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83" r:id="rId2"/>
    <p:sldId id="1037" r:id="rId3"/>
    <p:sldId id="331" r:id="rId4"/>
    <p:sldId id="1040" r:id="rId5"/>
    <p:sldId id="1059" r:id="rId6"/>
    <p:sldId id="1043" r:id="rId7"/>
    <p:sldId id="1057" r:id="rId8"/>
    <p:sldId id="11089769" r:id="rId9"/>
    <p:sldId id="1055" r:id="rId10"/>
    <p:sldId id="11089669" r:id="rId11"/>
    <p:sldId id="1056" r:id="rId12"/>
    <p:sldId id="11089668" r:id="rId13"/>
    <p:sldId id="1051" r:id="rId14"/>
    <p:sldId id="1052" r:id="rId15"/>
    <p:sldId id="1053" r:id="rId16"/>
    <p:sldId id="1126" r:id="rId17"/>
    <p:sldId id="11089770" r:id="rId18"/>
  </p:sldIdLst>
  <p:sldSz cx="12192000" cy="6858000"/>
  <p:notesSz cx="6858000" cy="9144000"/>
  <p:defaultTextStyle>
    <a:defPPr>
      <a:defRPr lang="zh-CN"/>
    </a:defPPr>
    <a:lvl1pPr marL="0" lvl="0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9600" lvl="1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9200" lvl="2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8800" lvl="3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8400" lvl="4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8000" lvl="5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600" lvl="6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7200" lvl="7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800" lvl="8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0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0002"/>
    <a:srgbClr val="FFFFFF"/>
    <a:srgbClr val="FEEFF4"/>
    <a:srgbClr val="8497B0"/>
    <a:srgbClr val="AB0507"/>
    <a:srgbClr val="F0F0F0"/>
    <a:srgbClr val="8BB7CE"/>
    <a:srgbClr val="1181C1"/>
    <a:srgbClr val="B5834A"/>
    <a:srgbClr val="F9F8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66" autoAdjust="0"/>
    <p:restoredTop sz="94682" autoAdjust="0"/>
  </p:normalViewPr>
  <p:slideViewPr>
    <p:cSldViewPr showGuides="1">
      <p:cViewPr varScale="1">
        <p:scale>
          <a:sx n="79" d="100"/>
          <a:sy n="79" d="100"/>
        </p:scale>
        <p:origin x="96" y="150"/>
      </p:cViewPr>
      <p:guideLst>
        <p:guide orient="horz" pos="2795"/>
        <p:guide pos="3840"/>
        <p:guide orient="horz" pos="30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50" d="100"/>
          <a:sy n="50" d="100"/>
        </p:scale>
        <p:origin x="3942" y="63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ea typeface="思源黑体 CN Heavy" panose="020B0A00000000000000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0301D-6E6D-46F5-808B-E184A3F2565F}" type="datetimeFigureOut">
              <a:rPr lang="zh-CN" altLang="en-US" smtClean="0">
                <a:ea typeface="思源黑体 CN Heavy" panose="020B0A00000000000000" pitchFamily="34" charset="-122"/>
              </a:rPr>
              <a:t>2022/8/11</a:t>
            </a:fld>
            <a:endParaRPr lang="zh-CN" altLang="en-US" dirty="0">
              <a:ea typeface="思源黑体 CN Heavy" panose="020B0A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ea typeface="思源黑体 CN Heavy" panose="020B0A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F57ABC-1063-4D61-A675-C3A7CB563984}" type="slidenum">
              <a:rPr lang="zh-CN" altLang="en-US" smtClean="0">
                <a:ea typeface="思源黑体 CN Heavy" panose="020B0A00000000000000" pitchFamily="34" charset="-122"/>
              </a:rPr>
              <a:t>‹#›</a:t>
            </a:fld>
            <a:endParaRPr lang="zh-CN" altLang="en-US" dirty="0"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思源黑体 CN Heavy" panose="020B0A00000000000000" pitchFamily="34" charset="-122"/>
              </a:defRPr>
            </a:lvl1pPr>
          </a:lstStyle>
          <a:p>
            <a:pPr defTabSz="914400">
              <a:defRPr/>
            </a:pPr>
            <a:endParaRPr lang="zh-CN" altLang="en-US" dirty="0"/>
          </a:p>
        </p:txBody>
      </p:sp>
      <p:sp>
        <p:nvSpPr>
          <p:cNvPr id="819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思源黑体 CN Heavy" panose="020B0A00000000000000" pitchFamily="34" charset="-122"/>
              </a:defRPr>
            </a:lvl1pPr>
          </a:lstStyle>
          <a:p>
            <a:pPr defTabSz="914400">
              <a:defRPr/>
            </a:pPr>
            <a:endParaRPr lang="zh-CN" altLang="en-US" dirty="0"/>
          </a:p>
        </p:txBody>
      </p:sp>
      <p:sp>
        <p:nvSpPr>
          <p:cNvPr id="286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819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思源黑体 CN Heavy" panose="020B0A00000000000000" pitchFamily="34" charset="-122"/>
              </a:defRPr>
            </a:lvl1pPr>
          </a:lstStyle>
          <a:p>
            <a:pPr defTabSz="914400">
              <a:defRPr/>
            </a:pPr>
            <a:endParaRPr lang="zh-CN" altLang="en-US" dirty="0"/>
          </a:p>
        </p:txBody>
      </p:sp>
      <p:sp>
        <p:nvSpPr>
          <p:cNvPr id="819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latin typeface="Arial" panose="020B0604020202020204" pitchFamily="34" charset="0"/>
                <a:ea typeface="思源黑体 CN Heavy" panose="020B0A00000000000000" pitchFamily="34" charset="-122"/>
              </a:defRPr>
            </a:lvl1pPr>
          </a:lstStyle>
          <a:p>
            <a:pPr algn="r" eaLnBrk="1" hangingPunct="1">
              <a:buFontTx/>
              <a:buChar char="•"/>
            </a:pPr>
            <a:fld id="{9A0DB2DC-4C9A-4742-B13C-FB6460FD3503}" type="slidenum">
              <a:rPr lang="zh-CN" altLang="en-US" sz="1200" smtClean="0"/>
              <a:pPr algn="r" eaLnBrk="1" hangingPunct="1">
                <a:buFontTx/>
                <a:buChar char="•"/>
              </a:pPr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OPPOSans B" panose="00020600040101010101" pitchFamily="18" charset="-122"/>
        <a:ea typeface="微软雅黑" panose="020B0503020204020204" pitchFamily="34" charset="-122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OPPOSans B" panose="00020600040101010101" pitchFamily="18" charset="-122"/>
        <a:ea typeface="微软雅黑" panose="020B0503020204020204" pitchFamily="34" charset="-122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OPPOSans B" panose="00020600040101010101" pitchFamily="18" charset="-122"/>
        <a:ea typeface="微软雅黑" panose="020B0503020204020204" pitchFamily="34" charset="-122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OPPOSans B" panose="00020600040101010101" pitchFamily="18" charset="-122"/>
        <a:ea typeface="微软雅黑" panose="020B0503020204020204" pitchFamily="34" charset="-122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OPPOSans B" panose="00020600040101010101" pitchFamily="18" charset="-122"/>
        <a:ea typeface="微软雅黑" panose="020B0503020204020204" pitchFamily="34" charset="-122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思源黑体 CN Heavy" panose="020B0A00000000000000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79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135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436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347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894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4246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4110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5179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563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764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285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992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917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169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293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23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62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6672"/>
            <a:ext cx="12192000" cy="6480719"/>
          </a:xfrm>
          <a:prstGeom prst="rect">
            <a:avLst/>
          </a:prstGeom>
        </p:spPr>
      </p:pic>
      <p:sp>
        <p:nvSpPr>
          <p:cNvPr id="9" name="矩形 11"/>
          <p:cNvSpPr>
            <a:spLocks noChangeArrowheads="1"/>
          </p:cNvSpPr>
          <p:nvPr userDrawn="1"/>
        </p:nvSpPr>
        <p:spPr bwMode="auto">
          <a:xfrm>
            <a:off x="1621081" y="836421"/>
            <a:ext cx="10570303" cy="179345"/>
          </a:xfrm>
          <a:prstGeom prst="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>
            <a:noFill/>
          </a:ln>
        </p:spPr>
        <p:txBody>
          <a:bodyPr anchor="ctr"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088390" eaLnBrk="1" hangingPunct="1"/>
            <a:endParaRPr lang="zh-CN" altLang="zh-CN" dirty="0">
              <a:solidFill>
                <a:srgbClr val="FFFFF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矩形 10"/>
          <p:cNvSpPr>
            <a:spLocks noChangeArrowheads="1"/>
          </p:cNvSpPr>
          <p:nvPr userDrawn="1"/>
        </p:nvSpPr>
        <p:spPr bwMode="auto">
          <a:xfrm>
            <a:off x="2206" y="836421"/>
            <a:ext cx="1774415" cy="1793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088390" eaLnBrk="1" hangingPunct="1"/>
            <a:endParaRPr lang="zh-CN" altLang="zh-CN" dirty="0">
              <a:solidFill>
                <a:srgbClr val="FFFFF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0" descr="桌子上放着许多花&#10;&#10;低可信度描述已自动生成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5400" y="264168"/>
            <a:ext cx="1409755" cy="679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2025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5008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4" r:id="rId3"/>
    <p:sldLayoutId id="2147483673" r:id="rId4"/>
    <p:sldLayoutId id="2147483674" r:id="rId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microsoft.com/office/2007/relationships/hdphoto" Target="../media/hdphoto5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7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microsoft.com/office/2007/relationships/hdphoto" Target="../media/hdphoto3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B9D22A0-0A69-6FB4-6FBB-B2BB6343B6FA}"/>
              </a:ext>
            </a:extLst>
          </p:cNvPr>
          <p:cNvSpPr/>
          <p:nvPr/>
        </p:nvSpPr>
        <p:spPr>
          <a:xfrm>
            <a:off x="0" y="-219243"/>
            <a:ext cx="12249150" cy="6553200"/>
          </a:xfrm>
          <a:custGeom>
            <a:avLst/>
            <a:gdLst>
              <a:gd name="connsiteX0" fmla="*/ 0 w 12249150"/>
              <a:gd name="connsiteY0" fmla="*/ 6553200 h 6553200"/>
              <a:gd name="connsiteX1" fmla="*/ 0 w 12249150"/>
              <a:gd name="connsiteY1" fmla="*/ 2800350 h 6553200"/>
              <a:gd name="connsiteX2" fmla="*/ 6267450 w 12249150"/>
              <a:gd name="connsiteY2" fmla="*/ 0 h 6553200"/>
              <a:gd name="connsiteX3" fmla="*/ 12249150 w 12249150"/>
              <a:gd name="connsiteY3" fmla="*/ 57150 h 6553200"/>
              <a:gd name="connsiteX4" fmla="*/ 12249150 w 12249150"/>
              <a:gd name="connsiteY4" fmla="*/ 1181100 h 6553200"/>
              <a:gd name="connsiteX5" fmla="*/ 0 w 12249150"/>
              <a:gd name="connsiteY5" fmla="*/ 6553200 h 655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9150" h="6553200">
                <a:moveTo>
                  <a:pt x="0" y="6553200"/>
                </a:moveTo>
                <a:lnTo>
                  <a:pt x="0" y="2800350"/>
                </a:lnTo>
                <a:lnTo>
                  <a:pt x="6267450" y="0"/>
                </a:lnTo>
                <a:lnTo>
                  <a:pt x="12249150" y="57150"/>
                </a:lnTo>
                <a:lnTo>
                  <a:pt x="12249150" y="1181100"/>
                </a:lnTo>
                <a:lnTo>
                  <a:pt x="0" y="65532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 flipH="1">
            <a:off x="7872925" y="2027240"/>
            <a:ext cx="2099313" cy="1809752"/>
          </a:xfrm>
          <a:prstGeom prst="triangle">
            <a:avLst>
              <a:gd name="adj" fmla="val 390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等腰三角形 13"/>
          <p:cNvSpPr/>
          <p:nvPr/>
        </p:nvSpPr>
        <p:spPr>
          <a:xfrm rot="5400000">
            <a:off x="9663626" y="2027243"/>
            <a:ext cx="2099313" cy="1809752"/>
          </a:xfrm>
          <a:prstGeom prst="triangle">
            <a:avLst>
              <a:gd name="adj" fmla="val 6078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等腰三角形 15"/>
          <p:cNvSpPr/>
          <p:nvPr/>
        </p:nvSpPr>
        <p:spPr>
          <a:xfrm rot="16200000" flipH="1">
            <a:off x="9617718" y="1007118"/>
            <a:ext cx="2764975" cy="2383599"/>
          </a:xfrm>
          <a:prstGeom prst="triangle">
            <a:avLst>
              <a:gd name="adj" fmla="val 390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-119451" y="860153"/>
            <a:ext cx="1732027" cy="1493127"/>
          </a:xfrm>
          <a:prstGeom prst="triangle">
            <a:avLst>
              <a:gd name="adj" fmla="val 6274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95715" y="4762972"/>
            <a:ext cx="6904454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工作述职报告</a:t>
            </a:r>
            <a:r>
              <a:rPr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PPT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62157" y="4002666"/>
            <a:ext cx="3038012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20XX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年度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C37F339-C053-4EB2-A978-BD3017BF3A16}"/>
              </a:ext>
            </a:extLst>
          </p:cNvPr>
          <p:cNvCxnSpPr>
            <a:cxnSpLocks/>
          </p:cNvCxnSpPr>
          <p:nvPr/>
        </p:nvCxnSpPr>
        <p:spPr>
          <a:xfrm>
            <a:off x="1" y="452669"/>
            <a:ext cx="1819468" cy="124813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CA6DF67-C4A9-40FC-B362-3ADF44AD4770}"/>
              </a:ext>
            </a:extLst>
          </p:cNvPr>
          <p:cNvCxnSpPr>
            <a:cxnSpLocks/>
          </p:cNvCxnSpPr>
          <p:nvPr/>
        </p:nvCxnSpPr>
        <p:spPr>
          <a:xfrm>
            <a:off x="1283738" y="1490110"/>
            <a:ext cx="418777" cy="28727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91E0675-6001-413C-9C27-8187EF32F3E8}"/>
              </a:ext>
            </a:extLst>
          </p:cNvPr>
          <p:cNvCxnSpPr>
            <a:cxnSpLocks/>
          </p:cNvCxnSpPr>
          <p:nvPr/>
        </p:nvCxnSpPr>
        <p:spPr>
          <a:xfrm>
            <a:off x="-1078106" y="-126093"/>
            <a:ext cx="1962811" cy="134647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63D70C6E-4AC1-468A-99D9-FCFBFBD9BBB0}"/>
              </a:ext>
            </a:extLst>
          </p:cNvPr>
          <p:cNvSpPr txBox="1"/>
          <p:nvPr/>
        </p:nvSpPr>
        <p:spPr>
          <a:xfrm>
            <a:off x="171254" y="262841"/>
            <a:ext cx="1631527" cy="3385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ea"/>
                <a:sym typeface="+mn-lt"/>
              </a:rPr>
              <a:t>LOGO HERE</a:t>
            </a:r>
            <a:endParaRPr lang="zh-CN" altLang="en-US" sz="1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ea"/>
              <a:sym typeface="+mn-lt"/>
            </a:endParaRPr>
          </a:p>
        </p:txBody>
      </p:sp>
      <p:cxnSp>
        <p:nvCxnSpPr>
          <p:cNvPr id="3" name="连接符: 肘形 2">
            <a:extLst>
              <a:ext uri="{FF2B5EF4-FFF2-40B4-BE49-F238E27FC236}">
                <a16:creationId xmlns:a16="http://schemas.microsoft.com/office/drawing/2014/main" id="{9C8DAA94-CEE8-4D0D-A3F5-1F4F5C11F917}"/>
              </a:ext>
            </a:extLst>
          </p:cNvPr>
          <p:cNvCxnSpPr>
            <a:stCxn id="20" idx="2"/>
            <a:endCxn id="20" idx="3"/>
          </p:cNvCxnSpPr>
          <p:nvPr/>
        </p:nvCxnSpPr>
        <p:spPr>
          <a:xfrm rot="5400000" flipH="1" flipV="1">
            <a:off x="1310259" y="108876"/>
            <a:ext cx="169278" cy="815763"/>
          </a:xfrm>
          <a:prstGeom prst="bentConnector4">
            <a:avLst>
              <a:gd name="adj1" fmla="val -135045"/>
              <a:gd name="adj2" fmla="val 128023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3AC9FE9D-519A-7AB2-145B-0136D9BDE898}"/>
              </a:ext>
            </a:extLst>
          </p:cNvPr>
          <p:cNvSpPr txBox="1"/>
          <p:nvPr/>
        </p:nvSpPr>
        <p:spPr>
          <a:xfrm>
            <a:off x="8446127" y="5810075"/>
            <a:ext cx="3054042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r">
              <a:defRPr sz="72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</a:defRPr>
            </a:lvl1pPr>
          </a:lstStyle>
          <a:p>
            <a:r>
              <a:rPr lang="zh-CN" altLang="en-US" sz="3200" b="0" dirty="0">
                <a:latin typeface="+mn-ea"/>
                <a:ea typeface="+mn-ea"/>
                <a:sym typeface="微软雅黑" panose="020B0503020204020204" pitchFamily="34" charset="-122"/>
              </a:rPr>
              <a:t>人力资源部 </a:t>
            </a:r>
            <a:r>
              <a:rPr lang="en-US" altLang="zh-CN" sz="3200" b="0" dirty="0">
                <a:latin typeface="+mn-ea"/>
                <a:ea typeface="+mn-ea"/>
                <a:sym typeface="微软雅黑" panose="020B0503020204020204" pitchFamily="34" charset="-122"/>
              </a:rPr>
              <a:t> XX</a:t>
            </a:r>
            <a:endParaRPr lang="zh-CN" altLang="en-US" sz="3200" b="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6758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/>
          <p:cNvSpPr/>
          <p:nvPr/>
        </p:nvSpPr>
        <p:spPr>
          <a:xfrm>
            <a:off x="839416" y="1428494"/>
            <a:ext cx="10585176" cy="6248977"/>
          </a:xfrm>
          <a:prstGeom prst="roundRect">
            <a:avLst>
              <a:gd name="adj" fmla="val 3497"/>
            </a:avLst>
          </a:prstGeom>
          <a:gradFill>
            <a:gsLst>
              <a:gs pos="0">
                <a:schemeClr val="bg1">
                  <a:alpha val="7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1">
                    <a:lumMod val="46000"/>
                    <a:lumOff val="54000"/>
                  </a:schemeClr>
                </a:gs>
                <a:gs pos="8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0"/>
              <a:tileRect/>
            </a:gradFill>
          </a:ln>
          <a:effectLst>
            <a:outerShdw blurRad="63500" sx="101000" sy="101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 flipV="1">
            <a:off x="-48151" y="3010584"/>
            <a:ext cx="12322365" cy="4416851"/>
          </a:xfrm>
          <a:prstGeom prst="rect">
            <a:avLst/>
          </a:prstGeom>
          <a:gradFill>
            <a:gsLst>
              <a:gs pos="87000">
                <a:schemeClr val="accent1">
                  <a:lumMod val="60000"/>
                  <a:lumOff val="40000"/>
                </a:schemeClr>
              </a:gs>
              <a:gs pos="64000">
                <a:schemeClr val="accent2"/>
              </a:gs>
              <a:gs pos="4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5400000" sx="90000" sy="90000" algn="t" rotWithShape="0">
              <a:srgbClr val="2FB8B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flipV="1">
            <a:off x="-1680864" y="3086667"/>
            <a:ext cx="9820544" cy="9716647"/>
          </a:xfrm>
          <a:prstGeom prst="ellipse">
            <a:avLst/>
          </a:prstGeom>
          <a:gradFill>
            <a:gsLst>
              <a:gs pos="87000">
                <a:schemeClr val="accent1">
                  <a:lumMod val="60000"/>
                  <a:lumOff val="40000"/>
                </a:schemeClr>
              </a:gs>
              <a:gs pos="64000">
                <a:schemeClr val="accent2"/>
              </a:gs>
              <a:gs pos="4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5400000" sx="90000" sy="90000" algn="t" rotWithShape="0">
              <a:srgbClr val="2FB8B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 flipV="1">
            <a:off x="8597334" y="3086667"/>
            <a:ext cx="4987498" cy="4934733"/>
          </a:xfrm>
          <a:prstGeom prst="ellipse">
            <a:avLst/>
          </a:prstGeom>
          <a:gradFill>
            <a:gsLst>
              <a:gs pos="87000">
                <a:schemeClr val="accent1">
                  <a:lumMod val="60000"/>
                  <a:lumOff val="40000"/>
                </a:schemeClr>
              </a:gs>
              <a:gs pos="64000">
                <a:schemeClr val="accent2"/>
              </a:gs>
              <a:gs pos="4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5400000" sx="90000" sy="90000" algn="t" rotWithShape="0">
              <a:srgbClr val="2FB8B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6888088" y="1887772"/>
            <a:ext cx="4032448" cy="4316074"/>
          </a:xfrm>
          <a:prstGeom prst="roundRect">
            <a:avLst>
              <a:gd name="adj" fmla="val 271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889000" dist="762000" dir="5400000" sx="90000" sy="90000" algn="t" rotWithShape="0">
              <a:srgbClr val="2FB8B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1488134" y="1912715"/>
            <a:ext cx="3815779" cy="4316074"/>
          </a:xfrm>
          <a:prstGeom prst="roundRect">
            <a:avLst>
              <a:gd name="adj" fmla="val 271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889000" dist="762000" dir="5400000" sx="90000" sy="90000" algn="t" rotWithShape="0">
              <a:srgbClr val="2FB8B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46" name="PA-文本框 45"/>
          <p:cNvSpPr txBox="1"/>
          <p:nvPr>
            <p:custDataLst>
              <p:tags r:id="rId2"/>
            </p:custDataLst>
          </p:nvPr>
        </p:nvSpPr>
        <p:spPr>
          <a:xfrm>
            <a:off x="853051" y="380992"/>
            <a:ext cx="3337255" cy="292608"/>
          </a:xfrm>
          <a:custGeom>
            <a:avLst/>
            <a:gdLst/>
            <a:ahLst/>
            <a:cxnLst/>
            <a:rect l="l" t="t" r="r" b="b"/>
            <a:pathLst>
              <a:path w="3337255" h="292608">
                <a:moveTo>
                  <a:pt x="547116" y="200253"/>
                </a:moveTo>
                <a:cubicBezTo>
                  <a:pt x="547370" y="200443"/>
                  <a:pt x="550113" y="202637"/>
                  <a:pt x="555345" y="206835"/>
                </a:cubicBezTo>
                <a:cubicBezTo>
                  <a:pt x="560578" y="211032"/>
                  <a:pt x="566775" y="216093"/>
                  <a:pt x="573938" y="222018"/>
                </a:cubicBezTo>
                <a:cubicBezTo>
                  <a:pt x="581101" y="227943"/>
                  <a:pt x="587705" y="233591"/>
                  <a:pt x="593750" y="238963"/>
                </a:cubicBezTo>
                <a:cubicBezTo>
                  <a:pt x="593255" y="240633"/>
                  <a:pt x="592188" y="241865"/>
                  <a:pt x="590550" y="242659"/>
                </a:cubicBezTo>
                <a:cubicBezTo>
                  <a:pt x="588912" y="243452"/>
                  <a:pt x="586930" y="243846"/>
                  <a:pt x="584606" y="243840"/>
                </a:cubicBezTo>
                <a:lnTo>
                  <a:pt x="311810" y="243840"/>
                </a:lnTo>
                <a:lnTo>
                  <a:pt x="309372" y="235305"/>
                </a:lnTo>
                <a:lnTo>
                  <a:pt x="520903" y="235305"/>
                </a:lnTo>
                <a:close/>
                <a:moveTo>
                  <a:pt x="1299667" y="194157"/>
                </a:moveTo>
                <a:cubicBezTo>
                  <a:pt x="1308087" y="194379"/>
                  <a:pt x="1315021" y="197288"/>
                  <a:pt x="1320470" y="202882"/>
                </a:cubicBezTo>
                <a:cubicBezTo>
                  <a:pt x="1325918" y="208476"/>
                  <a:pt x="1328737" y="215423"/>
                  <a:pt x="1328928" y="223723"/>
                </a:cubicBezTo>
                <a:cubicBezTo>
                  <a:pt x="1328737" y="231851"/>
                  <a:pt x="1325918" y="238607"/>
                  <a:pt x="1320470" y="243992"/>
                </a:cubicBezTo>
                <a:cubicBezTo>
                  <a:pt x="1315021" y="249377"/>
                  <a:pt x="1308087" y="252171"/>
                  <a:pt x="1299667" y="252374"/>
                </a:cubicBezTo>
                <a:cubicBezTo>
                  <a:pt x="1291247" y="252171"/>
                  <a:pt x="1284313" y="249377"/>
                  <a:pt x="1278865" y="243992"/>
                </a:cubicBezTo>
                <a:cubicBezTo>
                  <a:pt x="1273416" y="238607"/>
                  <a:pt x="1270597" y="231851"/>
                  <a:pt x="1270406" y="223723"/>
                </a:cubicBezTo>
                <a:cubicBezTo>
                  <a:pt x="1270597" y="215423"/>
                  <a:pt x="1273416" y="208476"/>
                  <a:pt x="1278865" y="202882"/>
                </a:cubicBezTo>
                <a:cubicBezTo>
                  <a:pt x="1284313" y="197288"/>
                  <a:pt x="1291247" y="194379"/>
                  <a:pt x="1299667" y="194157"/>
                </a:cubicBezTo>
                <a:close/>
                <a:moveTo>
                  <a:pt x="675113" y="182251"/>
                </a:moveTo>
                <a:lnTo>
                  <a:pt x="675113" y="248431"/>
                </a:lnTo>
                <a:lnTo>
                  <a:pt x="713860" y="248431"/>
                </a:lnTo>
                <a:lnTo>
                  <a:pt x="713860" y="182251"/>
                </a:lnTo>
                <a:close/>
                <a:moveTo>
                  <a:pt x="2491435" y="156057"/>
                </a:moveTo>
                <a:lnTo>
                  <a:pt x="2491435" y="235915"/>
                </a:lnTo>
                <a:lnTo>
                  <a:pt x="2528926" y="235915"/>
                </a:lnTo>
                <a:lnTo>
                  <a:pt x="2528926" y="156057"/>
                </a:lnTo>
                <a:close/>
                <a:moveTo>
                  <a:pt x="731827" y="152088"/>
                </a:moveTo>
                <a:lnTo>
                  <a:pt x="767484" y="179217"/>
                </a:lnTo>
                <a:cubicBezTo>
                  <a:pt x="766625" y="180576"/>
                  <a:pt x="765290" y="181728"/>
                  <a:pt x="763478" y="182673"/>
                </a:cubicBezTo>
                <a:cubicBezTo>
                  <a:pt x="761665" y="183618"/>
                  <a:pt x="759033" y="184392"/>
                  <a:pt x="755580" y="184996"/>
                </a:cubicBezTo>
                <a:lnTo>
                  <a:pt x="755580" y="269424"/>
                </a:lnTo>
                <a:cubicBezTo>
                  <a:pt x="755491" y="270446"/>
                  <a:pt x="752471" y="272059"/>
                  <a:pt x="746520" y="274263"/>
                </a:cubicBezTo>
                <a:cubicBezTo>
                  <a:pt x="740570" y="276466"/>
                  <a:pt x="732221" y="277698"/>
                  <a:pt x="721473" y="277958"/>
                </a:cubicBezTo>
                <a:lnTo>
                  <a:pt x="713860" y="277958"/>
                </a:lnTo>
                <a:lnTo>
                  <a:pt x="713860" y="256927"/>
                </a:lnTo>
                <a:lnTo>
                  <a:pt x="675113" y="256927"/>
                </a:lnTo>
                <a:lnTo>
                  <a:pt x="675113" y="275215"/>
                </a:lnTo>
                <a:cubicBezTo>
                  <a:pt x="675024" y="276796"/>
                  <a:pt x="672156" y="278663"/>
                  <a:pt x="666510" y="280816"/>
                </a:cubicBezTo>
                <a:cubicBezTo>
                  <a:pt x="660864" y="282968"/>
                  <a:pt x="652973" y="284149"/>
                  <a:pt x="642835" y="284359"/>
                </a:cubicBezTo>
                <a:lnTo>
                  <a:pt x="635527" y="284359"/>
                </a:lnTo>
                <a:lnTo>
                  <a:pt x="635527" y="157581"/>
                </a:lnTo>
                <a:lnTo>
                  <a:pt x="678469" y="173755"/>
                </a:lnTo>
                <a:lnTo>
                  <a:pt x="712640" y="173755"/>
                </a:lnTo>
                <a:close/>
                <a:moveTo>
                  <a:pt x="80467" y="151161"/>
                </a:moveTo>
                <a:cubicBezTo>
                  <a:pt x="79381" y="156800"/>
                  <a:pt x="78200" y="162839"/>
                  <a:pt x="76924" y="169278"/>
                </a:cubicBezTo>
                <a:cubicBezTo>
                  <a:pt x="75647" y="175717"/>
                  <a:pt x="74390" y="181680"/>
                  <a:pt x="73152" y="187166"/>
                </a:cubicBezTo>
                <a:lnTo>
                  <a:pt x="123444" y="187166"/>
                </a:lnTo>
                <a:lnTo>
                  <a:pt x="123444" y="151161"/>
                </a:lnTo>
                <a:close/>
                <a:moveTo>
                  <a:pt x="2592019" y="124053"/>
                </a:moveTo>
                <a:cubicBezTo>
                  <a:pt x="2615731" y="130032"/>
                  <a:pt x="2631953" y="138039"/>
                  <a:pt x="2640687" y="148075"/>
                </a:cubicBezTo>
                <a:cubicBezTo>
                  <a:pt x="2649421" y="158111"/>
                  <a:pt x="2652870" y="167681"/>
                  <a:pt x="2651036" y="176784"/>
                </a:cubicBezTo>
                <a:cubicBezTo>
                  <a:pt x="2649202" y="185886"/>
                  <a:pt x="2644288" y="192027"/>
                  <a:pt x="2636296" y="195205"/>
                </a:cubicBezTo>
                <a:cubicBezTo>
                  <a:pt x="2628304" y="198383"/>
                  <a:pt x="2619438" y="196104"/>
                  <a:pt x="2609698" y="188366"/>
                </a:cubicBezTo>
                <a:cubicBezTo>
                  <a:pt x="2609259" y="177215"/>
                  <a:pt x="2607164" y="166141"/>
                  <a:pt x="2603411" y="155143"/>
                </a:cubicBezTo>
                <a:cubicBezTo>
                  <a:pt x="2599658" y="144145"/>
                  <a:pt x="2595048" y="134289"/>
                  <a:pt x="2589580" y="125577"/>
                </a:cubicBezTo>
                <a:close/>
                <a:moveTo>
                  <a:pt x="2919679" y="120091"/>
                </a:moveTo>
                <a:cubicBezTo>
                  <a:pt x="2955437" y="125695"/>
                  <a:pt x="2981934" y="134413"/>
                  <a:pt x="2999170" y="146246"/>
                </a:cubicBezTo>
                <a:cubicBezTo>
                  <a:pt x="3016406" y="158080"/>
                  <a:pt x="3026549" y="170037"/>
                  <a:pt x="3029598" y="182118"/>
                </a:cubicBezTo>
                <a:cubicBezTo>
                  <a:pt x="3032646" y="194199"/>
                  <a:pt x="3030768" y="203412"/>
                  <a:pt x="3023964" y="209759"/>
                </a:cubicBezTo>
                <a:cubicBezTo>
                  <a:pt x="3017159" y="216106"/>
                  <a:pt x="3007594" y="216595"/>
                  <a:pt x="2995269" y="211226"/>
                </a:cubicBezTo>
                <a:cubicBezTo>
                  <a:pt x="2986741" y="195173"/>
                  <a:pt x="2975299" y="179197"/>
                  <a:pt x="2960941" y="163296"/>
                </a:cubicBezTo>
                <a:cubicBezTo>
                  <a:pt x="2946584" y="147396"/>
                  <a:pt x="2932017" y="133705"/>
                  <a:pt x="2917241" y="122224"/>
                </a:cubicBezTo>
                <a:close/>
                <a:moveTo>
                  <a:pt x="1122273" y="110642"/>
                </a:moveTo>
                <a:lnTo>
                  <a:pt x="1159459" y="142646"/>
                </a:lnTo>
                <a:cubicBezTo>
                  <a:pt x="1158278" y="144030"/>
                  <a:pt x="1156678" y="145224"/>
                  <a:pt x="1154658" y="146227"/>
                </a:cubicBezTo>
                <a:cubicBezTo>
                  <a:pt x="1152639" y="147231"/>
                  <a:pt x="1149972" y="147967"/>
                  <a:pt x="1146657" y="148437"/>
                </a:cubicBezTo>
                <a:cubicBezTo>
                  <a:pt x="1144854" y="187560"/>
                  <a:pt x="1141832" y="217519"/>
                  <a:pt x="1137590" y="238315"/>
                </a:cubicBezTo>
                <a:cubicBezTo>
                  <a:pt x="1133348" y="259111"/>
                  <a:pt x="1126820" y="272840"/>
                  <a:pt x="1118006" y="279501"/>
                </a:cubicBezTo>
                <a:cubicBezTo>
                  <a:pt x="1112406" y="284048"/>
                  <a:pt x="1105929" y="287375"/>
                  <a:pt x="1098575" y="289483"/>
                </a:cubicBezTo>
                <a:cubicBezTo>
                  <a:pt x="1091222" y="291592"/>
                  <a:pt x="1081849" y="292633"/>
                  <a:pt x="1070457" y="292608"/>
                </a:cubicBezTo>
                <a:cubicBezTo>
                  <a:pt x="1070648" y="286169"/>
                  <a:pt x="1070191" y="280454"/>
                  <a:pt x="1069086" y="275463"/>
                </a:cubicBezTo>
                <a:cubicBezTo>
                  <a:pt x="1067981" y="270472"/>
                  <a:pt x="1066000" y="266433"/>
                  <a:pt x="1063142" y="263347"/>
                </a:cubicBezTo>
                <a:cubicBezTo>
                  <a:pt x="1059891" y="259969"/>
                  <a:pt x="1055344" y="256971"/>
                  <a:pt x="1049502" y="254355"/>
                </a:cubicBezTo>
                <a:cubicBezTo>
                  <a:pt x="1043660" y="251739"/>
                  <a:pt x="1036828" y="249656"/>
                  <a:pt x="1029005" y="248107"/>
                </a:cubicBezTo>
                <a:lnTo>
                  <a:pt x="1029005" y="244754"/>
                </a:lnTo>
                <a:cubicBezTo>
                  <a:pt x="1037406" y="245389"/>
                  <a:pt x="1046207" y="245948"/>
                  <a:pt x="1055408" y="246430"/>
                </a:cubicBezTo>
                <a:cubicBezTo>
                  <a:pt x="1064609" y="246913"/>
                  <a:pt x="1071353" y="247167"/>
                  <a:pt x="1075639" y="247192"/>
                </a:cubicBezTo>
                <a:cubicBezTo>
                  <a:pt x="1078033" y="247199"/>
                  <a:pt x="1080027" y="246957"/>
                  <a:pt x="1081621" y="246469"/>
                </a:cubicBezTo>
                <a:cubicBezTo>
                  <a:pt x="1083215" y="245980"/>
                  <a:pt x="1084675" y="245205"/>
                  <a:pt x="1086002" y="244144"/>
                </a:cubicBezTo>
                <a:cubicBezTo>
                  <a:pt x="1090377" y="240506"/>
                  <a:pt x="1093895" y="229876"/>
                  <a:pt x="1096556" y="212255"/>
                </a:cubicBezTo>
                <a:cubicBezTo>
                  <a:pt x="1099217" y="194633"/>
                  <a:pt x="1101287" y="170821"/>
                  <a:pt x="1102766" y="140817"/>
                </a:cubicBezTo>
                <a:lnTo>
                  <a:pt x="1057351" y="140817"/>
                </a:lnTo>
                <a:cubicBezTo>
                  <a:pt x="1055690" y="159037"/>
                  <a:pt x="1051257" y="177258"/>
                  <a:pt x="1044053" y="195478"/>
                </a:cubicBezTo>
                <a:cubicBezTo>
                  <a:pt x="1036849" y="213698"/>
                  <a:pt x="1024039" y="231106"/>
                  <a:pt x="1005625" y="247700"/>
                </a:cubicBezTo>
                <a:cubicBezTo>
                  <a:pt x="987211" y="264295"/>
                  <a:pt x="960359" y="279264"/>
                  <a:pt x="925068" y="292608"/>
                </a:cubicBezTo>
                <a:lnTo>
                  <a:pt x="922325" y="288645"/>
                </a:lnTo>
                <a:cubicBezTo>
                  <a:pt x="947732" y="272111"/>
                  <a:pt x="966547" y="255362"/>
                  <a:pt x="978769" y="238398"/>
                </a:cubicBezTo>
                <a:cubicBezTo>
                  <a:pt x="990991" y="221435"/>
                  <a:pt x="999014" y="204709"/>
                  <a:pt x="1002837" y="188219"/>
                </a:cubicBezTo>
                <a:cubicBezTo>
                  <a:pt x="1006660" y="171730"/>
                  <a:pt x="1008677" y="155929"/>
                  <a:pt x="1008888" y="140817"/>
                </a:cubicBezTo>
                <a:lnTo>
                  <a:pt x="960729" y="140817"/>
                </a:lnTo>
                <a:lnTo>
                  <a:pt x="957986" y="132283"/>
                </a:lnTo>
                <a:lnTo>
                  <a:pt x="1099718" y="132283"/>
                </a:lnTo>
                <a:close/>
                <a:moveTo>
                  <a:pt x="168554" y="105746"/>
                </a:moveTo>
                <a:lnTo>
                  <a:pt x="168554" y="142665"/>
                </a:lnTo>
                <a:lnTo>
                  <a:pt x="212445" y="142665"/>
                </a:lnTo>
                <a:lnTo>
                  <a:pt x="212445" y="105746"/>
                </a:lnTo>
                <a:close/>
                <a:moveTo>
                  <a:pt x="1299667" y="83820"/>
                </a:moveTo>
                <a:cubicBezTo>
                  <a:pt x="1308087" y="84048"/>
                  <a:pt x="1315021" y="86944"/>
                  <a:pt x="1320470" y="92506"/>
                </a:cubicBezTo>
                <a:cubicBezTo>
                  <a:pt x="1325918" y="98069"/>
                  <a:pt x="1328737" y="104927"/>
                  <a:pt x="1328928" y="113080"/>
                </a:cubicBezTo>
                <a:cubicBezTo>
                  <a:pt x="1328737" y="121208"/>
                  <a:pt x="1325918" y="127965"/>
                  <a:pt x="1320470" y="133350"/>
                </a:cubicBezTo>
                <a:cubicBezTo>
                  <a:pt x="1315021" y="138734"/>
                  <a:pt x="1308087" y="141528"/>
                  <a:pt x="1299667" y="141732"/>
                </a:cubicBezTo>
                <a:cubicBezTo>
                  <a:pt x="1291247" y="141528"/>
                  <a:pt x="1284313" y="138734"/>
                  <a:pt x="1278865" y="133350"/>
                </a:cubicBezTo>
                <a:cubicBezTo>
                  <a:pt x="1273416" y="127965"/>
                  <a:pt x="1270597" y="121208"/>
                  <a:pt x="1270406" y="113080"/>
                </a:cubicBezTo>
                <a:cubicBezTo>
                  <a:pt x="1270597" y="104927"/>
                  <a:pt x="1273416" y="98069"/>
                  <a:pt x="1278865" y="92506"/>
                </a:cubicBezTo>
                <a:cubicBezTo>
                  <a:pt x="1284313" y="86944"/>
                  <a:pt x="1291247" y="84048"/>
                  <a:pt x="1299667" y="83820"/>
                </a:cubicBezTo>
                <a:close/>
                <a:moveTo>
                  <a:pt x="2302764" y="79857"/>
                </a:moveTo>
                <a:lnTo>
                  <a:pt x="2302764" y="161848"/>
                </a:lnTo>
                <a:lnTo>
                  <a:pt x="2360676" y="161848"/>
                </a:lnTo>
                <a:lnTo>
                  <a:pt x="2360676" y="79857"/>
                </a:lnTo>
                <a:close/>
                <a:moveTo>
                  <a:pt x="2198217" y="79857"/>
                </a:moveTo>
                <a:lnTo>
                  <a:pt x="2198217" y="161848"/>
                </a:lnTo>
                <a:lnTo>
                  <a:pt x="2255520" y="161848"/>
                </a:lnTo>
                <a:lnTo>
                  <a:pt x="2255520" y="79857"/>
                </a:lnTo>
                <a:close/>
                <a:moveTo>
                  <a:pt x="2491435" y="71932"/>
                </a:moveTo>
                <a:lnTo>
                  <a:pt x="2491435" y="147523"/>
                </a:lnTo>
                <a:lnTo>
                  <a:pt x="2528926" y="147523"/>
                </a:lnTo>
                <a:lnTo>
                  <a:pt x="2528926" y="71932"/>
                </a:lnTo>
                <a:close/>
                <a:moveTo>
                  <a:pt x="641604" y="63703"/>
                </a:moveTo>
                <a:cubicBezTo>
                  <a:pt x="660845" y="70731"/>
                  <a:pt x="673626" y="78868"/>
                  <a:pt x="679947" y="88115"/>
                </a:cubicBezTo>
                <a:cubicBezTo>
                  <a:pt x="686267" y="97363"/>
                  <a:pt x="688180" y="105786"/>
                  <a:pt x="685686" y="113385"/>
                </a:cubicBezTo>
                <a:cubicBezTo>
                  <a:pt x="683191" y="120985"/>
                  <a:pt x="678341" y="125826"/>
                  <a:pt x="671136" y="127911"/>
                </a:cubicBezTo>
                <a:cubicBezTo>
                  <a:pt x="663931" y="129995"/>
                  <a:pt x="656424" y="127389"/>
                  <a:pt x="648614" y="120091"/>
                </a:cubicBezTo>
                <a:cubicBezTo>
                  <a:pt x="649433" y="110477"/>
                  <a:pt x="648862" y="100825"/>
                  <a:pt x="646900" y="91135"/>
                </a:cubicBezTo>
                <a:cubicBezTo>
                  <a:pt x="644938" y="81445"/>
                  <a:pt x="642156" y="72707"/>
                  <a:pt x="638556" y="64922"/>
                </a:cubicBezTo>
                <a:close/>
                <a:moveTo>
                  <a:pt x="824465" y="40538"/>
                </a:moveTo>
                <a:lnTo>
                  <a:pt x="824465" y="208483"/>
                </a:lnTo>
                <a:lnTo>
                  <a:pt x="843689" y="208483"/>
                </a:lnTo>
                <a:cubicBezTo>
                  <a:pt x="845183" y="208496"/>
                  <a:pt x="846467" y="208394"/>
                  <a:pt x="847542" y="208178"/>
                </a:cubicBezTo>
                <a:cubicBezTo>
                  <a:pt x="848616" y="207962"/>
                  <a:pt x="849671" y="207555"/>
                  <a:pt x="850708" y="206958"/>
                </a:cubicBezTo>
                <a:cubicBezTo>
                  <a:pt x="853003" y="205636"/>
                  <a:pt x="854744" y="203704"/>
                  <a:pt x="855933" y="201162"/>
                </a:cubicBezTo>
                <a:cubicBezTo>
                  <a:pt x="857122" y="198620"/>
                  <a:pt x="857720" y="195163"/>
                  <a:pt x="857726" y="190791"/>
                </a:cubicBezTo>
                <a:cubicBezTo>
                  <a:pt x="857796" y="179709"/>
                  <a:pt x="855673" y="168524"/>
                  <a:pt x="851356" y="157238"/>
                </a:cubicBezTo>
                <a:cubicBezTo>
                  <a:pt x="847039" y="145952"/>
                  <a:pt x="840110" y="135303"/>
                  <a:pt x="830568" y="125290"/>
                </a:cubicBezTo>
                <a:cubicBezTo>
                  <a:pt x="832628" y="117999"/>
                  <a:pt x="834712" y="109410"/>
                  <a:pt x="836818" y="99523"/>
                </a:cubicBezTo>
                <a:cubicBezTo>
                  <a:pt x="838924" y="89636"/>
                  <a:pt x="840894" y="79511"/>
                  <a:pt x="842728" y="69150"/>
                </a:cubicBezTo>
                <a:cubicBezTo>
                  <a:pt x="844563" y="58788"/>
                  <a:pt x="846104" y="49251"/>
                  <a:pt x="847351" y="40538"/>
                </a:cubicBezTo>
                <a:close/>
                <a:moveTo>
                  <a:pt x="3138830" y="36576"/>
                </a:moveTo>
                <a:lnTo>
                  <a:pt x="3138830" y="103936"/>
                </a:lnTo>
                <a:lnTo>
                  <a:pt x="3249168" y="103936"/>
                </a:lnTo>
                <a:lnTo>
                  <a:pt x="3249168" y="36576"/>
                </a:lnTo>
                <a:close/>
                <a:moveTo>
                  <a:pt x="516941" y="28346"/>
                </a:moveTo>
                <a:cubicBezTo>
                  <a:pt x="517191" y="28536"/>
                  <a:pt x="519874" y="30696"/>
                  <a:pt x="524990" y="34826"/>
                </a:cubicBezTo>
                <a:cubicBezTo>
                  <a:pt x="530105" y="38956"/>
                  <a:pt x="536152" y="43915"/>
                  <a:pt x="543131" y="49705"/>
                </a:cubicBezTo>
                <a:cubicBezTo>
                  <a:pt x="550109" y="55494"/>
                  <a:pt x="556518" y="60973"/>
                  <a:pt x="562356" y="66141"/>
                </a:cubicBezTo>
                <a:cubicBezTo>
                  <a:pt x="561861" y="67811"/>
                  <a:pt x="560794" y="69043"/>
                  <a:pt x="559155" y="69837"/>
                </a:cubicBezTo>
                <a:cubicBezTo>
                  <a:pt x="557517" y="70631"/>
                  <a:pt x="555536" y="71024"/>
                  <a:pt x="553212" y="71018"/>
                </a:cubicBezTo>
                <a:lnTo>
                  <a:pt x="342290" y="71018"/>
                </a:lnTo>
                <a:lnTo>
                  <a:pt x="339852" y="62484"/>
                </a:lnTo>
                <a:lnTo>
                  <a:pt x="491642" y="62484"/>
                </a:lnTo>
                <a:close/>
                <a:moveTo>
                  <a:pt x="1751990" y="19507"/>
                </a:moveTo>
                <a:cubicBezTo>
                  <a:pt x="1752231" y="19686"/>
                  <a:pt x="1754865" y="21733"/>
                  <a:pt x="1759892" y="25648"/>
                </a:cubicBezTo>
                <a:cubicBezTo>
                  <a:pt x="1764920" y="29563"/>
                  <a:pt x="1770896" y="34275"/>
                  <a:pt x="1777819" y="39782"/>
                </a:cubicBezTo>
                <a:cubicBezTo>
                  <a:pt x="1784743" y="45289"/>
                  <a:pt x="1791170" y="50519"/>
                  <a:pt x="1797101" y="55473"/>
                </a:cubicBezTo>
                <a:cubicBezTo>
                  <a:pt x="1796606" y="57143"/>
                  <a:pt x="1795539" y="58375"/>
                  <a:pt x="1793900" y="59169"/>
                </a:cubicBezTo>
                <a:cubicBezTo>
                  <a:pt x="1792262" y="59963"/>
                  <a:pt x="1790281" y="60356"/>
                  <a:pt x="1787957" y="60350"/>
                </a:cubicBezTo>
                <a:lnTo>
                  <a:pt x="1693469" y="60350"/>
                </a:lnTo>
                <a:lnTo>
                  <a:pt x="1693469" y="258775"/>
                </a:lnTo>
                <a:lnTo>
                  <a:pt x="1744066" y="258775"/>
                </a:lnTo>
                <a:lnTo>
                  <a:pt x="1769364" y="226161"/>
                </a:lnTo>
                <a:cubicBezTo>
                  <a:pt x="1769614" y="226338"/>
                  <a:pt x="1772297" y="228389"/>
                  <a:pt x="1777413" y="232314"/>
                </a:cubicBezTo>
                <a:cubicBezTo>
                  <a:pt x="1782529" y="236238"/>
                  <a:pt x="1788576" y="240976"/>
                  <a:pt x="1795554" y="246526"/>
                </a:cubicBezTo>
                <a:cubicBezTo>
                  <a:pt x="1802532" y="252077"/>
                  <a:pt x="1808941" y="257379"/>
                  <a:pt x="1814779" y="262432"/>
                </a:cubicBezTo>
                <a:cubicBezTo>
                  <a:pt x="1814303" y="264103"/>
                  <a:pt x="1813274" y="265334"/>
                  <a:pt x="1811693" y="266128"/>
                </a:cubicBezTo>
                <a:cubicBezTo>
                  <a:pt x="1810112" y="266922"/>
                  <a:pt x="1808092" y="267316"/>
                  <a:pt x="1805635" y="267309"/>
                </a:cubicBezTo>
                <a:lnTo>
                  <a:pt x="1527962" y="267309"/>
                </a:lnTo>
                <a:lnTo>
                  <a:pt x="1525524" y="258775"/>
                </a:lnTo>
                <a:lnTo>
                  <a:pt x="1644701" y="258775"/>
                </a:lnTo>
                <a:lnTo>
                  <a:pt x="1644701" y="60350"/>
                </a:lnTo>
                <a:lnTo>
                  <a:pt x="1547774" y="60350"/>
                </a:lnTo>
                <a:lnTo>
                  <a:pt x="1545336" y="51816"/>
                </a:lnTo>
                <a:lnTo>
                  <a:pt x="1726997" y="51816"/>
                </a:lnTo>
                <a:close/>
                <a:moveTo>
                  <a:pt x="782745" y="10972"/>
                </a:moveTo>
                <a:lnTo>
                  <a:pt x="828737" y="32004"/>
                </a:lnTo>
                <a:lnTo>
                  <a:pt x="844299" y="32004"/>
                </a:lnTo>
                <a:lnTo>
                  <a:pt x="865948" y="11277"/>
                </a:lnTo>
                <a:lnTo>
                  <a:pt x="906456" y="48159"/>
                </a:lnTo>
                <a:cubicBezTo>
                  <a:pt x="905281" y="49664"/>
                  <a:pt x="903592" y="50769"/>
                  <a:pt x="901389" y="51474"/>
                </a:cubicBezTo>
                <a:cubicBezTo>
                  <a:pt x="899186" y="52179"/>
                  <a:pt x="896203" y="52599"/>
                  <a:pt x="892439" y="52732"/>
                </a:cubicBezTo>
                <a:cubicBezTo>
                  <a:pt x="885817" y="63129"/>
                  <a:pt x="877670" y="75032"/>
                  <a:pt x="867998" y="88439"/>
                </a:cubicBezTo>
                <a:cubicBezTo>
                  <a:pt x="858326" y="101847"/>
                  <a:pt x="848494" y="113826"/>
                  <a:pt x="838502" y="124375"/>
                </a:cubicBezTo>
                <a:cubicBezTo>
                  <a:pt x="858942" y="134495"/>
                  <a:pt x="873836" y="146757"/>
                  <a:pt x="883185" y="161161"/>
                </a:cubicBezTo>
                <a:cubicBezTo>
                  <a:pt x="892534" y="175565"/>
                  <a:pt x="897141" y="189814"/>
                  <a:pt x="897007" y="203907"/>
                </a:cubicBezTo>
                <a:cubicBezTo>
                  <a:pt x="897414" y="219802"/>
                  <a:pt x="893403" y="232375"/>
                  <a:pt x="884975" y="241627"/>
                </a:cubicBezTo>
                <a:cubicBezTo>
                  <a:pt x="876547" y="250879"/>
                  <a:pt x="862175" y="255676"/>
                  <a:pt x="841858" y="256017"/>
                </a:cubicBezTo>
                <a:cubicBezTo>
                  <a:pt x="841845" y="249605"/>
                  <a:pt x="841413" y="243034"/>
                  <a:pt x="840561" y="236304"/>
                </a:cubicBezTo>
                <a:cubicBezTo>
                  <a:pt x="839709" y="229573"/>
                  <a:pt x="838514" y="224670"/>
                  <a:pt x="836976" y="221594"/>
                </a:cubicBezTo>
                <a:cubicBezTo>
                  <a:pt x="835768" y="219758"/>
                  <a:pt x="834140" y="218093"/>
                  <a:pt x="832093" y="216600"/>
                </a:cubicBezTo>
                <a:cubicBezTo>
                  <a:pt x="830046" y="215107"/>
                  <a:pt x="827504" y="213824"/>
                  <a:pt x="824465" y="212750"/>
                </a:cubicBezTo>
                <a:lnTo>
                  <a:pt x="824465" y="279787"/>
                </a:lnTo>
                <a:cubicBezTo>
                  <a:pt x="824395" y="281654"/>
                  <a:pt x="821413" y="284169"/>
                  <a:pt x="815519" y="287331"/>
                </a:cubicBezTo>
                <a:cubicBezTo>
                  <a:pt x="809626" y="290493"/>
                  <a:pt x="801239" y="292246"/>
                  <a:pt x="790358" y="292589"/>
                </a:cubicBezTo>
                <a:lnTo>
                  <a:pt x="782745" y="292589"/>
                </a:lnTo>
                <a:lnTo>
                  <a:pt x="782745" y="140497"/>
                </a:lnTo>
                <a:cubicBezTo>
                  <a:pt x="782122" y="140801"/>
                  <a:pt x="781384" y="141028"/>
                  <a:pt x="780532" y="141180"/>
                </a:cubicBezTo>
                <a:cubicBezTo>
                  <a:pt x="779680" y="141332"/>
                  <a:pt x="778790" y="141408"/>
                  <a:pt x="777862" y="141408"/>
                </a:cubicBezTo>
                <a:lnTo>
                  <a:pt x="614191" y="141408"/>
                </a:lnTo>
                <a:lnTo>
                  <a:pt x="611752" y="132911"/>
                </a:lnTo>
                <a:lnTo>
                  <a:pt x="701657" y="132911"/>
                </a:lnTo>
                <a:cubicBezTo>
                  <a:pt x="703201" y="124616"/>
                  <a:pt x="704655" y="115768"/>
                  <a:pt x="706019" y="106366"/>
                </a:cubicBezTo>
                <a:cubicBezTo>
                  <a:pt x="707382" y="96964"/>
                  <a:pt x="708542" y="88002"/>
                  <a:pt x="709499" y="79481"/>
                </a:cubicBezTo>
                <a:cubicBezTo>
                  <a:pt x="710456" y="70960"/>
                  <a:pt x="711096" y="63873"/>
                  <a:pt x="711420" y="58220"/>
                </a:cubicBezTo>
                <a:lnTo>
                  <a:pt x="764432" y="74072"/>
                </a:lnTo>
                <a:cubicBezTo>
                  <a:pt x="764139" y="75825"/>
                  <a:pt x="763045" y="77350"/>
                  <a:pt x="761151" y="78645"/>
                </a:cubicBezTo>
                <a:cubicBezTo>
                  <a:pt x="759257" y="79941"/>
                  <a:pt x="756486" y="80551"/>
                  <a:pt x="752839" y="80475"/>
                </a:cubicBezTo>
                <a:cubicBezTo>
                  <a:pt x="748113" y="87461"/>
                  <a:pt x="741883" y="95743"/>
                  <a:pt x="734148" y="105321"/>
                </a:cubicBezTo>
                <a:cubicBezTo>
                  <a:pt x="726414" y="114899"/>
                  <a:pt x="718126" y="124096"/>
                  <a:pt x="709284" y="132911"/>
                </a:cubicBezTo>
                <a:lnTo>
                  <a:pt x="726346" y="132911"/>
                </a:lnTo>
                <a:lnTo>
                  <a:pt x="747967" y="104864"/>
                </a:lnTo>
                <a:cubicBezTo>
                  <a:pt x="748131" y="104982"/>
                  <a:pt x="750073" y="106507"/>
                  <a:pt x="753795" y="109437"/>
                </a:cubicBezTo>
                <a:cubicBezTo>
                  <a:pt x="757518" y="112367"/>
                  <a:pt x="762037" y="115991"/>
                  <a:pt x="767353" y="120310"/>
                </a:cubicBezTo>
                <a:cubicBezTo>
                  <a:pt x="772669" y="124629"/>
                  <a:pt x="777800" y="128930"/>
                  <a:pt x="782745" y="133215"/>
                </a:cubicBezTo>
                <a:close/>
                <a:moveTo>
                  <a:pt x="3265627" y="6705"/>
                </a:moveTo>
                <a:lnTo>
                  <a:pt x="3305861" y="37185"/>
                </a:lnTo>
                <a:cubicBezTo>
                  <a:pt x="3304965" y="38443"/>
                  <a:pt x="3303556" y="39662"/>
                  <a:pt x="3301632" y="40843"/>
                </a:cubicBezTo>
                <a:cubicBezTo>
                  <a:pt x="3299708" y="42024"/>
                  <a:pt x="3297155" y="42938"/>
                  <a:pt x="3293974" y="43586"/>
                </a:cubicBezTo>
                <a:lnTo>
                  <a:pt x="3293974" y="120396"/>
                </a:lnTo>
                <a:cubicBezTo>
                  <a:pt x="3293700" y="121402"/>
                  <a:pt x="3291571" y="122810"/>
                  <a:pt x="3287584" y="124618"/>
                </a:cubicBezTo>
                <a:cubicBezTo>
                  <a:pt x="3283597" y="126426"/>
                  <a:pt x="3278780" y="128081"/>
                  <a:pt x="3273134" y="129585"/>
                </a:cubicBezTo>
                <a:cubicBezTo>
                  <a:pt x="3267488" y="131088"/>
                  <a:pt x="3262039" y="131886"/>
                  <a:pt x="3256788" y="131978"/>
                </a:cubicBezTo>
                <a:lnTo>
                  <a:pt x="3249168" y="131978"/>
                </a:lnTo>
                <a:lnTo>
                  <a:pt x="3249168" y="112471"/>
                </a:lnTo>
                <a:lnTo>
                  <a:pt x="3217469" y="112471"/>
                </a:lnTo>
                <a:lnTo>
                  <a:pt x="3217469" y="172516"/>
                </a:lnTo>
                <a:lnTo>
                  <a:pt x="3252216" y="172516"/>
                </a:lnTo>
                <a:lnTo>
                  <a:pt x="3276295" y="142341"/>
                </a:lnTo>
                <a:cubicBezTo>
                  <a:pt x="3276532" y="142505"/>
                  <a:pt x="3279106" y="144413"/>
                  <a:pt x="3284017" y="148065"/>
                </a:cubicBezTo>
                <a:cubicBezTo>
                  <a:pt x="3288927" y="151717"/>
                  <a:pt x="3294752" y="156131"/>
                  <a:pt x="3301492" y="161307"/>
                </a:cubicBezTo>
                <a:cubicBezTo>
                  <a:pt x="3308231" y="166483"/>
                  <a:pt x="3314463" y="171438"/>
                  <a:pt x="3320186" y="176174"/>
                </a:cubicBezTo>
                <a:cubicBezTo>
                  <a:pt x="3319691" y="177844"/>
                  <a:pt x="3318624" y="179076"/>
                  <a:pt x="3316986" y="179870"/>
                </a:cubicBezTo>
                <a:cubicBezTo>
                  <a:pt x="3315348" y="180663"/>
                  <a:pt x="3313366" y="181057"/>
                  <a:pt x="3311043" y="181051"/>
                </a:cubicBezTo>
                <a:lnTo>
                  <a:pt x="3217469" y="181051"/>
                </a:lnTo>
                <a:lnTo>
                  <a:pt x="3217469" y="244144"/>
                </a:lnTo>
                <a:cubicBezTo>
                  <a:pt x="3223869" y="244741"/>
                  <a:pt x="3230651" y="245148"/>
                  <a:pt x="3237814" y="245364"/>
                </a:cubicBezTo>
                <a:cubicBezTo>
                  <a:pt x="3244977" y="245580"/>
                  <a:pt x="3252521" y="245681"/>
                  <a:pt x="3260446" y="245668"/>
                </a:cubicBezTo>
                <a:cubicBezTo>
                  <a:pt x="3266315" y="245670"/>
                  <a:pt x="3274015" y="245667"/>
                  <a:pt x="3283542" y="245657"/>
                </a:cubicBezTo>
                <a:cubicBezTo>
                  <a:pt x="3293071" y="245648"/>
                  <a:pt x="3302734" y="245621"/>
                  <a:pt x="3312533" y="245578"/>
                </a:cubicBezTo>
                <a:cubicBezTo>
                  <a:pt x="3322331" y="245535"/>
                  <a:pt x="3330572" y="245463"/>
                  <a:pt x="3337255" y="245364"/>
                </a:cubicBezTo>
                <a:lnTo>
                  <a:pt x="3337255" y="248716"/>
                </a:lnTo>
                <a:cubicBezTo>
                  <a:pt x="3330403" y="250621"/>
                  <a:pt x="3325285" y="254965"/>
                  <a:pt x="3321901" y="261747"/>
                </a:cubicBezTo>
                <a:cubicBezTo>
                  <a:pt x="3318516" y="268528"/>
                  <a:pt x="3316827" y="276377"/>
                  <a:pt x="3316833" y="285292"/>
                </a:cubicBezTo>
                <a:lnTo>
                  <a:pt x="3258617" y="285292"/>
                </a:lnTo>
                <a:cubicBezTo>
                  <a:pt x="3235841" y="285473"/>
                  <a:pt x="3216266" y="283554"/>
                  <a:pt x="3199892" y="279535"/>
                </a:cubicBezTo>
                <a:cubicBezTo>
                  <a:pt x="3183517" y="275516"/>
                  <a:pt x="3169835" y="268314"/>
                  <a:pt x="3158845" y="257928"/>
                </a:cubicBezTo>
                <a:cubicBezTo>
                  <a:pt x="3147856" y="247542"/>
                  <a:pt x="3139051" y="232889"/>
                  <a:pt x="3132429" y="213969"/>
                </a:cubicBezTo>
                <a:cubicBezTo>
                  <a:pt x="3125730" y="229489"/>
                  <a:pt x="3116040" y="243941"/>
                  <a:pt x="3103359" y="257327"/>
                </a:cubicBezTo>
                <a:cubicBezTo>
                  <a:pt x="3090678" y="270713"/>
                  <a:pt x="3074054" y="282270"/>
                  <a:pt x="3053486" y="291998"/>
                </a:cubicBezTo>
                <a:lnTo>
                  <a:pt x="3051353" y="289255"/>
                </a:lnTo>
                <a:cubicBezTo>
                  <a:pt x="3064440" y="276265"/>
                  <a:pt x="3074637" y="261842"/>
                  <a:pt x="3081946" y="245985"/>
                </a:cubicBezTo>
                <a:cubicBezTo>
                  <a:pt x="3089253" y="230127"/>
                  <a:pt x="3094394" y="213965"/>
                  <a:pt x="3097366" y="197499"/>
                </a:cubicBezTo>
                <a:cubicBezTo>
                  <a:pt x="3100339" y="181032"/>
                  <a:pt x="3101867" y="165389"/>
                  <a:pt x="3101949" y="150571"/>
                </a:cubicBezTo>
                <a:lnTo>
                  <a:pt x="3158337" y="159105"/>
                </a:lnTo>
                <a:cubicBezTo>
                  <a:pt x="3157918" y="161271"/>
                  <a:pt x="3156775" y="163036"/>
                  <a:pt x="3154908" y="164401"/>
                </a:cubicBezTo>
                <a:cubicBezTo>
                  <a:pt x="3153041" y="165766"/>
                  <a:pt x="3150222" y="166541"/>
                  <a:pt x="3146451" y="166725"/>
                </a:cubicBezTo>
                <a:cubicBezTo>
                  <a:pt x="3144317" y="179578"/>
                  <a:pt x="3140964" y="192278"/>
                  <a:pt x="3136392" y="204825"/>
                </a:cubicBezTo>
                <a:cubicBezTo>
                  <a:pt x="3140951" y="211956"/>
                  <a:pt x="3146234" y="217963"/>
                  <a:pt x="3152242" y="222847"/>
                </a:cubicBezTo>
                <a:cubicBezTo>
                  <a:pt x="3158248" y="227730"/>
                  <a:pt x="3165056" y="231679"/>
                  <a:pt x="3172663" y="234696"/>
                </a:cubicBezTo>
                <a:lnTo>
                  <a:pt x="3172663" y="112471"/>
                </a:lnTo>
                <a:lnTo>
                  <a:pt x="3138830" y="112471"/>
                </a:lnTo>
                <a:lnTo>
                  <a:pt x="3138830" y="124358"/>
                </a:lnTo>
                <a:cubicBezTo>
                  <a:pt x="3138392" y="126796"/>
                  <a:pt x="3134392" y="129616"/>
                  <a:pt x="3126829" y="132816"/>
                </a:cubicBezTo>
                <a:cubicBezTo>
                  <a:pt x="3119266" y="136017"/>
                  <a:pt x="3110770" y="137769"/>
                  <a:pt x="3101340" y="138074"/>
                </a:cubicBezTo>
                <a:lnTo>
                  <a:pt x="3094939" y="138074"/>
                </a:lnTo>
                <a:lnTo>
                  <a:pt x="3094939" y="10363"/>
                </a:lnTo>
                <a:lnTo>
                  <a:pt x="3141574" y="28041"/>
                </a:lnTo>
                <a:lnTo>
                  <a:pt x="3246120" y="28041"/>
                </a:lnTo>
                <a:close/>
                <a:moveTo>
                  <a:pt x="1003097" y="4876"/>
                </a:moveTo>
                <a:lnTo>
                  <a:pt x="1059485" y="26822"/>
                </a:lnTo>
                <a:cubicBezTo>
                  <a:pt x="1058945" y="28384"/>
                  <a:pt x="1057815" y="29680"/>
                  <a:pt x="1056094" y="30708"/>
                </a:cubicBezTo>
                <a:cubicBezTo>
                  <a:pt x="1054373" y="31737"/>
                  <a:pt x="1051642" y="32270"/>
                  <a:pt x="1047902" y="32308"/>
                </a:cubicBezTo>
                <a:cubicBezTo>
                  <a:pt x="1039898" y="47422"/>
                  <a:pt x="1029761" y="62542"/>
                  <a:pt x="1017490" y="77667"/>
                </a:cubicBezTo>
                <a:cubicBezTo>
                  <a:pt x="1005219" y="92792"/>
                  <a:pt x="990679" y="106851"/>
                  <a:pt x="973870" y="119842"/>
                </a:cubicBezTo>
                <a:cubicBezTo>
                  <a:pt x="957061" y="132834"/>
                  <a:pt x="937847" y="143687"/>
                  <a:pt x="916229" y="152400"/>
                </a:cubicBezTo>
                <a:lnTo>
                  <a:pt x="914095" y="149656"/>
                </a:lnTo>
                <a:cubicBezTo>
                  <a:pt x="929452" y="136834"/>
                  <a:pt x="943036" y="122177"/>
                  <a:pt x="954848" y="105686"/>
                </a:cubicBezTo>
                <a:cubicBezTo>
                  <a:pt x="966660" y="89195"/>
                  <a:pt x="976609" y="72213"/>
                  <a:pt x="984696" y="54739"/>
                </a:cubicBezTo>
                <a:cubicBezTo>
                  <a:pt x="992782" y="37266"/>
                  <a:pt x="998916" y="20645"/>
                  <a:pt x="1003097" y="4876"/>
                </a:cubicBezTo>
                <a:close/>
                <a:moveTo>
                  <a:pt x="664769" y="4572"/>
                </a:moveTo>
                <a:cubicBezTo>
                  <a:pt x="685751" y="5774"/>
                  <a:pt x="699836" y="9533"/>
                  <a:pt x="707023" y="15850"/>
                </a:cubicBezTo>
                <a:cubicBezTo>
                  <a:pt x="714210" y="22167"/>
                  <a:pt x="716623" y="28705"/>
                  <a:pt x="714261" y="35464"/>
                </a:cubicBezTo>
                <a:cubicBezTo>
                  <a:pt x="711898" y="42223"/>
                  <a:pt x="706883" y="46867"/>
                  <a:pt x="699216" y="49396"/>
                </a:cubicBezTo>
                <a:lnTo>
                  <a:pt x="723605" y="49396"/>
                </a:lnTo>
                <a:lnTo>
                  <a:pt x="744313" y="22269"/>
                </a:lnTo>
                <a:cubicBezTo>
                  <a:pt x="744516" y="22418"/>
                  <a:pt x="746718" y="24152"/>
                  <a:pt x="750919" y="27473"/>
                </a:cubicBezTo>
                <a:cubicBezTo>
                  <a:pt x="755120" y="30793"/>
                  <a:pt x="760101" y="34807"/>
                  <a:pt x="765863" y="39514"/>
                </a:cubicBezTo>
                <a:cubicBezTo>
                  <a:pt x="771624" y="44221"/>
                  <a:pt x="776946" y="48729"/>
                  <a:pt x="781830" y="53038"/>
                </a:cubicBezTo>
                <a:cubicBezTo>
                  <a:pt x="781473" y="54700"/>
                  <a:pt x="780507" y="55927"/>
                  <a:pt x="778930" y="56717"/>
                </a:cubicBezTo>
                <a:cubicBezTo>
                  <a:pt x="777353" y="57507"/>
                  <a:pt x="775471" y="57899"/>
                  <a:pt x="773283" y="57893"/>
                </a:cubicBezTo>
                <a:lnTo>
                  <a:pt x="618458" y="57893"/>
                </a:lnTo>
                <a:lnTo>
                  <a:pt x="616001" y="49396"/>
                </a:lnTo>
                <a:lnTo>
                  <a:pt x="685190" y="49396"/>
                </a:lnTo>
                <a:cubicBezTo>
                  <a:pt x="683209" y="48806"/>
                  <a:pt x="681228" y="48006"/>
                  <a:pt x="679247" y="46996"/>
                </a:cubicBezTo>
                <a:cubicBezTo>
                  <a:pt x="677265" y="45986"/>
                  <a:pt x="675284" y="44653"/>
                  <a:pt x="673303" y="42995"/>
                </a:cubicBezTo>
                <a:cubicBezTo>
                  <a:pt x="673659" y="35992"/>
                  <a:pt x="672795" y="29197"/>
                  <a:pt x="670712" y="22610"/>
                </a:cubicBezTo>
                <a:cubicBezTo>
                  <a:pt x="668629" y="16023"/>
                  <a:pt x="665937" y="10518"/>
                  <a:pt x="662635" y="6096"/>
                </a:cubicBezTo>
                <a:close/>
                <a:moveTo>
                  <a:pt x="2605735" y="3352"/>
                </a:moveTo>
                <a:lnTo>
                  <a:pt x="2662428" y="19812"/>
                </a:lnTo>
                <a:cubicBezTo>
                  <a:pt x="2661825" y="21812"/>
                  <a:pt x="2660517" y="23374"/>
                  <a:pt x="2658504" y="24498"/>
                </a:cubicBezTo>
                <a:cubicBezTo>
                  <a:pt x="2656490" y="25622"/>
                  <a:pt x="2653735" y="26193"/>
                  <a:pt x="2650236" y="26212"/>
                </a:cubicBezTo>
                <a:cubicBezTo>
                  <a:pt x="2645054" y="38963"/>
                  <a:pt x="2639263" y="50952"/>
                  <a:pt x="2632862" y="62179"/>
                </a:cubicBezTo>
                <a:lnTo>
                  <a:pt x="2670962" y="62179"/>
                </a:lnTo>
                <a:lnTo>
                  <a:pt x="2693822" y="39014"/>
                </a:lnTo>
                <a:lnTo>
                  <a:pt x="2730703" y="71932"/>
                </a:lnTo>
                <a:cubicBezTo>
                  <a:pt x="2729522" y="73456"/>
                  <a:pt x="2727846" y="74752"/>
                  <a:pt x="2725674" y="75819"/>
                </a:cubicBezTo>
                <a:cubicBezTo>
                  <a:pt x="2723502" y="76885"/>
                  <a:pt x="2720606" y="77724"/>
                  <a:pt x="2716987" y="78333"/>
                </a:cubicBezTo>
                <a:cubicBezTo>
                  <a:pt x="2716355" y="120710"/>
                  <a:pt x="2715316" y="155235"/>
                  <a:pt x="2713871" y="181909"/>
                </a:cubicBezTo>
                <a:cubicBezTo>
                  <a:pt x="2712426" y="208583"/>
                  <a:pt x="2710101" y="229177"/>
                  <a:pt x="2706895" y="243693"/>
                </a:cubicBezTo>
                <a:cubicBezTo>
                  <a:pt x="2703689" y="258209"/>
                  <a:pt x="2699128" y="268417"/>
                  <a:pt x="2693213" y="274320"/>
                </a:cubicBezTo>
                <a:cubicBezTo>
                  <a:pt x="2687409" y="280232"/>
                  <a:pt x="2680652" y="284562"/>
                  <a:pt x="2672944" y="287312"/>
                </a:cubicBezTo>
                <a:cubicBezTo>
                  <a:pt x="2665234" y="290061"/>
                  <a:pt x="2655735" y="291420"/>
                  <a:pt x="2644445" y="291388"/>
                </a:cubicBezTo>
                <a:cubicBezTo>
                  <a:pt x="2644483" y="284232"/>
                  <a:pt x="2643949" y="278123"/>
                  <a:pt x="2642844" y="273062"/>
                </a:cubicBezTo>
                <a:cubicBezTo>
                  <a:pt x="2641740" y="268001"/>
                  <a:pt x="2639834" y="263950"/>
                  <a:pt x="2637129" y="260908"/>
                </a:cubicBezTo>
                <a:cubicBezTo>
                  <a:pt x="2634215" y="257537"/>
                  <a:pt x="2629986" y="254527"/>
                  <a:pt x="2624442" y="251879"/>
                </a:cubicBezTo>
                <a:cubicBezTo>
                  <a:pt x="2618899" y="249231"/>
                  <a:pt x="2612155" y="247059"/>
                  <a:pt x="2604211" y="245364"/>
                </a:cubicBezTo>
                <a:lnTo>
                  <a:pt x="2604516" y="241706"/>
                </a:lnTo>
                <a:cubicBezTo>
                  <a:pt x="2612225" y="242341"/>
                  <a:pt x="2620276" y="242900"/>
                  <a:pt x="2628671" y="243382"/>
                </a:cubicBezTo>
                <a:cubicBezTo>
                  <a:pt x="2637066" y="243865"/>
                  <a:pt x="2643441" y="244119"/>
                  <a:pt x="2647798" y="244144"/>
                </a:cubicBezTo>
                <a:cubicBezTo>
                  <a:pt x="2650344" y="244151"/>
                  <a:pt x="2652490" y="243833"/>
                  <a:pt x="2654236" y="243192"/>
                </a:cubicBezTo>
                <a:cubicBezTo>
                  <a:pt x="2655983" y="242551"/>
                  <a:pt x="2657595" y="241547"/>
                  <a:pt x="2659075" y="240182"/>
                </a:cubicBezTo>
                <a:cubicBezTo>
                  <a:pt x="2664409" y="235331"/>
                  <a:pt x="2668143" y="218821"/>
                  <a:pt x="2670277" y="190652"/>
                </a:cubicBezTo>
                <a:cubicBezTo>
                  <a:pt x="2672410" y="162483"/>
                  <a:pt x="2673858" y="122504"/>
                  <a:pt x="2674620" y="70713"/>
                </a:cubicBezTo>
                <a:lnTo>
                  <a:pt x="2627680" y="70713"/>
                </a:lnTo>
                <a:cubicBezTo>
                  <a:pt x="2611831" y="96875"/>
                  <a:pt x="2593238" y="118313"/>
                  <a:pt x="2571902" y="135026"/>
                </a:cubicBezTo>
                <a:lnTo>
                  <a:pt x="2570074" y="133807"/>
                </a:lnTo>
                <a:lnTo>
                  <a:pt x="2570074" y="257251"/>
                </a:lnTo>
                <a:cubicBezTo>
                  <a:pt x="2569817" y="258254"/>
                  <a:pt x="2567857" y="259635"/>
                  <a:pt x="2564192" y="261394"/>
                </a:cubicBezTo>
                <a:cubicBezTo>
                  <a:pt x="2560527" y="263153"/>
                  <a:pt x="2556083" y="264760"/>
                  <a:pt x="2550860" y="266214"/>
                </a:cubicBezTo>
                <a:cubicBezTo>
                  <a:pt x="2545637" y="267669"/>
                  <a:pt x="2540561" y="268440"/>
                  <a:pt x="2535631" y="268528"/>
                </a:cubicBezTo>
                <a:lnTo>
                  <a:pt x="2528926" y="268528"/>
                </a:lnTo>
                <a:lnTo>
                  <a:pt x="2528926" y="244449"/>
                </a:lnTo>
                <a:lnTo>
                  <a:pt x="2491435" y="244449"/>
                </a:lnTo>
                <a:lnTo>
                  <a:pt x="2491435" y="265480"/>
                </a:lnTo>
                <a:cubicBezTo>
                  <a:pt x="2491156" y="268065"/>
                  <a:pt x="2487828" y="270973"/>
                  <a:pt x="2481453" y="274205"/>
                </a:cubicBezTo>
                <a:cubicBezTo>
                  <a:pt x="2475077" y="277437"/>
                  <a:pt x="2467331" y="279203"/>
                  <a:pt x="2458212" y="279501"/>
                </a:cubicBezTo>
                <a:lnTo>
                  <a:pt x="2451811" y="279501"/>
                </a:lnTo>
                <a:lnTo>
                  <a:pt x="2451811" y="46634"/>
                </a:lnTo>
                <a:lnTo>
                  <a:pt x="2490216" y="62484"/>
                </a:lnTo>
                <a:cubicBezTo>
                  <a:pt x="2490978" y="53663"/>
                  <a:pt x="2491664" y="43948"/>
                  <a:pt x="2492273" y="33337"/>
                </a:cubicBezTo>
                <a:cubicBezTo>
                  <a:pt x="2492883" y="22726"/>
                  <a:pt x="2493417" y="12935"/>
                  <a:pt x="2493874" y="3962"/>
                </a:cubicBezTo>
                <a:lnTo>
                  <a:pt x="2552700" y="17983"/>
                </a:lnTo>
                <a:cubicBezTo>
                  <a:pt x="2551944" y="20701"/>
                  <a:pt x="2550484" y="22656"/>
                  <a:pt x="2548318" y="23850"/>
                </a:cubicBezTo>
                <a:cubicBezTo>
                  <a:pt x="2546153" y="25044"/>
                  <a:pt x="2543245" y="25628"/>
                  <a:pt x="2539594" y="25603"/>
                </a:cubicBezTo>
                <a:cubicBezTo>
                  <a:pt x="2534869" y="31102"/>
                  <a:pt x="2529459" y="37249"/>
                  <a:pt x="2523363" y="44043"/>
                </a:cubicBezTo>
                <a:cubicBezTo>
                  <a:pt x="2517267" y="50838"/>
                  <a:pt x="2511400" y="57289"/>
                  <a:pt x="2505761" y="63398"/>
                </a:cubicBezTo>
                <a:lnTo>
                  <a:pt x="2525878" y="63398"/>
                </a:lnTo>
                <a:lnTo>
                  <a:pt x="2544775" y="42367"/>
                </a:lnTo>
                <a:lnTo>
                  <a:pt x="2582266" y="71932"/>
                </a:lnTo>
                <a:cubicBezTo>
                  <a:pt x="2581205" y="73317"/>
                  <a:pt x="2579668" y="74587"/>
                  <a:pt x="2577655" y="75742"/>
                </a:cubicBezTo>
                <a:cubicBezTo>
                  <a:pt x="2575642" y="76898"/>
                  <a:pt x="2573115" y="77863"/>
                  <a:pt x="2570074" y="78638"/>
                </a:cubicBezTo>
                <a:lnTo>
                  <a:pt x="2570074" y="129540"/>
                </a:lnTo>
                <a:cubicBezTo>
                  <a:pt x="2577408" y="112947"/>
                  <a:pt x="2584304" y="93478"/>
                  <a:pt x="2590762" y="71132"/>
                </a:cubicBezTo>
                <a:cubicBezTo>
                  <a:pt x="2597220" y="48787"/>
                  <a:pt x="2602211" y="26193"/>
                  <a:pt x="2605735" y="3352"/>
                </a:cubicBezTo>
                <a:close/>
                <a:moveTo>
                  <a:pt x="41453" y="2762"/>
                </a:moveTo>
                <a:lnTo>
                  <a:pt x="97536" y="19831"/>
                </a:lnTo>
                <a:cubicBezTo>
                  <a:pt x="96787" y="21850"/>
                  <a:pt x="95389" y="23450"/>
                  <a:pt x="93345" y="24631"/>
                </a:cubicBezTo>
                <a:cubicBezTo>
                  <a:pt x="91300" y="25812"/>
                  <a:pt x="88532" y="26346"/>
                  <a:pt x="85039" y="26231"/>
                </a:cubicBezTo>
                <a:cubicBezTo>
                  <a:pt x="81940" y="32023"/>
                  <a:pt x="78689" y="37509"/>
                  <a:pt x="75285" y="42691"/>
                </a:cubicBezTo>
                <a:lnTo>
                  <a:pt x="104851" y="42691"/>
                </a:lnTo>
                <a:lnTo>
                  <a:pt x="123139" y="17697"/>
                </a:lnTo>
                <a:cubicBezTo>
                  <a:pt x="123305" y="17829"/>
                  <a:pt x="125141" y="19394"/>
                  <a:pt x="128648" y="22393"/>
                </a:cubicBezTo>
                <a:cubicBezTo>
                  <a:pt x="132155" y="25391"/>
                  <a:pt x="136339" y="29033"/>
                  <a:pt x="141201" y="33317"/>
                </a:cubicBezTo>
                <a:cubicBezTo>
                  <a:pt x="146063" y="37601"/>
                  <a:pt x="150609" y="41737"/>
                  <a:pt x="154838" y="45725"/>
                </a:cubicBezTo>
                <a:cubicBezTo>
                  <a:pt x="156991" y="38849"/>
                  <a:pt x="158934" y="31816"/>
                  <a:pt x="160667" y="24627"/>
                </a:cubicBezTo>
                <a:cubicBezTo>
                  <a:pt x="162401" y="17438"/>
                  <a:pt x="163811" y="10245"/>
                  <a:pt x="164897" y="3048"/>
                </a:cubicBezTo>
                <a:lnTo>
                  <a:pt x="221285" y="21640"/>
                </a:lnTo>
                <a:cubicBezTo>
                  <a:pt x="220669" y="23647"/>
                  <a:pt x="219310" y="25196"/>
                  <a:pt x="217208" y="26289"/>
                </a:cubicBezTo>
                <a:cubicBezTo>
                  <a:pt x="215106" y="27381"/>
                  <a:pt x="212299" y="27863"/>
                  <a:pt x="208788" y="27736"/>
                </a:cubicBezTo>
                <a:cubicBezTo>
                  <a:pt x="206095" y="32359"/>
                  <a:pt x="203251" y="36830"/>
                  <a:pt x="200253" y="41148"/>
                </a:cubicBezTo>
                <a:lnTo>
                  <a:pt x="232257" y="41148"/>
                </a:lnTo>
                <a:lnTo>
                  <a:pt x="252679" y="14630"/>
                </a:lnTo>
                <a:cubicBezTo>
                  <a:pt x="252880" y="14777"/>
                  <a:pt x="255052" y="16481"/>
                  <a:pt x="259193" y="19744"/>
                </a:cubicBezTo>
                <a:cubicBezTo>
                  <a:pt x="263334" y="23006"/>
                  <a:pt x="268237" y="26946"/>
                  <a:pt x="273902" y="31563"/>
                </a:cubicBezTo>
                <a:cubicBezTo>
                  <a:pt x="279567" y="36181"/>
                  <a:pt x="284786" y="40594"/>
                  <a:pt x="289560" y="44805"/>
                </a:cubicBezTo>
                <a:cubicBezTo>
                  <a:pt x="289071" y="46475"/>
                  <a:pt x="288068" y="47707"/>
                  <a:pt x="286550" y="48501"/>
                </a:cubicBezTo>
                <a:cubicBezTo>
                  <a:pt x="285032" y="49295"/>
                  <a:pt x="283191" y="49688"/>
                  <a:pt x="281025" y="49682"/>
                </a:cubicBezTo>
                <a:lnTo>
                  <a:pt x="225857" y="49682"/>
                </a:lnTo>
                <a:cubicBezTo>
                  <a:pt x="239141" y="54548"/>
                  <a:pt x="246177" y="60596"/>
                  <a:pt x="246964" y="67825"/>
                </a:cubicBezTo>
                <a:cubicBezTo>
                  <a:pt x="247751" y="75054"/>
                  <a:pt x="244881" y="80797"/>
                  <a:pt x="238353" y="85053"/>
                </a:cubicBezTo>
                <a:lnTo>
                  <a:pt x="266395" y="105746"/>
                </a:lnTo>
                <a:cubicBezTo>
                  <a:pt x="265627" y="106858"/>
                  <a:pt x="264344" y="107990"/>
                  <a:pt x="262547" y="109140"/>
                </a:cubicBezTo>
                <a:cubicBezTo>
                  <a:pt x="260750" y="110291"/>
                  <a:pt x="258477" y="111194"/>
                  <a:pt x="255727" y="111848"/>
                </a:cubicBezTo>
                <a:lnTo>
                  <a:pt x="255727" y="158485"/>
                </a:lnTo>
                <a:cubicBezTo>
                  <a:pt x="255456" y="159385"/>
                  <a:pt x="253390" y="160669"/>
                  <a:pt x="249529" y="162338"/>
                </a:cubicBezTo>
                <a:cubicBezTo>
                  <a:pt x="245669" y="164007"/>
                  <a:pt x="241029" y="165540"/>
                  <a:pt x="235610" y="166937"/>
                </a:cubicBezTo>
                <a:cubicBezTo>
                  <a:pt x="230192" y="168335"/>
                  <a:pt x="225010" y="169077"/>
                  <a:pt x="220065" y="169164"/>
                </a:cubicBezTo>
                <a:lnTo>
                  <a:pt x="212445" y="169164"/>
                </a:lnTo>
                <a:lnTo>
                  <a:pt x="212445" y="151161"/>
                </a:lnTo>
                <a:lnTo>
                  <a:pt x="168554" y="151161"/>
                </a:lnTo>
                <a:lnTo>
                  <a:pt x="168554" y="187166"/>
                </a:lnTo>
                <a:lnTo>
                  <a:pt x="221589" y="187166"/>
                </a:lnTo>
                <a:lnTo>
                  <a:pt x="242925" y="167943"/>
                </a:lnTo>
                <a:lnTo>
                  <a:pt x="279806" y="197493"/>
                </a:lnTo>
                <a:cubicBezTo>
                  <a:pt x="278625" y="198866"/>
                  <a:pt x="277101" y="200010"/>
                  <a:pt x="275234" y="200926"/>
                </a:cubicBezTo>
                <a:cubicBezTo>
                  <a:pt x="273367" y="201841"/>
                  <a:pt x="270929" y="202528"/>
                  <a:pt x="267919" y="202985"/>
                </a:cubicBezTo>
                <a:cubicBezTo>
                  <a:pt x="266370" y="220389"/>
                  <a:pt x="263753" y="234071"/>
                  <a:pt x="260070" y="244031"/>
                </a:cubicBezTo>
                <a:cubicBezTo>
                  <a:pt x="256387" y="253991"/>
                  <a:pt x="250876" y="261035"/>
                  <a:pt x="243535" y="265164"/>
                </a:cubicBezTo>
                <a:cubicBezTo>
                  <a:pt x="238760" y="267918"/>
                  <a:pt x="233223" y="270024"/>
                  <a:pt x="226923" y="271483"/>
                </a:cubicBezTo>
                <a:cubicBezTo>
                  <a:pt x="220624" y="272942"/>
                  <a:pt x="212953" y="273678"/>
                  <a:pt x="203911" y="273691"/>
                </a:cubicBezTo>
                <a:cubicBezTo>
                  <a:pt x="204108" y="267835"/>
                  <a:pt x="203790" y="262493"/>
                  <a:pt x="202959" y="257665"/>
                </a:cubicBezTo>
                <a:cubicBezTo>
                  <a:pt x="202127" y="252837"/>
                  <a:pt x="200514" y="248942"/>
                  <a:pt x="198120" y="245979"/>
                </a:cubicBezTo>
                <a:cubicBezTo>
                  <a:pt x="195688" y="243073"/>
                  <a:pt x="192322" y="240510"/>
                  <a:pt x="188023" y="238290"/>
                </a:cubicBezTo>
                <a:cubicBezTo>
                  <a:pt x="183724" y="236069"/>
                  <a:pt x="178454" y="234268"/>
                  <a:pt x="172212" y="232885"/>
                </a:cubicBezTo>
                <a:lnTo>
                  <a:pt x="172212" y="229836"/>
                </a:lnTo>
                <a:cubicBezTo>
                  <a:pt x="177940" y="230167"/>
                  <a:pt x="184239" y="230497"/>
                  <a:pt x="191109" y="230828"/>
                </a:cubicBezTo>
                <a:cubicBezTo>
                  <a:pt x="197980" y="231158"/>
                  <a:pt x="203060" y="231336"/>
                  <a:pt x="206349" y="231362"/>
                </a:cubicBezTo>
                <a:cubicBezTo>
                  <a:pt x="208445" y="231381"/>
                  <a:pt x="210121" y="231267"/>
                  <a:pt x="211379" y="231019"/>
                </a:cubicBezTo>
                <a:cubicBezTo>
                  <a:pt x="212636" y="230771"/>
                  <a:pt x="213703" y="230275"/>
                  <a:pt x="214579" y="229531"/>
                </a:cubicBezTo>
                <a:cubicBezTo>
                  <a:pt x="216560" y="228120"/>
                  <a:pt x="218313" y="224535"/>
                  <a:pt x="219837" y="218775"/>
                </a:cubicBezTo>
                <a:cubicBezTo>
                  <a:pt x="221361" y="213016"/>
                  <a:pt x="222656" y="205312"/>
                  <a:pt x="223723" y="195662"/>
                </a:cubicBezTo>
                <a:lnTo>
                  <a:pt x="168554" y="195662"/>
                </a:lnTo>
                <a:lnTo>
                  <a:pt x="168554" y="281311"/>
                </a:lnTo>
                <a:cubicBezTo>
                  <a:pt x="168326" y="282810"/>
                  <a:pt x="165049" y="284842"/>
                  <a:pt x="158724" y="287407"/>
                </a:cubicBezTo>
                <a:cubicBezTo>
                  <a:pt x="152400" y="289972"/>
                  <a:pt x="143484" y="291395"/>
                  <a:pt x="131978" y="291674"/>
                </a:cubicBezTo>
                <a:lnTo>
                  <a:pt x="123444" y="291674"/>
                </a:lnTo>
                <a:lnTo>
                  <a:pt x="123444" y="236505"/>
                </a:lnTo>
                <a:cubicBezTo>
                  <a:pt x="108312" y="247770"/>
                  <a:pt x="90722" y="257473"/>
                  <a:pt x="70675" y="265614"/>
                </a:cubicBezTo>
                <a:cubicBezTo>
                  <a:pt x="50628" y="273755"/>
                  <a:pt x="28391" y="280409"/>
                  <a:pt x="3962" y="285578"/>
                </a:cubicBezTo>
                <a:lnTo>
                  <a:pt x="2133" y="281921"/>
                </a:lnTo>
                <a:cubicBezTo>
                  <a:pt x="26149" y="271964"/>
                  <a:pt x="46926" y="259492"/>
                  <a:pt x="64465" y="244506"/>
                </a:cubicBezTo>
                <a:cubicBezTo>
                  <a:pt x="82004" y="229520"/>
                  <a:pt x="95771" y="213239"/>
                  <a:pt x="105765" y="195662"/>
                </a:cubicBezTo>
                <a:lnTo>
                  <a:pt x="73152" y="195662"/>
                </a:lnTo>
                <a:lnTo>
                  <a:pt x="59436" y="212731"/>
                </a:lnTo>
                <a:lnTo>
                  <a:pt x="21945" y="192324"/>
                </a:lnTo>
                <a:cubicBezTo>
                  <a:pt x="23184" y="191098"/>
                  <a:pt x="24670" y="189833"/>
                  <a:pt x="26403" y="188530"/>
                </a:cubicBezTo>
                <a:cubicBezTo>
                  <a:pt x="28137" y="187226"/>
                  <a:pt x="30004" y="185958"/>
                  <a:pt x="32004" y="184725"/>
                </a:cubicBezTo>
                <a:cubicBezTo>
                  <a:pt x="33454" y="178563"/>
                  <a:pt x="34922" y="171568"/>
                  <a:pt x="36406" y="163740"/>
                </a:cubicBezTo>
                <a:cubicBezTo>
                  <a:pt x="37891" y="155913"/>
                  <a:pt x="39223" y="148221"/>
                  <a:pt x="40403" y="140664"/>
                </a:cubicBezTo>
                <a:cubicBezTo>
                  <a:pt x="41582" y="133108"/>
                  <a:pt x="42440" y="126655"/>
                  <a:pt x="42977" y="121307"/>
                </a:cubicBezTo>
                <a:lnTo>
                  <a:pt x="90221" y="142665"/>
                </a:lnTo>
                <a:lnTo>
                  <a:pt x="123444" y="142665"/>
                </a:lnTo>
                <a:lnTo>
                  <a:pt x="123444" y="105746"/>
                </a:lnTo>
                <a:lnTo>
                  <a:pt x="28956" y="105746"/>
                </a:lnTo>
                <a:lnTo>
                  <a:pt x="26213" y="97250"/>
                </a:lnTo>
                <a:lnTo>
                  <a:pt x="209397" y="97250"/>
                </a:lnTo>
                <a:lnTo>
                  <a:pt x="218541" y="87492"/>
                </a:lnTo>
                <a:cubicBezTo>
                  <a:pt x="217011" y="86876"/>
                  <a:pt x="215424" y="86050"/>
                  <a:pt x="213779" y="85015"/>
                </a:cubicBezTo>
                <a:cubicBezTo>
                  <a:pt x="212134" y="83979"/>
                  <a:pt x="210471" y="82772"/>
                  <a:pt x="208788" y="81394"/>
                </a:cubicBezTo>
                <a:cubicBezTo>
                  <a:pt x="209353" y="75651"/>
                  <a:pt x="208985" y="69985"/>
                  <a:pt x="207683" y="64395"/>
                </a:cubicBezTo>
                <a:cubicBezTo>
                  <a:pt x="206381" y="58804"/>
                  <a:pt x="204413" y="53900"/>
                  <a:pt x="201777" y="49682"/>
                </a:cubicBezTo>
                <a:lnTo>
                  <a:pt x="193548" y="49682"/>
                </a:lnTo>
                <a:cubicBezTo>
                  <a:pt x="185737" y="59258"/>
                  <a:pt x="177279" y="67614"/>
                  <a:pt x="168173" y="74752"/>
                </a:cubicBezTo>
                <a:cubicBezTo>
                  <a:pt x="159067" y="81889"/>
                  <a:pt x="149542" y="87960"/>
                  <a:pt x="139598" y="92964"/>
                </a:cubicBezTo>
                <a:lnTo>
                  <a:pt x="136550" y="90525"/>
                </a:lnTo>
                <a:cubicBezTo>
                  <a:pt x="139624" y="84999"/>
                  <a:pt x="142621" y="78748"/>
                  <a:pt x="145542" y="71773"/>
                </a:cubicBezTo>
                <a:cubicBezTo>
                  <a:pt x="148463" y="64798"/>
                  <a:pt x="151155" y="57329"/>
                  <a:pt x="153619" y="49366"/>
                </a:cubicBezTo>
                <a:cubicBezTo>
                  <a:pt x="152349" y="50580"/>
                  <a:pt x="150317" y="51187"/>
                  <a:pt x="147523" y="51187"/>
                </a:cubicBezTo>
                <a:lnTo>
                  <a:pt x="96621" y="51187"/>
                </a:lnTo>
                <a:cubicBezTo>
                  <a:pt x="108550" y="56529"/>
                  <a:pt x="115763" y="62503"/>
                  <a:pt x="118262" y="69107"/>
                </a:cubicBezTo>
                <a:cubicBezTo>
                  <a:pt x="120761" y="75712"/>
                  <a:pt x="120126" y="81542"/>
                  <a:pt x="116357" y="86598"/>
                </a:cubicBezTo>
                <a:cubicBezTo>
                  <a:pt x="112589" y="91654"/>
                  <a:pt x="107267" y="94531"/>
                  <a:pt x="100393" y="95228"/>
                </a:cubicBezTo>
                <a:cubicBezTo>
                  <a:pt x="93519" y="95924"/>
                  <a:pt x="86674" y="93036"/>
                  <a:pt x="79857" y="86563"/>
                </a:cubicBezTo>
                <a:cubicBezTo>
                  <a:pt x="80721" y="80381"/>
                  <a:pt x="80746" y="74218"/>
                  <a:pt x="79934" y="68074"/>
                </a:cubicBezTo>
                <a:cubicBezTo>
                  <a:pt x="79121" y="61931"/>
                  <a:pt x="77775" y="56302"/>
                  <a:pt x="75895" y="51187"/>
                </a:cubicBezTo>
                <a:lnTo>
                  <a:pt x="69494" y="51187"/>
                </a:lnTo>
                <a:cubicBezTo>
                  <a:pt x="60001" y="64282"/>
                  <a:pt x="49650" y="75678"/>
                  <a:pt x="38443" y="85376"/>
                </a:cubicBezTo>
                <a:cubicBezTo>
                  <a:pt x="27235" y="95074"/>
                  <a:pt x="15437" y="103186"/>
                  <a:pt x="3048" y="109713"/>
                </a:cubicBezTo>
                <a:lnTo>
                  <a:pt x="0" y="107272"/>
                </a:lnTo>
                <a:cubicBezTo>
                  <a:pt x="8547" y="94469"/>
                  <a:pt x="16523" y="78883"/>
                  <a:pt x="23927" y="60512"/>
                </a:cubicBezTo>
                <a:cubicBezTo>
                  <a:pt x="31331" y="42141"/>
                  <a:pt x="37173" y="22891"/>
                  <a:pt x="41453" y="2762"/>
                </a:cubicBezTo>
                <a:close/>
                <a:moveTo>
                  <a:pt x="2255520" y="2743"/>
                </a:moveTo>
                <a:lnTo>
                  <a:pt x="2314041" y="8229"/>
                </a:lnTo>
                <a:cubicBezTo>
                  <a:pt x="2313839" y="10388"/>
                  <a:pt x="2312949" y="12242"/>
                  <a:pt x="2311375" y="13792"/>
                </a:cubicBezTo>
                <a:cubicBezTo>
                  <a:pt x="2309800" y="15341"/>
                  <a:pt x="2306929" y="16433"/>
                  <a:pt x="2302764" y="17068"/>
                </a:cubicBezTo>
                <a:lnTo>
                  <a:pt x="2302764" y="71323"/>
                </a:lnTo>
                <a:lnTo>
                  <a:pt x="2357932" y="71323"/>
                </a:lnTo>
                <a:lnTo>
                  <a:pt x="2378049" y="49072"/>
                </a:lnTo>
                <a:lnTo>
                  <a:pt x="2419807" y="80772"/>
                </a:lnTo>
                <a:cubicBezTo>
                  <a:pt x="2418912" y="82042"/>
                  <a:pt x="2417502" y="83312"/>
                  <a:pt x="2415578" y="84582"/>
                </a:cubicBezTo>
                <a:cubicBezTo>
                  <a:pt x="2413654" y="85852"/>
                  <a:pt x="2411101" y="86817"/>
                  <a:pt x="2407920" y="87477"/>
                </a:cubicBezTo>
                <a:lnTo>
                  <a:pt x="2407920" y="185623"/>
                </a:lnTo>
                <a:cubicBezTo>
                  <a:pt x="2407624" y="186518"/>
                  <a:pt x="2405337" y="187775"/>
                  <a:pt x="2401056" y="189393"/>
                </a:cubicBezTo>
                <a:cubicBezTo>
                  <a:pt x="2396776" y="191011"/>
                  <a:pt x="2391666" y="192494"/>
                  <a:pt x="2385726" y="193841"/>
                </a:cubicBezTo>
                <a:cubicBezTo>
                  <a:pt x="2379786" y="195188"/>
                  <a:pt x="2374179" y="195903"/>
                  <a:pt x="2368905" y="195986"/>
                </a:cubicBezTo>
                <a:lnTo>
                  <a:pt x="2360676" y="195986"/>
                </a:lnTo>
                <a:lnTo>
                  <a:pt x="2360676" y="170383"/>
                </a:lnTo>
                <a:lnTo>
                  <a:pt x="2302764" y="170383"/>
                </a:lnTo>
                <a:lnTo>
                  <a:pt x="2302764" y="275844"/>
                </a:lnTo>
                <a:cubicBezTo>
                  <a:pt x="2302288" y="278517"/>
                  <a:pt x="2298135" y="281781"/>
                  <a:pt x="2290305" y="285635"/>
                </a:cubicBezTo>
                <a:cubicBezTo>
                  <a:pt x="2282476" y="289490"/>
                  <a:pt x="2273827" y="291611"/>
                  <a:pt x="2264359" y="291998"/>
                </a:cubicBezTo>
                <a:lnTo>
                  <a:pt x="2255520" y="291998"/>
                </a:lnTo>
                <a:lnTo>
                  <a:pt x="2255520" y="170383"/>
                </a:lnTo>
                <a:lnTo>
                  <a:pt x="2198217" y="170383"/>
                </a:lnTo>
                <a:lnTo>
                  <a:pt x="2198217" y="186232"/>
                </a:lnTo>
                <a:cubicBezTo>
                  <a:pt x="2197754" y="188855"/>
                  <a:pt x="2193500" y="191916"/>
                  <a:pt x="2185454" y="195415"/>
                </a:cubicBezTo>
                <a:cubicBezTo>
                  <a:pt x="2177408" y="198913"/>
                  <a:pt x="2168354" y="200831"/>
                  <a:pt x="2158289" y="201168"/>
                </a:cubicBezTo>
                <a:lnTo>
                  <a:pt x="2151583" y="201168"/>
                </a:lnTo>
                <a:lnTo>
                  <a:pt x="2151583" y="52425"/>
                </a:lnTo>
                <a:lnTo>
                  <a:pt x="2201570" y="71323"/>
                </a:lnTo>
                <a:lnTo>
                  <a:pt x="2255520" y="71323"/>
                </a:lnTo>
                <a:close/>
                <a:moveTo>
                  <a:pt x="1976323" y="2438"/>
                </a:moveTo>
                <a:lnTo>
                  <a:pt x="2034845" y="22860"/>
                </a:lnTo>
                <a:cubicBezTo>
                  <a:pt x="2034102" y="24873"/>
                  <a:pt x="2032692" y="26409"/>
                  <a:pt x="2030615" y="27470"/>
                </a:cubicBezTo>
                <a:cubicBezTo>
                  <a:pt x="2028539" y="28530"/>
                  <a:pt x="2025681" y="28924"/>
                  <a:pt x="2022043" y="28651"/>
                </a:cubicBezTo>
                <a:cubicBezTo>
                  <a:pt x="2015033" y="43281"/>
                  <a:pt x="2007413" y="56997"/>
                  <a:pt x="1999183" y="69799"/>
                </a:cubicBezTo>
                <a:lnTo>
                  <a:pt x="2057095" y="69799"/>
                </a:lnTo>
                <a:lnTo>
                  <a:pt x="2080260" y="39624"/>
                </a:lnTo>
                <a:cubicBezTo>
                  <a:pt x="2080484" y="39787"/>
                  <a:pt x="2082915" y="41695"/>
                  <a:pt x="2087552" y="45347"/>
                </a:cubicBezTo>
                <a:cubicBezTo>
                  <a:pt x="2092190" y="48999"/>
                  <a:pt x="2097692" y="53413"/>
                  <a:pt x="2104057" y="58589"/>
                </a:cubicBezTo>
                <a:cubicBezTo>
                  <a:pt x="2110422" y="63765"/>
                  <a:pt x="2116307" y="68721"/>
                  <a:pt x="2121713" y="73456"/>
                </a:cubicBezTo>
                <a:cubicBezTo>
                  <a:pt x="2121218" y="75126"/>
                  <a:pt x="2120151" y="76358"/>
                  <a:pt x="2118512" y="77152"/>
                </a:cubicBezTo>
                <a:cubicBezTo>
                  <a:pt x="2116874" y="77946"/>
                  <a:pt x="2114893" y="78340"/>
                  <a:pt x="2112569" y="78333"/>
                </a:cubicBezTo>
                <a:lnTo>
                  <a:pt x="2038198" y="78333"/>
                </a:lnTo>
                <a:lnTo>
                  <a:pt x="2038198" y="135331"/>
                </a:lnTo>
                <a:lnTo>
                  <a:pt x="2050390" y="135331"/>
                </a:lnTo>
                <a:lnTo>
                  <a:pt x="2071726" y="107289"/>
                </a:lnTo>
                <a:cubicBezTo>
                  <a:pt x="2071933" y="107444"/>
                  <a:pt x="2074194" y="109235"/>
                  <a:pt x="2078510" y="112663"/>
                </a:cubicBezTo>
                <a:cubicBezTo>
                  <a:pt x="2082826" y="116091"/>
                  <a:pt x="2087955" y="120230"/>
                  <a:pt x="2093897" y="125081"/>
                </a:cubicBezTo>
                <a:cubicBezTo>
                  <a:pt x="2099838" y="129931"/>
                  <a:pt x="2105351" y="134567"/>
                  <a:pt x="2110435" y="138988"/>
                </a:cubicBezTo>
                <a:cubicBezTo>
                  <a:pt x="2109953" y="140658"/>
                  <a:pt x="2108936" y="141890"/>
                  <a:pt x="2107387" y="142684"/>
                </a:cubicBezTo>
                <a:cubicBezTo>
                  <a:pt x="2105838" y="143478"/>
                  <a:pt x="2103907" y="143872"/>
                  <a:pt x="2101596" y="143865"/>
                </a:cubicBezTo>
                <a:lnTo>
                  <a:pt x="2038198" y="143865"/>
                </a:lnTo>
                <a:lnTo>
                  <a:pt x="2038198" y="202082"/>
                </a:lnTo>
                <a:lnTo>
                  <a:pt x="2051609" y="202082"/>
                </a:lnTo>
                <a:lnTo>
                  <a:pt x="2074773" y="171602"/>
                </a:lnTo>
                <a:cubicBezTo>
                  <a:pt x="2074999" y="171769"/>
                  <a:pt x="2077460" y="173704"/>
                  <a:pt x="2082156" y="177405"/>
                </a:cubicBezTo>
                <a:cubicBezTo>
                  <a:pt x="2086853" y="181105"/>
                  <a:pt x="2092429" y="185568"/>
                  <a:pt x="2098886" y="190793"/>
                </a:cubicBezTo>
                <a:cubicBezTo>
                  <a:pt x="2105344" y="196018"/>
                  <a:pt x="2111327" y="201000"/>
                  <a:pt x="2116836" y="205740"/>
                </a:cubicBezTo>
                <a:cubicBezTo>
                  <a:pt x="2116340" y="207410"/>
                  <a:pt x="2115274" y="208642"/>
                  <a:pt x="2113635" y="209435"/>
                </a:cubicBezTo>
                <a:cubicBezTo>
                  <a:pt x="2111997" y="210229"/>
                  <a:pt x="2110016" y="210623"/>
                  <a:pt x="2107692" y="210616"/>
                </a:cubicBezTo>
                <a:lnTo>
                  <a:pt x="2038198" y="210616"/>
                </a:lnTo>
                <a:lnTo>
                  <a:pt x="2038198" y="280416"/>
                </a:lnTo>
                <a:cubicBezTo>
                  <a:pt x="2038115" y="281940"/>
                  <a:pt x="2034851" y="284073"/>
                  <a:pt x="2028406" y="286816"/>
                </a:cubicBezTo>
                <a:cubicBezTo>
                  <a:pt x="2021960" y="289560"/>
                  <a:pt x="2012829" y="291084"/>
                  <a:pt x="2001012" y="291388"/>
                </a:cubicBezTo>
                <a:lnTo>
                  <a:pt x="1992477" y="291388"/>
                </a:lnTo>
                <a:lnTo>
                  <a:pt x="1992477" y="79857"/>
                </a:lnTo>
                <a:cubicBezTo>
                  <a:pt x="1981962" y="94926"/>
                  <a:pt x="1970608" y="108451"/>
                  <a:pt x="1958416" y="120434"/>
                </a:cubicBezTo>
                <a:cubicBezTo>
                  <a:pt x="1946224" y="132416"/>
                  <a:pt x="1933194" y="142970"/>
                  <a:pt x="1919325" y="152095"/>
                </a:cubicBezTo>
                <a:lnTo>
                  <a:pt x="1916278" y="149961"/>
                </a:lnTo>
                <a:cubicBezTo>
                  <a:pt x="1923882" y="137918"/>
                  <a:pt x="1931465" y="123905"/>
                  <a:pt x="1939025" y="107921"/>
                </a:cubicBezTo>
                <a:cubicBezTo>
                  <a:pt x="1946584" y="91938"/>
                  <a:pt x="1953602" y="74922"/>
                  <a:pt x="1960078" y="56873"/>
                </a:cubicBezTo>
                <a:cubicBezTo>
                  <a:pt x="1966554" y="38824"/>
                  <a:pt x="1971969" y="20679"/>
                  <a:pt x="1976323" y="2438"/>
                </a:cubicBezTo>
                <a:close/>
                <a:moveTo>
                  <a:pt x="1893722" y="2133"/>
                </a:moveTo>
                <a:lnTo>
                  <a:pt x="1951634" y="21031"/>
                </a:lnTo>
                <a:cubicBezTo>
                  <a:pt x="1950891" y="23037"/>
                  <a:pt x="1949482" y="24587"/>
                  <a:pt x="1947405" y="25679"/>
                </a:cubicBezTo>
                <a:cubicBezTo>
                  <a:pt x="1945329" y="26771"/>
                  <a:pt x="1942471" y="27254"/>
                  <a:pt x="1938833" y="27127"/>
                </a:cubicBezTo>
                <a:cubicBezTo>
                  <a:pt x="1933492" y="39757"/>
                  <a:pt x="1927790" y="51682"/>
                  <a:pt x="1921726" y="62903"/>
                </a:cubicBezTo>
                <a:cubicBezTo>
                  <a:pt x="1915661" y="74123"/>
                  <a:pt x="1909274" y="84753"/>
                  <a:pt x="1902562" y="94792"/>
                </a:cubicBezTo>
                <a:lnTo>
                  <a:pt x="1921154" y="101498"/>
                </a:lnTo>
                <a:cubicBezTo>
                  <a:pt x="1920742" y="102876"/>
                  <a:pt x="1919814" y="104082"/>
                  <a:pt x="1918373" y="105118"/>
                </a:cubicBezTo>
                <a:cubicBezTo>
                  <a:pt x="1916931" y="106153"/>
                  <a:pt x="1914709" y="106978"/>
                  <a:pt x="1911705" y="107594"/>
                </a:cubicBezTo>
                <a:lnTo>
                  <a:pt x="1911705" y="279806"/>
                </a:lnTo>
                <a:cubicBezTo>
                  <a:pt x="1911026" y="281648"/>
                  <a:pt x="1907127" y="284061"/>
                  <a:pt x="1900009" y="287045"/>
                </a:cubicBezTo>
                <a:cubicBezTo>
                  <a:pt x="1892891" y="290030"/>
                  <a:pt x="1884801" y="291681"/>
                  <a:pt x="1875739" y="291998"/>
                </a:cubicBezTo>
                <a:lnTo>
                  <a:pt x="1867509" y="291998"/>
                </a:lnTo>
                <a:lnTo>
                  <a:pt x="1867509" y="137160"/>
                </a:lnTo>
                <a:cubicBezTo>
                  <a:pt x="1855572" y="149047"/>
                  <a:pt x="1842871" y="159715"/>
                  <a:pt x="1829409" y="169164"/>
                </a:cubicBezTo>
                <a:lnTo>
                  <a:pt x="1826361" y="166725"/>
                </a:lnTo>
                <a:cubicBezTo>
                  <a:pt x="1835095" y="153354"/>
                  <a:pt x="1843739" y="137797"/>
                  <a:pt x="1852292" y="120057"/>
                </a:cubicBezTo>
                <a:cubicBezTo>
                  <a:pt x="1860845" y="102316"/>
                  <a:pt x="1868721" y="83374"/>
                  <a:pt x="1875920" y="63229"/>
                </a:cubicBezTo>
                <a:cubicBezTo>
                  <a:pt x="1883118" y="43084"/>
                  <a:pt x="1889053" y="22719"/>
                  <a:pt x="1893722" y="2133"/>
                </a:cubicBezTo>
                <a:close/>
                <a:moveTo>
                  <a:pt x="2986735" y="1828"/>
                </a:moveTo>
                <a:cubicBezTo>
                  <a:pt x="2986980" y="2003"/>
                  <a:pt x="2989640" y="4024"/>
                  <a:pt x="2994716" y="7891"/>
                </a:cubicBezTo>
                <a:cubicBezTo>
                  <a:pt x="2999793" y="11757"/>
                  <a:pt x="3005817" y="16419"/>
                  <a:pt x="3012790" y="21877"/>
                </a:cubicBezTo>
                <a:cubicBezTo>
                  <a:pt x="3019763" y="27336"/>
                  <a:pt x="3026216" y="32540"/>
                  <a:pt x="3032150" y="37490"/>
                </a:cubicBezTo>
                <a:cubicBezTo>
                  <a:pt x="3031674" y="39160"/>
                  <a:pt x="3030645" y="40392"/>
                  <a:pt x="3029064" y="41186"/>
                </a:cubicBezTo>
                <a:cubicBezTo>
                  <a:pt x="3027483" y="41979"/>
                  <a:pt x="3025464" y="42373"/>
                  <a:pt x="3023006" y="42367"/>
                </a:cubicBezTo>
                <a:lnTo>
                  <a:pt x="2928214" y="42367"/>
                </a:lnTo>
                <a:cubicBezTo>
                  <a:pt x="2924391" y="51841"/>
                  <a:pt x="2919997" y="61315"/>
                  <a:pt x="2915031" y="70789"/>
                </a:cubicBezTo>
                <a:cubicBezTo>
                  <a:pt x="2910065" y="80264"/>
                  <a:pt x="2904604" y="89585"/>
                  <a:pt x="2898648" y="98755"/>
                </a:cubicBezTo>
                <a:lnTo>
                  <a:pt x="2919679" y="106680"/>
                </a:lnTo>
                <a:cubicBezTo>
                  <a:pt x="2919266" y="108064"/>
                  <a:pt x="2918339" y="109258"/>
                  <a:pt x="2916898" y="110261"/>
                </a:cubicBezTo>
                <a:cubicBezTo>
                  <a:pt x="2915456" y="111264"/>
                  <a:pt x="2913234" y="112001"/>
                  <a:pt x="2910230" y="112471"/>
                </a:cubicBezTo>
                <a:lnTo>
                  <a:pt x="2910230" y="282854"/>
                </a:lnTo>
                <a:cubicBezTo>
                  <a:pt x="2909449" y="284302"/>
                  <a:pt x="2905296" y="286131"/>
                  <a:pt x="2897772" y="288340"/>
                </a:cubicBezTo>
                <a:cubicBezTo>
                  <a:pt x="2890247" y="290550"/>
                  <a:pt x="2882208" y="291769"/>
                  <a:pt x="2873654" y="291998"/>
                </a:cubicBezTo>
                <a:lnTo>
                  <a:pt x="2865120" y="291998"/>
                </a:lnTo>
                <a:lnTo>
                  <a:pt x="2865120" y="142646"/>
                </a:lnTo>
                <a:cubicBezTo>
                  <a:pt x="2848762" y="161194"/>
                  <a:pt x="2830500" y="178276"/>
                  <a:pt x="2810332" y="193891"/>
                </a:cubicBezTo>
                <a:cubicBezTo>
                  <a:pt x="2790164" y="209505"/>
                  <a:pt x="2768397" y="223005"/>
                  <a:pt x="2745029" y="234391"/>
                </a:cubicBezTo>
                <a:lnTo>
                  <a:pt x="2743200" y="231952"/>
                </a:lnTo>
                <a:cubicBezTo>
                  <a:pt x="2763569" y="215038"/>
                  <a:pt x="2782335" y="195899"/>
                  <a:pt x="2799498" y="174537"/>
                </a:cubicBezTo>
                <a:cubicBezTo>
                  <a:pt x="2816661" y="153175"/>
                  <a:pt x="2831317" y="131101"/>
                  <a:pt x="2843468" y="108317"/>
                </a:cubicBezTo>
                <a:cubicBezTo>
                  <a:pt x="2855618" y="85532"/>
                  <a:pt x="2864360" y="63549"/>
                  <a:pt x="2869692" y="42367"/>
                </a:cubicBezTo>
                <a:lnTo>
                  <a:pt x="2749601" y="42367"/>
                </a:lnTo>
                <a:lnTo>
                  <a:pt x="2747162" y="33832"/>
                </a:lnTo>
                <a:lnTo>
                  <a:pt x="2961437" y="33832"/>
                </a:lnTo>
                <a:close/>
                <a:moveTo>
                  <a:pt x="1087221" y="0"/>
                </a:moveTo>
                <a:lnTo>
                  <a:pt x="1113434" y="8839"/>
                </a:lnTo>
                <a:cubicBezTo>
                  <a:pt x="1110945" y="13766"/>
                  <a:pt x="1106779" y="19761"/>
                  <a:pt x="1100937" y="26822"/>
                </a:cubicBezTo>
                <a:cubicBezTo>
                  <a:pt x="1108309" y="39558"/>
                  <a:pt x="1117747" y="51272"/>
                  <a:pt x="1129250" y="61964"/>
                </a:cubicBezTo>
                <a:cubicBezTo>
                  <a:pt x="1140753" y="72657"/>
                  <a:pt x="1153374" y="82113"/>
                  <a:pt x="1167113" y="90333"/>
                </a:cubicBezTo>
                <a:cubicBezTo>
                  <a:pt x="1180852" y="98554"/>
                  <a:pt x="1194759" y="105323"/>
                  <a:pt x="1208837" y="110642"/>
                </a:cubicBezTo>
                <a:lnTo>
                  <a:pt x="1208227" y="114300"/>
                </a:lnTo>
                <a:cubicBezTo>
                  <a:pt x="1201604" y="117449"/>
                  <a:pt x="1195267" y="122732"/>
                  <a:pt x="1189215" y="130149"/>
                </a:cubicBezTo>
                <a:cubicBezTo>
                  <a:pt x="1183164" y="137566"/>
                  <a:pt x="1178731" y="145592"/>
                  <a:pt x="1175918" y="154228"/>
                </a:cubicBezTo>
                <a:cubicBezTo>
                  <a:pt x="1152322" y="139103"/>
                  <a:pt x="1132916" y="119215"/>
                  <a:pt x="1117701" y="94564"/>
                </a:cubicBezTo>
                <a:cubicBezTo>
                  <a:pt x="1102487" y="69913"/>
                  <a:pt x="1091311" y="38900"/>
                  <a:pt x="1084173" y="15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>
              <a:defRPr sz="2400">
                <a:solidFill>
                  <a:srgbClr val="AB050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836712"/>
            <a:ext cx="1775520" cy="1788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498342" y="5410983"/>
            <a:ext cx="1795363" cy="33470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lnSpc>
                <a:spcPts val="2800"/>
              </a:lnSpc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仿宋_GB2312"/>
              </a:rPr>
              <a:t>步伐还有待加快</a:t>
            </a:r>
            <a:endParaRPr lang="zh-CN" altLang="zh-CN" sz="2000" b="1" kern="100" dirty="0">
              <a:solidFill>
                <a:schemeClr val="accent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2855963" y="4317321"/>
            <a:ext cx="1080120" cy="356997"/>
          </a:xfrm>
          <a:prstGeom prst="roundRect">
            <a:avLst>
              <a:gd name="adj" fmla="val 19162"/>
            </a:avLst>
          </a:prstGeom>
          <a:gradFill>
            <a:gsLst>
              <a:gs pos="87000">
                <a:schemeClr val="accent1">
                  <a:lumMod val="60000"/>
                  <a:lumOff val="40000"/>
                </a:schemeClr>
              </a:gs>
              <a:gs pos="64000">
                <a:schemeClr val="accent2"/>
              </a:gs>
              <a:gs pos="4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5400000" sx="90000" sy="90000" algn="t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rPr>
              <a:t>信息化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472693" y="3838759"/>
            <a:ext cx="1846660" cy="35907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lnSpc>
                <a:spcPts val="2800"/>
              </a:lnSpc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仿宋_GB2312"/>
              </a:rPr>
              <a:t>人力资源工作</a:t>
            </a:r>
            <a:endParaRPr lang="zh-CN" altLang="zh-CN" sz="2400" b="1" kern="100" dirty="0">
              <a:solidFill>
                <a:schemeClr val="accent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2855963" y="4887702"/>
            <a:ext cx="1080120" cy="356997"/>
          </a:xfrm>
          <a:prstGeom prst="roundRect">
            <a:avLst>
              <a:gd name="adj" fmla="val 19162"/>
            </a:avLst>
          </a:prstGeom>
          <a:gradFill>
            <a:gsLst>
              <a:gs pos="87000">
                <a:schemeClr val="accent1">
                  <a:lumMod val="60000"/>
                  <a:lumOff val="40000"/>
                </a:schemeClr>
              </a:gs>
              <a:gs pos="64000">
                <a:schemeClr val="accent2"/>
              </a:gs>
              <a:gs pos="4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5400000" sx="90000" sy="90000" algn="t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zh-CN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仿宋_GB2312"/>
              </a:rPr>
              <a:t>数据化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思源黑体 CN Heavy" panose="020B0A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7980982" y="3848658"/>
            <a:ext cx="1846660" cy="35907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r">
              <a:lnSpc>
                <a:spcPts val="2800"/>
              </a:lnSpc>
              <a:defRPr kumimoji="0" sz="2000" b="1" strike="noStrike" kern="100" cap="none" spc="0" normalizeH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</a:defRPr>
            </a:lvl1pPr>
          </a:lstStyle>
          <a:p>
            <a:r>
              <a:rPr lang="zh-CN" altLang="zh-CN" sz="2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人力资源业务</a:t>
            </a:r>
          </a:p>
        </p:txBody>
      </p:sp>
      <p:sp>
        <p:nvSpPr>
          <p:cNvPr id="33" name="文本框 32"/>
          <p:cNvSpPr txBox="1"/>
          <p:nvPr/>
        </p:nvSpPr>
        <p:spPr>
          <a:xfrm flipH="1">
            <a:off x="8006631" y="5439461"/>
            <a:ext cx="1795363" cy="33586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r">
              <a:lnSpc>
                <a:spcPts val="2800"/>
              </a:lnSpc>
              <a:defRPr kumimoji="0" sz="2000" b="1" strike="noStrike" kern="100" cap="none" spc="0" normalizeH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_GB2312"/>
              </a:defRPr>
            </a:lvl1pPr>
          </a:lstStyle>
          <a:p>
            <a:r>
              <a:rPr lang="zh-CN" altLang="zh-CN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有待进一步加强</a:t>
            </a:r>
          </a:p>
        </p:txBody>
      </p:sp>
      <p:sp>
        <p:nvSpPr>
          <p:cNvPr id="34" name="矩形: 圆角 33"/>
          <p:cNvSpPr/>
          <p:nvPr/>
        </p:nvSpPr>
        <p:spPr>
          <a:xfrm>
            <a:off x="8218075" y="4345799"/>
            <a:ext cx="1372475" cy="356997"/>
          </a:xfrm>
          <a:prstGeom prst="roundRect">
            <a:avLst>
              <a:gd name="adj" fmla="val 19162"/>
            </a:avLst>
          </a:prstGeom>
          <a:gradFill>
            <a:gsLst>
              <a:gs pos="87000">
                <a:schemeClr val="accent1">
                  <a:lumMod val="60000"/>
                  <a:lumOff val="40000"/>
                </a:schemeClr>
              </a:gs>
              <a:gs pos="64000">
                <a:schemeClr val="accent2"/>
              </a:gs>
              <a:gs pos="4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5400000" sx="90000" sy="90000" algn="t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b="1" dirty="0"/>
              <a:t>规范化统筹</a:t>
            </a:r>
          </a:p>
        </p:txBody>
      </p:sp>
      <p:sp>
        <p:nvSpPr>
          <p:cNvPr id="35" name="矩形: 圆角 34"/>
          <p:cNvSpPr/>
          <p:nvPr/>
        </p:nvSpPr>
        <p:spPr>
          <a:xfrm>
            <a:off x="7671167" y="4905830"/>
            <a:ext cx="2582228" cy="356997"/>
          </a:xfrm>
          <a:prstGeom prst="roundRect">
            <a:avLst>
              <a:gd name="adj" fmla="val 19162"/>
            </a:avLst>
          </a:prstGeom>
          <a:gradFill>
            <a:gsLst>
              <a:gs pos="87000">
                <a:schemeClr val="accent1">
                  <a:lumMod val="60000"/>
                  <a:lumOff val="40000"/>
                </a:schemeClr>
              </a:gs>
              <a:gs pos="64000">
                <a:schemeClr val="accent2"/>
              </a:gs>
              <a:gs pos="4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5400000" sx="90000" sy="90000" algn="t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b="1" dirty="0"/>
              <a:t>助力司属单位管理提升</a:t>
            </a:r>
          </a:p>
        </p:txBody>
      </p:sp>
      <p:sp>
        <p:nvSpPr>
          <p:cNvPr id="43" name="矩形: 圆角 42"/>
          <p:cNvSpPr/>
          <p:nvPr/>
        </p:nvSpPr>
        <p:spPr bwMode="auto">
          <a:xfrm>
            <a:off x="5015880" y="1200307"/>
            <a:ext cx="2099510" cy="46442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5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254000" dist="101600" dir="5400000" algn="ctr" rotWithShape="0">
              <a:srgbClr val="C30F0F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lt"/>
              </a:rPr>
              <a:t>需改进部分</a:t>
            </a:r>
            <a:endParaRPr kumimoji="0" lang="zh-CN" altLang="en-US" sz="2400" b="1" i="0" u="none" strike="noStrike" kern="1200" cap="none" spc="0" normalizeH="0" baseline="0" noProof="0" dirty="0">
              <a:ln w="19050">
                <a:noFill/>
              </a:ln>
              <a:gradFill>
                <a:gsLst>
                  <a:gs pos="100000">
                    <a:srgbClr val="E9BE61"/>
                  </a:gs>
                  <a:gs pos="49000">
                    <a:srgbClr val="FEEFAC"/>
                  </a:gs>
                </a:gsLst>
                <a:lin ang="5400000" scaled="0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+mn-lt"/>
            </a:endParaRPr>
          </a:p>
        </p:txBody>
      </p:sp>
      <p:sp>
        <p:nvSpPr>
          <p:cNvPr id="29" name="person-searching-for-a-job_52870"/>
          <p:cNvSpPr/>
          <p:nvPr/>
        </p:nvSpPr>
        <p:spPr>
          <a:xfrm>
            <a:off x="3129773" y="3193848"/>
            <a:ext cx="532500" cy="523184"/>
          </a:xfrm>
          <a:custGeom>
            <a:avLst/>
            <a:gdLst>
              <a:gd name="connsiteX0" fmla="*/ 258147 w 609120"/>
              <a:gd name="connsiteY0" fmla="*/ 347478 h 598465"/>
              <a:gd name="connsiteX1" fmla="*/ 186941 w 609120"/>
              <a:gd name="connsiteY1" fmla="*/ 418577 h 598465"/>
              <a:gd name="connsiteX2" fmla="*/ 258147 w 609120"/>
              <a:gd name="connsiteY2" fmla="*/ 489677 h 598465"/>
              <a:gd name="connsiteX3" fmla="*/ 329302 w 609120"/>
              <a:gd name="connsiteY3" fmla="*/ 418577 h 598465"/>
              <a:gd name="connsiteX4" fmla="*/ 258147 w 609120"/>
              <a:gd name="connsiteY4" fmla="*/ 347478 h 598465"/>
              <a:gd name="connsiteX5" fmla="*/ 27850 w 609120"/>
              <a:gd name="connsiteY5" fmla="*/ 273017 h 598465"/>
              <a:gd name="connsiteX6" fmla="*/ 165518 w 609120"/>
              <a:gd name="connsiteY6" fmla="*/ 273017 h 598465"/>
              <a:gd name="connsiteX7" fmla="*/ 350725 w 609120"/>
              <a:gd name="connsiteY7" fmla="*/ 273017 h 598465"/>
              <a:gd name="connsiteX8" fmla="*/ 485231 w 609120"/>
              <a:gd name="connsiteY8" fmla="*/ 273017 h 598465"/>
              <a:gd name="connsiteX9" fmla="*/ 513081 w 609120"/>
              <a:gd name="connsiteY9" fmla="*/ 299501 h 598465"/>
              <a:gd name="connsiteX10" fmla="*/ 513081 w 609120"/>
              <a:gd name="connsiteY10" fmla="*/ 300825 h 598465"/>
              <a:gd name="connsiteX11" fmla="*/ 485231 w 609120"/>
              <a:gd name="connsiteY11" fmla="*/ 327360 h 598465"/>
              <a:gd name="connsiteX12" fmla="*/ 473397 w 609120"/>
              <a:gd name="connsiteY12" fmla="*/ 327360 h 598465"/>
              <a:gd name="connsiteX13" fmla="*/ 473397 w 609120"/>
              <a:gd name="connsiteY13" fmla="*/ 571981 h 598465"/>
              <a:gd name="connsiteX14" fmla="*/ 445548 w 609120"/>
              <a:gd name="connsiteY14" fmla="*/ 598465 h 598465"/>
              <a:gd name="connsiteX15" fmla="*/ 374086 w 609120"/>
              <a:gd name="connsiteY15" fmla="*/ 598465 h 598465"/>
              <a:gd name="connsiteX16" fmla="*/ 374086 w 609120"/>
              <a:gd name="connsiteY16" fmla="*/ 587209 h 598465"/>
              <a:gd name="connsiteX17" fmla="*/ 298035 w 609120"/>
              <a:gd name="connsiteY17" fmla="*/ 511221 h 598465"/>
              <a:gd name="connsiteX18" fmla="*/ 218209 w 609120"/>
              <a:gd name="connsiteY18" fmla="*/ 511221 h 598465"/>
              <a:gd name="connsiteX19" fmla="*/ 142157 w 609120"/>
              <a:gd name="connsiteY19" fmla="*/ 587209 h 598465"/>
              <a:gd name="connsiteX20" fmla="*/ 142157 w 609120"/>
              <a:gd name="connsiteY20" fmla="*/ 598465 h 598465"/>
              <a:gd name="connsiteX21" fmla="*/ 66717 w 609120"/>
              <a:gd name="connsiteY21" fmla="*/ 598465 h 598465"/>
              <a:gd name="connsiteX22" fmla="*/ 38918 w 609120"/>
              <a:gd name="connsiteY22" fmla="*/ 571981 h 598465"/>
              <a:gd name="connsiteX23" fmla="*/ 38918 w 609120"/>
              <a:gd name="connsiteY23" fmla="*/ 327360 h 598465"/>
              <a:gd name="connsiteX24" fmla="*/ 27850 w 609120"/>
              <a:gd name="connsiteY24" fmla="*/ 327360 h 598465"/>
              <a:gd name="connsiteX25" fmla="*/ 0 w 609120"/>
              <a:gd name="connsiteY25" fmla="*/ 300825 h 598465"/>
              <a:gd name="connsiteX26" fmla="*/ 0 w 609120"/>
              <a:gd name="connsiteY26" fmla="*/ 299501 h 598465"/>
              <a:gd name="connsiteX27" fmla="*/ 27850 w 609120"/>
              <a:gd name="connsiteY27" fmla="*/ 273017 h 598465"/>
              <a:gd name="connsiteX28" fmla="*/ 184465 w 609120"/>
              <a:gd name="connsiteY28" fmla="*/ 133792 h 598465"/>
              <a:gd name="connsiteX29" fmla="*/ 206546 w 609120"/>
              <a:gd name="connsiteY29" fmla="*/ 133792 h 598465"/>
              <a:gd name="connsiteX30" fmla="*/ 215980 w 609120"/>
              <a:gd name="connsiteY30" fmla="*/ 138684 h 598465"/>
              <a:gd name="connsiteX31" fmla="*/ 245965 w 609120"/>
              <a:gd name="connsiteY31" fmla="*/ 182147 h 598465"/>
              <a:gd name="connsiteX32" fmla="*/ 253410 w 609120"/>
              <a:gd name="connsiteY32" fmla="*/ 166555 h 598465"/>
              <a:gd name="connsiteX33" fmla="*/ 241376 w 609120"/>
              <a:gd name="connsiteY33" fmla="*/ 141231 h 598465"/>
              <a:gd name="connsiteX34" fmla="*/ 246067 w 609120"/>
              <a:gd name="connsiteY34" fmla="*/ 133792 h 598465"/>
              <a:gd name="connsiteX35" fmla="*/ 270188 w 609120"/>
              <a:gd name="connsiteY35" fmla="*/ 133792 h 598465"/>
              <a:gd name="connsiteX36" fmla="*/ 274879 w 609120"/>
              <a:gd name="connsiteY36" fmla="*/ 141231 h 598465"/>
              <a:gd name="connsiteX37" fmla="*/ 262845 w 609120"/>
              <a:gd name="connsiteY37" fmla="*/ 166555 h 598465"/>
              <a:gd name="connsiteX38" fmla="*/ 270392 w 609120"/>
              <a:gd name="connsiteY38" fmla="*/ 182402 h 598465"/>
              <a:gd name="connsiteX39" fmla="*/ 301448 w 609120"/>
              <a:gd name="connsiteY39" fmla="*/ 138582 h 598465"/>
              <a:gd name="connsiteX40" fmla="*/ 310780 w 609120"/>
              <a:gd name="connsiteY40" fmla="*/ 133792 h 598465"/>
              <a:gd name="connsiteX41" fmla="*/ 331790 w 609120"/>
              <a:gd name="connsiteY41" fmla="*/ 133792 h 598465"/>
              <a:gd name="connsiteX42" fmla="*/ 350709 w 609120"/>
              <a:gd name="connsiteY42" fmla="*/ 152696 h 598465"/>
              <a:gd name="connsiteX43" fmla="*/ 350709 w 609120"/>
              <a:gd name="connsiteY43" fmla="*/ 256082 h 598465"/>
              <a:gd name="connsiteX44" fmla="*/ 165546 w 609120"/>
              <a:gd name="connsiteY44" fmla="*/ 256082 h 598465"/>
              <a:gd name="connsiteX45" fmla="*/ 165546 w 609120"/>
              <a:gd name="connsiteY45" fmla="*/ 152696 h 598465"/>
              <a:gd name="connsiteX46" fmla="*/ 184465 w 609120"/>
              <a:gd name="connsiteY46" fmla="*/ 133792 h 598465"/>
              <a:gd name="connsiteX47" fmla="*/ 360141 w 609120"/>
              <a:gd name="connsiteY47" fmla="*/ 45726 h 598465"/>
              <a:gd name="connsiteX48" fmla="*/ 429194 w 609120"/>
              <a:gd name="connsiteY48" fmla="*/ 45726 h 598465"/>
              <a:gd name="connsiteX49" fmla="*/ 464435 w 609120"/>
              <a:gd name="connsiteY49" fmla="*/ 45726 h 598465"/>
              <a:gd name="connsiteX50" fmla="*/ 583467 w 609120"/>
              <a:gd name="connsiteY50" fmla="*/ 45726 h 598465"/>
              <a:gd name="connsiteX51" fmla="*/ 609120 w 609120"/>
              <a:gd name="connsiteY51" fmla="*/ 71350 h 598465"/>
              <a:gd name="connsiteX52" fmla="*/ 609120 w 609120"/>
              <a:gd name="connsiteY52" fmla="*/ 212463 h 598465"/>
              <a:gd name="connsiteX53" fmla="*/ 583467 w 609120"/>
              <a:gd name="connsiteY53" fmla="*/ 238087 h 598465"/>
              <a:gd name="connsiteX54" fmla="*/ 454847 w 609120"/>
              <a:gd name="connsiteY54" fmla="*/ 238087 h 598465"/>
              <a:gd name="connsiteX55" fmla="*/ 429194 w 609120"/>
              <a:gd name="connsiteY55" fmla="*/ 212463 h 598465"/>
              <a:gd name="connsiteX56" fmla="*/ 429194 w 609120"/>
              <a:gd name="connsiteY56" fmla="*/ 127693 h 598465"/>
              <a:gd name="connsiteX57" fmla="*/ 355500 w 609120"/>
              <a:gd name="connsiteY57" fmla="*/ 57341 h 598465"/>
              <a:gd name="connsiteX58" fmla="*/ 360141 w 609120"/>
              <a:gd name="connsiteY58" fmla="*/ 45726 h 598465"/>
              <a:gd name="connsiteX59" fmla="*/ 258129 w 609120"/>
              <a:gd name="connsiteY59" fmla="*/ 0 h 598465"/>
              <a:gd name="connsiteX60" fmla="*/ 319098 w 609120"/>
              <a:gd name="connsiteY60" fmla="*/ 60863 h 598465"/>
              <a:gd name="connsiteX61" fmla="*/ 258129 w 609120"/>
              <a:gd name="connsiteY61" fmla="*/ 121726 h 598465"/>
              <a:gd name="connsiteX62" fmla="*/ 197160 w 609120"/>
              <a:gd name="connsiteY62" fmla="*/ 60863 h 598465"/>
              <a:gd name="connsiteX63" fmla="*/ 258129 w 609120"/>
              <a:gd name="connsiteY63" fmla="*/ 0 h 598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9120" h="598465">
                <a:moveTo>
                  <a:pt x="258147" y="347478"/>
                </a:moveTo>
                <a:cubicBezTo>
                  <a:pt x="218872" y="347478"/>
                  <a:pt x="186941" y="379412"/>
                  <a:pt x="186941" y="418577"/>
                </a:cubicBezTo>
                <a:cubicBezTo>
                  <a:pt x="186941" y="457794"/>
                  <a:pt x="218872" y="489677"/>
                  <a:pt x="258147" y="489677"/>
                </a:cubicBezTo>
                <a:cubicBezTo>
                  <a:pt x="297372" y="489677"/>
                  <a:pt x="329302" y="457794"/>
                  <a:pt x="329302" y="418577"/>
                </a:cubicBezTo>
                <a:cubicBezTo>
                  <a:pt x="329302" y="379412"/>
                  <a:pt x="297372" y="347478"/>
                  <a:pt x="258147" y="347478"/>
                </a:cubicBezTo>
                <a:close/>
                <a:moveTo>
                  <a:pt x="27850" y="273017"/>
                </a:moveTo>
                <a:lnTo>
                  <a:pt x="165518" y="273017"/>
                </a:lnTo>
                <a:lnTo>
                  <a:pt x="350725" y="273017"/>
                </a:lnTo>
                <a:lnTo>
                  <a:pt x="485231" y="273017"/>
                </a:lnTo>
                <a:cubicBezTo>
                  <a:pt x="500584" y="273017"/>
                  <a:pt x="513081" y="284884"/>
                  <a:pt x="513081" y="299501"/>
                </a:cubicBezTo>
                <a:lnTo>
                  <a:pt x="513081" y="300825"/>
                </a:lnTo>
                <a:cubicBezTo>
                  <a:pt x="513081" y="315493"/>
                  <a:pt x="500584" y="327360"/>
                  <a:pt x="485231" y="327360"/>
                </a:cubicBezTo>
                <a:lnTo>
                  <a:pt x="473397" y="327360"/>
                </a:lnTo>
                <a:lnTo>
                  <a:pt x="473397" y="571981"/>
                </a:lnTo>
                <a:cubicBezTo>
                  <a:pt x="473397" y="586598"/>
                  <a:pt x="460901" y="598465"/>
                  <a:pt x="445548" y="598465"/>
                </a:cubicBezTo>
                <a:lnTo>
                  <a:pt x="374086" y="598465"/>
                </a:lnTo>
                <a:lnTo>
                  <a:pt x="374086" y="587209"/>
                </a:lnTo>
                <a:cubicBezTo>
                  <a:pt x="374086" y="545293"/>
                  <a:pt x="339963" y="511221"/>
                  <a:pt x="298035" y="511221"/>
                </a:cubicBezTo>
                <a:lnTo>
                  <a:pt x="218209" y="511221"/>
                </a:lnTo>
                <a:cubicBezTo>
                  <a:pt x="176281" y="511221"/>
                  <a:pt x="142157" y="545293"/>
                  <a:pt x="142157" y="587209"/>
                </a:cubicBezTo>
                <a:lnTo>
                  <a:pt x="142157" y="598465"/>
                </a:lnTo>
                <a:lnTo>
                  <a:pt x="66717" y="598465"/>
                </a:lnTo>
                <a:cubicBezTo>
                  <a:pt x="51364" y="598465"/>
                  <a:pt x="38918" y="586598"/>
                  <a:pt x="38918" y="571981"/>
                </a:cubicBezTo>
                <a:lnTo>
                  <a:pt x="38918" y="327360"/>
                </a:lnTo>
                <a:lnTo>
                  <a:pt x="27850" y="327360"/>
                </a:lnTo>
                <a:cubicBezTo>
                  <a:pt x="12446" y="327360"/>
                  <a:pt x="0" y="315493"/>
                  <a:pt x="0" y="300825"/>
                </a:cubicBezTo>
                <a:lnTo>
                  <a:pt x="0" y="299501"/>
                </a:lnTo>
                <a:cubicBezTo>
                  <a:pt x="0" y="284884"/>
                  <a:pt x="12446" y="273017"/>
                  <a:pt x="27850" y="273017"/>
                </a:cubicBezTo>
                <a:close/>
                <a:moveTo>
                  <a:pt x="184465" y="133792"/>
                </a:moveTo>
                <a:lnTo>
                  <a:pt x="206546" y="133792"/>
                </a:lnTo>
                <a:cubicBezTo>
                  <a:pt x="210320" y="133792"/>
                  <a:pt x="213838" y="135626"/>
                  <a:pt x="215980" y="138684"/>
                </a:cubicBezTo>
                <a:lnTo>
                  <a:pt x="245965" y="182147"/>
                </a:lnTo>
                <a:lnTo>
                  <a:pt x="253410" y="166555"/>
                </a:lnTo>
                <a:lnTo>
                  <a:pt x="241376" y="141231"/>
                </a:lnTo>
                <a:cubicBezTo>
                  <a:pt x="239693" y="137766"/>
                  <a:pt x="242243" y="133792"/>
                  <a:pt x="246067" y="133792"/>
                </a:cubicBezTo>
                <a:lnTo>
                  <a:pt x="270188" y="133792"/>
                </a:lnTo>
                <a:cubicBezTo>
                  <a:pt x="274012" y="133792"/>
                  <a:pt x="276562" y="137766"/>
                  <a:pt x="274879" y="141231"/>
                </a:cubicBezTo>
                <a:lnTo>
                  <a:pt x="262845" y="166555"/>
                </a:lnTo>
                <a:lnTo>
                  <a:pt x="270392" y="182402"/>
                </a:lnTo>
                <a:lnTo>
                  <a:pt x="301448" y="138582"/>
                </a:lnTo>
                <a:cubicBezTo>
                  <a:pt x="303590" y="135575"/>
                  <a:pt x="307057" y="133792"/>
                  <a:pt x="310780" y="133792"/>
                </a:cubicBezTo>
                <a:lnTo>
                  <a:pt x="331790" y="133792"/>
                </a:lnTo>
                <a:cubicBezTo>
                  <a:pt x="342244" y="133792"/>
                  <a:pt x="350709" y="142250"/>
                  <a:pt x="350709" y="152696"/>
                </a:cubicBezTo>
                <a:lnTo>
                  <a:pt x="350709" y="256082"/>
                </a:lnTo>
                <a:lnTo>
                  <a:pt x="165546" y="256082"/>
                </a:lnTo>
                <a:lnTo>
                  <a:pt x="165546" y="152696"/>
                </a:lnTo>
                <a:cubicBezTo>
                  <a:pt x="165546" y="142250"/>
                  <a:pt x="174011" y="133792"/>
                  <a:pt x="184465" y="133792"/>
                </a:cubicBezTo>
                <a:close/>
                <a:moveTo>
                  <a:pt x="360141" y="45726"/>
                </a:moveTo>
                <a:lnTo>
                  <a:pt x="429194" y="45726"/>
                </a:lnTo>
                <a:lnTo>
                  <a:pt x="464435" y="45726"/>
                </a:lnTo>
                <a:lnTo>
                  <a:pt x="583467" y="45726"/>
                </a:lnTo>
                <a:cubicBezTo>
                  <a:pt x="597645" y="45726"/>
                  <a:pt x="609120" y="57188"/>
                  <a:pt x="609120" y="71350"/>
                </a:cubicBezTo>
                <a:lnTo>
                  <a:pt x="609120" y="212463"/>
                </a:lnTo>
                <a:cubicBezTo>
                  <a:pt x="609120" y="226625"/>
                  <a:pt x="597645" y="238087"/>
                  <a:pt x="583467" y="238087"/>
                </a:cubicBezTo>
                <a:lnTo>
                  <a:pt x="454847" y="238087"/>
                </a:lnTo>
                <a:cubicBezTo>
                  <a:pt x="440669" y="238087"/>
                  <a:pt x="429194" y="226625"/>
                  <a:pt x="429194" y="212463"/>
                </a:cubicBezTo>
                <a:lnTo>
                  <a:pt x="429194" y="127693"/>
                </a:lnTo>
                <a:lnTo>
                  <a:pt x="355500" y="57341"/>
                </a:lnTo>
                <a:cubicBezTo>
                  <a:pt x="351063" y="53164"/>
                  <a:pt x="354072" y="45726"/>
                  <a:pt x="360141" y="45726"/>
                </a:cubicBezTo>
                <a:close/>
                <a:moveTo>
                  <a:pt x="258129" y="0"/>
                </a:moveTo>
                <a:cubicBezTo>
                  <a:pt x="291801" y="0"/>
                  <a:pt x="319098" y="27249"/>
                  <a:pt x="319098" y="60863"/>
                </a:cubicBezTo>
                <a:cubicBezTo>
                  <a:pt x="319098" y="94477"/>
                  <a:pt x="291801" y="121726"/>
                  <a:pt x="258129" y="121726"/>
                </a:cubicBezTo>
                <a:cubicBezTo>
                  <a:pt x="224457" y="121726"/>
                  <a:pt x="197160" y="94477"/>
                  <a:pt x="197160" y="60863"/>
                </a:cubicBezTo>
                <a:cubicBezTo>
                  <a:pt x="197160" y="27249"/>
                  <a:pt x="224457" y="0"/>
                  <a:pt x="2581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iconfont-11899-5650956"/>
          <p:cNvSpPr/>
          <p:nvPr/>
        </p:nvSpPr>
        <p:spPr>
          <a:xfrm>
            <a:off x="8642811" y="3271609"/>
            <a:ext cx="523002" cy="445423"/>
          </a:xfrm>
          <a:custGeom>
            <a:avLst/>
            <a:gdLst>
              <a:gd name="T0" fmla="*/ 9609 w 10378"/>
              <a:gd name="T1" fmla="*/ 1729 h 8839"/>
              <a:gd name="T2" fmla="*/ 7879 w 10378"/>
              <a:gd name="T3" fmla="*/ 1729 h 8839"/>
              <a:gd name="T4" fmla="*/ 7879 w 10378"/>
              <a:gd name="T5" fmla="*/ 576 h 8839"/>
              <a:gd name="T6" fmla="*/ 7303 w 10378"/>
              <a:gd name="T7" fmla="*/ 0 h 8839"/>
              <a:gd name="T8" fmla="*/ 3075 w 10378"/>
              <a:gd name="T9" fmla="*/ 0 h 8839"/>
              <a:gd name="T10" fmla="*/ 2499 w 10378"/>
              <a:gd name="T11" fmla="*/ 576 h 8839"/>
              <a:gd name="T12" fmla="*/ 2499 w 10378"/>
              <a:gd name="T13" fmla="*/ 1729 h 8839"/>
              <a:gd name="T14" fmla="*/ 769 w 10378"/>
              <a:gd name="T15" fmla="*/ 1729 h 8839"/>
              <a:gd name="T16" fmla="*/ 0 w 10378"/>
              <a:gd name="T17" fmla="*/ 2497 h 8839"/>
              <a:gd name="T18" fmla="*/ 0 w 10378"/>
              <a:gd name="T19" fmla="*/ 4782 h 8839"/>
              <a:gd name="T20" fmla="*/ 1730 w 10378"/>
              <a:gd name="T21" fmla="*/ 4782 h 8839"/>
              <a:gd name="T22" fmla="*/ 1730 w 10378"/>
              <a:gd name="T23" fmla="*/ 4400 h 8839"/>
              <a:gd name="T24" fmla="*/ 2306 w 10378"/>
              <a:gd name="T25" fmla="*/ 3824 h 8839"/>
              <a:gd name="T26" fmla="*/ 2883 w 10378"/>
              <a:gd name="T27" fmla="*/ 4400 h 8839"/>
              <a:gd name="T28" fmla="*/ 2883 w 10378"/>
              <a:gd name="T29" fmla="*/ 4782 h 8839"/>
              <a:gd name="T30" fmla="*/ 7686 w 10378"/>
              <a:gd name="T31" fmla="*/ 4782 h 8839"/>
              <a:gd name="T32" fmla="*/ 7686 w 10378"/>
              <a:gd name="T33" fmla="*/ 4400 h 8839"/>
              <a:gd name="T34" fmla="*/ 8263 w 10378"/>
              <a:gd name="T35" fmla="*/ 3824 h 8839"/>
              <a:gd name="T36" fmla="*/ 8839 w 10378"/>
              <a:gd name="T37" fmla="*/ 4400 h 8839"/>
              <a:gd name="T38" fmla="*/ 8839 w 10378"/>
              <a:gd name="T39" fmla="*/ 4782 h 8839"/>
              <a:gd name="T40" fmla="*/ 10376 w 10378"/>
              <a:gd name="T41" fmla="*/ 4782 h 8839"/>
              <a:gd name="T42" fmla="*/ 10376 w 10378"/>
              <a:gd name="T43" fmla="*/ 2496 h 8839"/>
              <a:gd name="T44" fmla="*/ 9609 w 10378"/>
              <a:gd name="T45" fmla="*/ 1729 h 8839"/>
              <a:gd name="T46" fmla="*/ 6539 w 10378"/>
              <a:gd name="T47" fmla="*/ 1729 h 8839"/>
              <a:gd name="T48" fmla="*/ 3838 w 10378"/>
              <a:gd name="T49" fmla="*/ 1729 h 8839"/>
              <a:gd name="T50" fmla="*/ 3266 w 10378"/>
              <a:gd name="T51" fmla="*/ 1152 h 8839"/>
              <a:gd name="T52" fmla="*/ 3843 w 10378"/>
              <a:gd name="T53" fmla="*/ 576 h 8839"/>
              <a:gd name="T54" fmla="*/ 6533 w 10378"/>
              <a:gd name="T55" fmla="*/ 576 h 8839"/>
              <a:gd name="T56" fmla="*/ 7109 w 10378"/>
              <a:gd name="T57" fmla="*/ 1152 h 8839"/>
              <a:gd name="T58" fmla="*/ 6539 w 10378"/>
              <a:gd name="T59" fmla="*/ 1729 h 8839"/>
              <a:gd name="T60" fmla="*/ 8840 w 10378"/>
              <a:gd name="T61" fmla="*/ 5743 h 8839"/>
              <a:gd name="T62" fmla="*/ 8264 w 10378"/>
              <a:gd name="T63" fmla="*/ 6320 h 8839"/>
              <a:gd name="T64" fmla="*/ 7688 w 10378"/>
              <a:gd name="T65" fmla="*/ 5743 h 8839"/>
              <a:gd name="T66" fmla="*/ 7688 w 10378"/>
              <a:gd name="T67" fmla="*/ 5652 h 8839"/>
              <a:gd name="T68" fmla="*/ 2883 w 10378"/>
              <a:gd name="T69" fmla="*/ 5652 h 8839"/>
              <a:gd name="T70" fmla="*/ 2883 w 10378"/>
              <a:gd name="T71" fmla="*/ 5743 h 8839"/>
              <a:gd name="T72" fmla="*/ 2306 w 10378"/>
              <a:gd name="T73" fmla="*/ 6320 h 8839"/>
              <a:gd name="T74" fmla="*/ 1730 w 10378"/>
              <a:gd name="T75" fmla="*/ 5743 h 8839"/>
              <a:gd name="T76" fmla="*/ 1730 w 10378"/>
              <a:gd name="T77" fmla="*/ 5652 h 8839"/>
              <a:gd name="T78" fmla="*/ 0 w 10378"/>
              <a:gd name="T79" fmla="*/ 5652 h 8839"/>
              <a:gd name="T80" fmla="*/ 0 w 10378"/>
              <a:gd name="T81" fmla="*/ 8070 h 8839"/>
              <a:gd name="T82" fmla="*/ 769 w 10378"/>
              <a:gd name="T83" fmla="*/ 8839 h 8839"/>
              <a:gd name="T84" fmla="*/ 9609 w 10378"/>
              <a:gd name="T85" fmla="*/ 8839 h 8839"/>
              <a:gd name="T86" fmla="*/ 10378 w 10378"/>
              <a:gd name="T87" fmla="*/ 8070 h 8839"/>
              <a:gd name="T88" fmla="*/ 10378 w 10378"/>
              <a:gd name="T89" fmla="*/ 5652 h 8839"/>
              <a:gd name="T90" fmla="*/ 8840 w 10378"/>
              <a:gd name="T91" fmla="*/ 5652 h 8839"/>
              <a:gd name="T92" fmla="*/ 8840 w 10378"/>
              <a:gd name="T93" fmla="*/ 5743 h 8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378" h="8839">
                <a:moveTo>
                  <a:pt x="9609" y="1729"/>
                </a:moveTo>
                <a:lnTo>
                  <a:pt x="7879" y="1729"/>
                </a:lnTo>
                <a:lnTo>
                  <a:pt x="7879" y="576"/>
                </a:lnTo>
                <a:cubicBezTo>
                  <a:pt x="7879" y="257"/>
                  <a:pt x="7621" y="0"/>
                  <a:pt x="7303" y="0"/>
                </a:cubicBezTo>
                <a:lnTo>
                  <a:pt x="3075" y="0"/>
                </a:lnTo>
                <a:cubicBezTo>
                  <a:pt x="2756" y="0"/>
                  <a:pt x="2499" y="257"/>
                  <a:pt x="2499" y="576"/>
                </a:cubicBezTo>
                <a:lnTo>
                  <a:pt x="2499" y="1729"/>
                </a:lnTo>
                <a:lnTo>
                  <a:pt x="769" y="1729"/>
                </a:lnTo>
                <a:cubicBezTo>
                  <a:pt x="344" y="1729"/>
                  <a:pt x="0" y="2072"/>
                  <a:pt x="0" y="2497"/>
                </a:cubicBezTo>
                <a:lnTo>
                  <a:pt x="0" y="4782"/>
                </a:lnTo>
                <a:lnTo>
                  <a:pt x="1730" y="4782"/>
                </a:lnTo>
                <a:lnTo>
                  <a:pt x="1730" y="4400"/>
                </a:lnTo>
                <a:cubicBezTo>
                  <a:pt x="1730" y="4081"/>
                  <a:pt x="1988" y="3824"/>
                  <a:pt x="2306" y="3824"/>
                </a:cubicBezTo>
                <a:cubicBezTo>
                  <a:pt x="2625" y="3824"/>
                  <a:pt x="2883" y="4081"/>
                  <a:pt x="2883" y="4400"/>
                </a:cubicBezTo>
                <a:lnTo>
                  <a:pt x="2883" y="4782"/>
                </a:lnTo>
                <a:lnTo>
                  <a:pt x="7686" y="4782"/>
                </a:lnTo>
                <a:lnTo>
                  <a:pt x="7686" y="4400"/>
                </a:lnTo>
                <a:cubicBezTo>
                  <a:pt x="7686" y="4081"/>
                  <a:pt x="7944" y="3824"/>
                  <a:pt x="8263" y="3824"/>
                </a:cubicBezTo>
                <a:cubicBezTo>
                  <a:pt x="8581" y="3824"/>
                  <a:pt x="8839" y="4081"/>
                  <a:pt x="8839" y="4400"/>
                </a:cubicBezTo>
                <a:lnTo>
                  <a:pt x="8839" y="4782"/>
                </a:lnTo>
                <a:lnTo>
                  <a:pt x="10376" y="4782"/>
                </a:lnTo>
                <a:lnTo>
                  <a:pt x="10376" y="2496"/>
                </a:lnTo>
                <a:cubicBezTo>
                  <a:pt x="10376" y="2072"/>
                  <a:pt x="10033" y="1729"/>
                  <a:pt x="9609" y="1729"/>
                </a:cubicBezTo>
                <a:close/>
                <a:moveTo>
                  <a:pt x="6539" y="1729"/>
                </a:moveTo>
                <a:lnTo>
                  <a:pt x="3838" y="1729"/>
                </a:lnTo>
                <a:cubicBezTo>
                  <a:pt x="3521" y="1726"/>
                  <a:pt x="3266" y="1469"/>
                  <a:pt x="3266" y="1152"/>
                </a:cubicBezTo>
                <a:cubicBezTo>
                  <a:pt x="3266" y="834"/>
                  <a:pt x="3524" y="576"/>
                  <a:pt x="3843" y="576"/>
                </a:cubicBezTo>
                <a:lnTo>
                  <a:pt x="6533" y="576"/>
                </a:lnTo>
                <a:cubicBezTo>
                  <a:pt x="6851" y="576"/>
                  <a:pt x="7109" y="834"/>
                  <a:pt x="7109" y="1152"/>
                </a:cubicBezTo>
                <a:cubicBezTo>
                  <a:pt x="7110" y="1469"/>
                  <a:pt x="6855" y="1725"/>
                  <a:pt x="6539" y="1729"/>
                </a:cubicBezTo>
                <a:close/>
                <a:moveTo>
                  <a:pt x="8840" y="5743"/>
                </a:moveTo>
                <a:cubicBezTo>
                  <a:pt x="8840" y="6062"/>
                  <a:pt x="8583" y="6320"/>
                  <a:pt x="8264" y="6320"/>
                </a:cubicBezTo>
                <a:cubicBezTo>
                  <a:pt x="7945" y="6320"/>
                  <a:pt x="7688" y="6062"/>
                  <a:pt x="7688" y="5743"/>
                </a:cubicBezTo>
                <a:lnTo>
                  <a:pt x="7688" y="5652"/>
                </a:lnTo>
                <a:lnTo>
                  <a:pt x="2883" y="5652"/>
                </a:lnTo>
                <a:lnTo>
                  <a:pt x="2883" y="5743"/>
                </a:lnTo>
                <a:cubicBezTo>
                  <a:pt x="2883" y="6062"/>
                  <a:pt x="2625" y="6320"/>
                  <a:pt x="2306" y="6320"/>
                </a:cubicBezTo>
                <a:cubicBezTo>
                  <a:pt x="1988" y="6320"/>
                  <a:pt x="1730" y="6062"/>
                  <a:pt x="1730" y="5743"/>
                </a:cubicBezTo>
                <a:lnTo>
                  <a:pt x="1730" y="5652"/>
                </a:lnTo>
                <a:lnTo>
                  <a:pt x="0" y="5652"/>
                </a:lnTo>
                <a:lnTo>
                  <a:pt x="0" y="8070"/>
                </a:lnTo>
                <a:cubicBezTo>
                  <a:pt x="0" y="8495"/>
                  <a:pt x="344" y="8839"/>
                  <a:pt x="769" y="8839"/>
                </a:cubicBezTo>
                <a:lnTo>
                  <a:pt x="9609" y="8839"/>
                </a:lnTo>
                <a:cubicBezTo>
                  <a:pt x="10034" y="8839"/>
                  <a:pt x="10378" y="8495"/>
                  <a:pt x="10378" y="8070"/>
                </a:cubicBezTo>
                <a:lnTo>
                  <a:pt x="10378" y="5652"/>
                </a:lnTo>
                <a:lnTo>
                  <a:pt x="8840" y="5652"/>
                </a:lnTo>
                <a:lnTo>
                  <a:pt x="8840" y="5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1847528" y="4059973"/>
            <a:ext cx="0" cy="2188351"/>
          </a:xfrm>
          <a:prstGeom prst="line">
            <a:avLst/>
          </a:prstGeom>
          <a:ln w="34925">
            <a:gradFill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583832" y="2976269"/>
            <a:ext cx="0" cy="2188351"/>
          </a:xfrm>
          <a:prstGeom prst="line">
            <a:avLst/>
          </a:prstGeom>
          <a:ln w="34925">
            <a:gradFill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680176" y="2857520"/>
            <a:ext cx="0" cy="2188351"/>
          </a:xfrm>
          <a:prstGeom prst="line">
            <a:avLst/>
          </a:prstGeom>
          <a:ln w="34925">
            <a:gradFill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0632504" y="3780888"/>
            <a:ext cx="0" cy="2188351"/>
          </a:xfrm>
          <a:prstGeom prst="line">
            <a:avLst/>
          </a:prstGeom>
          <a:ln w="34925">
            <a:gradFill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8370841" y="2002017"/>
            <a:ext cx="1066943" cy="1066943"/>
            <a:chOff x="968556" y="2364802"/>
            <a:chExt cx="2349135" cy="2349134"/>
          </a:xfrm>
        </p:grpSpPr>
        <p:sp>
          <p:nvSpPr>
            <p:cNvPr id="50" name="弧形 49"/>
            <p:cNvSpPr/>
            <p:nvPr/>
          </p:nvSpPr>
          <p:spPr>
            <a:xfrm rot="10800000">
              <a:off x="968556" y="2364802"/>
              <a:ext cx="2349133" cy="2349134"/>
            </a:xfrm>
            <a:prstGeom prst="arc">
              <a:avLst>
                <a:gd name="adj1" fmla="val 12888505"/>
                <a:gd name="adj2" fmla="val 20439601"/>
              </a:avLst>
            </a:prstGeom>
            <a:noFill/>
            <a:ln w="508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solidFill>
                  <a:schemeClr val="tx1"/>
                </a:solidFill>
                <a:latin typeface="+mj-lt"/>
                <a:ea typeface="+mj-ea"/>
              </a:endParaRPr>
            </a:p>
          </p:txBody>
        </p:sp>
        <p:sp>
          <p:nvSpPr>
            <p:cNvPr id="51" name="弧形 50"/>
            <p:cNvSpPr/>
            <p:nvPr/>
          </p:nvSpPr>
          <p:spPr>
            <a:xfrm>
              <a:off x="968558" y="2364802"/>
              <a:ext cx="2349133" cy="2349134"/>
            </a:xfrm>
            <a:prstGeom prst="arc">
              <a:avLst>
                <a:gd name="adj1" fmla="val 12888505"/>
                <a:gd name="adj2" fmla="val 20439601"/>
              </a:avLst>
            </a:prstGeom>
            <a:noFill/>
            <a:ln w="508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solidFill>
                  <a:schemeClr val="tx1"/>
                </a:solidFill>
                <a:latin typeface="+mj-lt"/>
                <a:ea typeface="+mj-ea"/>
              </a:endParaRPr>
            </a:p>
          </p:txBody>
        </p:sp>
        <p:sp>
          <p:nvSpPr>
            <p:cNvPr id="52" name="弧形 51"/>
            <p:cNvSpPr/>
            <p:nvPr/>
          </p:nvSpPr>
          <p:spPr>
            <a:xfrm rot="16200000">
              <a:off x="1261910" y="2658158"/>
              <a:ext cx="1762426" cy="1762424"/>
            </a:xfrm>
            <a:prstGeom prst="arc">
              <a:avLst>
                <a:gd name="adj1" fmla="val 16050563"/>
                <a:gd name="adj2" fmla="val 5589177"/>
              </a:avLst>
            </a:prstGeom>
            <a:noFill/>
            <a:ln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05">
                <a:solidFill>
                  <a:schemeClr val="tx1"/>
                </a:solidFill>
                <a:latin typeface="+mj-lt"/>
                <a:ea typeface="+mj-ea"/>
              </a:endParaRPr>
            </a:p>
          </p:txBody>
        </p:sp>
        <p:sp>
          <p:nvSpPr>
            <p:cNvPr id="53" name="弧形 52"/>
            <p:cNvSpPr/>
            <p:nvPr/>
          </p:nvSpPr>
          <p:spPr>
            <a:xfrm>
              <a:off x="1092856" y="2489101"/>
              <a:ext cx="2100535" cy="2100535"/>
            </a:xfrm>
            <a:prstGeom prst="arc">
              <a:avLst>
                <a:gd name="adj1" fmla="val 19700047"/>
                <a:gd name="adj2" fmla="val 15080167"/>
              </a:avLst>
            </a:prstGeom>
            <a:noFill/>
            <a:ln w="63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05">
                <a:solidFill>
                  <a:schemeClr val="tx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56" name="任意多边形: 形状 55"/>
          <p:cNvSpPr/>
          <p:nvPr/>
        </p:nvSpPr>
        <p:spPr>
          <a:xfrm>
            <a:off x="1488134" y="1912715"/>
            <a:ext cx="904888" cy="1539928"/>
          </a:xfrm>
          <a:custGeom>
            <a:avLst/>
            <a:gdLst>
              <a:gd name="connsiteX0" fmla="*/ 103522 w 904888"/>
              <a:gd name="connsiteY0" fmla="*/ 0 h 1539928"/>
              <a:gd name="connsiteX1" fmla="*/ 422527 w 904888"/>
              <a:gd name="connsiteY1" fmla="*/ 0 h 1539928"/>
              <a:gd name="connsiteX2" fmla="*/ 550460 w 904888"/>
              <a:gd name="connsiteY2" fmla="*/ 69440 h 1539928"/>
              <a:gd name="connsiteX3" fmla="*/ 904888 w 904888"/>
              <a:gd name="connsiteY3" fmla="*/ 736038 h 1539928"/>
              <a:gd name="connsiteX4" fmla="*/ 100997 w 904888"/>
              <a:gd name="connsiteY4" fmla="*/ 1539928 h 1539928"/>
              <a:gd name="connsiteX5" fmla="*/ 18804 w 904888"/>
              <a:gd name="connsiteY5" fmla="*/ 1535778 h 1539928"/>
              <a:gd name="connsiteX6" fmla="*/ 0 w 904888"/>
              <a:gd name="connsiteY6" fmla="*/ 1532908 h 1539928"/>
              <a:gd name="connsiteX7" fmla="*/ 0 w 904888"/>
              <a:gd name="connsiteY7" fmla="*/ 103522 h 1539928"/>
              <a:gd name="connsiteX8" fmla="*/ 103522 w 904888"/>
              <a:gd name="connsiteY8" fmla="*/ 0 h 153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4888" h="1539928">
                <a:moveTo>
                  <a:pt x="103522" y="0"/>
                </a:moveTo>
                <a:lnTo>
                  <a:pt x="422527" y="0"/>
                </a:lnTo>
                <a:lnTo>
                  <a:pt x="550460" y="69440"/>
                </a:lnTo>
                <a:cubicBezTo>
                  <a:pt x="764297" y="213905"/>
                  <a:pt x="904888" y="458553"/>
                  <a:pt x="904888" y="736038"/>
                </a:cubicBezTo>
                <a:cubicBezTo>
                  <a:pt x="904888" y="1180014"/>
                  <a:pt x="544974" y="1539928"/>
                  <a:pt x="100997" y="1539928"/>
                </a:cubicBezTo>
                <a:cubicBezTo>
                  <a:pt x="73249" y="1539928"/>
                  <a:pt x="45828" y="1538522"/>
                  <a:pt x="18804" y="1535778"/>
                </a:cubicBezTo>
                <a:lnTo>
                  <a:pt x="0" y="1532908"/>
                </a:lnTo>
                <a:lnTo>
                  <a:pt x="0" y="103522"/>
                </a:lnTo>
                <a:cubicBezTo>
                  <a:pt x="0" y="46348"/>
                  <a:pt x="46348" y="0"/>
                  <a:pt x="10352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92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0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9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59" name="任意多边形: 形状 58"/>
          <p:cNvSpPr/>
          <p:nvPr/>
        </p:nvSpPr>
        <p:spPr>
          <a:xfrm>
            <a:off x="9870536" y="2305129"/>
            <a:ext cx="1050000" cy="1607780"/>
          </a:xfrm>
          <a:custGeom>
            <a:avLst/>
            <a:gdLst>
              <a:gd name="connsiteX0" fmla="*/ 803891 w 1050000"/>
              <a:gd name="connsiteY0" fmla="*/ 0 h 1607780"/>
              <a:gd name="connsiteX1" fmla="*/ 1042944 w 1050000"/>
              <a:gd name="connsiteY1" fmla="*/ 36142 h 1607780"/>
              <a:gd name="connsiteX2" fmla="*/ 1050000 w 1050000"/>
              <a:gd name="connsiteY2" fmla="*/ 38724 h 1607780"/>
              <a:gd name="connsiteX3" fmla="*/ 1050000 w 1050000"/>
              <a:gd name="connsiteY3" fmla="*/ 1569056 h 1607780"/>
              <a:gd name="connsiteX4" fmla="*/ 1042944 w 1050000"/>
              <a:gd name="connsiteY4" fmla="*/ 1571639 h 1607780"/>
              <a:gd name="connsiteX5" fmla="*/ 803891 w 1050000"/>
              <a:gd name="connsiteY5" fmla="*/ 1607780 h 1607780"/>
              <a:gd name="connsiteX6" fmla="*/ 0 w 1050000"/>
              <a:gd name="connsiteY6" fmla="*/ 803890 h 1607780"/>
              <a:gd name="connsiteX7" fmla="*/ 803891 w 1050000"/>
              <a:gd name="connsiteY7" fmla="*/ 0 h 1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0000" h="1607780">
                <a:moveTo>
                  <a:pt x="803891" y="0"/>
                </a:moveTo>
                <a:cubicBezTo>
                  <a:pt x="887137" y="0"/>
                  <a:pt x="967427" y="12653"/>
                  <a:pt x="1042944" y="36142"/>
                </a:cubicBezTo>
                <a:lnTo>
                  <a:pt x="1050000" y="38724"/>
                </a:lnTo>
                <a:lnTo>
                  <a:pt x="1050000" y="1569056"/>
                </a:lnTo>
                <a:lnTo>
                  <a:pt x="1042944" y="1571639"/>
                </a:lnTo>
                <a:cubicBezTo>
                  <a:pt x="967427" y="1595127"/>
                  <a:pt x="887137" y="1607780"/>
                  <a:pt x="803891" y="1607780"/>
                </a:cubicBezTo>
                <a:cubicBezTo>
                  <a:pt x="359914" y="1607780"/>
                  <a:pt x="0" y="1247866"/>
                  <a:pt x="0" y="803890"/>
                </a:cubicBezTo>
                <a:cubicBezTo>
                  <a:pt x="0" y="359914"/>
                  <a:pt x="359914" y="0"/>
                  <a:pt x="8038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92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0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9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7137640" y="2311277"/>
            <a:ext cx="327824" cy="327824"/>
          </a:xfrm>
          <a:prstGeom prst="ellipse">
            <a:avLst/>
          </a:prstGeom>
          <a:gradFill flip="none" rotWithShape="1">
            <a:gsLst>
              <a:gs pos="16000">
                <a:schemeClr val="accent1">
                  <a:alpha val="7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0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9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081686" y="3929808"/>
            <a:ext cx="327824" cy="327824"/>
          </a:xfrm>
          <a:prstGeom prst="ellipse">
            <a:avLst/>
          </a:prstGeom>
          <a:gradFill flip="none" rotWithShape="1">
            <a:gsLst>
              <a:gs pos="16000">
                <a:schemeClr val="accent1">
                  <a:alpha val="7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0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9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9798267" y="4181887"/>
            <a:ext cx="327824" cy="327824"/>
          </a:xfrm>
          <a:prstGeom prst="ellipse">
            <a:avLst/>
          </a:prstGeom>
          <a:gradFill flip="none" rotWithShape="1">
            <a:gsLst>
              <a:gs pos="16000">
                <a:schemeClr val="accent1">
                  <a:alpha val="7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0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9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4199710" y="4991926"/>
            <a:ext cx="813338" cy="81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63500" cap="rnd">
            <a:noFill/>
            <a:prstDash val="solid"/>
            <a:round/>
          </a:ln>
          <a:effectLst>
            <a:softEdge rad="1270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9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7014700" y="5319965"/>
            <a:ext cx="813338" cy="81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63500" cap="rnd">
            <a:noFill/>
            <a:prstDash val="solid"/>
            <a:round/>
          </a:ln>
          <a:effectLst>
            <a:softEdge rad="1270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9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862552" y="2024734"/>
            <a:ext cx="1066943" cy="1066943"/>
            <a:chOff x="968556" y="2364802"/>
            <a:chExt cx="2349135" cy="2349134"/>
          </a:xfrm>
        </p:grpSpPr>
        <p:sp>
          <p:nvSpPr>
            <p:cNvPr id="55" name="弧形 54"/>
            <p:cNvSpPr/>
            <p:nvPr/>
          </p:nvSpPr>
          <p:spPr>
            <a:xfrm rot="10800000">
              <a:off x="968556" y="2364802"/>
              <a:ext cx="2349133" cy="2349134"/>
            </a:xfrm>
            <a:prstGeom prst="arc">
              <a:avLst>
                <a:gd name="adj1" fmla="val 12888505"/>
                <a:gd name="adj2" fmla="val 20439601"/>
              </a:avLst>
            </a:prstGeom>
            <a:noFill/>
            <a:ln w="508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solidFill>
                  <a:schemeClr val="tx1"/>
                </a:solidFill>
                <a:latin typeface="+mj-lt"/>
                <a:ea typeface="+mj-ea"/>
              </a:endParaRPr>
            </a:p>
          </p:txBody>
        </p:sp>
        <p:sp>
          <p:nvSpPr>
            <p:cNvPr id="57" name="弧形 56"/>
            <p:cNvSpPr/>
            <p:nvPr/>
          </p:nvSpPr>
          <p:spPr>
            <a:xfrm>
              <a:off x="968558" y="2364802"/>
              <a:ext cx="2349133" cy="2349134"/>
            </a:xfrm>
            <a:prstGeom prst="arc">
              <a:avLst>
                <a:gd name="adj1" fmla="val 12888505"/>
                <a:gd name="adj2" fmla="val 20439601"/>
              </a:avLst>
            </a:prstGeom>
            <a:noFill/>
            <a:ln w="508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5">
                <a:solidFill>
                  <a:schemeClr val="tx1"/>
                </a:solidFill>
                <a:latin typeface="+mj-lt"/>
                <a:ea typeface="+mj-ea"/>
              </a:endParaRPr>
            </a:p>
          </p:txBody>
        </p:sp>
        <p:sp>
          <p:nvSpPr>
            <p:cNvPr id="58" name="弧形 57"/>
            <p:cNvSpPr/>
            <p:nvPr/>
          </p:nvSpPr>
          <p:spPr>
            <a:xfrm rot="16200000">
              <a:off x="1261910" y="2658158"/>
              <a:ext cx="1762426" cy="1762424"/>
            </a:xfrm>
            <a:prstGeom prst="arc">
              <a:avLst>
                <a:gd name="adj1" fmla="val 16050563"/>
                <a:gd name="adj2" fmla="val 5589177"/>
              </a:avLst>
            </a:prstGeom>
            <a:noFill/>
            <a:ln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05">
                <a:solidFill>
                  <a:schemeClr val="tx1"/>
                </a:solidFill>
                <a:latin typeface="+mj-lt"/>
                <a:ea typeface="+mj-ea"/>
              </a:endParaRPr>
            </a:p>
          </p:txBody>
        </p:sp>
        <p:sp>
          <p:nvSpPr>
            <p:cNvPr id="63" name="弧形 62"/>
            <p:cNvSpPr/>
            <p:nvPr/>
          </p:nvSpPr>
          <p:spPr>
            <a:xfrm>
              <a:off x="1092856" y="2489101"/>
              <a:ext cx="2100535" cy="2100535"/>
            </a:xfrm>
            <a:prstGeom prst="arc">
              <a:avLst>
                <a:gd name="adj1" fmla="val 19700047"/>
                <a:gd name="adj2" fmla="val 15080167"/>
              </a:avLst>
            </a:prstGeom>
            <a:noFill/>
            <a:ln w="63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05">
                <a:solidFill>
                  <a:schemeClr val="tx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68" name="任意多边形: 形状 67"/>
          <p:cNvSpPr/>
          <p:nvPr/>
        </p:nvSpPr>
        <p:spPr>
          <a:xfrm>
            <a:off x="839416" y="1441402"/>
            <a:ext cx="899330" cy="1539928"/>
          </a:xfrm>
          <a:custGeom>
            <a:avLst/>
            <a:gdLst>
              <a:gd name="connsiteX0" fmla="*/ 147206 w 899330"/>
              <a:gd name="connsiteY0" fmla="*/ 0 h 1539928"/>
              <a:gd name="connsiteX1" fmla="*/ 416969 w 899330"/>
              <a:gd name="connsiteY1" fmla="*/ 0 h 1539928"/>
              <a:gd name="connsiteX2" fmla="*/ 544902 w 899330"/>
              <a:gd name="connsiteY2" fmla="*/ 69440 h 1539928"/>
              <a:gd name="connsiteX3" fmla="*/ 899330 w 899330"/>
              <a:gd name="connsiteY3" fmla="*/ 736038 h 1539928"/>
              <a:gd name="connsiteX4" fmla="*/ 95439 w 899330"/>
              <a:gd name="connsiteY4" fmla="*/ 1539928 h 1539928"/>
              <a:gd name="connsiteX5" fmla="*/ 13246 w 899330"/>
              <a:gd name="connsiteY5" fmla="*/ 1535778 h 1539928"/>
              <a:gd name="connsiteX6" fmla="*/ 0 w 899330"/>
              <a:gd name="connsiteY6" fmla="*/ 1533757 h 1539928"/>
              <a:gd name="connsiteX7" fmla="*/ 0 w 899330"/>
              <a:gd name="connsiteY7" fmla="*/ 205619 h 1539928"/>
              <a:gd name="connsiteX8" fmla="*/ 133467 w 899330"/>
              <a:gd name="connsiteY8" fmla="*/ 4265 h 153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330" h="1539928">
                <a:moveTo>
                  <a:pt x="147206" y="0"/>
                </a:moveTo>
                <a:lnTo>
                  <a:pt x="416969" y="0"/>
                </a:lnTo>
                <a:lnTo>
                  <a:pt x="544902" y="69440"/>
                </a:lnTo>
                <a:cubicBezTo>
                  <a:pt x="758739" y="213905"/>
                  <a:pt x="899330" y="458553"/>
                  <a:pt x="899330" y="736038"/>
                </a:cubicBezTo>
                <a:cubicBezTo>
                  <a:pt x="899330" y="1180014"/>
                  <a:pt x="539416" y="1539928"/>
                  <a:pt x="95439" y="1539928"/>
                </a:cubicBezTo>
                <a:cubicBezTo>
                  <a:pt x="67691" y="1539928"/>
                  <a:pt x="40270" y="1538522"/>
                  <a:pt x="13246" y="1535778"/>
                </a:cubicBezTo>
                <a:lnTo>
                  <a:pt x="0" y="1533757"/>
                </a:lnTo>
                <a:lnTo>
                  <a:pt x="0" y="205619"/>
                </a:lnTo>
                <a:cubicBezTo>
                  <a:pt x="0" y="115102"/>
                  <a:pt x="55034" y="37439"/>
                  <a:pt x="133467" y="426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92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0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9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995789" y="2239798"/>
            <a:ext cx="1237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/>
                </a:solidFill>
                <a:latin typeface="+mj-lt"/>
                <a:ea typeface="+mn-ea"/>
              </a:rPr>
              <a:t>01</a:t>
            </a:r>
            <a:endParaRPr lang="zh-CN" altLang="en-US" sz="3600" dirty="0">
              <a:solidFill>
                <a:schemeClr val="accent1"/>
              </a:solidFill>
              <a:latin typeface="+mj-lt"/>
              <a:ea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544272" y="2230886"/>
            <a:ext cx="1237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/>
                </a:solidFill>
                <a:latin typeface="+mj-lt"/>
                <a:ea typeface="+mn-ea"/>
              </a:rPr>
              <a:t>02</a:t>
            </a:r>
            <a:endParaRPr lang="zh-CN" altLang="en-US" sz="3600" dirty="0">
              <a:solidFill>
                <a:schemeClr val="accent1"/>
              </a:solidFill>
              <a:latin typeface="+mj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rot="16200000">
            <a:off x="2667000" y="-2667000"/>
            <a:ext cx="6858000" cy="12192000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1"/>
            <a:ext cx="3408218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9927" y="2283170"/>
            <a:ext cx="2583906" cy="2457904"/>
            <a:chOff x="479927" y="2679515"/>
            <a:chExt cx="2583906" cy="2457904"/>
          </a:xfrm>
        </p:grpSpPr>
        <p:sp>
          <p:nvSpPr>
            <p:cNvPr id="7" name="文本框 6"/>
            <p:cNvSpPr txBox="1"/>
            <p:nvPr/>
          </p:nvSpPr>
          <p:spPr>
            <a:xfrm>
              <a:off x="1090275" y="2679515"/>
              <a:ext cx="146292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600" dirty="0">
                  <a:solidFill>
                    <a:srgbClr val="FFFFFF">
                      <a:alpha val="17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Part</a:t>
              </a:r>
              <a:r>
                <a:rPr kumimoji="1" lang="zh-CN" altLang="en-US" sz="3600" dirty="0">
                  <a:solidFill>
                    <a:srgbClr val="FFFFFF">
                      <a:alpha val="17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 </a:t>
              </a:r>
              <a:r>
                <a:rPr kumimoji="1" lang="en-US" altLang="zh-CN" sz="3600" dirty="0">
                  <a:solidFill>
                    <a:srgbClr val="FFFFFF">
                      <a:alpha val="17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1</a:t>
              </a:r>
              <a:endParaRPr kumimoji="1" lang="zh-CN" altLang="en-US" sz="3600" dirty="0">
                <a:solidFill>
                  <a:srgbClr val="FFFFFF">
                    <a:alpha val="17000"/>
                  </a:srgb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R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90276" y="3558289"/>
              <a:ext cx="146292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Part</a:t>
              </a:r>
              <a:r>
                <a:rPr kumimoji="1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 </a:t>
              </a: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2</a:t>
              </a:r>
              <a:endPara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17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R" pitchFamily="18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90275" y="4398755"/>
              <a:ext cx="1973558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4800" dirty="0">
                  <a:solidFill>
                    <a:srgbClr val="FFFFFF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M" pitchFamily="18" charset="-122"/>
                </a:rPr>
                <a:t>Part</a:t>
              </a:r>
              <a:r>
                <a:rPr kumimoji="1" lang="zh-CN" altLang="en-US" sz="4800" dirty="0">
                  <a:solidFill>
                    <a:srgbClr val="FFFFFF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M" pitchFamily="18" charset="-122"/>
                </a:rPr>
                <a:t> </a:t>
              </a:r>
              <a:r>
                <a:rPr kumimoji="1" lang="en-US" altLang="zh-CN" sz="4800" dirty="0">
                  <a:solidFill>
                    <a:srgbClr val="FFFFFF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M" pitchFamily="18" charset="-122"/>
                </a:rPr>
                <a:t>3</a:t>
              </a:r>
              <a:endParaRPr kumimoji="1" lang="zh-CN" altLang="en-US" sz="4800" dirty="0">
                <a:solidFill>
                  <a:srgbClr val="FFFF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M" pitchFamily="18" charset="-122"/>
              </a:endParaRPr>
            </a:p>
          </p:txBody>
        </p:sp>
        <p:sp>
          <p:nvSpPr>
            <p:cNvPr id="8" name="三角形 7"/>
            <p:cNvSpPr/>
            <p:nvPr/>
          </p:nvSpPr>
          <p:spPr>
            <a:xfrm rot="5400000">
              <a:off x="451262" y="4635099"/>
              <a:ext cx="415637" cy="35830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rot="1102944">
            <a:off x="4222916" y="2884284"/>
            <a:ext cx="1089433" cy="1089433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39960" y="2542626"/>
            <a:ext cx="7168630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B" pitchFamily="18" charset="-122"/>
              </a:rPr>
              <a:t>2022</a:t>
            </a:r>
            <a:r>
              <a:rPr kumimoji="1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B" pitchFamily="18" charset="-122"/>
              </a:rPr>
              <a:t>年度工作计划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498494" y="3594253"/>
            <a:ext cx="678208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L" pitchFamily="18" charset="-122"/>
              </a:rPr>
              <a:t>2022 ANNUAL WORK PLAN</a:t>
            </a:r>
            <a:endParaRPr kumimoji="0" lang="zh-CN" altLang="en-US" sz="2800" b="0" i="0" u="none" strike="noStrike" kern="1200" cap="none" spc="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Alibaba PuHuiTi L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矩形: 圆角 163"/>
          <p:cNvSpPr/>
          <p:nvPr/>
        </p:nvSpPr>
        <p:spPr>
          <a:xfrm>
            <a:off x="8297473" y="4512304"/>
            <a:ext cx="3536259" cy="874115"/>
          </a:xfrm>
          <a:prstGeom prst="roundRect">
            <a:avLst>
              <a:gd name="adj" fmla="val 9387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810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: 圆角 152"/>
          <p:cNvSpPr/>
          <p:nvPr/>
        </p:nvSpPr>
        <p:spPr>
          <a:xfrm>
            <a:off x="8250728" y="2002954"/>
            <a:ext cx="3536259" cy="874114"/>
          </a:xfrm>
          <a:prstGeom prst="roundRect">
            <a:avLst>
              <a:gd name="adj" fmla="val 9387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810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矩形: 圆角 151"/>
          <p:cNvSpPr/>
          <p:nvPr/>
        </p:nvSpPr>
        <p:spPr>
          <a:xfrm>
            <a:off x="346534" y="3687899"/>
            <a:ext cx="3615354" cy="1662012"/>
          </a:xfrm>
          <a:prstGeom prst="roundRect">
            <a:avLst>
              <a:gd name="adj" fmla="val 4888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810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: 圆角 150"/>
          <p:cNvSpPr/>
          <p:nvPr/>
        </p:nvSpPr>
        <p:spPr>
          <a:xfrm>
            <a:off x="424214" y="1826197"/>
            <a:ext cx="3615354" cy="1037924"/>
          </a:xfrm>
          <a:prstGeom prst="roundRect">
            <a:avLst>
              <a:gd name="adj" fmla="val 9387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810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31504" y="1196752"/>
            <a:ext cx="8928992" cy="3289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382270">
              <a:lnSpc>
                <a:spcPts val="2800"/>
              </a:lnSpc>
            </a:pPr>
            <a:r>
              <a:rPr lang="zh-CN" altLang="zh-CN" sz="1800" b="1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仿宋_GB2312"/>
              </a:rPr>
              <a:t>一、持续严把人才入口关，搭建人才招募平台，为企业高质量发展做好人力资源支持</a:t>
            </a:r>
            <a:endParaRPr lang="zh-CN" altLang="zh-CN" sz="1100" kern="100" dirty="0">
              <a:solidFill>
                <a:schemeClr val="accent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9" name="PA-文本框 48"/>
          <p:cNvSpPr txBox="1"/>
          <p:nvPr>
            <p:custDataLst>
              <p:tags r:id="rId1"/>
            </p:custDataLst>
          </p:nvPr>
        </p:nvSpPr>
        <p:spPr>
          <a:xfrm>
            <a:off x="853050" y="379772"/>
            <a:ext cx="4060850" cy="293828"/>
          </a:xfrm>
          <a:custGeom>
            <a:avLst/>
            <a:gdLst/>
            <a:ahLst/>
            <a:cxnLst/>
            <a:rect l="l" t="t" r="r" b="b"/>
            <a:pathLst>
              <a:path w="4060850" h="293828">
                <a:moveTo>
                  <a:pt x="552297" y="220676"/>
                </a:moveTo>
                <a:cubicBezTo>
                  <a:pt x="552542" y="220851"/>
                  <a:pt x="555203" y="222871"/>
                  <a:pt x="560279" y="226738"/>
                </a:cubicBezTo>
                <a:cubicBezTo>
                  <a:pt x="565355" y="230604"/>
                  <a:pt x="571380" y="235267"/>
                  <a:pt x="578352" y="240725"/>
                </a:cubicBezTo>
                <a:cubicBezTo>
                  <a:pt x="585325" y="246183"/>
                  <a:pt x="591778" y="251387"/>
                  <a:pt x="597713" y="256337"/>
                </a:cubicBezTo>
                <a:cubicBezTo>
                  <a:pt x="597217" y="258007"/>
                  <a:pt x="596151" y="259239"/>
                  <a:pt x="594512" y="260033"/>
                </a:cubicBezTo>
                <a:cubicBezTo>
                  <a:pt x="592874" y="260827"/>
                  <a:pt x="590893" y="261220"/>
                  <a:pt x="588569" y="261214"/>
                </a:cubicBezTo>
                <a:lnTo>
                  <a:pt x="309372" y="261214"/>
                </a:lnTo>
                <a:lnTo>
                  <a:pt x="306933" y="252680"/>
                </a:lnTo>
                <a:lnTo>
                  <a:pt x="526999" y="252680"/>
                </a:lnTo>
                <a:close/>
                <a:moveTo>
                  <a:pt x="1299667" y="195377"/>
                </a:moveTo>
                <a:cubicBezTo>
                  <a:pt x="1308087" y="195599"/>
                  <a:pt x="1315021" y="198508"/>
                  <a:pt x="1320470" y="204102"/>
                </a:cubicBezTo>
                <a:cubicBezTo>
                  <a:pt x="1325918" y="209696"/>
                  <a:pt x="1328737" y="216643"/>
                  <a:pt x="1328928" y="224943"/>
                </a:cubicBezTo>
                <a:cubicBezTo>
                  <a:pt x="1328737" y="233071"/>
                  <a:pt x="1325918" y="239827"/>
                  <a:pt x="1320470" y="245212"/>
                </a:cubicBezTo>
                <a:cubicBezTo>
                  <a:pt x="1315021" y="250597"/>
                  <a:pt x="1308087" y="253391"/>
                  <a:pt x="1299667" y="253594"/>
                </a:cubicBezTo>
                <a:cubicBezTo>
                  <a:pt x="1291247" y="253391"/>
                  <a:pt x="1284313" y="250597"/>
                  <a:pt x="1278865" y="245212"/>
                </a:cubicBezTo>
                <a:cubicBezTo>
                  <a:pt x="1273416" y="239827"/>
                  <a:pt x="1270597" y="233071"/>
                  <a:pt x="1270406" y="224943"/>
                </a:cubicBezTo>
                <a:cubicBezTo>
                  <a:pt x="1270597" y="216643"/>
                  <a:pt x="1273416" y="209696"/>
                  <a:pt x="1278865" y="204102"/>
                </a:cubicBezTo>
                <a:cubicBezTo>
                  <a:pt x="1284313" y="198508"/>
                  <a:pt x="1291247" y="195599"/>
                  <a:pt x="1299667" y="195377"/>
                </a:cubicBezTo>
                <a:close/>
                <a:moveTo>
                  <a:pt x="2666086" y="187129"/>
                </a:moveTo>
                <a:cubicBezTo>
                  <a:pt x="2672531" y="196237"/>
                  <a:pt x="2680367" y="204088"/>
                  <a:pt x="2689593" y="210682"/>
                </a:cubicBezTo>
                <a:cubicBezTo>
                  <a:pt x="2698820" y="217275"/>
                  <a:pt x="2709170" y="222840"/>
                  <a:pt x="2720645" y="227375"/>
                </a:cubicBezTo>
                <a:cubicBezTo>
                  <a:pt x="2733446" y="215484"/>
                  <a:pt x="2743810" y="202069"/>
                  <a:pt x="2751734" y="187129"/>
                </a:cubicBezTo>
                <a:close/>
                <a:moveTo>
                  <a:pt x="675113" y="183471"/>
                </a:moveTo>
                <a:lnTo>
                  <a:pt x="675113" y="249651"/>
                </a:lnTo>
                <a:lnTo>
                  <a:pt x="713861" y="249651"/>
                </a:lnTo>
                <a:lnTo>
                  <a:pt x="713861" y="183471"/>
                </a:lnTo>
                <a:close/>
                <a:moveTo>
                  <a:pt x="2775814" y="156958"/>
                </a:moveTo>
                <a:lnTo>
                  <a:pt x="2812085" y="190787"/>
                </a:lnTo>
                <a:cubicBezTo>
                  <a:pt x="2811100" y="192420"/>
                  <a:pt x="2809640" y="193576"/>
                  <a:pt x="2807703" y="194255"/>
                </a:cubicBezTo>
                <a:cubicBezTo>
                  <a:pt x="2805767" y="194935"/>
                  <a:pt x="2802858" y="195405"/>
                  <a:pt x="2798978" y="195666"/>
                </a:cubicBezTo>
                <a:cubicBezTo>
                  <a:pt x="2788310" y="212130"/>
                  <a:pt x="2775204" y="226460"/>
                  <a:pt x="2759659" y="238656"/>
                </a:cubicBezTo>
                <a:cubicBezTo>
                  <a:pt x="2773121" y="241362"/>
                  <a:pt x="2787117" y="243344"/>
                  <a:pt x="2801645" y="244602"/>
                </a:cubicBezTo>
                <a:cubicBezTo>
                  <a:pt x="2816174" y="245859"/>
                  <a:pt x="2830932" y="246622"/>
                  <a:pt x="2845918" y="246888"/>
                </a:cubicBezTo>
                <a:lnTo>
                  <a:pt x="2845918" y="250546"/>
                </a:lnTo>
                <a:cubicBezTo>
                  <a:pt x="2836780" y="253492"/>
                  <a:pt x="2829452" y="258572"/>
                  <a:pt x="2823934" y="265786"/>
                </a:cubicBezTo>
                <a:cubicBezTo>
                  <a:pt x="2818416" y="273000"/>
                  <a:pt x="2814669" y="282042"/>
                  <a:pt x="2812694" y="292913"/>
                </a:cubicBezTo>
                <a:cubicBezTo>
                  <a:pt x="2794864" y="289795"/>
                  <a:pt x="2778328" y="285820"/>
                  <a:pt x="2763088" y="280988"/>
                </a:cubicBezTo>
                <a:cubicBezTo>
                  <a:pt x="2747848" y="276156"/>
                  <a:pt x="2733903" y="269971"/>
                  <a:pt x="2721254" y="262433"/>
                </a:cubicBezTo>
                <a:cubicBezTo>
                  <a:pt x="2703259" y="271107"/>
                  <a:pt x="2683319" y="277991"/>
                  <a:pt x="2661437" y="283083"/>
                </a:cubicBezTo>
                <a:cubicBezTo>
                  <a:pt x="2639555" y="288176"/>
                  <a:pt x="2615806" y="291554"/>
                  <a:pt x="2590190" y="293218"/>
                </a:cubicBezTo>
                <a:lnTo>
                  <a:pt x="2588971" y="289560"/>
                </a:lnTo>
                <a:cubicBezTo>
                  <a:pt x="2610358" y="284690"/>
                  <a:pt x="2630220" y="278581"/>
                  <a:pt x="2648559" y="271234"/>
                </a:cubicBezTo>
                <a:cubicBezTo>
                  <a:pt x="2666898" y="263887"/>
                  <a:pt x="2683408" y="255264"/>
                  <a:pt x="2698089" y="245364"/>
                </a:cubicBezTo>
                <a:cubicBezTo>
                  <a:pt x="2690019" y="237926"/>
                  <a:pt x="2682767" y="229401"/>
                  <a:pt x="2676334" y="219791"/>
                </a:cubicBezTo>
                <a:cubicBezTo>
                  <a:pt x="2669902" y="210180"/>
                  <a:pt x="2664250" y="199293"/>
                  <a:pt x="2659380" y="187129"/>
                </a:cubicBezTo>
                <a:lnTo>
                  <a:pt x="2639568" y="187129"/>
                </a:lnTo>
                <a:lnTo>
                  <a:pt x="2636824" y="178632"/>
                </a:lnTo>
                <a:lnTo>
                  <a:pt x="2751430" y="178632"/>
                </a:lnTo>
                <a:close/>
                <a:moveTo>
                  <a:pt x="731827" y="153308"/>
                </a:moveTo>
                <a:lnTo>
                  <a:pt x="767484" y="180437"/>
                </a:lnTo>
                <a:cubicBezTo>
                  <a:pt x="766625" y="181796"/>
                  <a:pt x="765290" y="182948"/>
                  <a:pt x="763478" y="183893"/>
                </a:cubicBezTo>
                <a:cubicBezTo>
                  <a:pt x="761665" y="184838"/>
                  <a:pt x="759033" y="185612"/>
                  <a:pt x="755580" y="186216"/>
                </a:cubicBezTo>
                <a:lnTo>
                  <a:pt x="755580" y="270644"/>
                </a:lnTo>
                <a:cubicBezTo>
                  <a:pt x="755491" y="271666"/>
                  <a:pt x="752471" y="273279"/>
                  <a:pt x="746521" y="275483"/>
                </a:cubicBezTo>
                <a:cubicBezTo>
                  <a:pt x="740570" y="277686"/>
                  <a:pt x="732221" y="278918"/>
                  <a:pt x="721474" y="279178"/>
                </a:cubicBezTo>
                <a:lnTo>
                  <a:pt x="713861" y="279178"/>
                </a:lnTo>
                <a:lnTo>
                  <a:pt x="713861" y="258147"/>
                </a:lnTo>
                <a:lnTo>
                  <a:pt x="675113" y="258147"/>
                </a:lnTo>
                <a:lnTo>
                  <a:pt x="675113" y="276435"/>
                </a:lnTo>
                <a:cubicBezTo>
                  <a:pt x="675024" y="278016"/>
                  <a:pt x="672156" y="279883"/>
                  <a:pt x="666510" y="282036"/>
                </a:cubicBezTo>
                <a:cubicBezTo>
                  <a:pt x="660865" y="284188"/>
                  <a:pt x="652973" y="285369"/>
                  <a:pt x="642835" y="285579"/>
                </a:cubicBezTo>
                <a:lnTo>
                  <a:pt x="635527" y="285579"/>
                </a:lnTo>
                <a:lnTo>
                  <a:pt x="635527" y="158801"/>
                </a:lnTo>
                <a:lnTo>
                  <a:pt x="678469" y="174975"/>
                </a:lnTo>
                <a:lnTo>
                  <a:pt x="712640" y="174975"/>
                </a:lnTo>
                <a:close/>
                <a:moveTo>
                  <a:pt x="80467" y="152381"/>
                </a:moveTo>
                <a:cubicBezTo>
                  <a:pt x="79381" y="158020"/>
                  <a:pt x="78200" y="164059"/>
                  <a:pt x="76924" y="170498"/>
                </a:cubicBezTo>
                <a:cubicBezTo>
                  <a:pt x="75647" y="176937"/>
                  <a:pt x="74390" y="182900"/>
                  <a:pt x="73152" y="188386"/>
                </a:cubicBezTo>
                <a:lnTo>
                  <a:pt x="123444" y="188386"/>
                </a:lnTo>
                <a:lnTo>
                  <a:pt x="123444" y="152381"/>
                </a:lnTo>
                <a:close/>
                <a:moveTo>
                  <a:pt x="2347264" y="132284"/>
                </a:moveTo>
                <a:lnTo>
                  <a:pt x="2347264" y="208179"/>
                </a:lnTo>
                <a:lnTo>
                  <a:pt x="2393899" y="208179"/>
                </a:lnTo>
                <a:lnTo>
                  <a:pt x="2393899" y="132284"/>
                </a:lnTo>
                <a:close/>
                <a:moveTo>
                  <a:pt x="1122274" y="111862"/>
                </a:moveTo>
                <a:lnTo>
                  <a:pt x="1159459" y="143866"/>
                </a:lnTo>
                <a:cubicBezTo>
                  <a:pt x="1158278" y="145250"/>
                  <a:pt x="1156678" y="146444"/>
                  <a:pt x="1154658" y="147447"/>
                </a:cubicBezTo>
                <a:cubicBezTo>
                  <a:pt x="1152639" y="148451"/>
                  <a:pt x="1149972" y="149187"/>
                  <a:pt x="1146657" y="149657"/>
                </a:cubicBezTo>
                <a:cubicBezTo>
                  <a:pt x="1144854" y="188780"/>
                  <a:pt x="1141831" y="218739"/>
                  <a:pt x="1137590" y="239535"/>
                </a:cubicBezTo>
                <a:cubicBezTo>
                  <a:pt x="1133348" y="260331"/>
                  <a:pt x="1126820" y="274060"/>
                  <a:pt x="1118006" y="280721"/>
                </a:cubicBezTo>
                <a:cubicBezTo>
                  <a:pt x="1112406" y="285268"/>
                  <a:pt x="1105928" y="288595"/>
                  <a:pt x="1098575" y="290703"/>
                </a:cubicBezTo>
                <a:cubicBezTo>
                  <a:pt x="1091222" y="292812"/>
                  <a:pt x="1081849" y="293853"/>
                  <a:pt x="1070457" y="293828"/>
                </a:cubicBezTo>
                <a:cubicBezTo>
                  <a:pt x="1070648" y="287389"/>
                  <a:pt x="1070191" y="281674"/>
                  <a:pt x="1069086" y="276683"/>
                </a:cubicBezTo>
                <a:cubicBezTo>
                  <a:pt x="1067981" y="271692"/>
                  <a:pt x="1066000" y="267653"/>
                  <a:pt x="1063142" y="264567"/>
                </a:cubicBezTo>
                <a:cubicBezTo>
                  <a:pt x="1059891" y="261189"/>
                  <a:pt x="1055344" y="258191"/>
                  <a:pt x="1049502" y="255575"/>
                </a:cubicBezTo>
                <a:cubicBezTo>
                  <a:pt x="1043660" y="252959"/>
                  <a:pt x="1036828" y="250876"/>
                  <a:pt x="1029005" y="249327"/>
                </a:cubicBezTo>
                <a:lnTo>
                  <a:pt x="1029005" y="245974"/>
                </a:lnTo>
                <a:cubicBezTo>
                  <a:pt x="1037406" y="246609"/>
                  <a:pt x="1046207" y="247168"/>
                  <a:pt x="1055408" y="247650"/>
                </a:cubicBezTo>
                <a:cubicBezTo>
                  <a:pt x="1064609" y="248133"/>
                  <a:pt x="1071353" y="248387"/>
                  <a:pt x="1075639" y="248412"/>
                </a:cubicBezTo>
                <a:cubicBezTo>
                  <a:pt x="1078033" y="248419"/>
                  <a:pt x="1080027" y="248177"/>
                  <a:pt x="1081621" y="247689"/>
                </a:cubicBezTo>
                <a:cubicBezTo>
                  <a:pt x="1083215" y="247200"/>
                  <a:pt x="1084675" y="246425"/>
                  <a:pt x="1086002" y="245364"/>
                </a:cubicBezTo>
                <a:cubicBezTo>
                  <a:pt x="1090377" y="241726"/>
                  <a:pt x="1093895" y="231096"/>
                  <a:pt x="1096556" y="213475"/>
                </a:cubicBezTo>
                <a:cubicBezTo>
                  <a:pt x="1099217" y="195853"/>
                  <a:pt x="1101287" y="172041"/>
                  <a:pt x="1102766" y="142037"/>
                </a:cubicBezTo>
                <a:lnTo>
                  <a:pt x="1057351" y="142037"/>
                </a:lnTo>
                <a:cubicBezTo>
                  <a:pt x="1055690" y="160257"/>
                  <a:pt x="1051257" y="178478"/>
                  <a:pt x="1044053" y="196698"/>
                </a:cubicBezTo>
                <a:cubicBezTo>
                  <a:pt x="1036849" y="214918"/>
                  <a:pt x="1024040" y="232326"/>
                  <a:pt x="1005625" y="248920"/>
                </a:cubicBezTo>
                <a:cubicBezTo>
                  <a:pt x="987211" y="265515"/>
                  <a:pt x="960359" y="280484"/>
                  <a:pt x="925068" y="293828"/>
                </a:cubicBezTo>
                <a:lnTo>
                  <a:pt x="922325" y="289865"/>
                </a:lnTo>
                <a:cubicBezTo>
                  <a:pt x="947732" y="273331"/>
                  <a:pt x="966547" y="256582"/>
                  <a:pt x="978769" y="239618"/>
                </a:cubicBezTo>
                <a:cubicBezTo>
                  <a:pt x="990991" y="222655"/>
                  <a:pt x="999014" y="205929"/>
                  <a:pt x="1002837" y="189439"/>
                </a:cubicBezTo>
                <a:cubicBezTo>
                  <a:pt x="1006660" y="172950"/>
                  <a:pt x="1008677" y="157149"/>
                  <a:pt x="1008888" y="142037"/>
                </a:cubicBezTo>
                <a:lnTo>
                  <a:pt x="960729" y="142037"/>
                </a:lnTo>
                <a:lnTo>
                  <a:pt x="957986" y="133503"/>
                </a:lnTo>
                <a:lnTo>
                  <a:pt x="1099718" y="133503"/>
                </a:lnTo>
                <a:close/>
                <a:moveTo>
                  <a:pt x="515417" y="111862"/>
                </a:moveTo>
                <a:cubicBezTo>
                  <a:pt x="515646" y="112026"/>
                  <a:pt x="518167" y="113934"/>
                  <a:pt x="522980" y="117585"/>
                </a:cubicBezTo>
                <a:cubicBezTo>
                  <a:pt x="527793" y="121237"/>
                  <a:pt x="533520" y="125651"/>
                  <a:pt x="540162" y="130827"/>
                </a:cubicBezTo>
                <a:cubicBezTo>
                  <a:pt x="546804" y="136003"/>
                  <a:pt x="552982" y="140959"/>
                  <a:pt x="558698" y="145695"/>
                </a:cubicBezTo>
                <a:cubicBezTo>
                  <a:pt x="558203" y="147365"/>
                  <a:pt x="557136" y="148597"/>
                  <a:pt x="555498" y="149391"/>
                </a:cubicBezTo>
                <a:cubicBezTo>
                  <a:pt x="553860" y="150184"/>
                  <a:pt x="551878" y="150578"/>
                  <a:pt x="549554" y="150572"/>
                </a:cubicBezTo>
                <a:lnTo>
                  <a:pt x="345034" y="150572"/>
                </a:lnTo>
                <a:lnTo>
                  <a:pt x="342595" y="142037"/>
                </a:lnTo>
                <a:lnTo>
                  <a:pt x="491338" y="142037"/>
                </a:lnTo>
                <a:close/>
                <a:moveTo>
                  <a:pt x="168554" y="106966"/>
                </a:moveTo>
                <a:lnTo>
                  <a:pt x="168554" y="143885"/>
                </a:lnTo>
                <a:lnTo>
                  <a:pt x="212446" y="143885"/>
                </a:lnTo>
                <a:lnTo>
                  <a:pt x="212446" y="106966"/>
                </a:lnTo>
                <a:close/>
                <a:moveTo>
                  <a:pt x="2698699" y="105137"/>
                </a:moveTo>
                <a:lnTo>
                  <a:pt x="2698699" y="145409"/>
                </a:lnTo>
                <a:lnTo>
                  <a:pt x="2738018" y="145409"/>
                </a:lnTo>
                <a:lnTo>
                  <a:pt x="2738018" y="105137"/>
                </a:lnTo>
                <a:close/>
                <a:moveTo>
                  <a:pt x="1299667" y="85040"/>
                </a:moveTo>
                <a:cubicBezTo>
                  <a:pt x="1308087" y="85268"/>
                  <a:pt x="1315021" y="88164"/>
                  <a:pt x="1320470" y="93726"/>
                </a:cubicBezTo>
                <a:cubicBezTo>
                  <a:pt x="1325918" y="99289"/>
                  <a:pt x="1328737" y="106147"/>
                  <a:pt x="1328928" y="114300"/>
                </a:cubicBezTo>
                <a:cubicBezTo>
                  <a:pt x="1328737" y="122428"/>
                  <a:pt x="1325918" y="129185"/>
                  <a:pt x="1320470" y="134570"/>
                </a:cubicBezTo>
                <a:cubicBezTo>
                  <a:pt x="1315021" y="139954"/>
                  <a:pt x="1308087" y="142748"/>
                  <a:pt x="1299667" y="142952"/>
                </a:cubicBezTo>
                <a:cubicBezTo>
                  <a:pt x="1291247" y="142748"/>
                  <a:pt x="1284313" y="139954"/>
                  <a:pt x="1278865" y="134570"/>
                </a:cubicBezTo>
                <a:cubicBezTo>
                  <a:pt x="1273416" y="129185"/>
                  <a:pt x="1270597" y="122428"/>
                  <a:pt x="1270406" y="114300"/>
                </a:cubicBezTo>
                <a:cubicBezTo>
                  <a:pt x="1270597" y="106147"/>
                  <a:pt x="1273416" y="99289"/>
                  <a:pt x="1278865" y="93726"/>
                </a:cubicBezTo>
                <a:cubicBezTo>
                  <a:pt x="1284313" y="88164"/>
                  <a:pt x="1291247" y="85268"/>
                  <a:pt x="1299667" y="85040"/>
                </a:cubicBezTo>
                <a:close/>
                <a:moveTo>
                  <a:pt x="3532327" y="69800"/>
                </a:moveTo>
                <a:lnTo>
                  <a:pt x="3566769" y="98451"/>
                </a:lnTo>
                <a:cubicBezTo>
                  <a:pt x="3565919" y="99556"/>
                  <a:pt x="3564572" y="100623"/>
                  <a:pt x="3562731" y="101651"/>
                </a:cubicBezTo>
                <a:cubicBezTo>
                  <a:pt x="3560889" y="102680"/>
                  <a:pt x="3558171" y="103442"/>
                  <a:pt x="3554577" y="103937"/>
                </a:cubicBezTo>
                <a:lnTo>
                  <a:pt x="3554577" y="217628"/>
                </a:lnTo>
                <a:cubicBezTo>
                  <a:pt x="3562216" y="214872"/>
                  <a:pt x="3570103" y="211925"/>
                  <a:pt x="3578237" y="208788"/>
                </a:cubicBezTo>
                <a:cubicBezTo>
                  <a:pt x="3586372" y="205652"/>
                  <a:pt x="3594639" y="202400"/>
                  <a:pt x="3603040" y="199035"/>
                </a:cubicBezTo>
                <a:lnTo>
                  <a:pt x="3603955" y="201778"/>
                </a:lnTo>
                <a:cubicBezTo>
                  <a:pt x="3597948" y="208827"/>
                  <a:pt x="3589312" y="218199"/>
                  <a:pt x="3578047" y="229896"/>
                </a:cubicBezTo>
                <a:cubicBezTo>
                  <a:pt x="3566782" y="241593"/>
                  <a:pt x="3553269" y="254470"/>
                  <a:pt x="3537508" y="268529"/>
                </a:cubicBezTo>
                <a:cubicBezTo>
                  <a:pt x="3536111" y="271876"/>
                  <a:pt x="3534486" y="274708"/>
                  <a:pt x="3532632" y="277026"/>
                </a:cubicBezTo>
                <a:cubicBezTo>
                  <a:pt x="3530777" y="279343"/>
                  <a:pt x="3528847" y="281185"/>
                  <a:pt x="3526840" y="282550"/>
                </a:cubicBezTo>
                <a:lnTo>
                  <a:pt x="3495751" y="237744"/>
                </a:lnTo>
                <a:cubicBezTo>
                  <a:pt x="3502717" y="233522"/>
                  <a:pt x="3507301" y="230080"/>
                  <a:pt x="3509505" y="227419"/>
                </a:cubicBezTo>
                <a:cubicBezTo>
                  <a:pt x="3511708" y="224759"/>
                  <a:pt x="3512712" y="221698"/>
                  <a:pt x="3512515" y="218237"/>
                </a:cubicBezTo>
                <a:lnTo>
                  <a:pt x="3512515" y="97232"/>
                </a:lnTo>
                <a:lnTo>
                  <a:pt x="3471367" y="97232"/>
                </a:lnTo>
                <a:lnTo>
                  <a:pt x="3468624" y="88697"/>
                </a:lnTo>
                <a:lnTo>
                  <a:pt x="3513124" y="88697"/>
                </a:lnTo>
                <a:close/>
                <a:moveTo>
                  <a:pt x="641604" y="64923"/>
                </a:moveTo>
                <a:cubicBezTo>
                  <a:pt x="660845" y="71951"/>
                  <a:pt x="673626" y="80088"/>
                  <a:pt x="679947" y="89335"/>
                </a:cubicBezTo>
                <a:cubicBezTo>
                  <a:pt x="686267" y="98583"/>
                  <a:pt x="688180" y="107006"/>
                  <a:pt x="685686" y="114605"/>
                </a:cubicBezTo>
                <a:cubicBezTo>
                  <a:pt x="683191" y="122205"/>
                  <a:pt x="678341" y="127046"/>
                  <a:pt x="671136" y="129131"/>
                </a:cubicBezTo>
                <a:cubicBezTo>
                  <a:pt x="663931" y="131215"/>
                  <a:pt x="656424" y="128609"/>
                  <a:pt x="648614" y="121311"/>
                </a:cubicBezTo>
                <a:cubicBezTo>
                  <a:pt x="649433" y="111697"/>
                  <a:pt x="648862" y="102045"/>
                  <a:pt x="646900" y="92355"/>
                </a:cubicBezTo>
                <a:cubicBezTo>
                  <a:pt x="644938" y="82665"/>
                  <a:pt x="642156" y="73927"/>
                  <a:pt x="638556" y="66142"/>
                </a:cubicBezTo>
                <a:close/>
                <a:moveTo>
                  <a:pt x="2657246" y="63089"/>
                </a:moveTo>
                <a:lnTo>
                  <a:pt x="2708453" y="67361"/>
                </a:lnTo>
                <a:cubicBezTo>
                  <a:pt x="2708237" y="69222"/>
                  <a:pt x="2707449" y="70835"/>
                  <a:pt x="2706090" y="72200"/>
                </a:cubicBezTo>
                <a:cubicBezTo>
                  <a:pt x="2704732" y="73565"/>
                  <a:pt x="2702268" y="74492"/>
                  <a:pt x="2698699" y="74981"/>
                </a:cubicBezTo>
                <a:lnTo>
                  <a:pt x="2698699" y="96641"/>
                </a:lnTo>
                <a:lnTo>
                  <a:pt x="2738018" y="96641"/>
                </a:lnTo>
                <a:lnTo>
                  <a:pt x="2738018" y="63089"/>
                </a:lnTo>
                <a:lnTo>
                  <a:pt x="2789529" y="67361"/>
                </a:lnTo>
                <a:cubicBezTo>
                  <a:pt x="2789313" y="69203"/>
                  <a:pt x="2788526" y="70778"/>
                  <a:pt x="2787168" y="72086"/>
                </a:cubicBezTo>
                <a:cubicBezTo>
                  <a:pt x="2785808" y="73394"/>
                  <a:pt x="2783345" y="74359"/>
                  <a:pt x="2779776" y="74981"/>
                </a:cubicBezTo>
                <a:lnTo>
                  <a:pt x="2779776" y="96641"/>
                </a:lnTo>
                <a:lnTo>
                  <a:pt x="2787396" y="96641"/>
                </a:lnTo>
                <a:lnTo>
                  <a:pt x="2804769" y="68573"/>
                </a:lnTo>
                <a:cubicBezTo>
                  <a:pt x="2804948" y="68733"/>
                  <a:pt x="2806792" y="70548"/>
                  <a:pt x="2810301" y="74019"/>
                </a:cubicBezTo>
                <a:cubicBezTo>
                  <a:pt x="2813810" y="77489"/>
                  <a:pt x="2817912" y="81653"/>
                  <a:pt x="2822606" y="86511"/>
                </a:cubicBezTo>
                <a:cubicBezTo>
                  <a:pt x="2827300" y="91369"/>
                  <a:pt x="2831515" y="95959"/>
                  <a:pt x="2835250" y="100282"/>
                </a:cubicBezTo>
                <a:cubicBezTo>
                  <a:pt x="2834773" y="101945"/>
                  <a:pt x="2833821" y="103171"/>
                  <a:pt x="2832392" y="103962"/>
                </a:cubicBezTo>
                <a:cubicBezTo>
                  <a:pt x="2830963" y="104752"/>
                  <a:pt x="2829173" y="105144"/>
                  <a:pt x="2827020" y="105137"/>
                </a:cubicBezTo>
                <a:lnTo>
                  <a:pt x="2779776" y="105137"/>
                </a:lnTo>
                <a:lnTo>
                  <a:pt x="2779776" y="152995"/>
                </a:lnTo>
                <a:cubicBezTo>
                  <a:pt x="2779332" y="154430"/>
                  <a:pt x="2775572" y="156209"/>
                  <a:pt x="2768498" y="158333"/>
                </a:cubicBezTo>
                <a:cubicBezTo>
                  <a:pt x="2761425" y="160456"/>
                  <a:pt x="2753703" y="161626"/>
                  <a:pt x="2745333" y="161842"/>
                </a:cubicBezTo>
                <a:lnTo>
                  <a:pt x="2738018" y="161842"/>
                </a:lnTo>
                <a:lnTo>
                  <a:pt x="2738018" y="153905"/>
                </a:lnTo>
                <a:lnTo>
                  <a:pt x="2698699" y="153905"/>
                </a:lnTo>
                <a:lnTo>
                  <a:pt x="2698699" y="160011"/>
                </a:lnTo>
                <a:cubicBezTo>
                  <a:pt x="2698248" y="161448"/>
                  <a:pt x="2694502" y="163229"/>
                  <a:pt x="2687459" y="165353"/>
                </a:cubicBezTo>
                <a:cubicBezTo>
                  <a:pt x="2680418" y="167477"/>
                  <a:pt x="2672785" y="168647"/>
                  <a:pt x="2664561" y="168864"/>
                </a:cubicBezTo>
                <a:lnTo>
                  <a:pt x="2657246" y="168864"/>
                </a:lnTo>
                <a:lnTo>
                  <a:pt x="2657246" y="105137"/>
                </a:lnTo>
                <a:lnTo>
                  <a:pt x="2629510" y="105137"/>
                </a:lnTo>
                <a:lnTo>
                  <a:pt x="2627071" y="96641"/>
                </a:lnTo>
                <a:lnTo>
                  <a:pt x="2657246" y="96641"/>
                </a:lnTo>
                <a:close/>
                <a:moveTo>
                  <a:pt x="2345131" y="62180"/>
                </a:moveTo>
                <a:cubicBezTo>
                  <a:pt x="2338438" y="70562"/>
                  <a:pt x="2331555" y="78410"/>
                  <a:pt x="2324481" y="85725"/>
                </a:cubicBezTo>
                <a:cubicBezTo>
                  <a:pt x="2317407" y="93041"/>
                  <a:pt x="2310066" y="99822"/>
                  <a:pt x="2302459" y="106071"/>
                </a:cubicBezTo>
                <a:lnTo>
                  <a:pt x="2351532" y="123749"/>
                </a:lnTo>
                <a:lnTo>
                  <a:pt x="2393899" y="123749"/>
                </a:lnTo>
                <a:lnTo>
                  <a:pt x="2393899" y="62180"/>
                </a:lnTo>
                <a:close/>
                <a:moveTo>
                  <a:pt x="1790929" y="42044"/>
                </a:moveTo>
                <a:cubicBezTo>
                  <a:pt x="1784857" y="41795"/>
                  <a:pt x="1779345" y="44799"/>
                  <a:pt x="1774392" y="51054"/>
                </a:cubicBezTo>
                <a:cubicBezTo>
                  <a:pt x="1769439" y="57308"/>
                  <a:pt x="1765485" y="68306"/>
                  <a:pt x="1762532" y="84045"/>
                </a:cubicBezTo>
                <a:cubicBezTo>
                  <a:pt x="1759578" y="99784"/>
                  <a:pt x="1758064" y="121756"/>
                  <a:pt x="1757991" y="149961"/>
                </a:cubicBezTo>
                <a:cubicBezTo>
                  <a:pt x="1758064" y="178369"/>
                  <a:pt x="1759578" y="200511"/>
                  <a:pt x="1762532" y="216386"/>
                </a:cubicBezTo>
                <a:cubicBezTo>
                  <a:pt x="1765485" y="232261"/>
                  <a:pt x="1769439" y="243360"/>
                  <a:pt x="1774392" y="249683"/>
                </a:cubicBezTo>
                <a:cubicBezTo>
                  <a:pt x="1779345" y="256006"/>
                  <a:pt x="1784857" y="259043"/>
                  <a:pt x="1790929" y="258795"/>
                </a:cubicBezTo>
                <a:cubicBezTo>
                  <a:pt x="1797007" y="259037"/>
                  <a:pt x="1802572" y="255978"/>
                  <a:pt x="1807623" y="249615"/>
                </a:cubicBezTo>
                <a:cubicBezTo>
                  <a:pt x="1812674" y="243253"/>
                  <a:pt x="1816725" y="232131"/>
                  <a:pt x="1819777" y="216250"/>
                </a:cubicBezTo>
                <a:cubicBezTo>
                  <a:pt x="1822828" y="200370"/>
                  <a:pt x="1824395" y="178273"/>
                  <a:pt x="1824476" y="149961"/>
                </a:cubicBezTo>
                <a:cubicBezTo>
                  <a:pt x="1824395" y="121852"/>
                  <a:pt x="1822828" y="99925"/>
                  <a:pt x="1819777" y="84180"/>
                </a:cubicBezTo>
                <a:cubicBezTo>
                  <a:pt x="1816725" y="68435"/>
                  <a:pt x="1812674" y="57416"/>
                  <a:pt x="1807623" y="51121"/>
                </a:cubicBezTo>
                <a:cubicBezTo>
                  <a:pt x="1802572" y="44827"/>
                  <a:pt x="1797007" y="41801"/>
                  <a:pt x="1790929" y="42044"/>
                </a:cubicBezTo>
                <a:close/>
                <a:moveTo>
                  <a:pt x="824465" y="41758"/>
                </a:moveTo>
                <a:lnTo>
                  <a:pt x="824465" y="209703"/>
                </a:lnTo>
                <a:lnTo>
                  <a:pt x="843689" y="209703"/>
                </a:lnTo>
                <a:cubicBezTo>
                  <a:pt x="845183" y="209716"/>
                  <a:pt x="846467" y="209614"/>
                  <a:pt x="847542" y="209398"/>
                </a:cubicBezTo>
                <a:cubicBezTo>
                  <a:pt x="848616" y="209182"/>
                  <a:pt x="849671" y="208775"/>
                  <a:pt x="850708" y="208178"/>
                </a:cubicBezTo>
                <a:cubicBezTo>
                  <a:pt x="853003" y="206856"/>
                  <a:pt x="854745" y="204924"/>
                  <a:pt x="855933" y="202382"/>
                </a:cubicBezTo>
                <a:cubicBezTo>
                  <a:pt x="857122" y="199840"/>
                  <a:pt x="857720" y="196383"/>
                  <a:pt x="857726" y="192011"/>
                </a:cubicBezTo>
                <a:cubicBezTo>
                  <a:pt x="857796" y="180929"/>
                  <a:pt x="855673" y="169744"/>
                  <a:pt x="851356" y="158458"/>
                </a:cubicBezTo>
                <a:cubicBezTo>
                  <a:pt x="847039" y="147172"/>
                  <a:pt x="840110" y="136523"/>
                  <a:pt x="830568" y="126510"/>
                </a:cubicBezTo>
                <a:cubicBezTo>
                  <a:pt x="832629" y="119219"/>
                  <a:pt x="834712" y="110630"/>
                  <a:pt x="836818" y="100743"/>
                </a:cubicBezTo>
                <a:cubicBezTo>
                  <a:pt x="838924" y="90856"/>
                  <a:pt x="840894" y="80731"/>
                  <a:pt x="842728" y="70370"/>
                </a:cubicBezTo>
                <a:cubicBezTo>
                  <a:pt x="844563" y="60008"/>
                  <a:pt x="846104" y="50471"/>
                  <a:pt x="847351" y="41758"/>
                </a:cubicBezTo>
                <a:close/>
                <a:moveTo>
                  <a:pt x="2155336" y="31414"/>
                </a:moveTo>
                <a:cubicBezTo>
                  <a:pt x="2179328" y="31749"/>
                  <a:pt x="2197074" y="37624"/>
                  <a:pt x="2208573" y="49038"/>
                </a:cubicBezTo>
                <a:cubicBezTo>
                  <a:pt x="2220072" y="60453"/>
                  <a:pt x="2225783" y="75397"/>
                  <a:pt x="2225706" y="93872"/>
                </a:cubicBezTo>
                <a:cubicBezTo>
                  <a:pt x="2225705" y="104562"/>
                  <a:pt x="2222561" y="114818"/>
                  <a:pt x="2216275" y="124640"/>
                </a:cubicBezTo>
                <a:cubicBezTo>
                  <a:pt x="2209989" y="134461"/>
                  <a:pt x="2200572" y="144943"/>
                  <a:pt x="2188023" y="156086"/>
                </a:cubicBezTo>
                <a:cubicBezTo>
                  <a:pt x="2175474" y="167228"/>
                  <a:pt x="2159802" y="180126"/>
                  <a:pt x="2141010" y="194780"/>
                </a:cubicBezTo>
                <a:cubicBezTo>
                  <a:pt x="2136044" y="198801"/>
                  <a:pt x="2130279" y="203564"/>
                  <a:pt x="2123713" y="209071"/>
                </a:cubicBezTo>
                <a:cubicBezTo>
                  <a:pt x="2117147" y="214577"/>
                  <a:pt x="2110314" y="220484"/>
                  <a:pt x="2103215" y="226791"/>
                </a:cubicBezTo>
                <a:lnTo>
                  <a:pt x="2230888" y="226791"/>
                </a:lnTo>
                <a:lnTo>
                  <a:pt x="2230888" y="264243"/>
                </a:lnTo>
                <a:lnTo>
                  <a:pt x="2078222" y="264243"/>
                </a:lnTo>
                <a:lnTo>
                  <a:pt x="2078222" y="236839"/>
                </a:lnTo>
                <a:cubicBezTo>
                  <a:pt x="2087092" y="227197"/>
                  <a:pt x="2095716" y="217687"/>
                  <a:pt x="2104091" y="208307"/>
                </a:cubicBezTo>
                <a:cubicBezTo>
                  <a:pt x="2112467" y="198927"/>
                  <a:pt x="2120405" y="189947"/>
                  <a:pt x="2127904" y="181366"/>
                </a:cubicBezTo>
                <a:cubicBezTo>
                  <a:pt x="2138958" y="169054"/>
                  <a:pt x="2148041" y="158112"/>
                  <a:pt x="2155155" y="148543"/>
                </a:cubicBezTo>
                <a:cubicBezTo>
                  <a:pt x="2162269" y="138974"/>
                  <a:pt x="2167537" y="129659"/>
                  <a:pt x="2170960" y="120598"/>
                </a:cubicBezTo>
                <a:cubicBezTo>
                  <a:pt x="2174382" y="111536"/>
                  <a:pt x="2176083" y="101612"/>
                  <a:pt x="2176062" y="90823"/>
                </a:cubicBezTo>
                <a:cubicBezTo>
                  <a:pt x="2175955" y="75573"/>
                  <a:pt x="2172589" y="63620"/>
                  <a:pt x="2165966" y="54963"/>
                </a:cubicBezTo>
                <a:cubicBezTo>
                  <a:pt x="2159343" y="46306"/>
                  <a:pt x="2150110" y="41898"/>
                  <a:pt x="2138267" y="41739"/>
                </a:cubicBezTo>
                <a:cubicBezTo>
                  <a:pt x="2134559" y="41689"/>
                  <a:pt x="2130698" y="42096"/>
                  <a:pt x="2126685" y="42960"/>
                </a:cubicBezTo>
                <a:lnTo>
                  <a:pt x="2119979" y="73141"/>
                </a:lnTo>
                <a:cubicBezTo>
                  <a:pt x="2118150" y="83132"/>
                  <a:pt x="2115102" y="89902"/>
                  <a:pt x="2110835" y="93452"/>
                </a:cubicBezTo>
                <a:cubicBezTo>
                  <a:pt x="2106568" y="97003"/>
                  <a:pt x="2101996" y="98667"/>
                  <a:pt x="2097119" y="98444"/>
                </a:cubicBezTo>
                <a:cubicBezTo>
                  <a:pt x="2092655" y="98400"/>
                  <a:pt x="2088705" y="97269"/>
                  <a:pt x="2085270" y="95053"/>
                </a:cubicBezTo>
                <a:cubicBezTo>
                  <a:pt x="2081835" y="92836"/>
                  <a:pt x="2079180" y="89800"/>
                  <a:pt x="2077307" y="85945"/>
                </a:cubicBezTo>
                <a:cubicBezTo>
                  <a:pt x="2078378" y="74235"/>
                  <a:pt x="2082502" y="64328"/>
                  <a:pt x="2089680" y="56226"/>
                </a:cubicBezTo>
                <a:cubicBezTo>
                  <a:pt x="2096858" y="48123"/>
                  <a:pt x="2106152" y="41968"/>
                  <a:pt x="2117563" y="37761"/>
                </a:cubicBezTo>
                <a:cubicBezTo>
                  <a:pt x="2128975" y="33553"/>
                  <a:pt x="2141565" y="31438"/>
                  <a:pt x="2155336" y="31414"/>
                </a:cubicBezTo>
                <a:close/>
                <a:moveTo>
                  <a:pt x="1974361" y="31414"/>
                </a:moveTo>
                <a:cubicBezTo>
                  <a:pt x="1998353" y="31749"/>
                  <a:pt x="2016099" y="37624"/>
                  <a:pt x="2027598" y="49038"/>
                </a:cubicBezTo>
                <a:cubicBezTo>
                  <a:pt x="2039097" y="60453"/>
                  <a:pt x="2044808" y="75397"/>
                  <a:pt x="2044731" y="93872"/>
                </a:cubicBezTo>
                <a:cubicBezTo>
                  <a:pt x="2044730" y="104562"/>
                  <a:pt x="2041586" y="114818"/>
                  <a:pt x="2035300" y="124640"/>
                </a:cubicBezTo>
                <a:cubicBezTo>
                  <a:pt x="2029014" y="134461"/>
                  <a:pt x="2019597" y="144943"/>
                  <a:pt x="2007048" y="156086"/>
                </a:cubicBezTo>
                <a:cubicBezTo>
                  <a:pt x="1994498" y="167228"/>
                  <a:pt x="1978828" y="180126"/>
                  <a:pt x="1960035" y="194780"/>
                </a:cubicBezTo>
                <a:cubicBezTo>
                  <a:pt x="1955070" y="198801"/>
                  <a:pt x="1949304" y="203564"/>
                  <a:pt x="1942738" y="209071"/>
                </a:cubicBezTo>
                <a:cubicBezTo>
                  <a:pt x="1936172" y="214577"/>
                  <a:pt x="1929339" y="220484"/>
                  <a:pt x="1922240" y="226791"/>
                </a:cubicBezTo>
                <a:lnTo>
                  <a:pt x="2049913" y="226791"/>
                </a:lnTo>
                <a:lnTo>
                  <a:pt x="2049913" y="264243"/>
                </a:lnTo>
                <a:lnTo>
                  <a:pt x="1897247" y="264243"/>
                </a:lnTo>
                <a:lnTo>
                  <a:pt x="1897247" y="236839"/>
                </a:lnTo>
                <a:cubicBezTo>
                  <a:pt x="1906117" y="227197"/>
                  <a:pt x="1914741" y="217687"/>
                  <a:pt x="1923116" y="208307"/>
                </a:cubicBezTo>
                <a:cubicBezTo>
                  <a:pt x="1931492" y="198927"/>
                  <a:pt x="1939430" y="189947"/>
                  <a:pt x="1946929" y="181366"/>
                </a:cubicBezTo>
                <a:cubicBezTo>
                  <a:pt x="1957982" y="169054"/>
                  <a:pt x="1967066" y="158112"/>
                  <a:pt x="1974180" y="148543"/>
                </a:cubicBezTo>
                <a:cubicBezTo>
                  <a:pt x="1981294" y="138974"/>
                  <a:pt x="1986562" y="129659"/>
                  <a:pt x="1989985" y="120598"/>
                </a:cubicBezTo>
                <a:cubicBezTo>
                  <a:pt x="1993407" y="111536"/>
                  <a:pt x="1995108" y="101612"/>
                  <a:pt x="1995087" y="90823"/>
                </a:cubicBezTo>
                <a:cubicBezTo>
                  <a:pt x="1994979" y="75573"/>
                  <a:pt x="1991614" y="63620"/>
                  <a:pt x="1984991" y="54963"/>
                </a:cubicBezTo>
                <a:cubicBezTo>
                  <a:pt x="1978368" y="46306"/>
                  <a:pt x="1969135" y="41898"/>
                  <a:pt x="1957292" y="41739"/>
                </a:cubicBezTo>
                <a:cubicBezTo>
                  <a:pt x="1953584" y="41689"/>
                  <a:pt x="1949723" y="42096"/>
                  <a:pt x="1945710" y="42960"/>
                </a:cubicBezTo>
                <a:lnTo>
                  <a:pt x="1939004" y="73141"/>
                </a:lnTo>
                <a:cubicBezTo>
                  <a:pt x="1937175" y="83132"/>
                  <a:pt x="1934127" y="89902"/>
                  <a:pt x="1929860" y="93452"/>
                </a:cubicBezTo>
                <a:cubicBezTo>
                  <a:pt x="1925593" y="97003"/>
                  <a:pt x="1921021" y="98667"/>
                  <a:pt x="1916144" y="98444"/>
                </a:cubicBezTo>
                <a:cubicBezTo>
                  <a:pt x="1911680" y="98400"/>
                  <a:pt x="1907730" y="97269"/>
                  <a:pt x="1904295" y="95053"/>
                </a:cubicBezTo>
                <a:cubicBezTo>
                  <a:pt x="1900860" y="92836"/>
                  <a:pt x="1898205" y="89800"/>
                  <a:pt x="1896332" y="85945"/>
                </a:cubicBezTo>
                <a:cubicBezTo>
                  <a:pt x="1897403" y="74235"/>
                  <a:pt x="1901527" y="64328"/>
                  <a:pt x="1908705" y="56226"/>
                </a:cubicBezTo>
                <a:cubicBezTo>
                  <a:pt x="1915883" y="48123"/>
                  <a:pt x="1925177" y="41968"/>
                  <a:pt x="1936588" y="37761"/>
                </a:cubicBezTo>
                <a:cubicBezTo>
                  <a:pt x="1947999" y="33553"/>
                  <a:pt x="1960590" y="31438"/>
                  <a:pt x="1974361" y="31414"/>
                </a:cubicBezTo>
                <a:close/>
                <a:moveTo>
                  <a:pt x="1790929" y="31414"/>
                </a:moveTo>
                <a:cubicBezTo>
                  <a:pt x="1805156" y="31347"/>
                  <a:pt x="1818263" y="35473"/>
                  <a:pt x="1830248" y="43789"/>
                </a:cubicBezTo>
                <a:cubicBezTo>
                  <a:pt x="1842234" y="52106"/>
                  <a:pt x="1851882" y="65012"/>
                  <a:pt x="1859192" y="82508"/>
                </a:cubicBezTo>
                <a:cubicBezTo>
                  <a:pt x="1866503" y="100005"/>
                  <a:pt x="1870259" y="122489"/>
                  <a:pt x="1870462" y="149961"/>
                </a:cubicBezTo>
                <a:cubicBezTo>
                  <a:pt x="1870259" y="177637"/>
                  <a:pt x="1866503" y="200290"/>
                  <a:pt x="1859192" y="217922"/>
                </a:cubicBezTo>
                <a:cubicBezTo>
                  <a:pt x="1851882" y="235554"/>
                  <a:pt x="1842234" y="248563"/>
                  <a:pt x="1830248" y="256947"/>
                </a:cubicBezTo>
                <a:cubicBezTo>
                  <a:pt x="1818263" y="265332"/>
                  <a:pt x="1805156" y="269491"/>
                  <a:pt x="1790929" y="269425"/>
                </a:cubicBezTo>
                <a:cubicBezTo>
                  <a:pt x="1776609" y="269491"/>
                  <a:pt x="1763484" y="265332"/>
                  <a:pt x="1751553" y="256947"/>
                </a:cubicBezTo>
                <a:cubicBezTo>
                  <a:pt x="1739622" y="248563"/>
                  <a:pt x="1730045" y="235554"/>
                  <a:pt x="1722823" y="217922"/>
                </a:cubicBezTo>
                <a:cubicBezTo>
                  <a:pt x="1715601" y="200290"/>
                  <a:pt x="1711893" y="177637"/>
                  <a:pt x="1711699" y="149961"/>
                </a:cubicBezTo>
                <a:cubicBezTo>
                  <a:pt x="1711893" y="122489"/>
                  <a:pt x="1715601" y="100005"/>
                  <a:pt x="1722823" y="82508"/>
                </a:cubicBezTo>
                <a:cubicBezTo>
                  <a:pt x="1730045" y="65012"/>
                  <a:pt x="1739622" y="52106"/>
                  <a:pt x="1751553" y="43789"/>
                </a:cubicBezTo>
                <a:cubicBezTo>
                  <a:pt x="1763484" y="35473"/>
                  <a:pt x="1776609" y="31347"/>
                  <a:pt x="1790929" y="31414"/>
                </a:cubicBezTo>
                <a:close/>
                <a:moveTo>
                  <a:pt x="1612411" y="31414"/>
                </a:moveTo>
                <a:cubicBezTo>
                  <a:pt x="1636403" y="31749"/>
                  <a:pt x="1654149" y="37624"/>
                  <a:pt x="1665648" y="49038"/>
                </a:cubicBezTo>
                <a:cubicBezTo>
                  <a:pt x="1677147" y="60453"/>
                  <a:pt x="1682858" y="75397"/>
                  <a:pt x="1682782" y="93872"/>
                </a:cubicBezTo>
                <a:cubicBezTo>
                  <a:pt x="1682780" y="104562"/>
                  <a:pt x="1679636" y="114818"/>
                  <a:pt x="1673350" y="124640"/>
                </a:cubicBezTo>
                <a:cubicBezTo>
                  <a:pt x="1667065" y="134461"/>
                  <a:pt x="1657647" y="144943"/>
                  <a:pt x="1645098" y="156086"/>
                </a:cubicBezTo>
                <a:cubicBezTo>
                  <a:pt x="1632548" y="167228"/>
                  <a:pt x="1616878" y="180126"/>
                  <a:pt x="1598085" y="194780"/>
                </a:cubicBezTo>
                <a:cubicBezTo>
                  <a:pt x="1593120" y="198801"/>
                  <a:pt x="1587354" y="203564"/>
                  <a:pt x="1580788" y="209071"/>
                </a:cubicBezTo>
                <a:cubicBezTo>
                  <a:pt x="1574222" y="214577"/>
                  <a:pt x="1567389" y="220484"/>
                  <a:pt x="1560290" y="226791"/>
                </a:cubicBezTo>
                <a:lnTo>
                  <a:pt x="1687963" y="226791"/>
                </a:lnTo>
                <a:lnTo>
                  <a:pt x="1687963" y="264243"/>
                </a:lnTo>
                <a:lnTo>
                  <a:pt x="1535297" y="264243"/>
                </a:lnTo>
                <a:lnTo>
                  <a:pt x="1535297" y="236839"/>
                </a:lnTo>
                <a:cubicBezTo>
                  <a:pt x="1544167" y="227197"/>
                  <a:pt x="1552791" y="217687"/>
                  <a:pt x="1561166" y="208307"/>
                </a:cubicBezTo>
                <a:cubicBezTo>
                  <a:pt x="1569542" y="198927"/>
                  <a:pt x="1577480" y="189947"/>
                  <a:pt x="1584979" y="181366"/>
                </a:cubicBezTo>
                <a:cubicBezTo>
                  <a:pt x="1596033" y="169054"/>
                  <a:pt x="1605116" y="158112"/>
                  <a:pt x="1612230" y="148543"/>
                </a:cubicBezTo>
                <a:cubicBezTo>
                  <a:pt x="1619344" y="138974"/>
                  <a:pt x="1624612" y="129659"/>
                  <a:pt x="1628035" y="120598"/>
                </a:cubicBezTo>
                <a:cubicBezTo>
                  <a:pt x="1631457" y="111536"/>
                  <a:pt x="1633158" y="101612"/>
                  <a:pt x="1633137" y="90823"/>
                </a:cubicBezTo>
                <a:cubicBezTo>
                  <a:pt x="1633029" y="75573"/>
                  <a:pt x="1629664" y="63620"/>
                  <a:pt x="1623041" y="54963"/>
                </a:cubicBezTo>
                <a:cubicBezTo>
                  <a:pt x="1616418" y="46306"/>
                  <a:pt x="1607185" y="41898"/>
                  <a:pt x="1595342" y="41739"/>
                </a:cubicBezTo>
                <a:cubicBezTo>
                  <a:pt x="1591634" y="41689"/>
                  <a:pt x="1587773" y="42096"/>
                  <a:pt x="1583760" y="42960"/>
                </a:cubicBezTo>
                <a:lnTo>
                  <a:pt x="1577054" y="73141"/>
                </a:lnTo>
                <a:cubicBezTo>
                  <a:pt x="1575225" y="83132"/>
                  <a:pt x="1572177" y="89902"/>
                  <a:pt x="1567910" y="93452"/>
                </a:cubicBezTo>
                <a:cubicBezTo>
                  <a:pt x="1563643" y="97003"/>
                  <a:pt x="1559071" y="98667"/>
                  <a:pt x="1554194" y="98444"/>
                </a:cubicBezTo>
                <a:cubicBezTo>
                  <a:pt x="1549730" y="98400"/>
                  <a:pt x="1545780" y="97269"/>
                  <a:pt x="1542345" y="95053"/>
                </a:cubicBezTo>
                <a:cubicBezTo>
                  <a:pt x="1538910" y="92836"/>
                  <a:pt x="1536255" y="89800"/>
                  <a:pt x="1534382" y="85945"/>
                </a:cubicBezTo>
                <a:cubicBezTo>
                  <a:pt x="1535453" y="74235"/>
                  <a:pt x="1539577" y="64328"/>
                  <a:pt x="1546755" y="56226"/>
                </a:cubicBezTo>
                <a:cubicBezTo>
                  <a:pt x="1553933" y="48123"/>
                  <a:pt x="1563227" y="41968"/>
                  <a:pt x="1574638" y="37761"/>
                </a:cubicBezTo>
                <a:cubicBezTo>
                  <a:pt x="1586049" y="33553"/>
                  <a:pt x="1598640" y="31438"/>
                  <a:pt x="1612411" y="31414"/>
                </a:cubicBezTo>
                <a:close/>
                <a:moveTo>
                  <a:pt x="3945636" y="28804"/>
                </a:moveTo>
                <a:lnTo>
                  <a:pt x="3997147" y="33407"/>
                </a:lnTo>
                <a:cubicBezTo>
                  <a:pt x="3996925" y="35596"/>
                  <a:pt x="3995998" y="37476"/>
                  <a:pt x="3994366" y="39046"/>
                </a:cubicBezTo>
                <a:cubicBezTo>
                  <a:pt x="3992734" y="40617"/>
                  <a:pt x="3989901" y="41724"/>
                  <a:pt x="3985869" y="42368"/>
                </a:cubicBezTo>
                <a:lnTo>
                  <a:pt x="3985869" y="207874"/>
                </a:lnTo>
                <a:cubicBezTo>
                  <a:pt x="3985469" y="209665"/>
                  <a:pt x="3981926" y="211875"/>
                  <a:pt x="3975240" y="214503"/>
                </a:cubicBezTo>
                <a:cubicBezTo>
                  <a:pt x="3968553" y="217132"/>
                  <a:pt x="3961124" y="218580"/>
                  <a:pt x="3952951" y="218847"/>
                </a:cubicBezTo>
                <a:lnTo>
                  <a:pt x="3945636" y="218847"/>
                </a:lnTo>
                <a:close/>
                <a:moveTo>
                  <a:pt x="3085490" y="20727"/>
                </a:moveTo>
                <a:cubicBezTo>
                  <a:pt x="3085731" y="20906"/>
                  <a:pt x="3088365" y="22953"/>
                  <a:pt x="3093392" y="26868"/>
                </a:cubicBezTo>
                <a:cubicBezTo>
                  <a:pt x="3098420" y="30783"/>
                  <a:pt x="3104395" y="35495"/>
                  <a:pt x="3111319" y="41002"/>
                </a:cubicBezTo>
                <a:cubicBezTo>
                  <a:pt x="3118243" y="46509"/>
                  <a:pt x="3124670" y="51739"/>
                  <a:pt x="3130601" y="56693"/>
                </a:cubicBezTo>
                <a:cubicBezTo>
                  <a:pt x="3130105" y="58363"/>
                  <a:pt x="3129039" y="59595"/>
                  <a:pt x="3127401" y="60389"/>
                </a:cubicBezTo>
                <a:cubicBezTo>
                  <a:pt x="3125762" y="61183"/>
                  <a:pt x="3123781" y="61576"/>
                  <a:pt x="3121456" y="61570"/>
                </a:cubicBezTo>
                <a:lnTo>
                  <a:pt x="3026969" y="61570"/>
                </a:lnTo>
                <a:lnTo>
                  <a:pt x="3026969" y="259995"/>
                </a:lnTo>
                <a:lnTo>
                  <a:pt x="3077565" y="259995"/>
                </a:lnTo>
                <a:lnTo>
                  <a:pt x="3102864" y="227381"/>
                </a:lnTo>
                <a:cubicBezTo>
                  <a:pt x="3103114" y="227558"/>
                  <a:pt x="3105797" y="229609"/>
                  <a:pt x="3110913" y="233534"/>
                </a:cubicBezTo>
                <a:cubicBezTo>
                  <a:pt x="3116029" y="237458"/>
                  <a:pt x="3122076" y="242196"/>
                  <a:pt x="3129054" y="247746"/>
                </a:cubicBezTo>
                <a:cubicBezTo>
                  <a:pt x="3136032" y="253297"/>
                  <a:pt x="3142441" y="258599"/>
                  <a:pt x="3148279" y="263652"/>
                </a:cubicBezTo>
                <a:cubicBezTo>
                  <a:pt x="3147803" y="265323"/>
                  <a:pt x="3146774" y="266554"/>
                  <a:pt x="3145193" y="267348"/>
                </a:cubicBezTo>
                <a:cubicBezTo>
                  <a:pt x="3143612" y="268142"/>
                  <a:pt x="3141592" y="268536"/>
                  <a:pt x="3139135" y="268529"/>
                </a:cubicBezTo>
                <a:lnTo>
                  <a:pt x="2861462" y="268529"/>
                </a:lnTo>
                <a:lnTo>
                  <a:pt x="2859024" y="259995"/>
                </a:lnTo>
                <a:lnTo>
                  <a:pt x="2978201" y="259995"/>
                </a:lnTo>
                <a:lnTo>
                  <a:pt x="2978201" y="61570"/>
                </a:lnTo>
                <a:lnTo>
                  <a:pt x="2881274" y="61570"/>
                </a:lnTo>
                <a:lnTo>
                  <a:pt x="2878836" y="53036"/>
                </a:lnTo>
                <a:lnTo>
                  <a:pt x="3060497" y="53036"/>
                </a:lnTo>
                <a:close/>
                <a:moveTo>
                  <a:pt x="782745" y="12192"/>
                </a:moveTo>
                <a:lnTo>
                  <a:pt x="828737" y="33224"/>
                </a:lnTo>
                <a:lnTo>
                  <a:pt x="844300" y="33224"/>
                </a:lnTo>
                <a:lnTo>
                  <a:pt x="865948" y="12497"/>
                </a:lnTo>
                <a:lnTo>
                  <a:pt x="906456" y="49379"/>
                </a:lnTo>
                <a:cubicBezTo>
                  <a:pt x="905281" y="50884"/>
                  <a:pt x="903592" y="51989"/>
                  <a:pt x="901389" y="52694"/>
                </a:cubicBezTo>
                <a:cubicBezTo>
                  <a:pt x="899186" y="53399"/>
                  <a:pt x="896203" y="53819"/>
                  <a:pt x="892439" y="53952"/>
                </a:cubicBezTo>
                <a:cubicBezTo>
                  <a:pt x="885817" y="64349"/>
                  <a:pt x="877670" y="76252"/>
                  <a:pt x="867998" y="89659"/>
                </a:cubicBezTo>
                <a:cubicBezTo>
                  <a:pt x="858326" y="103067"/>
                  <a:pt x="848494" y="115046"/>
                  <a:pt x="838502" y="125595"/>
                </a:cubicBezTo>
                <a:cubicBezTo>
                  <a:pt x="858942" y="135715"/>
                  <a:pt x="873836" y="147977"/>
                  <a:pt x="883185" y="162381"/>
                </a:cubicBezTo>
                <a:cubicBezTo>
                  <a:pt x="892534" y="176785"/>
                  <a:pt x="897141" y="191034"/>
                  <a:pt x="897007" y="205127"/>
                </a:cubicBezTo>
                <a:cubicBezTo>
                  <a:pt x="897414" y="221022"/>
                  <a:pt x="893403" y="233595"/>
                  <a:pt x="884975" y="242847"/>
                </a:cubicBezTo>
                <a:cubicBezTo>
                  <a:pt x="876547" y="252099"/>
                  <a:pt x="862174" y="256896"/>
                  <a:pt x="841858" y="257237"/>
                </a:cubicBezTo>
                <a:cubicBezTo>
                  <a:pt x="841845" y="250825"/>
                  <a:pt x="841413" y="244254"/>
                  <a:pt x="840561" y="237524"/>
                </a:cubicBezTo>
                <a:cubicBezTo>
                  <a:pt x="839709" y="230793"/>
                  <a:pt x="838514" y="225890"/>
                  <a:pt x="836976" y="222814"/>
                </a:cubicBezTo>
                <a:cubicBezTo>
                  <a:pt x="835768" y="220978"/>
                  <a:pt x="834141" y="219313"/>
                  <a:pt x="832093" y="217820"/>
                </a:cubicBezTo>
                <a:cubicBezTo>
                  <a:pt x="830046" y="216327"/>
                  <a:pt x="827504" y="215044"/>
                  <a:pt x="824465" y="213970"/>
                </a:cubicBezTo>
                <a:lnTo>
                  <a:pt x="824465" y="281007"/>
                </a:lnTo>
                <a:cubicBezTo>
                  <a:pt x="824395" y="282874"/>
                  <a:pt x="821413" y="285389"/>
                  <a:pt x="815520" y="288551"/>
                </a:cubicBezTo>
                <a:cubicBezTo>
                  <a:pt x="809626" y="291713"/>
                  <a:pt x="801239" y="293466"/>
                  <a:pt x="790358" y="293809"/>
                </a:cubicBezTo>
                <a:lnTo>
                  <a:pt x="782745" y="293809"/>
                </a:lnTo>
                <a:lnTo>
                  <a:pt x="782745" y="141717"/>
                </a:lnTo>
                <a:cubicBezTo>
                  <a:pt x="782122" y="142021"/>
                  <a:pt x="781385" y="142248"/>
                  <a:pt x="780532" y="142400"/>
                </a:cubicBezTo>
                <a:cubicBezTo>
                  <a:pt x="779680" y="142552"/>
                  <a:pt x="778790" y="142628"/>
                  <a:pt x="777862" y="142628"/>
                </a:cubicBezTo>
                <a:lnTo>
                  <a:pt x="614191" y="142628"/>
                </a:lnTo>
                <a:lnTo>
                  <a:pt x="611753" y="134131"/>
                </a:lnTo>
                <a:lnTo>
                  <a:pt x="701657" y="134131"/>
                </a:lnTo>
                <a:cubicBezTo>
                  <a:pt x="703201" y="125836"/>
                  <a:pt x="704655" y="116988"/>
                  <a:pt x="706018" y="107586"/>
                </a:cubicBezTo>
                <a:cubicBezTo>
                  <a:pt x="707382" y="98184"/>
                  <a:pt x="708542" y="89222"/>
                  <a:pt x="709499" y="80701"/>
                </a:cubicBezTo>
                <a:cubicBezTo>
                  <a:pt x="710456" y="72180"/>
                  <a:pt x="711096" y="65093"/>
                  <a:pt x="711420" y="59440"/>
                </a:cubicBezTo>
                <a:lnTo>
                  <a:pt x="764432" y="75292"/>
                </a:lnTo>
                <a:cubicBezTo>
                  <a:pt x="764139" y="77045"/>
                  <a:pt x="763046" y="78570"/>
                  <a:pt x="761151" y="79865"/>
                </a:cubicBezTo>
                <a:cubicBezTo>
                  <a:pt x="759257" y="81161"/>
                  <a:pt x="756486" y="81771"/>
                  <a:pt x="752839" y="81695"/>
                </a:cubicBezTo>
                <a:cubicBezTo>
                  <a:pt x="748113" y="88681"/>
                  <a:pt x="741882" y="96963"/>
                  <a:pt x="734148" y="106541"/>
                </a:cubicBezTo>
                <a:cubicBezTo>
                  <a:pt x="726414" y="116119"/>
                  <a:pt x="718126" y="125316"/>
                  <a:pt x="709284" y="134131"/>
                </a:cubicBezTo>
                <a:lnTo>
                  <a:pt x="726346" y="134131"/>
                </a:lnTo>
                <a:lnTo>
                  <a:pt x="747967" y="106084"/>
                </a:lnTo>
                <a:cubicBezTo>
                  <a:pt x="748130" y="106202"/>
                  <a:pt x="750073" y="107727"/>
                  <a:pt x="753795" y="110657"/>
                </a:cubicBezTo>
                <a:cubicBezTo>
                  <a:pt x="757518" y="113587"/>
                  <a:pt x="762037" y="117211"/>
                  <a:pt x="767353" y="121530"/>
                </a:cubicBezTo>
                <a:cubicBezTo>
                  <a:pt x="772669" y="125849"/>
                  <a:pt x="777800" y="130150"/>
                  <a:pt x="782745" y="134435"/>
                </a:cubicBezTo>
                <a:close/>
                <a:moveTo>
                  <a:pt x="536143" y="9754"/>
                </a:moveTo>
                <a:cubicBezTo>
                  <a:pt x="536386" y="9927"/>
                  <a:pt x="539016" y="11918"/>
                  <a:pt x="544034" y="15726"/>
                </a:cubicBezTo>
                <a:cubicBezTo>
                  <a:pt x="549052" y="19534"/>
                  <a:pt x="555001" y="24121"/>
                  <a:pt x="561882" y="29487"/>
                </a:cubicBezTo>
                <a:cubicBezTo>
                  <a:pt x="568762" y="34853"/>
                  <a:pt x="575118" y="39959"/>
                  <a:pt x="580949" y="44806"/>
                </a:cubicBezTo>
                <a:cubicBezTo>
                  <a:pt x="580453" y="46476"/>
                  <a:pt x="579386" y="47708"/>
                  <a:pt x="577748" y="48502"/>
                </a:cubicBezTo>
                <a:cubicBezTo>
                  <a:pt x="576110" y="49295"/>
                  <a:pt x="574129" y="49689"/>
                  <a:pt x="571805" y="49683"/>
                </a:cubicBezTo>
                <a:lnTo>
                  <a:pt x="325221" y="49683"/>
                </a:lnTo>
                <a:lnTo>
                  <a:pt x="322783" y="41148"/>
                </a:lnTo>
                <a:lnTo>
                  <a:pt x="511454" y="41148"/>
                </a:lnTo>
                <a:close/>
                <a:moveTo>
                  <a:pt x="4005681" y="7468"/>
                </a:moveTo>
                <a:lnTo>
                  <a:pt x="4060850" y="12650"/>
                </a:lnTo>
                <a:cubicBezTo>
                  <a:pt x="4060590" y="14929"/>
                  <a:pt x="4059586" y="16771"/>
                  <a:pt x="4057840" y="18174"/>
                </a:cubicBezTo>
                <a:cubicBezTo>
                  <a:pt x="4056094" y="19577"/>
                  <a:pt x="4053338" y="20581"/>
                  <a:pt x="4049572" y="21184"/>
                </a:cubicBezTo>
                <a:lnTo>
                  <a:pt x="4049572" y="243536"/>
                </a:lnTo>
                <a:cubicBezTo>
                  <a:pt x="4049785" y="253378"/>
                  <a:pt x="4048615" y="261735"/>
                  <a:pt x="4046062" y="268608"/>
                </a:cubicBezTo>
                <a:cubicBezTo>
                  <a:pt x="4043509" y="275481"/>
                  <a:pt x="4038297" y="280949"/>
                  <a:pt x="4030427" y="285011"/>
                </a:cubicBezTo>
                <a:cubicBezTo>
                  <a:pt x="4022556" y="289073"/>
                  <a:pt x="4010752" y="291809"/>
                  <a:pt x="3995013" y="293218"/>
                </a:cubicBezTo>
                <a:cubicBezTo>
                  <a:pt x="3994480" y="286074"/>
                  <a:pt x="3993642" y="279940"/>
                  <a:pt x="3992499" y="274816"/>
                </a:cubicBezTo>
                <a:cubicBezTo>
                  <a:pt x="3991356" y="269691"/>
                  <a:pt x="3989451" y="265462"/>
                  <a:pt x="3986784" y="262128"/>
                </a:cubicBezTo>
                <a:cubicBezTo>
                  <a:pt x="3984371" y="258776"/>
                  <a:pt x="3981043" y="255880"/>
                  <a:pt x="3976802" y="253442"/>
                </a:cubicBezTo>
                <a:cubicBezTo>
                  <a:pt x="3972560" y="251003"/>
                  <a:pt x="3966337" y="249022"/>
                  <a:pt x="3958132" y="247498"/>
                </a:cubicBezTo>
                <a:lnTo>
                  <a:pt x="3958132" y="243536"/>
                </a:lnTo>
                <a:cubicBezTo>
                  <a:pt x="3958505" y="243562"/>
                  <a:pt x="3961519" y="243746"/>
                  <a:pt x="3967175" y="244089"/>
                </a:cubicBezTo>
                <a:cubicBezTo>
                  <a:pt x="3972831" y="244431"/>
                  <a:pt x="3978893" y="244774"/>
                  <a:pt x="3985361" y="245116"/>
                </a:cubicBezTo>
                <a:cubicBezTo>
                  <a:pt x="3991830" y="245459"/>
                  <a:pt x="3996470" y="245643"/>
                  <a:pt x="3999280" y="245669"/>
                </a:cubicBezTo>
                <a:cubicBezTo>
                  <a:pt x="4001681" y="245663"/>
                  <a:pt x="4003357" y="245218"/>
                  <a:pt x="4004310" y="244336"/>
                </a:cubicBezTo>
                <a:cubicBezTo>
                  <a:pt x="4005262" y="243453"/>
                  <a:pt x="4005719" y="242170"/>
                  <a:pt x="4005681" y="240488"/>
                </a:cubicBezTo>
                <a:close/>
                <a:moveTo>
                  <a:pt x="3497275" y="7011"/>
                </a:moveTo>
                <a:cubicBezTo>
                  <a:pt x="3522654" y="7780"/>
                  <a:pt x="3540818" y="11976"/>
                  <a:pt x="3551767" y="19598"/>
                </a:cubicBezTo>
                <a:cubicBezTo>
                  <a:pt x="3562716" y="27220"/>
                  <a:pt x="3568250" y="35483"/>
                  <a:pt x="3568370" y="44387"/>
                </a:cubicBezTo>
                <a:cubicBezTo>
                  <a:pt x="3568488" y="53290"/>
                  <a:pt x="3564993" y="60048"/>
                  <a:pt x="3557882" y="64661"/>
                </a:cubicBezTo>
                <a:cubicBezTo>
                  <a:pt x="3550772" y="69273"/>
                  <a:pt x="3541847" y="68954"/>
                  <a:pt x="3531108" y="63704"/>
                </a:cubicBezTo>
                <a:cubicBezTo>
                  <a:pt x="3527361" y="53607"/>
                  <a:pt x="3522129" y="43701"/>
                  <a:pt x="3515411" y="33986"/>
                </a:cubicBezTo>
                <a:cubicBezTo>
                  <a:pt x="3508692" y="24270"/>
                  <a:pt x="3501936" y="15888"/>
                  <a:pt x="3495141" y="8840"/>
                </a:cubicBezTo>
                <a:close/>
                <a:moveTo>
                  <a:pt x="1003097" y="6096"/>
                </a:moveTo>
                <a:lnTo>
                  <a:pt x="1059485" y="28042"/>
                </a:lnTo>
                <a:cubicBezTo>
                  <a:pt x="1058945" y="29604"/>
                  <a:pt x="1057815" y="30900"/>
                  <a:pt x="1056094" y="31928"/>
                </a:cubicBezTo>
                <a:cubicBezTo>
                  <a:pt x="1054373" y="32957"/>
                  <a:pt x="1051642" y="33490"/>
                  <a:pt x="1047902" y="33528"/>
                </a:cubicBezTo>
                <a:cubicBezTo>
                  <a:pt x="1039898" y="48642"/>
                  <a:pt x="1029761" y="63762"/>
                  <a:pt x="1017490" y="78887"/>
                </a:cubicBezTo>
                <a:cubicBezTo>
                  <a:pt x="1005219" y="94012"/>
                  <a:pt x="990679" y="108071"/>
                  <a:pt x="973870" y="121062"/>
                </a:cubicBezTo>
                <a:cubicBezTo>
                  <a:pt x="957060" y="134054"/>
                  <a:pt x="937847" y="144907"/>
                  <a:pt x="916229" y="153620"/>
                </a:cubicBezTo>
                <a:lnTo>
                  <a:pt x="914095" y="150876"/>
                </a:lnTo>
                <a:cubicBezTo>
                  <a:pt x="929452" y="138054"/>
                  <a:pt x="943036" y="123397"/>
                  <a:pt x="954848" y="106906"/>
                </a:cubicBezTo>
                <a:cubicBezTo>
                  <a:pt x="966660" y="90415"/>
                  <a:pt x="976609" y="73433"/>
                  <a:pt x="984696" y="55959"/>
                </a:cubicBezTo>
                <a:cubicBezTo>
                  <a:pt x="992782" y="38486"/>
                  <a:pt x="998916" y="21865"/>
                  <a:pt x="1003097" y="6096"/>
                </a:cubicBezTo>
                <a:close/>
                <a:moveTo>
                  <a:pt x="664769" y="5792"/>
                </a:moveTo>
                <a:cubicBezTo>
                  <a:pt x="685751" y="6994"/>
                  <a:pt x="699836" y="10753"/>
                  <a:pt x="707023" y="17070"/>
                </a:cubicBezTo>
                <a:cubicBezTo>
                  <a:pt x="714211" y="23387"/>
                  <a:pt x="716623" y="29925"/>
                  <a:pt x="714260" y="36684"/>
                </a:cubicBezTo>
                <a:cubicBezTo>
                  <a:pt x="711898" y="43443"/>
                  <a:pt x="706883" y="48087"/>
                  <a:pt x="699216" y="50616"/>
                </a:cubicBezTo>
                <a:lnTo>
                  <a:pt x="723605" y="50616"/>
                </a:lnTo>
                <a:lnTo>
                  <a:pt x="744313" y="23489"/>
                </a:lnTo>
                <a:cubicBezTo>
                  <a:pt x="744516" y="23638"/>
                  <a:pt x="746718" y="25372"/>
                  <a:pt x="750919" y="28693"/>
                </a:cubicBezTo>
                <a:cubicBezTo>
                  <a:pt x="755120" y="32013"/>
                  <a:pt x="760102" y="36027"/>
                  <a:pt x="765863" y="40734"/>
                </a:cubicBezTo>
                <a:cubicBezTo>
                  <a:pt x="771624" y="45441"/>
                  <a:pt x="776946" y="49949"/>
                  <a:pt x="781830" y="54258"/>
                </a:cubicBezTo>
                <a:cubicBezTo>
                  <a:pt x="781474" y="55920"/>
                  <a:pt x="780507" y="57147"/>
                  <a:pt x="778930" y="57937"/>
                </a:cubicBezTo>
                <a:cubicBezTo>
                  <a:pt x="777353" y="58727"/>
                  <a:pt x="775471" y="59119"/>
                  <a:pt x="773283" y="59113"/>
                </a:cubicBezTo>
                <a:lnTo>
                  <a:pt x="618458" y="59113"/>
                </a:lnTo>
                <a:lnTo>
                  <a:pt x="616001" y="50616"/>
                </a:lnTo>
                <a:lnTo>
                  <a:pt x="685190" y="50616"/>
                </a:lnTo>
                <a:cubicBezTo>
                  <a:pt x="683209" y="50026"/>
                  <a:pt x="681228" y="49226"/>
                  <a:pt x="679247" y="48216"/>
                </a:cubicBezTo>
                <a:cubicBezTo>
                  <a:pt x="677265" y="47206"/>
                  <a:pt x="675284" y="45873"/>
                  <a:pt x="673303" y="44215"/>
                </a:cubicBezTo>
                <a:cubicBezTo>
                  <a:pt x="673659" y="37212"/>
                  <a:pt x="672795" y="30417"/>
                  <a:pt x="670712" y="23830"/>
                </a:cubicBezTo>
                <a:cubicBezTo>
                  <a:pt x="668630" y="17243"/>
                  <a:pt x="665937" y="11738"/>
                  <a:pt x="662635" y="7316"/>
                </a:cubicBezTo>
                <a:close/>
                <a:moveTo>
                  <a:pt x="3637788" y="5487"/>
                </a:moveTo>
                <a:lnTo>
                  <a:pt x="3694176" y="10973"/>
                </a:lnTo>
                <a:cubicBezTo>
                  <a:pt x="3693992" y="13120"/>
                  <a:pt x="3693141" y="14923"/>
                  <a:pt x="3691623" y="16383"/>
                </a:cubicBezTo>
                <a:cubicBezTo>
                  <a:pt x="3690105" y="17844"/>
                  <a:pt x="3687197" y="18885"/>
                  <a:pt x="3682898" y="19508"/>
                </a:cubicBezTo>
                <a:lnTo>
                  <a:pt x="3682898" y="117653"/>
                </a:lnTo>
                <a:lnTo>
                  <a:pt x="3698748" y="117653"/>
                </a:lnTo>
                <a:lnTo>
                  <a:pt x="3721303" y="87173"/>
                </a:lnTo>
                <a:cubicBezTo>
                  <a:pt x="3721523" y="87341"/>
                  <a:pt x="3723894" y="89275"/>
                  <a:pt x="3728415" y="92976"/>
                </a:cubicBezTo>
                <a:cubicBezTo>
                  <a:pt x="3732936" y="96677"/>
                  <a:pt x="3738287" y="101139"/>
                  <a:pt x="3744468" y="106364"/>
                </a:cubicBezTo>
                <a:cubicBezTo>
                  <a:pt x="3750648" y="111589"/>
                  <a:pt x="3756338" y="116571"/>
                  <a:pt x="3761537" y="121311"/>
                </a:cubicBezTo>
                <a:cubicBezTo>
                  <a:pt x="3761054" y="122981"/>
                  <a:pt x="3760038" y="124213"/>
                  <a:pt x="3758488" y="125007"/>
                </a:cubicBezTo>
                <a:cubicBezTo>
                  <a:pt x="3756939" y="125800"/>
                  <a:pt x="3755009" y="126194"/>
                  <a:pt x="3752697" y="126188"/>
                </a:cubicBezTo>
                <a:lnTo>
                  <a:pt x="3682898" y="126188"/>
                </a:lnTo>
                <a:lnTo>
                  <a:pt x="3682898" y="276454"/>
                </a:lnTo>
                <a:cubicBezTo>
                  <a:pt x="3682441" y="279102"/>
                  <a:pt x="3678479" y="282264"/>
                  <a:pt x="3671011" y="285941"/>
                </a:cubicBezTo>
                <a:cubicBezTo>
                  <a:pt x="3663543" y="289618"/>
                  <a:pt x="3655314" y="291637"/>
                  <a:pt x="3646322" y="291999"/>
                </a:cubicBezTo>
                <a:lnTo>
                  <a:pt x="3637788" y="291999"/>
                </a:lnTo>
                <a:lnTo>
                  <a:pt x="3637788" y="126188"/>
                </a:lnTo>
                <a:lnTo>
                  <a:pt x="3574999" y="126188"/>
                </a:lnTo>
                <a:lnTo>
                  <a:pt x="3572561" y="117653"/>
                </a:lnTo>
                <a:lnTo>
                  <a:pt x="3637788" y="117653"/>
                </a:lnTo>
                <a:close/>
                <a:moveTo>
                  <a:pt x="41453" y="3982"/>
                </a:moveTo>
                <a:lnTo>
                  <a:pt x="97536" y="21051"/>
                </a:lnTo>
                <a:cubicBezTo>
                  <a:pt x="96787" y="23070"/>
                  <a:pt x="95390" y="24670"/>
                  <a:pt x="93345" y="25851"/>
                </a:cubicBezTo>
                <a:cubicBezTo>
                  <a:pt x="91300" y="27032"/>
                  <a:pt x="88532" y="27566"/>
                  <a:pt x="85039" y="27451"/>
                </a:cubicBezTo>
                <a:cubicBezTo>
                  <a:pt x="81940" y="33243"/>
                  <a:pt x="78689" y="38729"/>
                  <a:pt x="75286" y="43911"/>
                </a:cubicBezTo>
                <a:lnTo>
                  <a:pt x="104851" y="43911"/>
                </a:lnTo>
                <a:lnTo>
                  <a:pt x="123139" y="18917"/>
                </a:lnTo>
                <a:cubicBezTo>
                  <a:pt x="123305" y="19049"/>
                  <a:pt x="125141" y="20614"/>
                  <a:pt x="128648" y="23613"/>
                </a:cubicBezTo>
                <a:cubicBezTo>
                  <a:pt x="132155" y="26611"/>
                  <a:pt x="136340" y="30253"/>
                  <a:pt x="141201" y="34537"/>
                </a:cubicBezTo>
                <a:cubicBezTo>
                  <a:pt x="146063" y="38821"/>
                  <a:pt x="150609" y="42957"/>
                  <a:pt x="154838" y="46945"/>
                </a:cubicBezTo>
                <a:cubicBezTo>
                  <a:pt x="156991" y="40069"/>
                  <a:pt x="158934" y="33036"/>
                  <a:pt x="160668" y="25847"/>
                </a:cubicBezTo>
                <a:cubicBezTo>
                  <a:pt x="162401" y="18658"/>
                  <a:pt x="163811" y="11465"/>
                  <a:pt x="164897" y="4268"/>
                </a:cubicBezTo>
                <a:lnTo>
                  <a:pt x="221285" y="22860"/>
                </a:lnTo>
                <a:cubicBezTo>
                  <a:pt x="220669" y="24867"/>
                  <a:pt x="219310" y="26416"/>
                  <a:pt x="217208" y="27509"/>
                </a:cubicBezTo>
                <a:cubicBezTo>
                  <a:pt x="215106" y="28601"/>
                  <a:pt x="212299" y="29083"/>
                  <a:pt x="208788" y="28956"/>
                </a:cubicBezTo>
                <a:cubicBezTo>
                  <a:pt x="206095" y="33579"/>
                  <a:pt x="203251" y="38050"/>
                  <a:pt x="200253" y="42368"/>
                </a:cubicBezTo>
                <a:lnTo>
                  <a:pt x="232257" y="42368"/>
                </a:lnTo>
                <a:lnTo>
                  <a:pt x="252679" y="15850"/>
                </a:lnTo>
                <a:cubicBezTo>
                  <a:pt x="252880" y="15997"/>
                  <a:pt x="255052" y="17701"/>
                  <a:pt x="259193" y="20964"/>
                </a:cubicBezTo>
                <a:cubicBezTo>
                  <a:pt x="263334" y="24226"/>
                  <a:pt x="268237" y="28166"/>
                  <a:pt x="273902" y="32783"/>
                </a:cubicBezTo>
                <a:cubicBezTo>
                  <a:pt x="279567" y="37401"/>
                  <a:pt x="284787" y="41814"/>
                  <a:pt x="289560" y="46025"/>
                </a:cubicBezTo>
                <a:cubicBezTo>
                  <a:pt x="289071" y="47695"/>
                  <a:pt x="288068" y="48927"/>
                  <a:pt x="286550" y="49721"/>
                </a:cubicBezTo>
                <a:cubicBezTo>
                  <a:pt x="285032" y="50515"/>
                  <a:pt x="283191" y="50908"/>
                  <a:pt x="281025" y="50902"/>
                </a:cubicBezTo>
                <a:lnTo>
                  <a:pt x="225857" y="50902"/>
                </a:lnTo>
                <a:cubicBezTo>
                  <a:pt x="239141" y="55768"/>
                  <a:pt x="246177" y="61816"/>
                  <a:pt x="246964" y="69045"/>
                </a:cubicBezTo>
                <a:cubicBezTo>
                  <a:pt x="247751" y="76274"/>
                  <a:pt x="244881" y="82017"/>
                  <a:pt x="238354" y="86273"/>
                </a:cubicBezTo>
                <a:lnTo>
                  <a:pt x="266395" y="106966"/>
                </a:lnTo>
                <a:cubicBezTo>
                  <a:pt x="265627" y="108078"/>
                  <a:pt x="264344" y="109210"/>
                  <a:pt x="262547" y="110360"/>
                </a:cubicBezTo>
                <a:cubicBezTo>
                  <a:pt x="260750" y="111511"/>
                  <a:pt x="258477" y="112414"/>
                  <a:pt x="255727" y="113068"/>
                </a:cubicBezTo>
                <a:lnTo>
                  <a:pt x="255727" y="159705"/>
                </a:lnTo>
                <a:cubicBezTo>
                  <a:pt x="255456" y="160605"/>
                  <a:pt x="253390" y="161889"/>
                  <a:pt x="249529" y="163558"/>
                </a:cubicBezTo>
                <a:cubicBezTo>
                  <a:pt x="245669" y="165227"/>
                  <a:pt x="241029" y="166760"/>
                  <a:pt x="235610" y="168157"/>
                </a:cubicBezTo>
                <a:cubicBezTo>
                  <a:pt x="230192" y="169555"/>
                  <a:pt x="225010" y="170297"/>
                  <a:pt x="220066" y="170384"/>
                </a:cubicBezTo>
                <a:lnTo>
                  <a:pt x="212446" y="170384"/>
                </a:lnTo>
                <a:lnTo>
                  <a:pt x="212446" y="152381"/>
                </a:lnTo>
                <a:lnTo>
                  <a:pt x="168554" y="152381"/>
                </a:lnTo>
                <a:lnTo>
                  <a:pt x="168554" y="188386"/>
                </a:lnTo>
                <a:lnTo>
                  <a:pt x="221590" y="188386"/>
                </a:lnTo>
                <a:lnTo>
                  <a:pt x="242926" y="169163"/>
                </a:lnTo>
                <a:lnTo>
                  <a:pt x="279806" y="198713"/>
                </a:lnTo>
                <a:cubicBezTo>
                  <a:pt x="278625" y="200086"/>
                  <a:pt x="277101" y="201230"/>
                  <a:pt x="275234" y="202146"/>
                </a:cubicBezTo>
                <a:cubicBezTo>
                  <a:pt x="273367" y="203061"/>
                  <a:pt x="270929" y="203748"/>
                  <a:pt x="267919" y="204205"/>
                </a:cubicBezTo>
                <a:cubicBezTo>
                  <a:pt x="266370" y="221609"/>
                  <a:pt x="263753" y="235291"/>
                  <a:pt x="260071" y="245251"/>
                </a:cubicBezTo>
                <a:cubicBezTo>
                  <a:pt x="256387" y="255211"/>
                  <a:pt x="250876" y="262255"/>
                  <a:pt x="243535" y="266384"/>
                </a:cubicBezTo>
                <a:cubicBezTo>
                  <a:pt x="238760" y="269138"/>
                  <a:pt x="233223" y="271244"/>
                  <a:pt x="226924" y="272703"/>
                </a:cubicBezTo>
                <a:cubicBezTo>
                  <a:pt x="220624" y="274162"/>
                  <a:pt x="212953" y="274898"/>
                  <a:pt x="203911" y="274911"/>
                </a:cubicBezTo>
                <a:cubicBezTo>
                  <a:pt x="204108" y="269055"/>
                  <a:pt x="203791" y="263713"/>
                  <a:pt x="202958" y="258885"/>
                </a:cubicBezTo>
                <a:cubicBezTo>
                  <a:pt x="202127" y="254057"/>
                  <a:pt x="200514" y="250162"/>
                  <a:pt x="198120" y="247199"/>
                </a:cubicBezTo>
                <a:cubicBezTo>
                  <a:pt x="195688" y="244293"/>
                  <a:pt x="192322" y="241730"/>
                  <a:pt x="188023" y="239510"/>
                </a:cubicBezTo>
                <a:cubicBezTo>
                  <a:pt x="183724" y="237289"/>
                  <a:pt x="178454" y="235488"/>
                  <a:pt x="172212" y="234105"/>
                </a:cubicBezTo>
                <a:lnTo>
                  <a:pt x="172212" y="231056"/>
                </a:lnTo>
                <a:cubicBezTo>
                  <a:pt x="177940" y="231387"/>
                  <a:pt x="184239" y="231717"/>
                  <a:pt x="191110" y="232048"/>
                </a:cubicBezTo>
                <a:cubicBezTo>
                  <a:pt x="197980" y="232378"/>
                  <a:pt x="203060" y="232556"/>
                  <a:pt x="206350" y="232582"/>
                </a:cubicBezTo>
                <a:cubicBezTo>
                  <a:pt x="208445" y="232601"/>
                  <a:pt x="210121" y="232487"/>
                  <a:pt x="211379" y="232239"/>
                </a:cubicBezTo>
                <a:cubicBezTo>
                  <a:pt x="212636" y="231991"/>
                  <a:pt x="213703" y="231495"/>
                  <a:pt x="214579" y="230751"/>
                </a:cubicBezTo>
                <a:cubicBezTo>
                  <a:pt x="216560" y="229340"/>
                  <a:pt x="218313" y="225755"/>
                  <a:pt x="219837" y="219995"/>
                </a:cubicBezTo>
                <a:cubicBezTo>
                  <a:pt x="221361" y="214236"/>
                  <a:pt x="222656" y="206532"/>
                  <a:pt x="223723" y="196882"/>
                </a:cubicBezTo>
                <a:lnTo>
                  <a:pt x="168554" y="196882"/>
                </a:lnTo>
                <a:lnTo>
                  <a:pt x="168554" y="282531"/>
                </a:lnTo>
                <a:cubicBezTo>
                  <a:pt x="168326" y="284030"/>
                  <a:pt x="165049" y="286062"/>
                  <a:pt x="158724" y="288627"/>
                </a:cubicBezTo>
                <a:cubicBezTo>
                  <a:pt x="152400" y="291192"/>
                  <a:pt x="143485" y="292615"/>
                  <a:pt x="131978" y="292894"/>
                </a:cubicBezTo>
                <a:lnTo>
                  <a:pt x="123444" y="292894"/>
                </a:lnTo>
                <a:lnTo>
                  <a:pt x="123444" y="237725"/>
                </a:lnTo>
                <a:cubicBezTo>
                  <a:pt x="108312" y="248990"/>
                  <a:pt x="90722" y="258693"/>
                  <a:pt x="70675" y="266834"/>
                </a:cubicBezTo>
                <a:cubicBezTo>
                  <a:pt x="50628" y="274975"/>
                  <a:pt x="28391" y="281629"/>
                  <a:pt x="3962" y="286798"/>
                </a:cubicBezTo>
                <a:lnTo>
                  <a:pt x="2133" y="283141"/>
                </a:lnTo>
                <a:cubicBezTo>
                  <a:pt x="26149" y="273184"/>
                  <a:pt x="46926" y="260712"/>
                  <a:pt x="64465" y="245726"/>
                </a:cubicBezTo>
                <a:cubicBezTo>
                  <a:pt x="82004" y="230740"/>
                  <a:pt x="95771" y="214459"/>
                  <a:pt x="105765" y="196882"/>
                </a:cubicBezTo>
                <a:lnTo>
                  <a:pt x="73152" y="196882"/>
                </a:lnTo>
                <a:lnTo>
                  <a:pt x="59436" y="213951"/>
                </a:lnTo>
                <a:lnTo>
                  <a:pt x="21945" y="193544"/>
                </a:lnTo>
                <a:cubicBezTo>
                  <a:pt x="23184" y="192318"/>
                  <a:pt x="24670" y="191053"/>
                  <a:pt x="26403" y="189750"/>
                </a:cubicBezTo>
                <a:cubicBezTo>
                  <a:pt x="28137" y="188446"/>
                  <a:pt x="30004" y="187178"/>
                  <a:pt x="32004" y="185945"/>
                </a:cubicBezTo>
                <a:cubicBezTo>
                  <a:pt x="33455" y="179783"/>
                  <a:pt x="34922" y="172788"/>
                  <a:pt x="36407" y="164960"/>
                </a:cubicBezTo>
                <a:cubicBezTo>
                  <a:pt x="37891" y="157133"/>
                  <a:pt x="39223" y="149441"/>
                  <a:pt x="40403" y="141884"/>
                </a:cubicBezTo>
                <a:cubicBezTo>
                  <a:pt x="41583" y="134328"/>
                  <a:pt x="42440" y="127875"/>
                  <a:pt x="42977" y="122527"/>
                </a:cubicBezTo>
                <a:lnTo>
                  <a:pt x="90221" y="143885"/>
                </a:lnTo>
                <a:lnTo>
                  <a:pt x="123444" y="143885"/>
                </a:lnTo>
                <a:lnTo>
                  <a:pt x="123444" y="106966"/>
                </a:lnTo>
                <a:lnTo>
                  <a:pt x="28956" y="106966"/>
                </a:lnTo>
                <a:lnTo>
                  <a:pt x="26213" y="98470"/>
                </a:lnTo>
                <a:lnTo>
                  <a:pt x="209397" y="98470"/>
                </a:lnTo>
                <a:lnTo>
                  <a:pt x="218541" y="88712"/>
                </a:lnTo>
                <a:cubicBezTo>
                  <a:pt x="217011" y="88096"/>
                  <a:pt x="215424" y="87270"/>
                  <a:pt x="213779" y="86235"/>
                </a:cubicBezTo>
                <a:cubicBezTo>
                  <a:pt x="212134" y="85199"/>
                  <a:pt x="210471" y="83992"/>
                  <a:pt x="208788" y="82614"/>
                </a:cubicBezTo>
                <a:cubicBezTo>
                  <a:pt x="209353" y="76871"/>
                  <a:pt x="208985" y="71205"/>
                  <a:pt x="207683" y="65615"/>
                </a:cubicBezTo>
                <a:cubicBezTo>
                  <a:pt x="206381" y="60024"/>
                  <a:pt x="204413" y="55120"/>
                  <a:pt x="201777" y="50902"/>
                </a:cubicBezTo>
                <a:lnTo>
                  <a:pt x="193548" y="50902"/>
                </a:lnTo>
                <a:cubicBezTo>
                  <a:pt x="185737" y="60478"/>
                  <a:pt x="177279" y="68834"/>
                  <a:pt x="168173" y="75972"/>
                </a:cubicBezTo>
                <a:cubicBezTo>
                  <a:pt x="159067" y="83109"/>
                  <a:pt x="149542" y="89180"/>
                  <a:pt x="139598" y="94184"/>
                </a:cubicBezTo>
                <a:lnTo>
                  <a:pt x="136550" y="91745"/>
                </a:lnTo>
                <a:cubicBezTo>
                  <a:pt x="139624" y="86219"/>
                  <a:pt x="142621" y="79968"/>
                  <a:pt x="145542" y="72993"/>
                </a:cubicBezTo>
                <a:cubicBezTo>
                  <a:pt x="148463" y="66018"/>
                  <a:pt x="151155" y="58549"/>
                  <a:pt x="153619" y="50586"/>
                </a:cubicBezTo>
                <a:cubicBezTo>
                  <a:pt x="152349" y="51800"/>
                  <a:pt x="150317" y="52407"/>
                  <a:pt x="147523" y="52407"/>
                </a:cubicBezTo>
                <a:lnTo>
                  <a:pt x="96621" y="52407"/>
                </a:lnTo>
                <a:cubicBezTo>
                  <a:pt x="108550" y="57749"/>
                  <a:pt x="115763" y="63723"/>
                  <a:pt x="118262" y="70327"/>
                </a:cubicBezTo>
                <a:cubicBezTo>
                  <a:pt x="120761" y="76932"/>
                  <a:pt x="120126" y="82762"/>
                  <a:pt x="116357" y="87818"/>
                </a:cubicBezTo>
                <a:cubicBezTo>
                  <a:pt x="112588" y="92874"/>
                  <a:pt x="107267" y="95751"/>
                  <a:pt x="100393" y="96448"/>
                </a:cubicBezTo>
                <a:cubicBezTo>
                  <a:pt x="93519" y="97144"/>
                  <a:pt x="86674" y="94256"/>
                  <a:pt x="79858" y="87783"/>
                </a:cubicBezTo>
                <a:cubicBezTo>
                  <a:pt x="80721" y="81601"/>
                  <a:pt x="80746" y="75438"/>
                  <a:pt x="79934" y="69294"/>
                </a:cubicBezTo>
                <a:cubicBezTo>
                  <a:pt x="79121" y="63151"/>
                  <a:pt x="77775" y="57522"/>
                  <a:pt x="75895" y="52407"/>
                </a:cubicBezTo>
                <a:lnTo>
                  <a:pt x="69494" y="52407"/>
                </a:lnTo>
                <a:cubicBezTo>
                  <a:pt x="60001" y="65502"/>
                  <a:pt x="49650" y="76898"/>
                  <a:pt x="38443" y="86596"/>
                </a:cubicBezTo>
                <a:cubicBezTo>
                  <a:pt x="27235" y="96294"/>
                  <a:pt x="15437" y="104406"/>
                  <a:pt x="3048" y="110933"/>
                </a:cubicBezTo>
                <a:lnTo>
                  <a:pt x="0" y="108492"/>
                </a:lnTo>
                <a:cubicBezTo>
                  <a:pt x="8547" y="95689"/>
                  <a:pt x="16523" y="80103"/>
                  <a:pt x="23927" y="61732"/>
                </a:cubicBezTo>
                <a:cubicBezTo>
                  <a:pt x="31331" y="43361"/>
                  <a:pt x="37173" y="24111"/>
                  <a:pt x="41453" y="3982"/>
                </a:cubicBezTo>
                <a:close/>
                <a:moveTo>
                  <a:pt x="3804208" y="3810"/>
                </a:moveTo>
                <a:lnTo>
                  <a:pt x="3857978" y="8992"/>
                </a:lnTo>
                <a:cubicBezTo>
                  <a:pt x="3857883" y="11018"/>
                  <a:pt x="3857009" y="12834"/>
                  <a:pt x="3855355" y="14440"/>
                </a:cubicBezTo>
                <a:cubicBezTo>
                  <a:pt x="3853702" y="16047"/>
                  <a:pt x="3850926" y="17177"/>
                  <a:pt x="3847029" y="17831"/>
                </a:cubicBezTo>
                <a:cubicBezTo>
                  <a:pt x="3846717" y="29980"/>
                  <a:pt x="3846729" y="42216"/>
                  <a:pt x="3847067" y="54539"/>
                </a:cubicBezTo>
                <a:cubicBezTo>
                  <a:pt x="3847403" y="66862"/>
                  <a:pt x="3848102" y="79061"/>
                  <a:pt x="3849163" y="91136"/>
                </a:cubicBezTo>
                <a:lnTo>
                  <a:pt x="3884420" y="87173"/>
                </a:lnTo>
                <a:lnTo>
                  <a:pt x="3902049" y="59436"/>
                </a:lnTo>
                <a:cubicBezTo>
                  <a:pt x="3899130" y="60713"/>
                  <a:pt x="3895850" y="61284"/>
                  <a:pt x="3892209" y="61151"/>
                </a:cubicBezTo>
                <a:cubicBezTo>
                  <a:pt x="3888568" y="61018"/>
                  <a:pt x="3884756" y="59836"/>
                  <a:pt x="3880773" y="57608"/>
                </a:cubicBezTo>
                <a:cubicBezTo>
                  <a:pt x="3878924" y="50261"/>
                  <a:pt x="3875707" y="43047"/>
                  <a:pt x="3871123" y="35967"/>
                </a:cubicBezTo>
                <a:cubicBezTo>
                  <a:pt x="3866539" y="28887"/>
                  <a:pt x="3861651" y="23045"/>
                  <a:pt x="3856458" y="18441"/>
                </a:cubicBezTo>
                <a:lnTo>
                  <a:pt x="3858586" y="16612"/>
                </a:lnTo>
                <a:cubicBezTo>
                  <a:pt x="3878515" y="15989"/>
                  <a:pt x="3892632" y="18437"/>
                  <a:pt x="3900934" y="23955"/>
                </a:cubicBezTo>
                <a:cubicBezTo>
                  <a:pt x="3909237" y="29474"/>
                  <a:pt x="3913211" y="35703"/>
                  <a:pt x="3912857" y="42644"/>
                </a:cubicBezTo>
                <a:cubicBezTo>
                  <a:pt x="3912504" y="49585"/>
                  <a:pt x="3909307" y="54878"/>
                  <a:pt x="3903269" y="58522"/>
                </a:cubicBezTo>
                <a:cubicBezTo>
                  <a:pt x="3905751" y="60167"/>
                  <a:pt x="3910920" y="63507"/>
                  <a:pt x="3918775" y="68542"/>
                </a:cubicBezTo>
                <a:cubicBezTo>
                  <a:pt x="3926630" y="73578"/>
                  <a:pt x="3934161" y="78671"/>
                  <a:pt x="3941369" y="83820"/>
                </a:cubicBezTo>
                <a:cubicBezTo>
                  <a:pt x="3941038" y="85503"/>
                  <a:pt x="3940175" y="86862"/>
                  <a:pt x="3938778" y="87897"/>
                </a:cubicBezTo>
                <a:cubicBezTo>
                  <a:pt x="3937381" y="88932"/>
                  <a:pt x="3935603" y="89605"/>
                  <a:pt x="3933444" y="89916"/>
                </a:cubicBezTo>
                <a:lnTo>
                  <a:pt x="3849771" y="99365"/>
                </a:lnTo>
                <a:cubicBezTo>
                  <a:pt x="3850981" y="110509"/>
                  <a:pt x="3852665" y="121368"/>
                  <a:pt x="3854824" y="131941"/>
                </a:cubicBezTo>
                <a:cubicBezTo>
                  <a:pt x="3856984" y="142513"/>
                  <a:pt x="3859656" y="152686"/>
                  <a:pt x="3862841" y="162459"/>
                </a:cubicBezTo>
                <a:cubicBezTo>
                  <a:pt x="3870693" y="143561"/>
                  <a:pt x="3877480" y="122225"/>
                  <a:pt x="3883205" y="98451"/>
                </a:cubicBezTo>
                <a:lnTo>
                  <a:pt x="3933748" y="116739"/>
                </a:lnTo>
                <a:cubicBezTo>
                  <a:pt x="3933056" y="118720"/>
                  <a:pt x="3931774" y="120168"/>
                  <a:pt x="3929900" y="121082"/>
                </a:cubicBezTo>
                <a:cubicBezTo>
                  <a:pt x="3928027" y="121997"/>
                  <a:pt x="3925144" y="122378"/>
                  <a:pt x="3921252" y="122225"/>
                </a:cubicBezTo>
                <a:cubicBezTo>
                  <a:pt x="3915486" y="137757"/>
                  <a:pt x="3909267" y="152108"/>
                  <a:pt x="3902596" y="165278"/>
                </a:cubicBezTo>
                <a:cubicBezTo>
                  <a:pt x="3895925" y="178448"/>
                  <a:pt x="3888651" y="190513"/>
                  <a:pt x="3880773" y="201473"/>
                </a:cubicBezTo>
                <a:cubicBezTo>
                  <a:pt x="3887206" y="212090"/>
                  <a:pt x="3895009" y="221641"/>
                  <a:pt x="3904183" y="230124"/>
                </a:cubicBezTo>
                <a:cubicBezTo>
                  <a:pt x="3906126" y="232569"/>
                  <a:pt x="3907878" y="233776"/>
                  <a:pt x="3909441" y="233744"/>
                </a:cubicBezTo>
                <a:cubicBezTo>
                  <a:pt x="3911003" y="233712"/>
                  <a:pt x="3912603" y="232404"/>
                  <a:pt x="3914241" y="229820"/>
                </a:cubicBezTo>
                <a:cubicBezTo>
                  <a:pt x="3917124" y="225444"/>
                  <a:pt x="3920579" y="219641"/>
                  <a:pt x="3924605" y="212408"/>
                </a:cubicBezTo>
                <a:cubicBezTo>
                  <a:pt x="3928630" y="205175"/>
                  <a:pt x="3932390" y="198076"/>
                  <a:pt x="3935882" y="191110"/>
                </a:cubicBezTo>
                <a:lnTo>
                  <a:pt x="3938930" y="191720"/>
                </a:lnTo>
                <a:lnTo>
                  <a:pt x="3930396" y="246584"/>
                </a:lnTo>
                <a:cubicBezTo>
                  <a:pt x="3936142" y="257499"/>
                  <a:pt x="3939508" y="266148"/>
                  <a:pt x="3940492" y="272530"/>
                </a:cubicBezTo>
                <a:cubicBezTo>
                  <a:pt x="3941476" y="278912"/>
                  <a:pt x="3940346" y="283369"/>
                  <a:pt x="3937101" y="285903"/>
                </a:cubicBezTo>
                <a:cubicBezTo>
                  <a:pt x="3931036" y="290678"/>
                  <a:pt x="3924205" y="292608"/>
                  <a:pt x="3916611" y="291694"/>
                </a:cubicBezTo>
                <a:cubicBezTo>
                  <a:pt x="3909016" y="290780"/>
                  <a:pt x="3901694" y="288240"/>
                  <a:pt x="3894645" y="284074"/>
                </a:cubicBezTo>
                <a:cubicBezTo>
                  <a:pt x="3887597" y="279908"/>
                  <a:pt x="3881858" y="275336"/>
                  <a:pt x="3877430" y="270358"/>
                </a:cubicBezTo>
                <a:cubicBezTo>
                  <a:pt x="3867147" y="259385"/>
                  <a:pt x="3858231" y="247803"/>
                  <a:pt x="3850683" y="235611"/>
                </a:cubicBezTo>
                <a:cubicBezTo>
                  <a:pt x="3839850" y="245777"/>
                  <a:pt x="3827893" y="254858"/>
                  <a:pt x="3814812" y="262852"/>
                </a:cubicBezTo>
                <a:cubicBezTo>
                  <a:pt x="3801732" y="270847"/>
                  <a:pt x="3787428" y="278023"/>
                  <a:pt x="3771900" y="284379"/>
                </a:cubicBezTo>
                <a:lnTo>
                  <a:pt x="3769766" y="280112"/>
                </a:lnTo>
                <a:cubicBezTo>
                  <a:pt x="3783312" y="270860"/>
                  <a:pt x="3795705" y="260560"/>
                  <a:pt x="3806947" y="249213"/>
                </a:cubicBezTo>
                <a:cubicBezTo>
                  <a:pt x="3818190" y="237865"/>
                  <a:pt x="3828390" y="225203"/>
                  <a:pt x="3837547" y="211227"/>
                </a:cubicBezTo>
                <a:cubicBezTo>
                  <a:pt x="3829958" y="194888"/>
                  <a:pt x="3823879" y="177731"/>
                  <a:pt x="3819310" y="159754"/>
                </a:cubicBezTo>
                <a:cubicBezTo>
                  <a:pt x="3814741" y="141777"/>
                  <a:pt x="3811339" y="123171"/>
                  <a:pt x="3809102" y="103937"/>
                </a:cubicBezTo>
                <a:lnTo>
                  <a:pt x="3774643" y="107900"/>
                </a:lnTo>
                <a:lnTo>
                  <a:pt x="3771595" y="99975"/>
                </a:lnTo>
                <a:lnTo>
                  <a:pt x="3808185" y="95708"/>
                </a:lnTo>
                <a:cubicBezTo>
                  <a:pt x="3806681" y="80909"/>
                  <a:pt x="3805636" y="65829"/>
                  <a:pt x="3805050" y="50466"/>
                </a:cubicBezTo>
                <a:cubicBezTo>
                  <a:pt x="3804464" y="35103"/>
                  <a:pt x="3804183" y="19551"/>
                  <a:pt x="3804208" y="3810"/>
                </a:cubicBezTo>
                <a:close/>
                <a:moveTo>
                  <a:pt x="3309823" y="3658"/>
                </a:moveTo>
                <a:lnTo>
                  <a:pt x="3368345" y="24080"/>
                </a:lnTo>
                <a:cubicBezTo>
                  <a:pt x="3367602" y="26093"/>
                  <a:pt x="3366192" y="27629"/>
                  <a:pt x="3364115" y="28690"/>
                </a:cubicBezTo>
                <a:cubicBezTo>
                  <a:pt x="3362039" y="29750"/>
                  <a:pt x="3359181" y="30144"/>
                  <a:pt x="3355543" y="29871"/>
                </a:cubicBezTo>
                <a:cubicBezTo>
                  <a:pt x="3348532" y="44501"/>
                  <a:pt x="3340913" y="58217"/>
                  <a:pt x="3332683" y="71019"/>
                </a:cubicBezTo>
                <a:lnTo>
                  <a:pt x="3390595" y="71019"/>
                </a:lnTo>
                <a:lnTo>
                  <a:pt x="3413760" y="40844"/>
                </a:lnTo>
                <a:cubicBezTo>
                  <a:pt x="3413984" y="41007"/>
                  <a:pt x="3416415" y="42915"/>
                  <a:pt x="3421052" y="46567"/>
                </a:cubicBezTo>
                <a:cubicBezTo>
                  <a:pt x="3425690" y="50219"/>
                  <a:pt x="3431192" y="54633"/>
                  <a:pt x="3437557" y="59809"/>
                </a:cubicBezTo>
                <a:cubicBezTo>
                  <a:pt x="3443922" y="64985"/>
                  <a:pt x="3449807" y="69941"/>
                  <a:pt x="3455213" y="74676"/>
                </a:cubicBezTo>
                <a:cubicBezTo>
                  <a:pt x="3454717" y="76346"/>
                  <a:pt x="3453650" y="77578"/>
                  <a:pt x="3452012" y="78372"/>
                </a:cubicBezTo>
                <a:cubicBezTo>
                  <a:pt x="3450374" y="79166"/>
                  <a:pt x="3448393" y="79560"/>
                  <a:pt x="3446069" y="79553"/>
                </a:cubicBezTo>
                <a:lnTo>
                  <a:pt x="3371697" y="79553"/>
                </a:lnTo>
                <a:lnTo>
                  <a:pt x="3371697" y="136551"/>
                </a:lnTo>
                <a:lnTo>
                  <a:pt x="3383889" y="136551"/>
                </a:lnTo>
                <a:lnTo>
                  <a:pt x="3405225" y="108509"/>
                </a:lnTo>
                <a:cubicBezTo>
                  <a:pt x="3405432" y="108664"/>
                  <a:pt x="3407694" y="110455"/>
                  <a:pt x="3412010" y="113883"/>
                </a:cubicBezTo>
                <a:cubicBezTo>
                  <a:pt x="3416326" y="117311"/>
                  <a:pt x="3421455" y="121450"/>
                  <a:pt x="3427397" y="126301"/>
                </a:cubicBezTo>
                <a:cubicBezTo>
                  <a:pt x="3433339" y="131151"/>
                  <a:pt x="3438851" y="135787"/>
                  <a:pt x="3443935" y="140208"/>
                </a:cubicBezTo>
                <a:cubicBezTo>
                  <a:pt x="3443452" y="141878"/>
                  <a:pt x="3442436" y="143110"/>
                  <a:pt x="3440887" y="143904"/>
                </a:cubicBezTo>
                <a:cubicBezTo>
                  <a:pt x="3439338" y="144698"/>
                  <a:pt x="3437407" y="145092"/>
                  <a:pt x="3435096" y="145085"/>
                </a:cubicBezTo>
                <a:lnTo>
                  <a:pt x="3371697" y="145085"/>
                </a:lnTo>
                <a:lnTo>
                  <a:pt x="3371697" y="203302"/>
                </a:lnTo>
                <a:lnTo>
                  <a:pt x="3385109" y="203302"/>
                </a:lnTo>
                <a:lnTo>
                  <a:pt x="3408273" y="172822"/>
                </a:lnTo>
                <a:cubicBezTo>
                  <a:pt x="3408499" y="172989"/>
                  <a:pt x="3410960" y="174924"/>
                  <a:pt x="3415656" y="178625"/>
                </a:cubicBezTo>
                <a:cubicBezTo>
                  <a:pt x="3420352" y="182325"/>
                  <a:pt x="3425929" y="186788"/>
                  <a:pt x="3432386" y="192013"/>
                </a:cubicBezTo>
                <a:cubicBezTo>
                  <a:pt x="3438844" y="197238"/>
                  <a:pt x="3444827" y="202220"/>
                  <a:pt x="3450336" y="206960"/>
                </a:cubicBezTo>
                <a:cubicBezTo>
                  <a:pt x="3449840" y="208630"/>
                  <a:pt x="3448774" y="209862"/>
                  <a:pt x="3447135" y="210655"/>
                </a:cubicBezTo>
                <a:cubicBezTo>
                  <a:pt x="3445497" y="211449"/>
                  <a:pt x="3443516" y="211843"/>
                  <a:pt x="3441192" y="211836"/>
                </a:cubicBezTo>
                <a:lnTo>
                  <a:pt x="3371697" y="211836"/>
                </a:lnTo>
                <a:lnTo>
                  <a:pt x="3371697" y="281636"/>
                </a:lnTo>
                <a:cubicBezTo>
                  <a:pt x="3371615" y="283160"/>
                  <a:pt x="3368351" y="285293"/>
                  <a:pt x="3361906" y="288036"/>
                </a:cubicBezTo>
                <a:cubicBezTo>
                  <a:pt x="3355460" y="290780"/>
                  <a:pt x="3346329" y="292304"/>
                  <a:pt x="3334512" y="292608"/>
                </a:cubicBezTo>
                <a:lnTo>
                  <a:pt x="3325978" y="292608"/>
                </a:lnTo>
                <a:lnTo>
                  <a:pt x="3325978" y="81077"/>
                </a:lnTo>
                <a:cubicBezTo>
                  <a:pt x="3315462" y="96146"/>
                  <a:pt x="3304108" y="109671"/>
                  <a:pt x="3291916" y="121654"/>
                </a:cubicBezTo>
                <a:cubicBezTo>
                  <a:pt x="3279724" y="133636"/>
                  <a:pt x="3266694" y="144190"/>
                  <a:pt x="3252826" y="153315"/>
                </a:cubicBezTo>
                <a:lnTo>
                  <a:pt x="3249777" y="151181"/>
                </a:lnTo>
                <a:cubicBezTo>
                  <a:pt x="3257382" y="139138"/>
                  <a:pt x="3264965" y="125125"/>
                  <a:pt x="3272525" y="109141"/>
                </a:cubicBezTo>
                <a:cubicBezTo>
                  <a:pt x="3280085" y="93158"/>
                  <a:pt x="3287102" y="76142"/>
                  <a:pt x="3293578" y="58093"/>
                </a:cubicBezTo>
                <a:cubicBezTo>
                  <a:pt x="3300055" y="40044"/>
                  <a:pt x="3305470" y="21899"/>
                  <a:pt x="3309823" y="3658"/>
                </a:cubicBezTo>
                <a:close/>
                <a:moveTo>
                  <a:pt x="2675839" y="3372"/>
                </a:moveTo>
                <a:cubicBezTo>
                  <a:pt x="2698328" y="1867"/>
                  <a:pt x="2714344" y="3929"/>
                  <a:pt x="2723884" y="9559"/>
                </a:cubicBezTo>
                <a:cubicBezTo>
                  <a:pt x="2733426" y="15188"/>
                  <a:pt x="2738107" y="21833"/>
                  <a:pt x="2737928" y="29495"/>
                </a:cubicBezTo>
                <a:cubicBezTo>
                  <a:pt x="2737749" y="37156"/>
                  <a:pt x="2734325" y="43282"/>
                  <a:pt x="2727655" y="47873"/>
                </a:cubicBezTo>
                <a:lnTo>
                  <a:pt x="2785262" y="47873"/>
                </a:lnTo>
                <a:lnTo>
                  <a:pt x="2806294" y="18917"/>
                </a:lnTo>
                <a:cubicBezTo>
                  <a:pt x="2806502" y="19077"/>
                  <a:pt x="2808726" y="20924"/>
                  <a:pt x="2812965" y="24459"/>
                </a:cubicBezTo>
                <a:cubicBezTo>
                  <a:pt x="2817204" y="27994"/>
                  <a:pt x="2822205" y="32256"/>
                  <a:pt x="2827968" y="37245"/>
                </a:cubicBezTo>
                <a:cubicBezTo>
                  <a:pt x="2833731" y="42235"/>
                  <a:pt x="2839003" y="46991"/>
                  <a:pt x="2843784" y="51514"/>
                </a:cubicBezTo>
                <a:cubicBezTo>
                  <a:pt x="2843295" y="53177"/>
                  <a:pt x="2842292" y="54403"/>
                  <a:pt x="2840774" y="55194"/>
                </a:cubicBezTo>
                <a:cubicBezTo>
                  <a:pt x="2839256" y="55984"/>
                  <a:pt x="2837415" y="56376"/>
                  <a:pt x="2835250" y="56369"/>
                </a:cubicBezTo>
                <a:lnTo>
                  <a:pt x="2625852" y="56369"/>
                </a:lnTo>
                <a:lnTo>
                  <a:pt x="2625852" y="128324"/>
                </a:lnTo>
                <a:cubicBezTo>
                  <a:pt x="2626215" y="146256"/>
                  <a:pt x="2625082" y="165158"/>
                  <a:pt x="2622454" y="185029"/>
                </a:cubicBezTo>
                <a:cubicBezTo>
                  <a:pt x="2619825" y="204901"/>
                  <a:pt x="2613523" y="224230"/>
                  <a:pt x="2603545" y="243018"/>
                </a:cubicBezTo>
                <a:cubicBezTo>
                  <a:pt x="2593568" y="261805"/>
                  <a:pt x="2577737" y="278539"/>
                  <a:pt x="2556053" y="293218"/>
                </a:cubicBezTo>
                <a:lnTo>
                  <a:pt x="2553614" y="291389"/>
                </a:lnTo>
                <a:cubicBezTo>
                  <a:pt x="2566517" y="267183"/>
                  <a:pt x="2574544" y="240843"/>
                  <a:pt x="2577694" y="212370"/>
                </a:cubicBezTo>
                <a:cubicBezTo>
                  <a:pt x="2580843" y="183898"/>
                  <a:pt x="2582164" y="155882"/>
                  <a:pt x="2581656" y="128324"/>
                </a:cubicBezTo>
                <a:lnTo>
                  <a:pt x="2581656" y="30804"/>
                </a:lnTo>
                <a:lnTo>
                  <a:pt x="2632253" y="47873"/>
                </a:lnTo>
                <a:lnTo>
                  <a:pt x="2699309" y="47873"/>
                </a:lnTo>
                <a:lnTo>
                  <a:pt x="2698089" y="47263"/>
                </a:lnTo>
                <a:cubicBezTo>
                  <a:pt x="2696248" y="39174"/>
                  <a:pt x="2693073" y="31350"/>
                  <a:pt x="2688565" y="23794"/>
                </a:cubicBezTo>
                <a:cubicBezTo>
                  <a:pt x="2684056" y="16237"/>
                  <a:pt x="2679205" y="9938"/>
                  <a:pt x="2674010" y="4896"/>
                </a:cubicBezTo>
                <a:close/>
                <a:moveTo>
                  <a:pt x="3227222" y="3353"/>
                </a:moveTo>
                <a:lnTo>
                  <a:pt x="3285134" y="22251"/>
                </a:lnTo>
                <a:cubicBezTo>
                  <a:pt x="3284392" y="24257"/>
                  <a:pt x="3282982" y="25807"/>
                  <a:pt x="3280905" y="26899"/>
                </a:cubicBezTo>
                <a:cubicBezTo>
                  <a:pt x="3278829" y="27991"/>
                  <a:pt x="3275971" y="28474"/>
                  <a:pt x="3272332" y="28347"/>
                </a:cubicBezTo>
                <a:cubicBezTo>
                  <a:pt x="3266993" y="40977"/>
                  <a:pt x="3261290" y="52902"/>
                  <a:pt x="3255226" y="64123"/>
                </a:cubicBezTo>
                <a:cubicBezTo>
                  <a:pt x="3249162" y="75343"/>
                  <a:pt x="3242773" y="85973"/>
                  <a:pt x="3236061" y="96012"/>
                </a:cubicBezTo>
                <a:lnTo>
                  <a:pt x="3254654" y="102718"/>
                </a:lnTo>
                <a:cubicBezTo>
                  <a:pt x="3254242" y="104096"/>
                  <a:pt x="3253314" y="105302"/>
                  <a:pt x="3251873" y="106338"/>
                </a:cubicBezTo>
                <a:cubicBezTo>
                  <a:pt x="3250432" y="107373"/>
                  <a:pt x="3248209" y="108198"/>
                  <a:pt x="3245206" y="108814"/>
                </a:cubicBezTo>
                <a:lnTo>
                  <a:pt x="3245206" y="281026"/>
                </a:lnTo>
                <a:cubicBezTo>
                  <a:pt x="3244526" y="282868"/>
                  <a:pt x="3240627" y="285281"/>
                  <a:pt x="3233509" y="288265"/>
                </a:cubicBezTo>
                <a:cubicBezTo>
                  <a:pt x="3226390" y="291250"/>
                  <a:pt x="3218301" y="292901"/>
                  <a:pt x="3209239" y="293218"/>
                </a:cubicBezTo>
                <a:lnTo>
                  <a:pt x="3201010" y="293218"/>
                </a:lnTo>
                <a:lnTo>
                  <a:pt x="3201010" y="138380"/>
                </a:lnTo>
                <a:cubicBezTo>
                  <a:pt x="3189071" y="150267"/>
                  <a:pt x="3176372" y="160935"/>
                  <a:pt x="3162909" y="170384"/>
                </a:cubicBezTo>
                <a:lnTo>
                  <a:pt x="3159862" y="167945"/>
                </a:lnTo>
                <a:cubicBezTo>
                  <a:pt x="3168595" y="154574"/>
                  <a:pt x="3177239" y="139017"/>
                  <a:pt x="3185792" y="121277"/>
                </a:cubicBezTo>
                <a:cubicBezTo>
                  <a:pt x="3194345" y="103536"/>
                  <a:pt x="3202221" y="84594"/>
                  <a:pt x="3209420" y="64449"/>
                </a:cubicBezTo>
                <a:cubicBezTo>
                  <a:pt x="3216618" y="44304"/>
                  <a:pt x="3222553" y="23939"/>
                  <a:pt x="3227222" y="3353"/>
                </a:cubicBezTo>
                <a:close/>
                <a:moveTo>
                  <a:pt x="1087221" y="1220"/>
                </a:moveTo>
                <a:lnTo>
                  <a:pt x="1113434" y="10059"/>
                </a:lnTo>
                <a:cubicBezTo>
                  <a:pt x="1110945" y="14986"/>
                  <a:pt x="1106780" y="20981"/>
                  <a:pt x="1100938" y="28042"/>
                </a:cubicBezTo>
                <a:cubicBezTo>
                  <a:pt x="1108309" y="40778"/>
                  <a:pt x="1117747" y="52492"/>
                  <a:pt x="1129250" y="63184"/>
                </a:cubicBezTo>
                <a:cubicBezTo>
                  <a:pt x="1140753" y="73877"/>
                  <a:pt x="1153374" y="83333"/>
                  <a:pt x="1167113" y="91553"/>
                </a:cubicBezTo>
                <a:cubicBezTo>
                  <a:pt x="1180852" y="99774"/>
                  <a:pt x="1194760" y="106543"/>
                  <a:pt x="1208837" y="111862"/>
                </a:cubicBezTo>
                <a:lnTo>
                  <a:pt x="1208227" y="115520"/>
                </a:lnTo>
                <a:cubicBezTo>
                  <a:pt x="1201604" y="118669"/>
                  <a:pt x="1195267" y="123952"/>
                  <a:pt x="1189215" y="131369"/>
                </a:cubicBezTo>
                <a:cubicBezTo>
                  <a:pt x="1183163" y="138786"/>
                  <a:pt x="1178731" y="146812"/>
                  <a:pt x="1175918" y="155448"/>
                </a:cubicBezTo>
                <a:cubicBezTo>
                  <a:pt x="1152322" y="140323"/>
                  <a:pt x="1132916" y="120435"/>
                  <a:pt x="1117701" y="95784"/>
                </a:cubicBezTo>
                <a:cubicBezTo>
                  <a:pt x="1102487" y="71133"/>
                  <a:pt x="1091311" y="40120"/>
                  <a:pt x="1084173" y="2744"/>
                </a:cubicBezTo>
                <a:close/>
                <a:moveTo>
                  <a:pt x="2321052" y="0"/>
                </a:moveTo>
                <a:lnTo>
                  <a:pt x="2381402" y="22251"/>
                </a:lnTo>
                <a:cubicBezTo>
                  <a:pt x="2380647" y="24264"/>
                  <a:pt x="2379186" y="25800"/>
                  <a:pt x="2377021" y="26861"/>
                </a:cubicBezTo>
                <a:cubicBezTo>
                  <a:pt x="2374855" y="27921"/>
                  <a:pt x="2371947" y="28315"/>
                  <a:pt x="2368296" y="28042"/>
                </a:cubicBezTo>
                <a:cubicBezTo>
                  <a:pt x="2362860" y="37186"/>
                  <a:pt x="2357272" y="45720"/>
                  <a:pt x="2351532" y="53645"/>
                </a:cubicBezTo>
                <a:lnTo>
                  <a:pt x="2466442" y="53645"/>
                </a:lnTo>
                <a:lnTo>
                  <a:pt x="2490521" y="23775"/>
                </a:lnTo>
                <a:cubicBezTo>
                  <a:pt x="2490743" y="23923"/>
                  <a:pt x="2493245" y="25760"/>
                  <a:pt x="2498028" y="29284"/>
                </a:cubicBezTo>
                <a:cubicBezTo>
                  <a:pt x="2502811" y="32808"/>
                  <a:pt x="2508541" y="37128"/>
                  <a:pt x="2515221" y="42243"/>
                </a:cubicBezTo>
                <a:cubicBezTo>
                  <a:pt x="2521900" y="47359"/>
                  <a:pt x="2528196" y="52379"/>
                  <a:pt x="2534107" y="57303"/>
                </a:cubicBezTo>
                <a:cubicBezTo>
                  <a:pt x="2533758" y="58973"/>
                  <a:pt x="2532780" y="60205"/>
                  <a:pt x="2531174" y="60999"/>
                </a:cubicBezTo>
                <a:cubicBezTo>
                  <a:pt x="2529567" y="61792"/>
                  <a:pt x="2527598" y="62186"/>
                  <a:pt x="2525268" y="62180"/>
                </a:cubicBezTo>
                <a:lnTo>
                  <a:pt x="2442362" y="62180"/>
                </a:lnTo>
                <a:lnTo>
                  <a:pt x="2442362" y="123749"/>
                </a:lnTo>
                <a:lnTo>
                  <a:pt x="2459736" y="123749"/>
                </a:lnTo>
                <a:lnTo>
                  <a:pt x="2482291" y="95708"/>
                </a:lnTo>
                <a:cubicBezTo>
                  <a:pt x="2482511" y="95862"/>
                  <a:pt x="2484916" y="97653"/>
                  <a:pt x="2489505" y="101081"/>
                </a:cubicBezTo>
                <a:cubicBezTo>
                  <a:pt x="2494094" y="104509"/>
                  <a:pt x="2499546" y="108648"/>
                  <a:pt x="2505862" y="113499"/>
                </a:cubicBezTo>
                <a:cubicBezTo>
                  <a:pt x="2512178" y="118349"/>
                  <a:pt x="2518037" y="122985"/>
                  <a:pt x="2523439" y="127407"/>
                </a:cubicBezTo>
                <a:cubicBezTo>
                  <a:pt x="2522957" y="129077"/>
                  <a:pt x="2521940" y="130309"/>
                  <a:pt x="2520391" y="131103"/>
                </a:cubicBezTo>
                <a:cubicBezTo>
                  <a:pt x="2518842" y="131896"/>
                  <a:pt x="2516911" y="132290"/>
                  <a:pt x="2514600" y="132284"/>
                </a:cubicBezTo>
                <a:lnTo>
                  <a:pt x="2442362" y="132284"/>
                </a:lnTo>
                <a:lnTo>
                  <a:pt x="2442362" y="208179"/>
                </a:lnTo>
                <a:lnTo>
                  <a:pt x="2470709" y="208179"/>
                </a:lnTo>
                <a:lnTo>
                  <a:pt x="2494788" y="178004"/>
                </a:lnTo>
                <a:cubicBezTo>
                  <a:pt x="2495019" y="178167"/>
                  <a:pt x="2497570" y="180075"/>
                  <a:pt x="2502442" y="183727"/>
                </a:cubicBezTo>
                <a:cubicBezTo>
                  <a:pt x="2507313" y="187379"/>
                  <a:pt x="2513115" y="191793"/>
                  <a:pt x="2519849" y="196969"/>
                </a:cubicBezTo>
                <a:cubicBezTo>
                  <a:pt x="2526583" y="202145"/>
                  <a:pt x="2532860" y="207101"/>
                  <a:pt x="2538679" y="211836"/>
                </a:cubicBezTo>
                <a:cubicBezTo>
                  <a:pt x="2538184" y="213506"/>
                  <a:pt x="2537117" y="214738"/>
                  <a:pt x="2535479" y="215532"/>
                </a:cubicBezTo>
                <a:cubicBezTo>
                  <a:pt x="2533840" y="216326"/>
                  <a:pt x="2531859" y="216720"/>
                  <a:pt x="2529535" y="216713"/>
                </a:cubicBezTo>
                <a:lnTo>
                  <a:pt x="2442362" y="216713"/>
                </a:lnTo>
                <a:lnTo>
                  <a:pt x="2442362" y="280721"/>
                </a:lnTo>
                <a:cubicBezTo>
                  <a:pt x="2442153" y="282429"/>
                  <a:pt x="2438686" y="284804"/>
                  <a:pt x="2431961" y="287846"/>
                </a:cubicBezTo>
                <a:cubicBezTo>
                  <a:pt x="2425236" y="290888"/>
                  <a:pt x="2415597" y="292577"/>
                  <a:pt x="2403043" y="292913"/>
                </a:cubicBezTo>
                <a:lnTo>
                  <a:pt x="2393899" y="292913"/>
                </a:lnTo>
                <a:lnTo>
                  <a:pt x="2393899" y="216713"/>
                </a:lnTo>
                <a:lnTo>
                  <a:pt x="2251557" y="216713"/>
                </a:lnTo>
                <a:lnTo>
                  <a:pt x="2249119" y="208179"/>
                </a:lnTo>
                <a:lnTo>
                  <a:pt x="2300326" y="208179"/>
                </a:lnTo>
                <a:lnTo>
                  <a:pt x="2300326" y="107595"/>
                </a:lnTo>
                <a:cubicBezTo>
                  <a:pt x="2292706" y="113818"/>
                  <a:pt x="2284857" y="119507"/>
                  <a:pt x="2276780" y="124664"/>
                </a:cubicBezTo>
                <a:cubicBezTo>
                  <a:pt x="2268702" y="129820"/>
                  <a:pt x="2260397" y="134595"/>
                  <a:pt x="2251862" y="138989"/>
                </a:cubicBezTo>
                <a:lnTo>
                  <a:pt x="2249119" y="136551"/>
                </a:lnTo>
                <a:cubicBezTo>
                  <a:pt x="2262575" y="120250"/>
                  <a:pt x="2275821" y="100045"/>
                  <a:pt x="2288857" y="75934"/>
                </a:cubicBezTo>
                <a:cubicBezTo>
                  <a:pt x="2301894" y="51823"/>
                  <a:pt x="2312625" y="26512"/>
                  <a:pt x="23210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>
              <a:defRPr sz="2400">
                <a:solidFill>
                  <a:srgbClr val="AB050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0" y="6411705"/>
            <a:ext cx="12192000" cy="446296"/>
          </a:xfrm>
          <a:prstGeom prst="rect">
            <a:avLst/>
          </a:prstGeom>
          <a:solidFill>
            <a:schemeClr val="accent2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0" y="6534086"/>
            <a:ext cx="12192000" cy="3239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8157" y="1951028"/>
            <a:ext cx="3231654" cy="2527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600" b="1" strike="noStrike" kern="100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仿宋_GB2312"/>
              </a:defRPr>
            </a:lvl1pPr>
          </a:lstStyle>
          <a:p>
            <a:r>
              <a:rPr kumimoji="0" lang="zh-CN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用好“一个平台”，进一步增强信息坪效</a:t>
            </a:r>
            <a:endParaRPr lang="zh-CN" altLang="zh-CN" sz="1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8157" y="2269303"/>
            <a:ext cx="3354935" cy="42441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600" b="1" strike="noStrike" kern="100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仿宋_GB2312"/>
              </a:defRPr>
            </a:lvl1pPr>
          </a:lstStyle>
          <a:p>
            <a:pPr>
              <a:lnSpc>
                <a:spcPct val="120000"/>
              </a:lnSpc>
            </a:pP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搭建校招、社招、人才引进、实习生招募一体化招聘平台，提升招聘效率。</a:t>
            </a:r>
            <a:endParaRPr lang="zh-CN" altLang="zh-CN" sz="1200" b="0" dirty="0"/>
          </a:p>
        </p:txBody>
      </p:sp>
      <p:sp>
        <p:nvSpPr>
          <p:cNvPr id="42" name="文本框 41"/>
          <p:cNvSpPr txBox="1"/>
          <p:nvPr/>
        </p:nvSpPr>
        <p:spPr>
          <a:xfrm>
            <a:off x="8362370" y="2059580"/>
            <a:ext cx="3231654" cy="2527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400" b="1" strike="noStrike" cap="none" spc="0" normalizeH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推行“一套指引”，进一步规范招聘行为</a:t>
            </a:r>
            <a:endParaRPr lang="zh-CN" altLang="zh-CN" dirty="0">
              <a:solidFill>
                <a:schemeClr val="accent1"/>
              </a:solidFill>
            </a:endParaRPr>
          </a:p>
        </p:txBody>
      </p:sp>
      <p:sp>
        <p:nvSpPr>
          <p:cNvPr id="43" name="文本框 6"/>
          <p:cNvSpPr txBox="1"/>
          <p:nvPr/>
        </p:nvSpPr>
        <p:spPr>
          <a:xfrm>
            <a:off x="8362370" y="2358964"/>
            <a:ext cx="3231654" cy="42441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umimoji="0" sz="1200" strike="noStrike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defRPr>
            </a:lvl1pPr>
            <a:lvl2pPr marL="609600" lvl="1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9200" lvl="2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8800" lvl="3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8400" lvl="4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/>
              <a:t>在宣传、宣讲、面试、合规、社群等方面提升招聘质效。</a:t>
            </a:r>
            <a:endParaRPr lang="zh-CN" altLang="zh-CN" dirty="0"/>
          </a:p>
        </p:txBody>
      </p:sp>
      <p:sp>
        <p:nvSpPr>
          <p:cNvPr id="44" name="文本框 43"/>
          <p:cNvSpPr txBox="1"/>
          <p:nvPr/>
        </p:nvSpPr>
        <p:spPr>
          <a:xfrm>
            <a:off x="516334" y="3753412"/>
            <a:ext cx="3231654" cy="2527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400" b="1" strike="noStrike" cap="none" spc="0" normalizeH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zh-CN" dirty="0">
                <a:solidFill>
                  <a:schemeClr val="accent1"/>
                </a:solidFill>
              </a:rPr>
              <a:t>统筹“五个计划”，进一步优化用工供给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21411" y="4098619"/>
            <a:ext cx="3352872" cy="10892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umimoji="0" sz="1200" strike="noStrike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defRPr>
            </a:lvl1pPr>
          </a:lstStyle>
          <a:p>
            <a:r>
              <a:rPr lang="zh-CN" altLang="zh-CN" dirty="0"/>
              <a:t>推进</a:t>
            </a:r>
            <a:r>
              <a:rPr lang="en-US" altLang="zh-CN" dirty="0"/>
              <a:t>2022</a:t>
            </a:r>
            <a:r>
              <a:rPr lang="zh-CN" altLang="zh-CN" dirty="0"/>
              <a:t>春招补强计划，圆满收官</a:t>
            </a:r>
            <a:r>
              <a:rPr lang="en-US" altLang="zh-CN" dirty="0"/>
              <a:t>2022</a:t>
            </a:r>
            <a:r>
              <a:rPr lang="zh-CN" altLang="zh-CN" dirty="0"/>
              <a:t>校招任务。推进</a:t>
            </a:r>
            <a:r>
              <a:rPr lang="en-US" altLang="zh-CN" dirty="0"/>
              <a:t>2023</a:t>
            </a:r>
            <a:r>
              <a:rPr lang="zh-CN" altLang="zh-CN" dirty="0"/>
              <a:t>年“</a:t>
            </a:r>
            <a:r>
              <a:rPr lang="en-US" altLang="zh-CN" dirty="0"/>
              <a:t>1515N</a:t>
            </a:r>
            <a:r>
              <a:rPr lang="zh-CN" altLang="zh-CN" dirty="0"/>
              <a:t>”校招计划分类施策，做到结构优化、质量齐升。（“</a:t>
            </a:r>
            <a:r>
              <a:rPr lang="en-US" altLang="zh-CN" dirty="0"/>
              <a:t>1515N</a:t>
            </a:r>
            <a:r>
              <a:rPr lang="zh-CN" altLang="zh-CN" dirty="0"/>
              <a:t>”计划：争取平均每所</a:t>
            </a:r>
            <a:r>
              <a:rPr lang="en-US" altLang="zh-CN" dirty="0"/>
              <a:t>985</a:t>
            </a:r>
            <a:r>
              <a:rPr lang="zh-CN" altLang="zh-CN" dirty="0"/>
              <a:t>高校招录</a:t>
            </a:r>
            <a:r>
              <a:rPr lang="en-US" altLang="zh-CN" dirty="0"/>
              <a:t>1</a:t>
            </a:r>
            <a:r>
              <a:rPr lang="zh-CN" altLang="zh-CN" dirty="0"/>
              <a:t>人（</a:t>
            </a:r>
            <a:r>
              <a:rPr lang="en-US" altLang="zh-CN" dirty="0"/>
              <a:t>39</a:t>
            </a:r>
            <a:r>
              <a:rPr lang="zh-CN" altLang="zh-CN" dirty="0"/>
              <a:t>所），平均每所</a:t>
            </a:r>
            <a:r>
              <a:rPr lang="en-US" altLang="zh-CN" dirty="0"/>
              <a:t>211</a:t>
            </a:r>
            <a:r>
              <a:rPr lang="zh-CN" altLang="zh-CN" dirty="0"/>
              <a:t>高校招录</a:t>
            </a:r>
            <a:r>
              <a:rPr lang="en-US" altLang="zh-CN" dirty="0"/>
              <a:t>5</a:t>
            </a:r>
            <a:r>
              <a:rPr lang="zh-CN" altLang="zh-CN" dirty="0"/>
              <a:t>人（</a:t>
            </a:r>
            <a:r>
              <a:rPr lang="en-US" altLang="zh-CN" dirty="0"/>
              <a:t>77</a:t>
            </a:r>
            <a:r>
              <a:rPr lang="zh-CN" altLang="zh-CN" dirty="0"/>
              <a:t>所）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409637" y="4583991"/>
            <a:ext cx="3231132" cy="2504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400" b="1" strike="noStrike" cap="none" spc="0" normalizeH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zh-CN" dirty="0">
                <a:solidFill>
                  <a:schemeClr val="accent1"/>
                </a:solidFill>
              </a:rPr>
              <a:t>强化“一个品牌”，进一步提亮雇主形象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416779" y="4885479"/>
            <a:ext cx="3231132" cy="4224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umimoji="0" sz="1200" strike="noStrike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defRPr>
            </a:lvl1pPr>
          </a:lstStyle>
          <a:p>
            <a:r>
              <a:rPr lang="zh-CN" altLang="zh-CN" dirty="0"/>
              <a:t>统筹招聘动作、统一视觉系统，强化“筑梦三千 拼闯争先”招聘品牌。</a:t>
            </a:r>
          </a:p>
        </p:txBody>
      </p:sp>
      <p:sp>
        <p:nvSpPr>
          <p:cNvPr id="48" name="椭圆 47"/>
          <p:cNvSpPr/>
          <p:nvPr/>
        </p:nvSpPr>
        <p:spPr>
          <a:xfrm rot="19097003">
            <a:off x="3892797" y="3306701"/>
            <a:ext cx="4538664" cy="1439157"/>
          </a:xfrm>
          <a:prstGeom prst="ellipse">
            <a:avLst/>
          </a:prstGeom>
          <a:noFill/>
          <a:ln w="9525">
            <a:gradFill>
              <a:gsLst>
                <a:gs pos="14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52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319996" y="1911810"/>
            <a:ext cx="3590064" cy="3590064"/>
            <a:chOff x="3246785" y="578992"/>
            <a:chExt cx="5698432" cy="5698430"/>
          </a:xfrm>
        </p:grpSpPr>
        <p:sp>
          <p:nvSpPr>
            <p:cNvPr id="74" name="椭圆 73"/>
            <p:cNvSpPr/>
            <p:nvPr/>
          </p:nvSpPr>
          <p:spPr>
            <a:xfrm>
              <a:off x="4076122" y="1408328"/>
              <a:ext cx="4039758" cy="403975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31000"/>
                    <a:lumOff val="69000"/>
                  </a:schemeClr>
                </a:gs>
                <a:gs pos="40000">
                  <a:schemeClr val="accent1">
                    <a:lumMod val="74000"/>
                    <a:lumOff val="26000"/>
                  </a:schemeClr>
                </a:gs>
                <a:gs pos="83000">
                  <a:schemeClr val="accent1">
                    <a:lumMod val="93000"/>
                    <a:lumOff val="7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736600" dist="304800" dir="3000000" sx="94000" sy="94000" algn="tl" rotWithShape="0">
                <a:schemeClr val="accent1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5" name="图片 74" descr="图片包含 游戏机&#10;&#10;描述已自动生成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6785" y="578992"/>
              <a:ext cx="5698432" cy="5698430"/>
            </a:xfrm>
            <a:prstGeom prst="rect">
              <a:avLst/>
            </a:prstGeom>
          </p:spPr>
        </p:pic>
      </p:grpSp>
      <p:sp>
        <p:nvSpPr>
          <p:cNvPr id="51" name="椭圆 50"/>
          <p:cNvSpPr/>
          <p:nvPr/>
        </p:nvSpPr>
        <p:spPr>
          <a:xfrm rot="4041916">
            <a:off x="5236988" y="3424796"/>
            <a:ext cx="2408284" cy="1172277"/>
          </a:xfrm>
          <a:prstGeom prst="ellipse">
            <a:avLst/>
          </a:prstGeom>
          <a:noFill/>
          <a:ln w="9525">
            <a:gradFill>
              <a:gsLst>
                <a:gs pos="22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 rot="20522712">
            <a:off x="4261136" y="2990751"/>
            <a:ext cx="3775394" cy="1698331"/>
          </a:xfrm>
          <a:prstGeom prst="ellipse">
            <a:avLst/>
          </a:prstGeom>
          <a:gradFill flip="none" rotWithShape="1">
            <a:gsLst>
              <a:gs pos="74000">
                <a:schemeClr val="accent1">
                  <a:lumMod val="20000"/>
                  <a:lumOff val="80000"/>
                  <a:alpha val="0"/>
                </a:schemeClr>
              </a:gs>
              <a:gs pos="99000">
                <a:schemeClr val="accent1">
                  <a:lumMod val="60000"/>
                  <a:lumOff val="40000"/>
                  <a:alpha val="16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12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 rot="2340053">
            <a:off x="3996481" y="2757491"/>
            <a:ext cx="4406694" cy="178679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74000"/>
                    <a:lumOff val="2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114300" y="4117370"/>
            <a:ext cx="639385" cy="639385"/>
            <a:chOff x="9589324" y="1352726"/>
            <a:chExt cx="1549622" cy="1549622"/>
          </a:xfrm>
        </p:grpSpPr>
        <p:sp>
          <p:nvSpPr>
            <p:cNvPr id="71" name="椭圆 70"/>
            <p:cNvSpPr/>
            <p:nvPr/>
          </p:nvSpPr>
          <p:spPr>
            <a:xfrm rot="19584413" flipH="1" flipV="1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  <a:alpha val="0"/>
                  </a:schemeClr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rot="19584413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72000">
                  <a:schemeClr val="accent1">
                    <a:lumMod val="20000"/>
                    <a:lumOff val="80000"/>
                    <a:alpha val="0"/>
                  </a:schemeClr>
                </a:gs>
                <a:gs pos="95000">
                  <a:schemeClr val="accent1">
                    <a:alpha val="70000"/>
                    <a:lumMod val="70000"/>
                    <a:lumOff val="3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19584413" flipH="1" flipV="1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72000">
                  <a:schemeClr val="accent1">
                    <a:lumMod val="20000"/>
                    <a:lumOff val="80000"/>
                    <a:alpha val="0"/>
                  </a:schemeClr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599564" y="4589914"/>
            <a:ext cx="639385" cy="639385"/>
            <a:chOff x="9589324" y="1352726"/>
            <a:chExt cx="1549622" cy="1549622"/>
          </a:xfrm>
        </p:grpSpPr>
        <p:sp>
          <p:nvSpPr>
            <p:cNvPr id="68" name="椭圆 67"/>
            <p:cNvSpPr/>
            <p:nvPr/>
          </p:nvSpPr>
          <p:spPr>
            <a:xfrm rot="19584413" flipH="1" flipV="1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  <a:alpha val="0"/>
                  </a:schemeClr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rot="19584413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72000">
                  <a:schemeClr val="accent1">
                    <a:lumMod val="20000"/>
                    <a:lumOff val="80000"/>
                    <a:alpha val="0"/>
                  </a:schemeClr>
                </a:gs>
                <a:gs pos="95000">
                  <a:schemeClr val="accent1">
                    <a:alpha val="70000"/>
                    <a:lumMod val="70000"/>
                    <a:lumOff val="3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rot="19584413" flipH="1" flipV="1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72000">
                  <a:schemeClr val="accent1">
                    <a:lumMod val="20000"/>
                    <a:lumOff val="80000"/>
                    <a:alpha val="0"/>
                  </a:schemeClr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579100" y="2292905"/>
            <a:ext cx="639385" cy="639385"/>
            <a:chOff x="9589324" y="1352726"/>
            <a:chExt cx="1549622" cy="1549622"/>
          </a:xfrm>
        </p:grpSpPr>
        <p:sp>
          <p:nvSpPr>
            <p:cNvPr id="65" name="椭圆 64"/>
            <p:cNvSpPr/>
            <p:nvPr/>
          </p:nvSpPr>
          <p:spPr>
            <a:xfrm rot="19584413" flipH="1" flipV="1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  <a:alpha val="0"/>
                  </a:schemeClr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rot="19584413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72000">
                  <a:schemeClr val="accent1">
                    <a:lumMod val="20000"/>
                    <a:lumOff val="80000"/>
                    <a:alpha val="0"/>
                  </a:schemeClr>
                </a:gs>
                <a:gs pos="95000">
                  <a:schemeClr val="accent1">
                    <a:alpha val="70000"/>
                    <a:lumMod val="70000"/>
                    <a:lumOff val="3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rot="19584413" flipH="1" flipV="1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72000">
                  <a:schemeClr val="accent1">
                    <a:lumMod val="20000"/>
                    <a:lumOff val="80000"/>
                    <a:alpha val="0"/>
                  </a:schemeClr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108603" y="1844020"/>
            <a:ext cx="639385" cy="639385"/>
            <a:chOff x="9589324" y="1352726"/>
            <a:chExt cx="1549622" cy="1549622"/>
          </a:xfrm>
        </p:grpSpPr>
        <p:sp>
          <p:nvSpPr>
            <p:cNvPr id="62" name="椭圆 61"/>
            <p:cNvSpPr/>
            <p:nvPr/>
          </p:nvSpPr>
          <p:spPr>
            <a:xfrm rot="19584413" flipH="1" flipV="1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alpha val="0"/>
                    <a:lumMod val="20000"/>
                    <a:lumOff val="8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rot="19584413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72000">
                  <a:schemeClr val="accent1">
                    <a:lumMod val="20000"/>
                    <a:lumOff val="80000"/>
                    <a:alpha val="0"/>
                  </a:schemeClr>
                </a:gs>
                <a:gs pos="95000">
                  <a:schemeClr val="accent1">
                    <a:alpha val="70000"/>
                    <a:lumMod val="70000"/>
                    <a:lumOff val="3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rot="19584413" flipH="1" flipV="1">
              <a:off x="9589324" y="1352726"/>
              <a:ext cx="1549622" cy="1549622"/>
            </a:xfrm>
            <a:prstGeom prst="ellipse">
              <a:avLst/>
            </a:prstGeom>
            <a:gradFill flip="none" rotWithShape="1">
              <a:gsLst>
                <a:gs pos="72000">
                  <a:schemeClr val="accent1">
                    <a:lumMod val="20000"/>
                    <a:lumOff val="80000"/>
                    <a:alpha val="0"/>
                  </a:schemeClr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21040" y="1911810"/>
            <a:ext cx="803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lt"/>
                <a:ea typeface="+mn-ea"/>
              </a:rPr>
              <a:t>01</a:t>
            </a:r>
            <a:endParaRPr lang="zh-CN" altLang="en-US" sz="2800" dirty="0">
              <a:solidFill>
                <a:schemeClr val="accent1"/>
              </a:solidFill>
              <a:latin typeface="+mj-lt"/>
              <a:ea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109013" y="4192886"/>
            <a:ext cx="803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lt"/>
                <a:ea typeface="+mn-ea"/>
              </a:rPr>
              <a:t>02</a:t>
            </a:r>
            <a:endParaRPr lang="zh-CN" altLang="en-US" sz="2800" dirty="0">
              <a:solidFill>
                <a:schemeClr val="accent1"/>
              </a:solidFill>
              <a:latin typeface="+mj-lt"/>
              <a:ea typeface="+mn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559067" y="2369837"/>
            <a:ext cx="803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lt"/>
                <a:ea typeface="+mn-ea"/>
              </a:rPr>
              <a:t>03</a:t>
            </a:r>
            <a:endParaRPr lang="zh-CN" altLang="en-US" sz="2800" dirty="0">
              <a:solidFill>
                <a:schemeClr val="accent1"/>
              </a:solidFill>
              <a:latin typeface="+mj-lt"/>
              <a:ea typeface="+mn-ea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600579" y="4680292"/>
            <a:ext cx="803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lt"/>
                <a:ea typeface="+mn-ea"/>
              </a:rPr>
              <a:t>04</a:t>
            </a:r>
            <a:endParaRPr lang="zh-CN" altLang="en-US" sz="2800" dirty="0">
              <a:solidFill>
                <a:schemeClr val="accent1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椭圆 148"/>
          <p:cNvSpPr/>
          <p:nvPr/>
        </p:nvSpPr>
        <p:spPr>
          <a:xfrm>
            <a:off x="-290603" y="1038441"/>
            <a:ext cx="1607782" cy="160778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92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0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9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551384" y="1290555"/>
            <a:ext cx="11089232" cy="5486491"/>
          </a:xfrm>
          <a:prstGeom prst="roundRect">
            <a:avLst>
              <a:gd name="adj" fmla="val 2993"/>
            </a:avLst>
          </a:prstGeom>
          <a:gradFill>
            <a:gsLst>
              <a:gs pos="96000">
                <a:schemeClr val="bg1"/>
              </a:gs>
              <a:gs pos="0">
                <a:schemeClr val="bg1"/>
              </a:gs>
            </a:gsLst>
            <a:lin ang="0" scaled="0"/>
          </a:gradFill>
          <a:ln>
            <a:gradFill flip="none" rotWithShape="1">
              <a:gsLst>
                <a:gs pos="0">
                  <a:schemeClr val="accent2"/>
                </a:gs>
                <a:gs pos="58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</a:ln>
          <a:effectLst>
            <a:outerShdw blurRad="406400" dist="254000" dir="2700000" algn="tl" rotWithShape="0">
              <a:schemeClr val="accent1">
                <a:lumMod val="50000"/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778748" y="2188706"/>
            <a:ext cx="5064008" cy="3431626"/>
            <a:chOff x="4716620" y="1183616"/>
            <a:chExt cx="8367306" cy="5670107"/>
          </a:xfrm>
        </p:grpSpPr>
        <p:grpSp>
          <p:nvGrpSpPr>
            <p:cNvPr id="151" name="图形 4"/>
            <p:cNvGrpSpPr/>
            <p:nvPr/>
          </p:nvGrpSpPr>
          <p:grpSpPr>
            <a:xfrm>
              <a:off x="7907609" y="2190405"/>
              <a:ext cx="1985328" cy="4663317"/>
              <a:chOff x="7296572" y="2440566"/>
              <a:chExt cx="1878826" cy="4413156"/>
            </a:xfrm>
          </p:grpSpPr>
          <p:sp>
            <p:nvSpPr>
              <p:cNvPr id="643" name="任意多边形: 形状 642"/>
              <p:cNvSpPr/>
              <p:nvPr/>
            </p:nvSpPr>
            <p:spPr>
              <a:xfrm>
                <a:off x="8235451" y="2670474"/>
                <a:ext cx="939947" cy="4183249"/>
              </a:xfrm>
              <a:custGeom>
                <a:avLst/>
                <a:gdLst>
                  <a:gd name="connsiteX0" fmla="*/ 939948 w 939947"/>
                  <a:gd name="connsiteY0" fmla="*/ 0 h 4183249"/>
                  <a:gd name="connsiteX1" fmla="*/ 939948 w 939947"/>
                  <a:gd name="connsiteY1" fmla="*/ 4183249 h 4183249"/>
                  <a:gd name="connsiteX2" fmla="*/ 0 w 939947"/>
                  <a:gd name="connsiteY2" fmla="*/ 4183249 h 4183249"/>
                  <a:gd name="connsiteX3" fmla="*/ 0 w 939947"/>
                  <a:gd name="connsiteY3" fmla="*/ 459815 h 418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9947" h="4183249">
                    <a:moveTo>
                      <a:pt x="939948" y="0"/>
                    </a:moveTo>
                    <a:lnTo>
                      <a:pt x="939948" y="4183249"/>
                    </a:lnTo>
                    <a:lnTo>
                      <a:pt x="0" y="4183249"/>
                    </a:lnTo>
                    <a:lnTo>
                      <a:pt x="0" y="4598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44" name="任意多边形: 形状 643"/>
              <p:cNvSpPr/>
              <p:nvPr/>
            </p:nvSpPr>
            <p:spPr>
              <a:xfrm>
                <a:off x="7296572" y="2670474"/>
                <a:ext cx="938878" cy="4183249"/>
              </a:xfrm>
              <a:custGeom>
                <a:avLst/>
                <a:gdLst>
                  <a:gd name="connsiteX0" fmla="*/ 938878 w 938878"/>
                  <a:gd name="connsiteY0" fmla="*/ 459815 h 4183249"/>
                  <a:gd name="connsiteX1" fmla="*/ 938878 w 938878"/>
                  <a:gd name="connsiteY1" fmla="*/ 4183249 h 4183249"/>
                  <a:gd name="connsiteX2" fmla="*/ 0 w 938878"/>
                  <a:gd name="connsiteY2" fmla="*/ 4183249 h 4183249"/>
                  <a:gd name="connsiteX3" fmla="*/ 0 w 938878"/>
                  <a:gd name="connsiteY3" fmla="*/ 0 h 418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183249">
                    <a:moveTo>
                      <a:pt x="938878" y="459815"/>
                    </a:moveTo>
                    <a:lnTo>
                      <a:pt x="938878" y="4183249"/>
                    </a:lnTo>
                    <a:lnTo>
                      <a:pt x="0" y="418324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45" name="任意多边形: 形状 644"/>
              <p:cNvSpPr/>
              <p:nvPr/>
            </p:nvSpPr>
            <p:spPr>
              <a:xfrm>
                <a:off x="7296572" y="2440566"/>
                <a:ext cx="1878826" cy="689722"/>
              </a:xfrm>
              <a:custGeom>
                <a:avLst/>
                <a:gdLst>
                  <a:gd name="connsiteX0" fmla="*/ 1409387 w 1878826"/>
                  <a:gd name="connsiteY0" fmla="*/ 0 h 689722"/>
                  <a:gd name="connsiteX1" fmla="*/ 1878826 w 1878826"/>
                  <a:gd name="connsiteY1" fmla="*/ 229908 h 689722"/>
                  <a:gd name="connsiteX2" fmla="*/ 938878 w 1878826"/>
                  <a:gd name="connsiteY2" fmla="*/ 689723 h 689722"/>
                  <a:gd name="connsiteX3" fmla="*/ 0 w 1878826"/>
                  <a:gd name="connsiteY3" fmla="*/ 229908 h 689722"/>
                  <a:gd name="connsiteX4" fmla="*/ 469439 w 1878826"/>
                  <a:gd name="connsiteY4" fmla="*/ 0 h 689722"/>
                  <a:gd name="connsiteX5" fmla="*/ 938878 w 1878826"/>
                  <a:gd name="connsiteY5" fmla="*/ 229908 h 689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8826" h="689722">
                    <a:moveTo>
                      <a:pt x="1409387" y="0"/>
                    </a:moveTo>
                    <a:lnTo>
                      <a:pt x="1878826" y="229908"/>
                    </a:lnTo>
                    <a:lnTo>
                      <a:pt x="938878" y="689723"/>
                    </a:lnTo>
                    <a:lnTo>
                      <a:pt x="0" y="229908"/>
                    </a:lnTo>
                    <a:lnTo>
                      <a:pt x="469439" y="0"/>
                    </a:lnTo>
                    <a:lnTo>
                      <a:pt x="938878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52" name="图形 4"/>
            <p:cNvGrpSpPr/>
            <p:nvPr/>
          </p:nvGrpSpPr>
          <p:grpSpPr>
            <a:xfrm>
              <a:off x="9096321" y="3011880"/>
              <a:ext cx="1488148" cy="3841843"/>
              <a:chOff x="8421516" y="3217974"/>
              <a:chExt cx="1408317" cy="3635749"/>
            </a:xfrm>
          </p:grpSpPr>
          <p:sp>
            <p:nvSpPr>
              <p:cNvPr id="639" name="任意多边形: 形状 638"/>
              <p:cNvSpPr/>
              <p:nvPr/>
            </p:nvSpPr>
            <p:spPr>
              <a:xfrm>
                <a:off x="9360394" y="3448952"/>
                <a:ext cx="469438" cy="3404771"/>
              </a:xfrm>
              <a:custGeom>
                <a:avLst/>
                <a:gdLst>
                  <a:gd name="connsiteX0" fmla="*/ 469439 w 469438"/>
                  <a:gd name="connsiteY0" fmla="*/ 0 h 3404771"/>
                  <a:gd name="connsiteX1" fmla="*/ 469439 w 469438"/>
                  <a:gd name="connsiteY1" fmla="*/ 3404771 h 3404771"/>
                  <a:gd name="connsiteX2" fmla="*/ 0 w 469438"/>
                  <a:gd name="connsiteY2" fmla="*/ 3404771 h 3404771"/>
                  <a:gd name="connsiteX3" fmla="*/ 0 w 469438"/>
                  <a:gd name="connsiteY3" fmla="*/ 229908 h 3404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3404771">
                    <a:moveTo>
                      <a:pt x="469439" y="0"/>
                    </a:moveTo>
                    <a:lnTo>
                      <a:pt x="469439" y="3404771"/>
                    </a:lnTo>
                    <a:lnTo>
                      <a:pt x="0" y="3404771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40" name="任意多边形: 形状 639"/>
              <p:cNvSpPr/>
              <p:nvPr/>
            </p:nvSpPr>
            <p:spPr>
              <a:xfrm>
                <a:off x="9360394" y="3908767"/>
                <a:ext cx="469438" cy="2944955"/>
              </a:xfrm>
              <a:custGeom>
                <a:avLst/>
                <a:gdLst>
                  <a:gd name="connsiteX0" fmla="*/ 469439 w 469438"/>
                  <a:gd name="connsiteY0" fmla="*/ 0 h 2944955"/>
                  <a:gd name="connsiteX1" fmla="*/ 469439 w 469438"/>
                  <a:gd name="connsiteY1" fmla="*/ 2944956 h 2944955"/>
                  <a:gd name="connsiteX2" fmla="*/ 0 w 469438"/>
                  <a:gd name="connsiteY2" fmla="*/ 2944956 h 2944955"/>
                  <a:gd name="connsiteX3" fmla="*/ 0 w 469438"/>
                  <a:gd name="connsiteY3" fmla="*/ 229908 h 294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944955">
                    <a:moveTo>
                      <a:pt x="469439" y="0"/>
                    </a:moveTo>
                    <a:lnTo>
                      <a:pt x="469439" y="2944956"/>
                    </a:lnTo>
                    <a:lnTo>
                      <a:pt x="0" y="2944956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41" name="任意多边形: 形状 640"/>
              <p:cNvSpPr/>
              <p:nvPr/>
            </p:nvSpPr>
            <p:spPr>
              <a:xfrm>
                <a:off x="8421516" y="3678859"/>
                <a:ext cx="938878" cy="3174863"/>
              </a:xfrm>
              <a:custGeom>
                <a:avLst/>
                <a:gdLst>
                  <a:gd name="connsiteX0" fmla="*/ 938879 w 938878"/>
                  <a:gd name="connsiteY0" fmla="*/ 459815 h 3174863"/>
                  <a:gd name="connsiteX1" fmla="*/ 938879 w 938878"/>
                  <a:gd name="connsiteY1" fmla="*/ 3174864 h 3174863"/>
                  <a:gd name="connsiteX2" fmla="*/ 0 w 938878"/>
                  <a:gd name="connsiteY2" fmla="*/ 3174864 h 3174863"/>
                  <a:gd name="connsiteX3" fmla="*/ 0 w 938878"/>
                  <a:gd name="connsiteY3" fmla="*/ 0 h 317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3174863">
                    <a:moveTo>
                      <a:pt x="938879" y="459815"/>
                    </a:moveTo>
                    <a:lnTo>
                      <a:pt x="938879" y="3174864"/>
                    </a:lnTo>
                    <a:lnTo>
                      <a:pt x="0" y="317486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42" name="任意多边形: 形状 641"/>
              <p:cNvSpPr/>
              <p:nvPr/>
            </p:nvSpPr>
            <p:spPr>
              <a:xfrm>
                <a:off x="8421516" y="3217974"/>
                <a:ext cx="1408317" cy="920699"/>
              </a:xfrm>
              <a:custGeom>
                <a:avLst/>
                <a:gdLst>
                  <a:gd name="connsiteX0" fmla="*/ 938879 w 1408317"/>
                  <a:gd name="connsiteY0" fmla="*/ 0 h 920699"/>
                  <a:gd name="connsiteX1" fmla="*/ 1408318 w 1408317"/>
                  <a:gd name="connsiteY1" fmla="*/ 230977 h 920699"/>
                  <a:gd name="connsiteX2" fmla="*/ 938879 w 1408317"/>
                  <a:gd name="connsiteY2" fmla="*/ 460885 h 920699"/>
                  <a:gd name="connsiteX3" fmla="*/ 1408318 w 1408317"/>
                  <a:gd name="connsiteY3" fmla="*/ 690792 h 920699"/>
                  <a:gd name="connsiteX4" fmla="*/ 938879 w 1408317"/>
                  <a:gd name="connsiteY4" fmla="*/ 920700 h 920699"/>
                  <a:gd name="connsiteX5" fmla="*/ 0 w 1408317"/>
                  <a:gd name="connsiteY5" fmla="*/ 460885 h 92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8317" h="920699">
                    <a:moveTo>
                      <a:pt x="938879" y="0"/>
                    </a:moveTo>
                    <a:lnTo>
                      <a:pt x="1408318" y="230977"/>
                    </a:lnTo>
                    <a:lnTo>
                      <a:pt x="938879" y="460885"/>
                    </a:lnTo>
                    <a:lnTo>
                      <a:pt x="1408318" y="690792"/>
                    </a:lnTo>
                    <a:lnTo>
                      <a:pt x="938879" y="920700"/>
                    </a:lnTo>
                    <a:lnTo>
                      <a:pt x="0" y="46088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53" name="图形 4"/>
            <p:cNvGrpSpPr/>
            <p:nvPr/>
          </p:nvGrpSpPr>
          <p:grpSpPr>
            <a:xfrm>
              <a:off x="7216078" y="3589287"/>
              <a:ext cx="1488148" cy="3264435"/>
              <a:chOff x="6642138" y="3764406"/>
              <a:chExt cx="1408317" cy="3089316"/>
            </a:xfrm>
          </p:grpSpPr>
          <p:sp>
            <p:nvSpPr>
              <p:cNvPr id="635" name="任意多边形: 形状 634"/>
              <p:cNvSpPr/>
              <p:nvPr/>
            </p:nvSpPr>
            <p:spPr>
              <a:xfrm>
                <a:off x="6642138" y="3995383"/>
                <a:ext cx="469439" cy="2858339"/>
              </a:xfrm>
              <a:custGeom>
                <a:avLst/>
                <a:gdLst>
                  <a:gd name="connsiteX0" fmla="*/ 469439 w 469439"/>
                  <a:gd name="connsiteY0" fmla="*/ 229908 h 2858339"/>
                  <a:gd name="connsiteX1" fmla="*/ 469439 w 469439"/>
                  <a:gd name="connsiteY1" fmla="*/ 2858340 h 2858339"/>
                  <a:gd name="connsiteX2" fmla="*/ 0 w 469439"/>
                  <a:gd name="connsiteY2" fmla="*/ 2858340 h 2858339"/>
                  <a:gd name="connsiteX3" fmla="*/ 0 w 469439"/>
                  <a:gd name="connsiteY3" fmla="*/ 0 h 2858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858339">
                    <a:moveTo>
                      <a:pt x="469439" y="229908"/>
                    </a:moveTo>
                    <a:lnTo>
                      <a:pt x="469439" y="2858340"/>
                    </a:lnTo>
                    <a:lnTo>
                      <a:pt x="0" y="285834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36" name="任意多边形: 形状 635"/>
              <p:cNvSpPr/>
              <p:nvPr/>
            </p:nvSpPr>
            <p:spPr>
              <a:xfrm>
                <a:off x="6642138" y="4455198"/>
                <a:ext cx="469439" cy="2398524"/>
              </a:xfrm>
              <a:custGeom>
                <a:avLst/>
                <a:gdLst>
                  <a:gd name="connsiteX0" fmla="*/ 469439 w 469439"/>
                  <a:gd name="connsiteY0" fmla="*/ 229908 h 2398524"/>
                  <a:gd name="connsiteX1" fmla="*/ 469439 w 469439"/>
                  <a:gd name="connsiteY1" fmla="*/ 2398525 h 2398524"/>
                  <a:gd name="connsiteX2" fmla="*/ 0 w 469439"/>
                  <a:gd name="connsiteY2" fmla="*/ 2398525 h 2398524"/>
                  <a:gd name="connsiteX3" fmla="*/ 0 w 469439"/>
                  <a:gd name="connsiteY3" fmla="*/ 0 h 2398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398524">
                    <a:moveTo>
                      <a:pt x="469439" y="229908"/>
                    </a:moveTo>
                    <a:lnTo>
                      <a:pt x="469439" y="2398525"/>
                    </a:lnTo>
                    <a:lnTo>
                      <a:pt x="0" y="239852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37" name="任意多边形: 形状 636"/>
              <p:cNvSpPr/>
              <p:nvPr/>
            </p:nvSpPr>
            <p:spPr>
              <a:xfrm>
                <a:off x="7111577" y="4225291"/>
                <a:ext cx="938878" cy="2628432"/>
              </a:xfrm>
              <a:custGeom>
                <a:avLst/>
                <a:gdLst>
                  <a:gd name="connsiteX0" fmla="*/ 938879 w 938878"/>
                  <a:gd name="connsiteY0" fmla="*/ 0 h 2628432"/>
                  <a:gd name="connsiteX1" fmla="*/ 938879 w 938878"/>
                  <a:gd name="connsiteY1" fmla="*/ 2628432 h 2628432"/>
                  <a:gd name="connsiteX2" fmla="*/ 0 w 938878"/>
                  <a:gd name="connsiteY2" fmla="*/ 2628432 h 2628432"/>
                  <a:gd name="connsiteX3" fmla="*/ 0 w 938878"/>
                  <a:gd name="connsiteY3" fmla="*/ 459815 h 262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2628432">
                    <a:moveTo>
                      <a:pt x="938879" y="0"/>
                    </a:moveTo>
                    <a:lnTo>
                      <a:pt x="938879" y="2628432"/>
                    </a:lnTo>
                    <a:lnTo>
                      <a:pt x="0" y="2628432"/>
                    </a:lnTo>
                    <a:lnTo>
                      <a:pt x="0" y="4598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38" name="任意多边形: 形状 637"/>
              <p:cNvSpPr/>
              <p:nvPr/>
            </p:nvSpPr>
            <p:spPr>
              <a:xfrm>
                <a:off x="6642138" y="3764406"/>
                <a:ext cx="1408317" cy="920699"/>
              </a:xfrm>
              <a:custGeom>
                <a:avLst/>
                <a:gdLst>
                  <a:gd name="connsiteX0" fmla="*/ 469439 w 1408317"/>
                  <a:gd name="connsiteY0" fmla="*/ 0 h 920699"/>
                  <a:gd name="connsiteX1" fmla="*/ 1408318 w 1408317"/>
                  <a:gd name="connsiteY1" fmla="*/ 460884 h 920699"/>
                  <a:gd name="connsiteX2" fmla="*/ 469439 w 1408317"/>
                  <a:gd name="connsiteY2" fmla="*/ 920700 h 920699"/>
                  <a:gd name="connsiteX3" fmla="*/ 0 w 1408317"/>
                  <a:gd name="connsiteY3" fmla="*/ 690792 h 920699"/>
                  <a:gd name="connsiteX4" fmla="*/ 469439 w 1408317"/>
                  <a:gd name="connsiteY4" fmla="*/ 460884 h 920699"/>
                  <a:gd name="connsiteX5" fmla="*/ 0 w 1408317"/>
                  <a:gd name="connsiteY5" fmla="*/ 230977 h 92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8317" h="920699">
                    <a:moveTo>
                      <a:pt x="469439" y="0"/>
                    </a:moveTo>
                    <a:lnTo>
                      <a:pt x="1408318" y="460884"/>
                    </a:lnTo>
                    <a:lnTo>
                      <a:pt x="469439" y="920700"/>
                    </a:lnTo>
                    <a:lnTo>
                      <a:pt x="0" y="690792"/>
                    </a:lnTo>
                    <a:lnTo>
                      <a:pt x="469439" y="460884"/>
                    </a:lnTo>
                    <a:lnTo>
                      <a:pt x="0" y="23097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54" name="图形 4"/>
            <p:cNvGrpSpPr/>
            <p:nvPr/>
          </p:nvGrpSpPr>
          <p:grpSpPr>
            <a:xfrm>
              <a:off x="7917779" y="4600596"/>
              <a:ext cx="1963859" cy="2253127"/>
              <a:chOff x="7306196" y="4721464"/>
              <a:chExt cx="1858509" cy="2132259"/>
            </a:xfrm>
          </p:grpSpPr>
          <p:sp>
            <p:nvSpPr>
              <p:cNvPr id="633" name="任意多边形: 形状 632"/>
              <p:cNvSpPr/>
              <p:nvPr/>
            </p:nvSpPr>
            <p:spPr>
              <a:xfrm>
                <a:off x="7306196" y="5117119"/>
                <a:ext cx="1858509" cy="1736604"/>
              </a:xfrm>
              <a:custGeom>
                <a:avLst/>
                <a:gdLst>
                  <a:gd name="connsiteX0" fmla="*/ 0 w 1858509"/>
                  <a:gd name="connsiteY0" fmla="*/ 0 h 1736604"/>
                  <a:gd name="connsiteX1" fmla="*/ 1858509 w 1858509"/>
                  <a:gd name="connsiteY1" fmla="*/ 0 h 1736604"/>
                  <a:gd name="connsiteX2" fmla="*/ 1858509 w 1858509"/>
                  <a:gd name="connsiteY2" fmla="*/ 1736605 h 1736604"/>
                  <a:gd name="connsiteX3" fmla="*/ 0 w 1858509"/>
                  <a:gd name="connsiteY3" fmla="*/ 1736605 h 173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8509" h="1736604">
                    <a:moveTo>
                      <a:pt x="0" y="0"/>
                    </a:moveTo>
                    <a:lnTo>
                      <a:pt x="1858509" y="0"/>
                    </a:lnTo>
                    <a:lnTo>
                      <a:pt x="1858509" y="1736605"/>
                    </a:lnTo>
                    <a:lnTo>
                      <a:pt x="0" y="17366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3000000" scaled="0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34" name="任意多边形: 形状 633"/>
              <p:cNvSpPr/>
              <p:nvPr/>
            </p:nvSpPr>
            <p:spPr>
              <a:xfrm>
                <a:off x="7306196" y="4721464"/>
                <a:ext cx="1858509" cy="791309"/>
              </a:xfrm>
              <a:custGeom>
                <a:avLst/>
                <a:gdLst>
                  <a:gd name="connsiteX0" fmla="*/ 1858509 w 1858509"/>
                  <a:gd name="connsiteY0" fmla="*/ 395655 h 791309"/>
                  <a:gd name="connsiteX1" fmla="*/ 929255 w 1858509"/>
                  <a:gd name="connsiteY1" fmla="*/ 791310 h 791309"/>
                  <a:gd name="connsiteX2" fmla="*/ 0 w 1858509"/>
                  <a:gd name="connsiteY2" fmla="*/ 395655 h 791309"/>
                  <a:gd name="connsiteX3" fmla="*/ 929255 w 1858509"/>
                  <a:gd name="connsiteY3" fmla="*/ 0 h 791309"/>
                  <a:gd name="connsiteX4" fmla="*/ 1858509 w 1858509"/>
                  <a:gd name="connsiteY4" fmla="*/ 395655 h 79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509" h="791309">
                    <a:moveTo>
                      <a:pt x="1858509" y="395655"/>
                    </a:moveTo>
                    <a:cubicBezTo>
                      <a:pt x="1858509" y="614169"/>
                      <a:pt x="1442468" y="791310"/>
                      <a:pt x="929255" y="791310"/>
                    </a:cubicBezTo>
                    <a:cubicBezTo>
                      <a:pt x="416042" y="791310"/>
                      <a:pt x="0" y="614169"/>
                      <a:pt x="0" y="395655"/>
                    </a:cubicBezTo>
                    <a:cubicBezTo>
                      <a:pt x="0" y="177141"/>
                      <a:pt x="416042" y="0"/>
                      <a:pt x="929255" y="0"/>
                    </a:cubicBezTo>
                    <a:cubicBezTo>
                      <a:pt x="1442468" y="0"/>
                      <a:pt x="1858509" y="177141"/>
                      <a:pt x="1858509" y="39565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55" name="图形 4"/>
            <p:cNvGrpSpPr/>
            <p:nvPr/>
          </p:nvGrpSpPr>
          <p:grpSpPr>
            <a:xfrm>
              <a:off x="11407076" y="3533920"/>
              <a:ext cx="992099" cy="3319803"/>
              <a:chOff x="10608312" y="3712009"/>
              <a:chExt cx="938878" cy="3141714"/>
            </a:xfrm>
          </p:grpSpPr>
          <p:sp>
            <p:nvSpPr>
              <p:cNvPr id="630" name="任意多边形: 形状 629"/>
              <p:cNvSpPr/>
              <p:nvPr/>
            </p:nvSpPr>
            <p:spPr>
              <a:xfrm>
                <a:off x="11077750" y="3941916"/>
                <a:ext cx="469439" cy="2911806"/>
              </a:xfrm>
              <a:custGeom>
                <a:avLst/>
                <a:gdLst>
                  <a:gd name="connsiteX0" fmla="*/ 469440 w 469439"/>
                  <a:gd name="connsiteY0" fmla="*/ 0 h 2911806"/>
                  <a:gd name="connsiteX1" fmla="*/ 469440 w 469439"/>
                  <a:gd name="connsiteY1" fmla="*/ 2911807 h 2911806"/>
                  <a:gd name="connsiteX2" fmla="*/ 0 w 469439"/>
                  <a:gd name="connsiteY2" fmla="*/ 2911807 h 2911806"/>
                  <a:gd name="connsiteX3" fmla="*/ 0 w 469439"/>
                  <a:gd name="connsiteY3" fmla="*/ 229908 h 291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911806">
                    <a:moveTo>
                      <a:pt x="469440" y="0"/>
                    </a:moveTo>
                    <a:lnTo>
                      <a:pt x="469440" y="2911807"/>
                    </a:lnTo>
                    <a:lnTo>
                      <a:pt x="0" y="2911807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31" name="任意多边形: 形状 630"/>
              <p:cNvSpPr/>
              <p:nvPr/>
            </p:nvSpPr>
            <p:spPr>
              <a:xfrm>
                <a:off x="10608312" y="3941916"/>
                <a:ext cx="469438" cy="2911806"/>
              </a:xfrm>
              <a:custGeom>
                <a:avLst/>
                <a:gdLst>
                  <a:gd name="connsiteX0" fmla="*/ 469439 w 469438"/>
                  <a:gd name="connsiteY0" fmla="*/ 229908 h 2911806"/>
                  <a:gd name="connsiteX1" fmla="*/ 469439 w 469438"/>
                  <a:gd name="connsiteY1" fmla="*/ 2911807 h 2911806"/>
                  <a:gd name="connsiteX2" fmla="*/ 0 w 469438"/>
                  <a:gd name="connsiteY2" fmla="*/ 2911807 h 2911806"/>
                  <a:gd name="connsiteX3" fmla="*/ 0 w 469438"/>
                  <a:gd name="connsiteY3" fmla="*/ 0 h 291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911806">
                    <a:moveTo>
                      <a:pt x="469439" y="229908"/>
                    </a:moveTo>
                    <a:lnTo>
                      <a:pt x="469439" y="2911807"/>
                    </a:lnTo>
                    <a:lnTo>
                      <a:pt x="0" y="291180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32" name="任意多边形: 形状 631"/>
              <p:cNvSpPr/>
              <p:nvPr/>
            </p:nvSpPr>
            <p:spPr>
              <a:xfrm>
                <a:off x="10608312" y="3712009"/>
                <a:ext cx="938878" cy="459815"/>
              </a:xfrm>
              <a:custGeom>
                <a:avLst/>
                <a:gdLst>
                  <a:gd name="connsiteX0" fmla="*/ 469439 w 938878"/>
                  <a:gd name="connsiteY0" fmla="*/ 0 h 459815"/>
                  <a:gd name="connsiteX1" fmla="*/ 938878 w 938878"/>
                  <a:gd name="connsiteY1" fmla="*/ 229908 h 459815"/>
                  <a:gd name="connsiteX2" fmla="*/ 469439 w 938878"/>
                  <a:gd name="connsiteY2" fmla="*/ 459815 h 459815"/>
                  <a:gd name="connsiteX3" fmla="*/ 0 w 938878"/>
                  <a:gd name="connsiteY3" fmla="*/ 229908 h 45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59815">
                    <a:moveTo>
                      <a:pt x="469439" y="0"/>
                    </a:moveTo>
                    <a:lnTo>
                      <a:pt x="938878" y="229908"/>
                    </a:lnTo>
                    <a:lnTo>
                      <a:pt x="469439" y="45981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58" name="图形 4"/>
            <p:cNvGrpSpPr/>
            <p:nvPr/>
          </p:nvGrpSpPr>
          <p:grpSpPr>
            <a:xfrm>
              <a:off x="10722323" y="4435622"/>
              <a:ext cx="992099" cy="2418100"/>
              <a:chOff x="9960292" y="4565340"/>
              <a:chExt cx="938878" cy="2288382"/>
            </a:xfrm>
          </p:grpSpPr>
          <p:sp>
            <p:nvSpPr>
              <p:cNvPr id="627" name="任意多边形: 形状 626"/>
              <p:cNvSpPr/>
              <p:nvPr/>
            </p:nvSpPr>
            <p:spPr>
              <a:xfrm>
                <a:off x="10429732" y="4795248"/>
                <a:ext cx="469438" cy="2058474"/>
              </a:xfrm>
              <a:custGeom>
                <a:avLst/>
                <a:gdLst>
                  <a:gd name="connsiteX0" fmla="*/ 469439 w 469438"/>
                  <a:gd name="connsiteY0" fmla="*/ 0 h 2058474"/>
                  <a:gd name="connsiteX1" fmla="*/ 469439 w 469438"/>
                  <a:gd name="connsiteY1" fmla="*/ 2058475 h 2058474"/>
                  <a:gd name="connsiteX2" fmla="*/ 0 w 469438"/>
                  <a:gd name="connsiteY2" fmla="*/ 2058475 h 2058474"/>
                  <a:gd name="connsiteX3" fmla="*/ 0 w 469438"/>
                  <a:gd name="connsiteY3" fmla="*/ 229908 h 2058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058474">
                    <a:moveTo>
                      <a:pt x="469439" y="0"/>
                    </a:moveTo>
                    <a:lnTo>
                      <a:pt x="469439" y="2058475"/>
                    </a:lnTo>
                    <a:lnTo>
                      <a:pt x="0" y="205847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28" name="任意多边形: 形状 627"/>
              <p:cNvSpPr/>
              <p:nvPr/>
            </p:nvSpPr>
            <p:spPr>
              <a:xfrm>
                <a:off x="9960292" y="4795248"/>
                <a:ext cx="469439" cy="2058474"/>
              </a:xfrm>
              <a:custGeom>
                <a:avLst/>
                <a:gdLst>
                  <a:gd name="connsiteX0" fmla="*/ 469440 w 469439"/>
                  <a:gd name="connsiteY0" fmla="*/ 229908 h 2058474"/>
                  <a:gd name="connsiteX1" fmla="*/ 469440 w 469439"/>
                  <a:gd name="connsiteY1" fmla="*/ 2058475 h 2058474"/>
                  <a:gd name="connsiteX2" fmla="*/ 0 w 469439"/>
                  <a:gd name="connsiteY2" fmla="*/ 2058475 h 2058474"/>
                  <a:gd name="connsiteX3" fmla="*/ 0 w 469439"/>
                  <a:gd name="connsiteY3" fmla="*/ 0 h 2058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058474">
                    <a:moveTo>
                      <a:pt x="469440" y="229908"/>
                    </a:moveTo>
                    <a:lnTo>
                      <a:pt x="469440" y="2058475"/>
                    </a:lnTo>
                    <a:lnTo>
                      <a:pt x="0" y="205847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29" name="任意多边形: 形状 628"/>
              <p:cNvSpPr/>
              <p:nvPr/>
            </p:nvSpPr>
            <p:spPr>
              <a:xfrm>
                <a:off x="9960292" y="4565340"/>
                <a:ext cx="938878" cy="459815"/>
              </a:xfrm>
              <a:custGeom>
                <a:avLst/>
                <a:gdLst>
                  <a:gd name="connsiteX0" fmla="*/ 469440 w 938878"/>
                  <a:gd name="connsiteY0" fmla="*/ 0 h 459815"/>
                  <a:gd name="connsiteX1" fmla="*/ 938878 w 938878"/>
                  <a:gd name="connsiteY1" fmla="*/ 229908 h 459815"/>
                  <a:gd name="connsiteX2" fmla="*/ 469440 w 938878"/>
                  <a:gd name="connsiteY2" fmla="*/ 459815 h 459815"/>
                  <a:gd name="connsiteX3" fmla="*/ 0 w 938878"/>
                  <a:gd name="connsiteY3" fmla="*/ 229908 h 45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59815">
                    <a:moveTo>
                      <a:pt x="469440" y="0"/>
                    </a:moveTo>
                    <a:lnTo>
                      <a:pt x="938878" y="229908"/>
                    </a:lnTo>
                    <a:lnTo>
                      <a:pt x="469440" y="45981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59" name="图形 4"/>
            <p:cNvGrpSpPr/>
            <p:nvPr/>
          </p:nvGrpSpPr>
          <p:grpSpPr>
            <a:xfrm>
              <a:off x="12091827" y="3870645"/>
              <a:ext cx="992099" cy="2983077"/>
              <a:chOff x="11256330" y="4030671"/>
              <a:chExt cx="938878" cy="2823051"/>
            </a:xfrm>
          </p:grpSpPr>
          <p:sp>
            <p:nvSpPr>
              <p:cNvPr id="624" name="任意多边形: 形状 623"/>
              <p:cNvSpPr/>
              <p:nvPr/>
            </p:nvSpPr>
            <p:spPr>
              <a:xfrm>
                <a:off x="11725770" y="4260579"/>
                <a:ext cx="469438" cy="2593143"/>
              </a:xfrm>
              <a:custGeom>
                <a:avLst/>
                <a:gdLst>
                  <a:gd name="connsiteX0" fmla="*/ 469439 w 469438"/>
                  <a:gd name="connsiteY0" fmla="*/ 0 h 2593143"/>
                  <a:gd name="connsiteX1" fmla="*/ 469439 w 469438"/>
                  <a:gd name="connsiteY1" fmla="*/ 2593144 h 2593143"/>
                  <a:gd name="connsiteX2" fmla="*/ 0 w 469438"/>
                  <a:gd name="connsiteY2" fmla="*/ 2593144 h 2593143"/>
                  <a:gd name="connsiteX3" fmla="*/ 0 w 469438"/>
                  <a:gd name="connsiteY3" fmla="*/ 229908 h 259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593143">
                    <a:moveTo>
                      <a:pt x="469439" y="0"/>
                    </a:moveTo>
                    <a:lnTo>
                      <a:pt x="469439" y="2593144"/>
                    </a:lnTo>
                    <a:lnTo>
                      <a:pt x="0" y="2593144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25" name="任意多边形: 形状 624"/>
              <p:cNvSpPr/>
              <p:nvPr/>
            </p:nvSpPr>
            <p:spPr>
              <a:xfrm>
                <a:off x="11256330" y="4260579"/>
                <a:ext cx="469439" cy="2593143"/>
              </a:xfrm>
              <a:custGeom>
                <a:avLst/>
                <a:gdLst>
                  <a:gd name="connsiteX0" fmla="*/ 469440 w 469439"/>
                  <a:gd name="connsiteY0" fmla="*/ 229908 h 2593143"/>
                  <a:gd name="connsiteX1" fmla="*/ 469440 w 469439"/>
                  <a:gd name="connsiteY1" fmla="*/ 2593144 h 2593143"/>
                  <a:gd name="connsiteX2" fmla="*/ 0 w 469439"/>
                  <a:gd name="connsiteY2" fmla="*/ 2593144 h 2593143"/>
                  <a:gd name="connsiteX3" fmla="*/ 0 w 469439"/>
                  <a:gd name="connsiteY3" fmla="*/ 0 h 259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593143">
                    <a:moveTo>
                      <a:pt x="469440" y="229908"/>
                    </a:moveTo>
                    <a:lnTo>
                      <a:pt x="469440" y="2593144"/>
                    </a:lnTo>
                    <a:lnTo>
                      <a:pt x="0" y="259314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26" name="任意多边形: 形状 625"/>
              <p:cNvSpPr/>
              <p:nvPr/>
            </p:nvSpPr>
            <p:spPr>
              <a:xfrm>
                <a:off x="11256330" y="4030671"/>
                <a:ext cx="938878" cy="459815"/>
              </a:xfrm>
              <a:custGeom>
                <a:avLst/>
                <a:gdLst>
                  <a:gd name="connsiteX0" fmla="*/ 469440 w 938878"/>
                  <a:gd name="connsiteY0" fmla="*/ 0 h 459815"/>
                  <a:gd name="connsiteX1" fmla="*/ 938878 w 938878"/>
                  <a:gd name="connsiteY1" fmla="*/ 229908 h 459815"/>
                  <a:gd name="connsiteX2" fmla="*/ 469440 w 938878"/>
                  <a:gd name="connsiteY2" fmla="*/ 459815 h 459815"/>
                  <a:gd name="connsiteX3" fmla="*/ 0 w 938878"/>
                  <a:gd name="connsiteY3" fmla="*/ 229908 h 45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59815">
                    <a:moveTo>
                      <a:pt x="469440" y="0"/>
                    </a:moveTo>
                    <a:lnTo>
                      <a:pt x="938878" y="229908"/>
                    </a:lnTo>
                    <a:lnTo>
                      <a:pt x="469440" y="45981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60" name="图形 4"/>
            <p:cNvGrpSpPr/>
            <p:nvPr/>
          </p:nvGrpSpPr>
          <p:grpSpPr>
            <a:xfrm>
              <a:off x="11407076" y="5337326"/>
              <a:ext cx="992099" cy="1516397"/>
              <a:chOff x="10608312" y="5418672"/>
              <a:chExt cx="938878" cy="1435051"/>
            </a:xfrm>
          </p:grpSpPr>
          <p:sp>
            <p:nvSpPr>
              <p:cNvPr id="621" name="任意多边形: 形状 620"/>
              <p:cNvSpPr/>
              <p:nvPr/>
            </p:nvSpPr>
            <p:spPr>
              <a:xfrm>
                <a:off x="11077750" y="5649649"/>
                <a:ext cx="469439" cy="1204074"/>
              </a:xfrm>
              <a:custGeom>
                <a:avLst/>
                <a:gdLst>
                  <a:gd name="connsiteX0" fmla="*/ 469440 w 469439"/>
                  <a:gd name="connsiteY0" fmla="*/ 0 h 1204074"/>
                  <a:gd name="connsiteX1" fmla="*/ 469440 w 469439"/>
                  <a:gd name="connsiteY1" fmla="*/ 1204074 h 1204074"/>
                  <a:gd name="connsiteX2" fmla="*/ 0 w 469439"/>
                  <a:gd name="connsiteY2" fmla="*/ 1204074 h 1204074"/>
                  <a:gd name="connsiteX3" fmla="*/ 0 w 469439"/>
                  <a:gd name="connsiteY3" fmla="*/ 229908 h 120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1204074">
                    <a:moveTo>
                      <a:pt x="469440" y="0"/>
                    </a:moveTo>
                    <a:lnTo>
                      <a:pt x="469440" y="1204074"/>
                    </a:lnTo>
                    <a:lnTo>
                      <a:pt x="0" y="1204074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22" name="任意多边形: 形状 621"/>
              <p:cNvSpPr/>
              <p:nvPr/>
            </p:nvSpPr>
            <p:spPr>
              <a:xfrm>
                <a:off x="10608312" y="5649649"/>
                <a:ext cx="469438" cy="1204074"/>
              </a:xfrm>
              <a:custGeom>
                <a:avLst/>
                <a:gdLst>
                  <a:gd name="connsiteX0" fmla="*/ 469439 w 469438"/>
                  <a:gd name="connsiteY0" fmla="*/ 229908 h 1204074"/>
                  <a:gd name="connsiteX1" fmla="*/ 469439 w 469438"/>
                  <a:gd name="connsiteY1" fmla="*/ 1204074 h 1204074"/>
                  <a:gd name="connsiteX2" fmla="*/ 0 w 469438"/>
                  <a:gd name="connsiteY2" fmla="*/ 1204074 h 1204074"/>
                  <a:gd name="connsiteX3" fmla="*/ 0 w 469438"/>
                  <a:gd name="connsiteY3" fmla="*/ 0 h 120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1204074">
                    <a:moveTo>
                      <a:pt x="469439" y="229908"/>
                    </a:moveTo>
                    <a:lnTo>
                      <a:pt x="469439" y="1204074"/>
                    </a:lnTo>
                    <a:lnTo>
                      <a:pt x="0" y="120407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23" name="任意多边形: 形状 622"/>
              <p:cNvSpPr/>
              <p:nvPr/>
            </p:nvSpPr>
            <p:spPr>
              <a:xfrm>
                <a:off x="10608312" y="5418672"/>
                <a:ext cx="938878" cy="460884"/>
              </a:xfrm>
              <a:custGeom>
                <a:avLst/>
                <a:gdLst>
                  <a:gd name="connsiteX0" fmla="*/ 469439 w 938878"/>
                  <a:gd name="connsiteY0" fmla="*/ 0 h 460884"/>
                  <a:gd name="connsiteX1" fmla="*/ 938878 w 938878"/>
                  <a:gd name="connsiteY1" fmla="*/ 230977 h 460884"/>
                  <a:gd name="connsiteX2" fmla="*/ 469439 w 938878"/>
                  <a:gd name="connsiteY2" fmla="*/ 460885 h 460884"/>
                  <a:gd name="connsiteX3" fmla="*/ 0 w 938878"/>
                  <a:gd name="connsiteY3" fmla="*/ 230977 h 46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60884">
                    <a:moveTo>
                      <a:pt x="469439" y="0"/>
                    </a:moveTo>
                    <a:lnTo>
                      <a:pt x="938878" y="230977"/>
                    </a:lnTo>
                    <a:lnTo>
                      <a:pt x="469439" y="460885"/>
                    </a:lnTo>
                    <a:lnTo>
                      <a:pt x="0" y="23097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61" name="图形 4"/>
            <p:cNvGrpSpPr/>
            <p:nvPr/>
          </p:nvGrpSpPr>
          <p:grpSpPr>
            <a:xfrm>
              <a:off x="4716620" y="4784778"/>
              <a:ext cx="2361602" cy="2068945"/>
              <a:chOff x="4276762" y="4895766"/>
              <a:chExt cx="2234915" cy="1957957"/>
            </a:xfrm>
          </p:grpSpPr>
          <p:grpSp>
            <p:nvGrpSpPr>
              <p:cNvPr id="605" name="图形 4"/>
              <p:cNvGrpSpPr/>
              <p:nvPr/>
            </p:nvGrpSpPr>
            <p:grpSpPr>
              <a:xfrm>
                <a:off x="4924781" y="4895766"/>
                <a:ext cx="938878" cy="1957957"/>
                <a:chOff x="4924781" y="4895766"/>
                <a:chExt cx="938878" cy="1957957"/>
              </a:xfrm>
            </p:grpSpPr>
            <p:sp>
              <p:nvSpPr>
                <p:cNvPr id="618" name="任意多边形: 形状 617"/>
                <p:cNvSpPr/>
                <p:nvPr/>
              </p:nvSpPr>
              <p:spPr>
                <a:xfrm>
                  <a:off x="5394220" y="5126743"/>
                  <a:ext cx="469439" cy="1726980"/>
                </a:xfrm>
                <a:custGeom>
                  <a:avLst/>
                  <a:gdLst>
                    <a:gd name="connsiteX0" fmla="*/ 469439 w 469439"/>
                    <a:gd name="connsiteY0" fmla="*/ 0 h 1726980"/>
                    <a:gd name="connsiteX1" fmla="*/ 469439 w 469439"/>
                    <a:gd name="connsiteY1" fmla="*/ 1726980 h 1726980"/>
                    <a:gd name="connsiteX2" fmla="*/ 0 w 469439"/>
                    <a:gd name="connsiteY2" fmla="*/ 1726980 h 1726980"/>
                    <a:gd name="connsiteX3" fmla="*/ 0 w 469439"/>
                    <a:gd name="connsiteY3" fmla="*/ 229908 h 1726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726980">
                      <a:moveTo>
                        <a:pt x="469439" y="0"/>
                      </a:moveTo>
                      <a:lnTo>
                        <a:pt x="469439" y="1726980"/>
                      </a:lnTo>
                      <a:lnTo>
                        <a:pt x="0" y="1726980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619" name="任意多边形: 形状 618"/>
                <p:cNvSpPr/>
                <p:nvPr/>
              </p:nvSpPr>
              <p:spPr>
                <a:xfrm>
                  <a:off x="4924781" y="5126743"/>
                  <a:ext cx="469439" cy="1726980"/>
                </a:xfrm>
                <a:custGeom>
                  <a:avLst/>
                  <a:gdLst>
                    <a:gd name="connsiteX0" fmla="*/ 469439 w 469439"/>
                    <a:gd name="connsiteY0" fmla="*/ 229908 h 1726980"/>
                    <a:gd name="connsiteX1" fmla="*/ 469439 w 469439"/>
                    <a:gd name="connsiteY1" fmla="*/ 1726980 h 1726980"/>
                    <a:gd name="connsiteX2" fmla="*/ 0 w 469439"/>
                    <a:gd name="connsiteY2" fmla="*/ 1726980 h 1726980"/>
                    <a:gd name="connsiteX3" fmla="*/ 0 w 469439"/>
                    <a:gd name="connsiteY3" fmla="*/ 0 h 1726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726980">
                      <a:moveTo>
                        <a:pt x="469439" y="229908"/>
                      </a:moveTo>
                      <a:lnTo>
                        <a:pt x="469439" y="1726980"/>
                      </a:lnTo>
                      <a:lnTo>
                        <a:pt x="0" y="17269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620" name="任意多边形: 形状 619"/>
                <p:cNvSpPr/>
                <p:nvPr/>
              </p:nvSpPr>
              <p:spPr>
                <a:xfrm>
                  <a:off x="4924781" y="4895766"/>
                  <a:ext cx="938878" cy="460884"/>
                </a:xfrm>
                <a:custGeom>
                  <a:avLst/>
                  <a:gdLst>
                    <a:gd name="connsiteX0" fmla="*/ 469439 w 938878"/>
                    <a:gd name="connsiteY0" fmla="*/ 0 h 460884"/>
                    <a:gd name="connsiteX1" fmla="*/ 938879 w 938878"/>
                    <a:gd name="connsiteY1" fmla="*/ 230977 h 460884"/>
                    <a:gd name="connsiteX2" fmla="*/ 469439 w 938878"/>
                    <a:gd name="connsiteY2" fmla="*/ 460885 h 460884"/>
                    <a:gd name="connsiteX3" fmla="*/ 0 w 938878"/>
                    <a:gd name="connsiteY3" fmla="*/ 230977 h 46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60884">
                      <a:moveTo>
                        <a:pt x="469439" y="0"/>
                      </a:moveTo>
                      <a:lnTo>
                        <a:pt x="938879" y="230977"/>
                      </a:lnTo>
                      <a:lnTo>
                        <a:pt x="469439" y="460885"/>
                      </a:lnTo>
                      <a:lnTo>
                        <a:pt x="0" y="23097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606" name="图形 4"/>
              <p:cNvGrpSpPr/>
              <p:nvPr/>
            </p:nvGrpSpPr>
            <p:grpSpPr>
              <a:xfrm>
                <a:off x="4276762" y="5215498"/>
                <a:ext cx="938878" cy="1638225"/>
                <a:chOff x="4276762" y="5215498"/>
                <a:chExt cx="938878" cy="1638225"/>
              </a:xfrm>
            </p:grpSpPr>
            <p:sp>
              <p:nvSpPr>
                <p:cNvPr id="615" name="任意多边形: 形状 614"/>
                <p:cNvSpPr/>
                <p:nvPr/>
              </p:nvSpPr>
              <p:spPr>
                <a:xfrm>
                  <a:off x="4746202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0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229908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0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616" name="任意多边形: 形状 615"/>
                <p:cNvSpPr/>
                <p:nvPr/>
              </p:nvSpPr>
              <p:spPr>
                <a:xfrm>
                  <a:off x="4276762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229908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0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229908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  <a:lumOff val="2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617" name="任意多边形: 形状 616"/>
                <p:cNvSpPr/>
                <p:nvPr/>
              </p:nvSpPr>
              <p:spPr>
                <a:xfrm>
                  <a:off x="4276762" y="5215498"/>
                  <a:ext cx="938878" cy="459815"/>
                </a:xfrm>
                <a:custGeom>
                  <a:avLst/>
                  <a:gdLst>
                    <a:gd name="connsiteX0" fmla="*/ 469439 w 938878"/>
                    <a:gd name="connsiteY0" fmla="*/ 0 h 459815"/>
                    <a:gd name="connsiteX1" fmla="*/ 938879 w 938878"/>
                    <a:gd name="connsiteY1" fmla="*/ 229908 h 459815"/>
                    <a:gd name="connsiteX2" fmla="*/ 469439 w 938878"/>
                    <a:gd name="connsiteY2" fmla="*/ 459815 h 459815"/>
                    <a:gd name="connsiteX3" fmla="*/ 0 w 938878"/>
                    <a:gd name="connsiteY3" fmla="*/ 229908 h 459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59815">
                      <a:moveTo>
                        <a:pt x="469439" y="0"/>
                      </a:moveTo>
                      <a:lnTo>
                        <a:pt x="938879" y="229908"/>
                      </a:lnTo>
                      <a:lnTo>
                        <a:pt x="469439" y="459815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607" name="图形 4"/>
              <p:cNvGrpSpPr/>
              <p:nvPr/>
            </p:nvGrpSpPr>
            <p:grpSpPr>
              <a:xfrm>
                <a:off x="5572800" y="5215498"/>
                <a:ext cx="938878" cy="1638225"/>
                <a:chOff x="5572800" y="5215498"/>
                <a:chExt cx="938878" cy="1638225"/>
              </a:xfrm>
            </p:grpSpPr>
            <p:sp>
              <p:nvSpPr>
                <p:cNvPr id="612" name="任意多边形: 形状 611"/>
                <p:cNvSpPr/>
                <p:nvPr/>
              </p:nvSpPr>
              <p:spPr>
                <a:xfrm>
                  <a:off x="6042239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0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229908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0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613" name="任意多边形: 形状 612"/>
                <p:cNvSpPr/>
                <p:nvPr/>
              </p:nvSpPr>
              <p:spPr>
                <a:xfrm>
                  <a:off x="5572800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229908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0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229908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614" name="任意多边形: 形状 613"/>
                <p:cNvSpPr/>
                <p:nvPr/>
              </p:nvSpPr>
              <p:spPr>
                <a:xfrm>
                  <a:off x="5572800" y="5215498"/>
                  <a:ext cx="938878" cy="459815"/>
                </a:xfrm>
                <a:custGeom>
                  <a:avLst/>
                  <a:gdLst>
                    <a:gd name="connsiteX0" fmla="*/ 469439 w 938878"/>
                    <a:gd name="connsiteY0" fmla="*/ 0 h 459815"/>
                    <a:gd name="connsiteX1" fmla="*/ 938879 w 938878"/>
                    <a:gd name="connsiteY1" fmla="*/ 229908 h 459815"/>
                    <a:gd name="connsiteX2" fmla="*/ 469439 w 938878"/>
                    <a:gd name="connsiteY2" fmla="*/ 459815 h 459815"/>
                    <a:gd name="connsiteX3" fmla="*/ 0 w 938878"/>
                    <a:gd name="connsiteY3" fmla="*/ 229908 h 459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59815">
                      <a:moveTo>
                        <a:pt x="469439" y="0"/>
                      </a:moveTo>
                      <a:lnTo>
                        <a:pt x="938879" y="229908"/>
                      </a:lnTo>
                      <a:lnTo>
                        <a:pt x="469439" y="459815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608" name="图形 4"/>
              <p:cNvGrpSpPr/>
              <p:nvPr/>
            </p:nvGrpSpPr>
            <p:grpSpPr>
              <a:xfrm>
                <a:off x="4924781" y="6068829"/>
                <a:ext cx="938878" cy="784893"/>
                <a:chOff x="4924781" y="6068829"/>
                <a:chExt cx="938878" cy="784893"/>
              </a:xfrm>
            </p:grpSpPr>
            <p:sp>
              <p:nvSpPr>
                <p:cNvPr id="609" name="任意多边形: 形状 608"/>
                <p:cNvSpPr/>
                <p:nvPr/>
              </p:nvSpPr>
              <p:spPr>
                <a:xfrm>
                  <a:off x="5394220" y="6298737"/>
                  <a:ext cx="469439" cy="554985"/>
                </a:xfrm>
                <a:custGeom>
                  <a:avLst/>
                  <a:gdLst>
                    <a:gd name="connsiteX0" fmla="*/ 469439 w 469439"/>
                    <a:gd name="connsiteY0" fmla="*/ 0 h 554985"/>
                    <a:gd name="connsiteX1" fmla="*/ 469439 w 469439"/>
                    <a:gd name="connsiteY1" fmla="*/ 554986 h 554985"/>
                    <a:gd name="connsiteX2" fmla="*/ 0 w 469439"/>
                    <a:gd name="connsiteY2" fmla="*/ 554986 h 554985"/>
                    <a:gd name="connsiteX3" fmla="*/ 0 w 469439"/>
                    <a:gd name="connsiteY3" fmla="*/ 229908 h 554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554985">
                      <a:moveTo>
                        <a:pt x="469439" y="0"/>
                      </a:moveTo>
                      <a:lnTo>
                        <a:pt x="469439" y="554986"/>
                      </a:lnTo>
                      <a:lnTo>
                        <a:pt x="0" y="554986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610" name="任意多边形: 形状 609"/>
                <p:cNvSpPr/>
                <p:nvPr/>
              </p:nvSpPr>
              <p:spPr>
                <a:xfrm>
                  <a:off x="4924781" y="6298737"/>
                  <a:ext cx="469439" cy="554985"/>
                </a:xfrm>
                <a:custGeom>
                  <a:avLst/>
                  <a:gdLst>
                    <a:gd name="connsiteX0" fmla="*/ 469439 w 469439"/>
                    <a:gd name="connsiteY0" fmla="*/ 229908 h 554985"/>
                    <a:gd name="connsiteX1" fmla="*/ 469439 w 469439"/>
                    <a:gd name="connsiteY1" fmla="*/ 554986 h 554985"/>
                    <a:gd name="connsiteX2" fmla="*/ 0 w 469439"/>
                    <a:gd name="connsiteY2" fmla="*/ 554986 h 554985"/>
                    <a:gd name="connsiteX3" fmla="*/ 0 w 469439"/>
                    <a:gd name="connsiteY3" fmla="*/ 0 h 554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554985">
                      <a:moveTo>
                        <a:pt x="469439" y="229908"/>
                      </a:moveTo>
                      <a:lnTo>
                        <a:pt x="469439" y="554986"/>
                      </a:lnTo>
                      <a:lnTo>
                        <a:pt x="0" y="5549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  <a:lumOff val="2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611" name="任意多边形: 形状 610"/>
                <p:cNvSpPr/>
                <p:nvPr/>
              </p:nvSpPr>
              <p:spPr>
                <a:xfrm>
                  <a:off x="4924781" y="6068829"/>
                  <a:ext cx="938878" cy="459815"/>
                </a:xfrm>
                <a:custGeom>
                  <a:avLst/>
                  <a:gdLst>
                    <a:gd name="connsiteX0" fmla="*/ 469439 w 938878"/>
                    <a:gd name="connsiteY0" fmla="*/ 0 h 459815"/>
                    <a:gd name="connsiteX1" fmla="*/ 938879 w 938878"/>
                    <a:gd name="connsiteY1" fmla="*/ 229908 h 459815"/>
                    <a:gd name="connsiteX2" fmla="*/ 469439 w 938878"/>
                    <a:gd name="connsiteY2" fmla="*/ 459815 h 459815"/>
                    <a:gd name="connsiteX3" fmla="*/ 0 w 938878"/>
                    <a:gd name="connsiteY3" fmla="*/ 229908 h 459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59815">
                      <a:moveTo>
                        <a:pt x="469439" y="0"/>
                      </a:moveTo>
                      <a:lnTo>
                        <a:pt x="938879" y="229908"/>
                      </a:lnTo>
                      <a:lnTo>
                        <a:pt x="469439" y="459815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</p:grpSp>
        <p:grpSp>
          <p:nvGrpSpPr>
            <p:cNvPr id="162" name="图形 4"/>
            <p:cNvGrpSpPr/>
            <p:nvPr/>
          </p:nvGrpSpPr>
          <p:grpSpPr>
            <a:xfrm>
              <a:off x="8512135" y="2100009"/>
              <a:ext cx="783057" cy="784187"/>
              <a:chOff x="7868668" y="2355019"/>
              <a:chExt cx="741050" cy="742120"/>
            </a:xfrm>
          </p:grpSpPr>
          <p:sp>
            <p:nvSpPr>
              <p:cNvPr id="601" name="任意多边形: 形状 600"/>
              <p:cNvSpPr/>
              <p:nvPr/>
            </p:nvSpPr>
            <p:spPr>
              <a:xfrm>
                <a:off x="7868668" y="2355019"/>
                <a:ext cx="741050" cy="371060"/>
              </a:xfrm>
              <a:custGeom>
                <a:avLst/>
                <a:gdLst>
                  <a:gd name="connsiteX0" fmla="*/ 741051 w 741050"/>
                  <a:gd name="connsiteY0" fmla="*/ 186065 h 371060"/>
                  <a:gd name="connsiteX1" fmla="*/ 369991 w 741050"/>
                  <a:gd name="connsiteY1" fmla="*/ 371060 h 371060"/>
                  <a:gd name="connsiteX2" fmla="*/ 0 w 741050"/>
                  <a:gd name="connsiteY2" fmla="*/ 186065 h 371060"/>
                  <a:gd name="connsiteX3" fmla="*/ 369991 w 741050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71060">
                    <a:moveTo>
                      <a:pt x="741051" y="186065"/>
                    </a:moveTo>
                    <a:lnTo>
                      <a:pt x="369991" y="371060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02" name="任意多边形: 形状 601"/>
              <p:cNvSpPr/>
              <p:nvPr/>
            </p:nvSpPr>
            <p:spPr>
              <a:xfrm>
                <a:off x="8238659" y="2541084"/>
                <a:ext cx="371060" cy="556055"/>
              </a:xfrm>
              <a:custGeom>
                <a:avLst/>
                <a:gdLst>
                  <a:gd name="connsiteX0" fmla="*/ 371060 w 371060"/>
                  <a:gd name="connsiteY0" fmla="*/ 369991 h 556055"/>
                  <a:gd name="connsiteX1" fmla="*/ 0 w 371060"/>
                  <a:gd name="connsiteY1" fmla="*/ 556056 h 556055"/>
                  <a:gd name="connsiteX2" fmla="*/ 0 w 371060"/>
                  <a:gd name="connsiteY2" fmla="*/ 184995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03" name="任意多边形: 形状 602"/>
              <p:cNvSpPr/>
              <p:nvPr/>
            </p:nvSpPr>
            <p:spPr>
              <a:xfrm>
                <a:off x="7868668" y="2541084"/>
                <a:ext cx="369990" cy="556055"/>
              </a:xfrm>
              <a:custGeom>
                <a:avLst/>
                <a:gdLst>
                  <a:gd name="connsiteX0" fmla="*/ 369991 w 369990"/>
                  <a:gd name="connsiteY0" fmla="*/ 556056 h 556055"/>
                  <a:gd name="connsiteX1" fmla="*/ 0 w 369990"/>
                  <a:gd name="connsiteY1" fmla="*/ 369991 h 556055"/>
                  <a:gd name="connsiteX2" fmla="*/ 0 w 369990"/>
                  <a:gd name="connsiteY2" fmla="*/ 0 h 556055"/>
                  <a:gd name="connsiteX3" fmla="*/ 369991 w 36999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69991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04" name="任意多边形: 形状 603"/>
              <p:cNvSpPr/>
              <p:nvPr/>
            </p:nvSpPr>
            <p:spPr>
              <a:xfrm>
                <a:off x="8272878" y="2658991"/>
                <a:ext cx="302622" cy="318991"/>
              </a:xfrm>
              <a:custGeom>
                <a:avLst/>
                <a:gdLst>
                  <a:gd name="connsiteX0" fmla="*/ 16040 w 302622"/>
                  <a:gd name="connsiteY0" fmla="*/ 169745 h 318991"/>
                  <a:gd name="connsiteX1" fmla="*/ 286582 w 302622"/>
                  <a:gd name="connsiteY1" fmla="*/ 35008 h 318991"/>
                  <a:gd name="connsiteX2" fmla="*/ 302622 w 302622"/>
                  <a:gd name="connsiteY2" fmla="*/ 10414 h 318991"/>
                  <a:gd name="connsiteX3" fmla="*/ 286582 w 302622"/>
                  <a:gd name="connsiteY3" fmla="*/ 1859 h 318991"/>
                  <a:gd name="connsiteX4" fmla="*/ 16040 w 302622"/>
                  <a:gd name="connsiteY4" fmla="*/ 137665 h 318991"/>
                  <a:gd name="connsiteX5" fmla="*/ 0 w 302622"/>
                  <a:gd name="connsiteY5" fmla="*/ 162260 h 318991"/>
                  <a:gd name="connsiteX6" fmla="*/ 16040 w 302622"/>
                  <a:gd name="connsiteY6" fmla="*/ 169745 h 318991"/>
                  <a:gd name="connsiteX7" fmla="*/ 286582 w 302622"/>
                  <a:gd name="connsiteY7" fmla="*/ 75643 h 318991"/>
                  <a:gd name="connsiteX8" fmla="*/ 16040 w 302622"/>
                  <a:gd name="connsiteY8" fmla="*/ 211449 h 318991"/>
                  <a:gd name="connsiteX9" fmla="*/ 0 w 302622"/>
                  <a:gd name="connsiteY9" fmla="*/ 236044 h 318991"/>
                  <a:gd name="connsiteX10" fmla="*/ 16040 w 302622"/>
                  <a:gd name="connsiteY10" fmla="*/ 244599 h 318991"/>
                  <a:gd name="connsiteX11" fmla="*/ 286582 w 302622"/>
                  <a:gd name="connsiteY11" fmla="*/ 109862 h 318991"/>
                  <a:gd name="connsiteX12" fmla="*/ 302622 w 302622"/>
                  <a:gd name="connsiteY12" fmla="*/ 85267 h 318991"/>
                  <a:gd name="connsiteX13" fmla="*/ 286582 w 302622"/>
                  <a:gd name="connsiteY13" fmla="*/ 75643 h 318991"/>
                  <a:gd name="connsiteX14" fmla="*/ 286582 w 302622"/>
                  <a:gd name="connsiteY14" fmla="*/ 149428 h 318991"/>
                  <a:gd name="connsiteX15" fmla="*/ 16040 w 302622"/>
                  <a:gd name="connsiteY15" fmla="*/ 284164 h 318991"/>
                  <a:gd name="connsiteX16" fmla="*/ 0 w 302622"/>
                  <a:gd name="connsiteY16" fmla="*/ 308759 h 318991"/>
                  <a:gd name="connsiteX17" fmla="*/ 16040 w 302622"/>
                  <a:gd name="connsiteY17" fmla="*/ 317314 h 318991"/>
                  <a:gd name="connsiteX18" fmla="*/ 286582 w 302622"/>
                  <a:gd name="connsiteY18" fmla="*/ 182577 h 318991"/>
                  <a:gd name="connsiteX19" fmla="*/ 302622 w 302622"/>
                  <a:gd name="connsiteY19" fmla="*/ 157982 h 318991"/>
                  <a:gd name="connsiteX20" fmla="*/ 286582 w 302622"/>
                  <a:gd name="connsiteY20" fmla="*/ 149428 h 31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02622" h="318991">
                    <a:moveTo>
                      <a:pt x="16040" y="169745"/>
                    </a:moveTo>
                    <a:lnTo>
                      <a:pt x="286582" y="35008"/>
                    </a:lnTo>
                    <a:cubicBezTo>
                      <a:pt x="295137" y="30731"/>
                      <a:pt x="302622" y="20038"/>
                      <a:pt x="302622" y="10414"/>
                    </a:cubicBezTo>
                    <a:cubicBezTo>
                      <a:pt x="302622" y="789"/>
                      <a:pt x="295137" y="-2418"/>
                      <a:pt x="286582" y="1859"/>
                    </a:cubicBezTo>
                    <a:lnTo>
                      <a:pt x="16040" y="137665"/>
                    </a:lnTo>
                    <a:cubicBezTo>
                      <a:pt x="7485" y="141942"/>
                      <a:pt x="0" y="152636"/>
                      <a:pt x="0" y="162260"/>
                    </a:cubicBezTo>
                    <a:cubicBezTo>
                      <a:pt x="0" y="171884"/>
                      <a:pt x="7485" y="175092"/>
                      <a:pt x="16040" y="169745"/>
                    </a:cubicBezTo>
                    <a:close/>
                    <a:moveTo>
                      <a:pt x="286582" y="75643"/>
                    </a:moveTo>
                    <a:lnTo>
                      <a:pt x="16040" y="211449"/>
                    </a:lnTo>
                    <a:cubicBezTo>
                      <a:pt x="7485" y="215726"/>
                      <a:pt x="0" y="226420"/>
                      <a:pt x="0" y="236044"/>
                    </a:cubicBezTo>
                    <a:cubicBezTo>
                      <a:pt x="0" y="244599"/>
                      <a:pt x="7485" y="248876"/>
                      <a:pt x="16040" y="244599"/>
                    </a:cubicBezTo>
                    <a:lnTo>
                      <a:pt x="286582" y="109862"/>
                    </a:lnTo>
                    <a:cubicBezTo>
                      <a:pt x="295137" y="105585"/>
                      <a:pt x="302622" y="94891"/>
                      <a:pt x="302622" y="85267"/>
                    </a:cubicBezTo>
                    <a:cubicBezTo>
                      <a:pt x="302622" y="75643"/>
                      <a:pt x="295137" y="71366"/>
                      <a:pt x="286582" y="75643"/>
                    </a:cubicBezTo>
                    <a:close/>
                    <a:moveTo>
                      <a:pt x="286582" y="149428"/>
                    </a:moveTo>
                    <a:lnTo>
                      <a:pt x="16040" y="284164"/>
                    </a:lnTo>
                    <a:cubicBezTo>
                      <a:pt x="7485" y="288441"/>
                      <a:pt x="0" y="299135"/>
                      <a:pt x="0" y="308759"/>
                    </a:cubicBezTo>
                    <a:cubicBezTo>
                      <a:pt x="0" y="317314"/>
                      <a:pt x="7485" y="321591"/>
                      <a:pt x="16040" y="317314"/>
                    </a:cubicBezTo>
                    <a:lnTo>
                      <a:pt x="286582" y="182577"/>
                    </a:lnTo>
                    <a:cubicBezTo>
                      <a:pt x="295137" y="178300"/>
                      <a:pt x="302622" y="167606"/>
                      <a:pt x="302622" y="157982"/>
                    </a:cubicBezTo>
                    <a:cubicBezTo>
                      <a:pt x="302622" y="148358"/>
                      <a:pt x="295137" y="145150"/>
                      <a:pt x="286582" y="1494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63" name="图形 4"/>
            <p:cNvGrpSpPr/>
            <p:nvPr/>
          </p:nvGrpSpPr>
          <p:grpSpPr>
            <a:xfrm>
              <a:off x="8512135" y="1334854"/>
              <a:ext cx="783057" cy="783058"/>
              <a:chOff x="7868668" y="1422557"/>
              <a:chExt cx="741050" cy="741051"/>
            </a:xfrm>
          </p:grpSpPr>
          <p:sp>
            <p:nvSpPr>
              <p:cNvPr id="596" name="任意多边形: 形状 595"/>
              <p:cNvSpPr/>
              <p:nvPr/>
            </p:nvSpPr>
            <p:spPr>
              <a:xfrm>
                <a:off x="7868668" y="1422557"/>
                <a:ext cx="741050" cy="369990"/>
              </a:xfrm>
              <a:custGeom>
                <a:avLst/>
                <a:gdLst>
                  <a:gd name="connsiteX0" fmla="*/ 741051 w 741050"/>
                  <a:gd name="connsiteY0" fmla="*/ 184995 h 369990"/>
                  <a:gd name="connsiteX1" fmla="*/ 369991 w 741050"/>
                  <a:gd name="connsiteY1" fmla="*/ 369991 h 369990"/>
                  <a:gd name="connsiteX2" fmla="*/ 0 w 741050"/>
                  <a:gd name="connsiteY2" fmla="*/ 184995 h 369990"/>
                  <a:gd name="connsiteX3" fmla="*/ 369991 w 74105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69990">
                    <a:moveTo>
                      <a:pt x="741051" y="184995"/>
                    </a:moveTo>
                    <a:lnTo>
                      <a:pt x="369991" y="369991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597" name="任意多边形: 形状 596"/>
              <p:cNvSpPr/>
              <p:nvPr/>
            </p:nvSpPr>
            <p:spPr>
              <a:xfrm>
                <a:off x="8238659" y="1607552"/>
                <a:ext cx="371060" cy="556055"/>
              </a:xfrm>
              <a:custGeom>
                <a:avLst/>
                <a:gdLst>
                  <a:gd name="connsiteX0" fmla="*/ 371060 w 371060"/>
                  <a:gd name="connsiteY0" fmla="*/ 369991 h 556055"/>
                  <a:gd name="connsiteX1" fmla="*/ 0 w 371060"/>
                  <a:gd name="connsiteY1" fmla="*/ 556056 h 556055"/>
                  <a:gd name="connsiteX2" fmla="*/ 0 w 371060"/>
                  <a:gd name="connsiteY2" fmla="*/ 184995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598" name="任意多边形: 形状 597"/>
              <p:cNvSpPr/>
              <p:nvPr/>
            </p:nvSpPr>
            <p:spPr>
              <a:xfrm>
                <a:off x="7868668" y="1607552"/>
                <a:ext cx="369990" cy="556055"/>
              </a:xfrm>
              <a:custGeom>
                <a:avLst/>
                <a:gdLst>
                  <a:gd name="connsiteX0" fmla="*/ 369991 w 369990"/>
                  <a:gd name="connsiteY0" fmla="*/ 556056 h 556055"/>
                  <a:gd name="connsiteX1" fmla="*/ 0 w 369990"/>
                  <a:gd name="connsiteY1" fmla="*/ 369991 h 556055"/>
                  <a:gd name="connsiteX2" fmla="*/ 0 w 369990"/>
                  <a:gd name="connsiteY2" fmla="*/ 0 h 556055"/>
                  <a:gd name="connsiteX3" fmla="*/ 369991 w 36999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69991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599" name="任意多边形: 形状 598"/>
              <p:cNvSpPr/>
              <p:nvPr/>
            </p:nvSpPr>
            <p:spPr>
              <a:xfrm>
                <a:off x="8297740" y="1717437"/>
                <a:ext cx="252898" cy="335216"/>
              </a:xfrm>
              <a:custGeom>
                <a:avLst/>
                <a:gdLst>
                  <a:gd name="connsiteX0" fmla="*/ 16842 w 252898"/>
                  <a:gd name="connsiteY0" fmla="*/ 112537 h 335216"/>
                  <a:gd name="connsiteX1" fmla="*/ 16842 w 252898"/>
                  <a:gd name="connsiteY1" fmla="*/ 194876 h 335216"/>
                  <a:gd name="connsiteX2" fmla="*/ 99181 w 252898"/>
                  <a:gd name="connsiteY2" fmla="*/ 153172 h 335216"/>
                  <a:gd name="connsiteX3" fmla="*/ 99181 w 252898"/>
                  <a:gd name="connsiteY3" fmla="*/ 70833 h 335216"/>
                  <a:gd name="connsiteX4" fmla="*/ 16842 w 252898"/>
                  <a:gd name="connsiteY4" fmla="*/ 112537 h 335216"/>
                  <a:gd name="connsiteX5" fmla="*/ 153718 w 252898"/>
                  <a:gd name="connsiteY5" fmla="*/ 180975 h 335216"/>
                  <a:gd name="connsiteX6" fmla="*/ 153718 w 252898"/>
                  <a:gd name="connsiteY6" fmla="*/ 263314 h 335216"/>
                  <a:gd name="connsiteX7" fmla="*/ 236056 w 252898"/>
                  <a:gd name="connsiteY7" fmla="*/ 221610 h 335216"/>
                  <a:gd name="connsiteX8" fmla="*/ 236056 w 252898"/>
                  <a:gd name="connsiteY8" fmla="*/ 139271 h 335216"/>
                  <a:gd name="connsiteX9" fmla="*/ 153718 w 252898"/>
                  <a:gd name="connsiteY9" fmla="*/ 180975 h 335216"/>
                  <a:gd name="connsiteX10" fmla="*/ 236056 w 252898"/>
                  <a:gd name="connsiteY10" fmla="*/ 85804 h 335216"/>
                  <a:gd name="connsiteX11" fmla="*/ 236056 w 252898"/>
                  <a:gd name="connsiteY11" fmla="*/ 3465 h 335216"/>
                  <a:gd name="connsiteX12" fmla="*/ 153718 w 252898"/>
                  <a:gd name="connsiteY12" fmla="*/ 45169 h 335216"/>
                  <a:gd name="connsiteX13" fmla="*/ 153718 w 252898"/>
                  <a:gd name="connsiteY13" fmla="*/ 127508 h 335216"/>
                  <a:gd name="connsiteX14" fmla="*/ 236056 w 252898"/>
                  <a:gd name="connsiteY14" fmla="*/ 85804 h 335216"/>
                  <a:gd name="connsiteX15" fmla="*/ 16842 w 252898"/>
                  <a:gd name="connsiteY15" fmla="*/ 249412 h 335216"/>
                  <a:gd name="connsiteX16" fmla="*/ 16842 w 252898"/>
                  <a:gd name="connsiteY16" fmla="*/ 331751 h 335216"/>
                  <a:gd name="connsiteX17" fmla="*/ 99181 w 252898"/>
                  <a:gd name="connsiteY17" fmla="*/ 290047 h 335216"/>
                  <a:gd name="connsiteX18" fmla="*/ 99181 w 252898"/>
                  <a:gd name="connsiteY18" fmla="*/ 207708 h 335216"/>
                  <a:gd name="connsiteX19" fmla="*/ 16842 w 252898"/>
                  <a:gd name="connsiteY19" fmla="*/ 249412 h 335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2898" h="335216">
                    <a:moveTo>
                      <a:pt x="16842" y="112537"/>
                    </a:moveTo>
                    <a:cubicBezTo>
                      <a:pt x="-5614" y="146756"/>
                      <a:pt x="-5614" y="184183"/>
                      <a:pt x="16842" y="194876"/>
                    </a:cubicBezTo>
                    <a:cubicBezTo>
                      <a:pt x="39298" y="206639"/>
                      <a:pt x="76725" y="187391"/>
                      <a:pt x="99181" y="153172"/>
                    </a:cubicBezTo>
                    <a:cubicBezTo>
                      <a:pt x="121637" y="118953"/>
                      <a:pt x="121637" y="81526"/>
                      <a:pt x="99181" y="70833"/>
                    </a:cubicBezTo>
                    <a:cubicBezTo>
                      <a:pt x="76725" y="60140"/>
                      <a:pt x="39298" y="78318"/>
                      <a:pt x="16842" y="112537"/>
                    </a:cubicBezTo>
                    <a:close/>
                    <a:moveTo>
                      <a:pt x="153718" y="180975"/>
                    </a:moveTo>
                    <a:cubicBezTo>
                      <a:pt x="131261" y="215194"/>
                      <a:pt x="131261" y="252620"/>
                      <a:pt x="153718" y="263314"/>
                    </a:cubicBezTo>
                    <a:cubicBezTo>
                      <a:pt x="176173" y="275076"/>
                      <a:pt x="213600" y="255828"/>
                      <a:pt x="236056" y="221610"/>
                    </a:cubicBezTo>
                    <a:cubicBezTo>
                      <a:pt x="258513" y="187391"/>
                      <a:pt x="258513" y="149964"/>
                      <a:pt x="236056" y="139271"/>
                    </a:cubicBezTo>
                    <a:cubicBezTo>
                      <a:pt x="213600" y="128577"/>
                      <a:pt x="176173" y="146756"/>
                      <a:pt x="153718" y="180975"/>
                    </a:cubicBezTo>
                    <a:close/>
                    <a:moveTo>
                      <a:pt x="236056" y="85804"/>
                    </a:moveTo>
                    <a:cubicBezTo>
                      <a:pt x="258513" y="51585"/>
                      <a:pt x="258513" y="14158"/>
                      <a:pt x="236056" y="3465"/>
                    </a:cubicBezTo>
                    <a:cubicBezTo>
                      <a:pt x="213600" y="-8298"/>
                      <a:pt x="176173" y="10950"/>
                      <a:pt x="153718" y="45169"/>
                    </a:cubicBezTo>
                    <a:cubicBezTo>
                      <a:pt x="131261" y="79388"/>
                      <a:pt x="131261" y="116814"/>
                      <a:pt x="153718" y="127508"/>
                    </a:cubicBezTo>
                    <a:cubicBezTo>
                      <a:pt x="176173" y="138201"/>
                      <a:pt x="213600" y="120022"/>
                      <a:pt x="236056" y="85804"/>
                    </a:cubicBezTo>
                    <a:close/>
                    <a:moveTo>
                      <a:pt x="16842" y="249412"/>
                    </a:moveTo>
                    <a:cubicBezTo>
                      <a:pt x="-5614" y="283631"/>
                      <a:pt x="-5614" y="321058"/>
                      <a:pt x="16842" y="331751"/>
                    </a:cubicBezTo>
                    <a:cubicBezTo>
                      <a:pt x="39298" y="343514"/>
                      <a:pt x="76725" y="324266"/>
                      <a:pt x="99181" y="290047"/>
                    </a:cubicBezTo>
                    <a:cubicBezTo>
                      <a:pt x="121637" y="255828"/>
                      <a:pt x="121637" y="218402"/>
                      <a:pt x="99181" y="207708"/>
                    </a:cubicBezTo>
                    <a:cubicBezTo>
                      <a:pt x="76725" y="197015"/>
                      <a:pt x="39298" y="215194"/>
                      <a:pt x="16842" y="2494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600" name="任意多边形: 形状 599"/>
              <p:cNvSpPr/>
              <p:nvPr/>
            </p:nvSpPr>
            <p:spPr>
              <a:xfrm>
                <a:off x="7927749" y="1717844"/>
                <a:ext cx="252898" cy="335470"/>
              </a:xfrm>
              <a:custGeom>
                <a:avLst/>
                <a:gdLst>
                  <a:gd name="connsiteX0" fmla="*/ 153717 w 252898"/>
                  <a:gd name="connsiteY0" fmla="*/ 71495 h 335470"/>
                  <a:gd name="connsiteX1" fmla="*/ 153717 w 252898"/>
                  <a:gd name="connsiteY1" fmla="*/ 153834 h 335470"/>
                  <a:gd name="connsiteX2" fmla="*/ 236056 w 252898"/>
                  <a:gd name="connsiteY2" fmla="*/ 195538 h 335470"/>
                  <a:gd name="connsiteX3" fmla="*/ 236056 w 252898"/>
                  <a:gd name="connsiteY3" fmla="*/ 113199 h 335470"/>
                  <a:gd name="connsiteX4" fmla="*/ 153717 w 252898"/>
                  <a:gd name="connsiteY4" fmla="*/ 71495 h 335470"/>
                  <a:gd name="connsiteX5" fmla="*/ 16842 w 252898"/>
                  <a:gd name="connsiteY5" fmla="*/ 139933 h 335470"/>
                  <a:gd name="connsiteX6" fmla="*/ 16842 w 252898"/>
                  <a:gd name="connsiteY6" fmla="*/ 222272 h 335470"/>
                  <a:gd name="connsiteX7" fmla="*/ 99181 w 252898"/>
                  <a:gd name="connsiteY7" fmla="*/ 263976 h 335470"/>
                  <a:gd name="connsiteX8" fmla="*/ 99181 w 252898"/>
                  <a:gd name="connsiteY8" fmla="*/ 181637 h 335470"/>
                  <a:gd name="connsiteX9" fmla="*/ 16842 w 252898"/>
                  <a:gd name="connsiteY9" fmla="*/ 139933 h 335470"/>
                  <a:gd name="connsiteX10" fmla="*/ 99181 w 252898"/>
                  <a:gd name="connsiteY10" fmla="*/ 127101 h 335470"/>
                  <a:gd name="connsiteX11" fmla="*/ 99181 w 252898"/>
                  <a:gd name="connsiteY11" fmla="*/ 44762 h 335470"/>
                  <a:gd name="connsiteX12" fmla="*/ 16842 w 252898"/>
                  <a:gd name="connsiteY12" fmla="*/ 3057 h 335470"/>
                  <a:gd name="connsiteX13" fmla="*/ 16842 w 252898"/>
                  <a:gd name="connsiteY13" fmla="*/ 85396 h 335470"/>
                  <a:gd name="connsiteX14" fmla="*/ 99181 w 252898"/>
                  <a:gd name="connsiteY14" fmla="*/ 127101 h 335470"/>
                  <a:gd name="connsiteX15" fmla="*/ 153717 w 252898"/>
                  <a:gd name="connsiteY15" fmla="*/ 208370 h 335470"/>
                  <a:gd name="connsiteX16" fmla="*/ 153717 w 252898"/>
                  <a:gd name="connsiteY16" fmla="*/ 290709 h 335470"/>
                  <a:gd name="connsiteX17" fmla="*/ 236056 w 252898"/>
                  <a:gd name="connsiteY17" fmla="*/ 332413 h 335470"/>
                  <a:gd name="connsiteX18" fmla="*/ 236056 w 252898"/>
                  <a:gd name="connsiteY18" fmla="*/ 250074 h 335470"/>
                  <a:gd name="connsiteX19" fmla="*/ 153717 w 252898"/>
                  <a:gd name="connsiteY19" fmla="*/ 208370 h 33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2898" h="335470">
                    <a:moveTo>
                      <a:pt x="153717" y="71495"/>
                    </a:moveTo>
                    <a:cubicBezTo>
                      <a:pt x="131261" y="83258"/>
                      <a:pt x="131261" y="119615"/>
                      <a:pt x="153717" y="153834"/>
                    </a:cubicBezTo>
                    <a:cubicBezTo>
                      <a:pt x="176173" y="188053"/>
                      <a:pt x="213600" y="206232"/>
                      <a:pt x="236056" y="195538"/>
                    </a:cubicBezTo>
                    <a:cubicBezTo>
                      <a:pt x="258512" y="183775"/>
                      <a:pt x="258512" y="147418"/>
                      <a:pt x="236056" y="113199"/>
                    </a:cubicBezTo>
                    <a:cubicBezTo>
                      <a:pt x="212531" y="77911"/>
                      <a:pt x="176173" y="59732"/>
                      <a:pt x="153717" y="71495"/>
                    </a:cubicBezTo>
                    <a:close/>
                    <a:moveTo>
                      <a:pt x="16842" y="139933"/>
                    </a:moveTo>
                    <a:cubicBezTo>
                      <a:pt x="-5614" y="151695"/>
                      <a:pt x="-5614" y="188053"/>
                      <a:pt x="16842" y="222272"/>
                    </a:cubicBezTo>
                    <a:cubicBezTo>
                      <a:pt x="39298" y="256490"/>
                      <a:pt x="76725" y="274669"/>
                      <a:pt x="99181" y="263976"/>
                    </a:cubicBezTo>
                    <a:cubicBezTo>
                      <a:pt x="121637" y="252213"/>
                      <a:pt x="121637" y="215856"/>
                      <a:pt x="99181" y="181637"/>
                    </a:cubicBezTo>
                    <a:cubicBezTo>
                      <a:pt x="75655" y="146349"/>
                      <a:pt x="39298" y="128170"/>
                      <a:pt x="16842" y="139933"/>
                    </a:cubicBezTo>
                    <a:close/>
                    <a:moveTo>
                      <a:pt x="99181" y="127101"/>
                    </a:moveTo>
                    <a:cubicBezTo>
                      <a:pt x="121637" y="115338"/>
                      <a:pt x="121637" y="78980"/>
                      <a:pt x="99181" y="44762"/>
                    </a:cubicBezTo>
                    <a:cubicBezTo>
                      <a:pt x="76725" y="10543"/>
                      <a:pt x="39298" y="-7636"/>
                      <a:pt x="16842" y="3057"/>
                    </a:cubicBezTo>
                    <a:cubicBezTo>
                      <a:pt x="-5614" y="14820"/>
                      <a:pt x="-5614" y="51178"/>
                      <a:pt x="16842" y="85396"/>
                    </a:cubicBezTo>
                    <a:cubicBezTo>
                      <a:pt x="39298" y="119615"/>
                      <a:pt x="75655" y="137794"/>
                      <a:pt x="99181" y="127101"/>
                    </a:cubicBezTo>
                    <a:close/>
                    <a:moveTo>
                      <a:pt x="153717" y="208370"/>
                    </a:moveTo>
                    <a:cubicBezTo>
                      <a:pt x="131261" y="220133"/>
                      <a:pt x="131261" y="256490"/>
                      <a:pt x="153717" y="290709"/>
                    </a:cubicBezTo>
                    <a:cubicBezTo>
                      <a:pt x="176173" y="324928"/>
                      <a:pt x="213600" y="343107"/>
                      <a:pt x="236056" y="332413"/>
                    </a:cubicBezTo>
                    <a:cubicBezTo>
                      <a:pt x="258512" y="320651"/>
                      <a:pt x="258512" y="284293"/>
                      <a:pt x="236056" y="250074"/>
                    </a:cubicBezTo>
                    <a:cubicBezTo>
                      <a:pt x="212531" y="214786"/>
                      <a:pt x="176173" y="196607"/>
                      <a:pt x="153717" y="20837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64" name="图形 4"/>
            <p:cNvGrpSpPr/>
            <p:nvPr/>
          </p:nvGrpSpPr>
          <p:grpSpPr>
            <a:xfrm>
              <a:off x="5501938" y="2409616"/>
              <a:ext cx="784187" cy="2757085"/>
              <a:chOff x="5019952" y="2648018"/>
              <a:chExt cx="742120" cy="2609183"/>
            </a:xfrm>
          </p:grpSpPr>
          <p:grpSp>
            <p:nvGrpSpPr>
              <p:cNvPr id="509" name="图形 4"/>
              <p:cNvGrpSpPr/>
              <p:nvPr/>
            </p:nvGrpSpPr>
            <p:grpSpPr>
              <a:xfrm>
                <a:off x="5019952" y="4516151"/>
                <a:ext cx="741051" cy="741050"/>
                <a:chOff x="5019952" y="4516151"/>
                <a:chExt cx="741051" cy="741050"/>
              </a:xfrm>
            </p:grpSpPr>
            <p:sp>
              <p:nvSpPr>
                <p:cNvPr id="593" name="任意多边形: 形状 592"/>
                <p:cNvSpPr/>
                <p:nvPr/>
              </p:nvSpPr>
              <p:spPr>
                <a:xfrm>
                  <a:off x="5019952" y="4516151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499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5"/>
                      </a:moveTo>
                      <a:lnTo>
                        <a:pt x="371060" y="371060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94" name="任意多边形: 形状 593"/>
                <p:cNvSpPr/>
                <p:nvPr/>
              </p:nvSpPr>
              <p:spPr>
                <a:xfrm>
                  <a:off x="5391012" y="4701146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71060 h 556055"/>
                    <a:gd name="connsiteX1" fmla="*/ 0 w 369990"/>
                    <a:gd name="connsiteY1" fmla="*/ 556056 h 556055"/>
                    <a:gd name="connsiteX2" fmla="*/ 0 w 369990"/>
                    <a:gd name="connsiteY2" fmla="*/ 18606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95" name="任意多边形: 形状 594"/>
                <p:cNvSpPr/>
                <p:nvPr/>
              </p:nvSpPr>
              <p:spPr>
                <a:xfrm>
                  <a:off x="5019952" y="4701146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510" name="图形 4"/>
              <p:cNvGrpSpPr/>
              <p:nvPr/>
            </p:nvGrpSpPr>
            <p:grpSpPr>
              <a:xfrm>
                <a:off x="5019952" y="4048850"/>
                <a:ext cx="741051" cy="742120"/>
                <a:chOff x="5019952" y="4048850"/>
                <a:chExt cx="741051" cy="742120"/>
              </a:xfrm>
            </p:grpSpPr>
            <p:sp>
              <p:nvSpPr>
                <p:cNvPr id="586" name="任意多边形: 形状 585"/>
                <p:cNvSpPr/>
                <p:nvPr/>
              </p:nvSpPr>
              <p:spPr>
                <a:xfrm>
                  <a:off x="5019952" y="4048850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606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71060" y="371060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87" name="任意多边形: 形状 586"/>
                <p:cNvSpPr/>
                <p:nvPr/>
              </p:nvSpPr>
              <p:spPr>
                <a:xfrm>
                  <a:off x="5391012" y="4234915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69991 h 556055"/>
                    <a:gd name="connsiteX1" fmla="*/ 0 w 369990"/>
                    <a:gd name="connsiteY1" fmla="*/ 556056 h 556055"/>
                    <a:gd name="connsiteX2" fmla="*/ 0 w 369990"/>
                    <a:gd name="connsiteY2" fmla="*/ 18499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69991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88" name="任意多边形: 形状 587"/>
                <p:cNvSpPr/>
                <p:nvPr/>
              </p:nvSpPr>
              <p:spPr>
                <a:xfrm>
                  <a:off x="5482975" y="4373929"/>
                  <a:ext cx="186064" cy="278027"/>
                </a:xfrm>
                <a:custGeom>
                  <a:avLst/>
                  <a:gdLst>
                    <a:gd name="connsiteX0" fmla="*/ 186065 w 186064"/>
                    <a:gd name="connsiteY0" fmla="*/ 184995 h 278027"/>
                    <a:gd name="connsiteX1" fmla="*/ 0 w 186064"/>
                    <a:gd name="connsiteY1" fmla="*/ 278028 h 278027"/>
                    <a:gd name="connsiteX2" fmla="*/ 0 w 186064"/>
                    <a:gd name="connsiteY2" fmla="*/ 91963 h 278027"/>
                    <a:gd name="connsiteX3" fmla="*/ 186065 w 186064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6064" h="278027">
                      <a:moveTo>
                        <a:pt x="186065" y="184995"/>
                      </a:moveTo>
                      <a:lnTo>
                        <a:pt x="0" y="278028"/>
                      </a:lnTo>
                      <a:lnTo>
                        <a:pt x="0" y="91963"/>
                      </a:lnTo>
                      <a:lnTo>
                        <a:pt x="186065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89" name="任意多边形: 形状 588"/>
                <p:cNvSpPr/>
                <p:nvPr/>
              </p:nvSpPr>
              <p:spPr>
                <a:xfrm>
                  <a:off x="5019952" y="4234915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90" name="任意多边形: 形状 589"/>
                <p:cNvSpPr/>
                <p:nvPr/>
              </p:nvSpPr>
              <p:spPr>
                <a:xfrm>
                  <a:off x="5482975" y="4373929"/>
                  <a:ext cx="186064" cy="184995"/>
                </a:xfrm>
                <a:custGeom>
                  <a:avLst/>
                  <a:gdLst>
                    <a:gd name="connsiteX0" fmla="*/ 186065 w 186064"/>
                    <a:gd name="connsiteY0" fmla="*/ 184995 h 184995"/>
                    <a:gd name="connsiteX1" fmla="*/ 186065 w 186064"/>
                    <a:gd name="connsiteY1" fmla="*/ 0 h 184995"/>
                    <a:gd name="connsiteX2" fmla="*/ 0 w 186064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6064" h="184995">
                      <a:moveTo>
                        <a:pt x="186065" y="184995"/>
                      </a:moveTo>
                      <a:lnTo>
                        <a:pt x="186065" y="0"/>
                      </a:lnTo>
                      <a:lnTo>
                        <a:pt x="0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91" name="任意多边形: 形状 590"/>
                <p:cNvSpPr/>
                <p:nvPr/>
              </p:nvSpPr>
              <p:spPr>
                <a:xfrm>
                  <a:off x="5112985" y="4373929"/>
                  <a:ext cx="184995" cy="278027"/>
                </a:xfrm>
                <a:custGeom>
                  <a:avLst/>
                  <a:gdLst>
                    <a:gd name="connsiteX0" fmla="*/ 0 w 184995"/>
                    <a:gd name="connsiteY0" fmla="*/ 184995 h 278027"/>
                    <a:gd name="connsiteX1" fmla="*/ 184995 w 184995"/>
                    <a:gd name="connsiteY1" fmla="*/ 278028 h 278027"/>
                    <a:gd name="connsiteX2" fmla="*/ 184995 w 184995"/>
                    <a:gd name="connsiteY2" fmla="*/ 91963 h 278027"/>
                    <a:gd name="connsiteX3" fmla="*/ 0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0" y="184995"/>
                      </a:moveTo>
                      <a:lnTo>
                        <a:pt x="184995" y="278028"/>
                      </a:lnTo>
                      <a:lnTo>
                        <a:pt x="184995" y="919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92" name="任意多边形: 形状 591"/>
                <p:cNvSpPr/>
                <p:nvPr/>
              </p:nvSpPr>
              <p:spPr>
                <a:xfrm>
                  <a:off x="5112985" y="4373929"/>
                  <a:ext cx="184995" cy="184995"/>
                </a:xfrm>
                <a:custGeom>
                  <a:avLst/>
                  <a:gdLst>
                    <a:gd name="connsiteX0" fmla="*/ 0 w 184995"/>
                    <a:gd name="connsiteY0" fmla="*/ 184995 h 184995"/>
                    <a:gd name="connsiteX1" fmla="*/ 0 w 184995"/>
                    <a:gd name="connsiteY1" fmla="*/ 0 h 184995"/>
                    <a:gd name="connsiteX2" fmla="*/ 184995 w 184995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0" y="184995"/>
                      </a:moveTo>
                      <a:lnTo>
                        <a:pt x="0" y="0"/>
                      </a:lnTo>
                      <a:lnTo>
                        <a:pt x="184995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511" name="图形 4"/>
              <p:cNvGrpSpPr/>
              <p:nvPr/>
            </p:nvGrpSpPr>
            <p:grpSpPr>
              <a:xfrm>
                <a:off x="5019952" y="3582619"/>
                <a:ext cx="741051" cy="741051"/>
                <a:chOff x="5019952" y="3582619"/>
                <a:chExt cx="741051" cy="741051"/>
              </a:xfrm>
            </p:grpSpPr>
            <p:sp>
              <p:nvSpPr>
                <p:cNvPr id="583" name="任意多边形: 形状 582"/>
                <p:cNvSpPr/>
                <p:nvPr/>
              </p:nvSpPr>
              <p:spPr>
                <a:xfrm>
                  <a:off x="5019952" y="3582619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84" name="任意多边形: 形状 583"/>
                <p:cNvSpPr/>
                <p:nvPr/>
              </p:nvSpPr>
              <p:spPr>
                <a:xfrm>
                  <a:off x="5391012" y="3767614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71060 h 556055"/>
                    <a:gd name="connsiteX1" fmla="*/ 0 w 369990"/>
                    <a:gd name="connsiteY1" fmla="*/ 556056 h 556055"/>
                    <a:gd name="connsiteX2" fmla="*/ 0 w 369990"/>
                    <a:gd name="connsiteY2" fmla="*/ 18499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81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85" name="任意多边形: 形状 584"/>
                <p:cNvSpPr/>
                <p:nvPr/>
              </p:nvSpPr>
              <p:spPr>
                <a:xfrm>
                  <a:off x="5019952" y="3767614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512" name="图形 4"/>
              <p:cNvGrpSpPr/>
              <p:nvPr/>
            </p:nvGrpSpPr>
            <p:grpSpPr>
              <a:xfrm>
                <a:off x="5019952" y="3115318"/>
                <a:ext cx="742120" cy="742120"/>
                <a:chOff x="5019952" y="3115318"/>
                <a:chExt cx="742120" cy="742120"/>
              </a:xfrm>
            </p:grpSpPr>
            <p:grpSp>
              <p:nvGrpSpPr>
                <p:cNvPr id="574" name="图形 4"/>
                <p:cNvGrpSpPr/>
                <p:nvPr/>
              </p:nvGrpSpPr>
              <p:grpSpPr>
                <a:xfrm>
                  <a:off x="5019952" y="3408317"/>
                  <a:ext cx="742120" cy="449121"/>
                  <a:chOff x="5019952" y="3408317"/>
                  <a:chExt cx="742120" cy="449121"/>
                </a:xfrm>
              </p:grpSpPr>
              <p:sp>
                <p:nvSpPr>
                  <p:cNvPr id="581" name="任意多边形: 形状 580"/>
                  <p:cNvSpPr/>
                  <p:nvPr/>
                </p:nvSpPr>
                <p:spPr>
                  <a:xfrm>
                    <a:off x="5021022" y="3486378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8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82" name="任意多边形: 形状 581"/>
                  <p:cNvSpPr/>
                  <p:nvPr/>
                </p:nvSpPr>
                <p:spPr>
                  <a:xfrm>
                    <a:off x="5019952" y="340831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575" name="图形 4"/>
                <p:cNvGrpSpPr/>
                <p:nvPr/>
              </p:nvGrpSpPr>
              <p:grpSpPr>
                <a:xfrm>
                  <a:off x="5019952" y="3261817"/>
                  <a:ext cx="742120" cy="449121"/>
                  <a:chOff x="5019952" y="3261817"/>
                  <a:chExt cx="742120" cy="449121"/>
                </a:xfrm>
              </p:grpSpPr>
              <p:sp>
                <p:nvSpPr>
                  <p:cNvPr id="579" name="任意多边形: 形状 578"/>
                  <p:cNvSpPr/>
                  <p:nvPr/>
                </p:nvSpPr>
                <p:spPr>
                  <a:xfrm>
                    <a:off x="5021022" y="3339879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8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80" name="任意多边形: 形状 579"/>
                  <p:cNvSpPr/>
                  <p:nvPr/>
                </p:nvSpPr>
                <p:spPr>
                  <a:xfrm>
                    <a:off x="5019952" y="326181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576" name="图形 4"/>
                <p:cNvGrpSpPr/>
                <p:nvPr/>
              </p:nvGrpSpPr>
              <p:grpSpPr>
                <a:xfrm>
                  <a:off x="5019952" y="3115318"/>
                  <a:ext cx="742120" cy="449121"/>
                  <a:chOff x="5019952" y="3115318"/>
                  <a:chExt cx="742120" cy="449121"/>
                </a:xfrm>
              </p:grpSpPr>
              <p:sp>
                <p:nvSpPr>
                  <p:cNvPr id="577" name="任意多边形: 形状 576"/>
                  <p:cNvSpPr/>
                  <p:nvPr/>
                </p:nvSpPr>
                <p:spPr>
                  <a:xfrm>
                    <a:off x="5021022" y="3193380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8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78" name="任意多边形: 形状 577"/>
                  <p:cNvSpPr/>
                  <p:nvPr/>
                </p:nvSpPr>
                <p:spPr>
                  <a:xfrm>
                    <a:off x="5019952" y="3115318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</p:grpSp>
          <p:grpSp>
            <p:nvGrpSpPr>
              <p:cNvPr id="513" name="图形 4"/>
              <p:cNvGrpSpPr/>
              <p:nvPr/>
            </p:nvGrpSpPr>
            <p:grpSpPr>
              <a:xfrm>
                <a:off x="5019952" y="2648018"/>
                <a:ext cx="741051" cy="742120"/>
                <a:chOff x="5019952" y="2648018"/>
                <a:chExt cx="741051" cy="742120"/>
              </a:xfrm>
            </p:grpSpPr>
            <p:sp>
              <p:nvSpPr>
                <p:cNvPr id="514" name="任意多边形: 形状 513"/>
                <p:cNvSpPr/>
                <p:nvPr/>
              </p:nvSpPr>
              <p:spPr>
                <a:xfrm>
                  <a:off x="5019952" y="2648018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606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71060" y="371060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15" name="任意多边形: 形状 514"/>
                <p:cNvSpPr/>
                <p:nvPr/>
              </p:nvSpPr>
              <p:spPr>
                <a:xfrm>
                  <a:off x="5391012" y="2834082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69991 h 556055"/>
                    <a:gd name="connsiteX1" fmla="*/ 0 w 369990"/>
                    <a:gd name="connsiteY1" fmla="*/ 556056 h 556055"/>
                    <a:gd name="connsiteX2" fmla="*/ 0 w 369990"/>
                    <a:gd name="connsiteY2" fmla="*/ 18499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69991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16" name="任意多边形: 形状 515"/>
                <p:cNvSpPr/>
                <p:nvPr/>
              </p:nvSpPr>
              <p:spPr>
                <a:xfrm>
                  <a:off x="5019952" y="2834082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17" name="任意多边形: 形状 516"/>
                <p:cNvSpPr/>
                <p:nvPr/>
              </p:nvSpPr>
              <p:spPr>
                <a:xfrm>
                  <a:off x="5019952" y="3019078"/>
                  <a:ext cx="371060" cy="371060"/>
                </a:xfrm>
                <a:custGeom>
                  <a:avLst/>
                  <a:gdLst>
                    <a:gd name="connsiteX0" fmla="*/ 371060 w 371060"/>
                    <a:gd name="connsiteY0" fmla="*/ 0 h 371060"/>
                    <a:gd name="connsiteX1" fmla="*/ 0 w 371060"/>
                    <a:gd name="connsiteY1" fmla="*/ 184995 h 371060"/>
                    <a:gd name="connsiteX2" fmla="*/ 371060 w 371060"/>
                    <a:gd name="connsiteY2" fmla="*/ 371060 h 371060"/>
                    <a:gd name="connsiteX3" fmla="*/ 371060 w 371060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371060">
                      <a:moveTo>
                        <a:pt x="371060" y="0"/>
                      </a:moveTo>
                      <a:lnTo>
                        <a:pt x="0" y="184995"/>
                      </a:lnTo>
                      <a:lnTo>
                        <a:pt x="371060" y="371060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grpSp>
              <p:nvGrpSpPr>
                <p:cNvPr id="518" name="图形 4"/>
                <p:cNvGrpSpPr/>
                <p:nvPr/>
              </p:nvGrpSpPr>
              <p:grpSpPr>
                <a:xfrm>
                  <a:off x="5446175" y="2940573"/>
                  <a:ext cx="260734" cy="342630"/>
                  <a:chOff x="5446175" y="2940573"/>
                  <a:chExt cx="260734" cy="342630"/>
                </a:xfrm>
                <a:solidFill>
                  <a:srgbClr val="FFFFFF"/>
                </a:solidFill>
              </p:grpSpPr>
              <p:sp>
                <p:nvSpPr>
                  <p:cNvPr id="519" name="任意多边形: 形状 518"/>
                  <p:cNvSpPr/>
                  <p:nvPr/>
                </p:nvSpPr>
                <p:spPr>
                  <a:xfrm>
                    <a:off x="5446175" y="3049646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20" name="任意多边形: 形状 519"/>
                  <p:cNvSpPr/>
                  <p:nvPr/>
                </p:nvSpPr>
                <p:spPr>
                  <a:xfrm>
                    <a:off x="5446175" y="307103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21" name="任意多边形: 形状 520"/>
                  <p:cNvSpPr/>
                  <p:nvPr/>
                </p:nvSpPr>
                <p:spPr>
                  <a:xfrm>
                    <a:off x="5446175" y="3092419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22" name="任意多边形: 形状 521"/>
                  <p:cNvSpPr/>
                  <p:nvPr/>
                </p:nvSpPr>
                <p:spPr>
                  <a:xfrm>
                    <a:off x="5446175" y="3112737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23" name="任意多边形: 形状 522"/>
                  <p:cNvSpPr/>
                  <p:nvPr/>
                </p:nvSpPr>
                <p:spPr>
                  <a:xfrm>
                    <a:off x="5446175" y="3134123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24" name="任意多边形: 形状 523"/>
                  <p:cNvSpPr/>
                  <p:nvPr/>
                </p:nvSpPr>
                <p:spPr>
                  <a:xfrm>
                    <a:off x="5446175" y="3155510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25" name="任意多边形: 形状 524"/>
                  <p:cNvSpPr/>
                  <p:nvPr/>
                </p:nvSpPr>
                <p:spPr>
                  <a:xfrm>
                    <a:off x="5446175" y="317582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26" name="任意多边形: 形状 525"/>
                  <p:cNvSpPr/>
                  <p:nvPr/>
                </p:nvSpPr>
                <p:spPr>
                  <a:xfrm>
                    <a:off x="5446175" y="3197214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27" name="任意多边形: 形状 526"/>
                  <p:cNvSpPr/>
                  <p:nvPr/>
                </p:nvSpPr>
                <p:spPr>
                  <a:xfrm>
                    <a:off x="5446175" y="321860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28" name="任意多边形: 形状 527"/>
                  <p:cNvSpPr/>
                  <p:nvPr/>
                </p:nvSpPr>
                <p:spPr>
                  <a:xfrm>
                    <a:off x="5446175" y="3238919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29" name="任意多边形: 形状 528"/>
                  <p:cNvSpPr/>
                  <p:nvPr/>
                </p:nvSpPr>
                <p:spPr>
                  <a:xfrm>
                    <a:off x="5446175" y="3260305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30" name="任意多边形: 形状 529"/>
                  <p:cNvSpPr/>
                  <p:nvPr/>
                </p:nvSpPr>
                <p:spPr>
                  <a:xfrm>
                    <a:off x="5516751" y="3006872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0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0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2582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31" name="任意多边形: 形状 530"/>
                  <p:cNvSpPr/>
                  <p:nvPr/>
                </p:nvSpPr>
                <p:spPr>
                  <a:xfrm>
                    <a:off x="5516751" y="3028259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0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0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2582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32" name="任意多边形: 形状 531"/>
                  <p:cNvSpPr/>
                  <p:nvPr/>
                </p:nvSpPr>
                <p:spPr>
                  <a:xfrm>
                    <a:off x="5516751" y="3057131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33" name="任意多边形: 形状 532"/>
                  <p:cNvSpPr/>
                  <p:nvPr/>
                </p:nvSpPr>
                <p:spPr>
                  <a:xfrm>
                    <a:off x="5516751" y="3088142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34" name="任意多边形: 形状 533"/>
                  <p:cNvSpPr/>
                  <p:nvPr/>
                </p:nvSpPr>
                <p:spPr>
                  <a:xfrm>
                    <a:off x="5516751" y="309883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35" name="任意多边形: 形状 534"/>
                  <p:cNvSpPr/>
                  <p:nvPr/>
                </p:nvSpPr>
                <p:spPr>
                  <a:xfrm>
                    <a:off x="5516751" y="3130915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36" name="任意多边形: 形状 535"/>
                  <p:cNvSpPr/>
                  <p:nvPr/>
                </p:nvSpPr>
                <p:spPr>
                  <a:xfrm>
                    <a:off x="5516751" y="3151233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37" name="任意多边形: 形状 536"/>
                  <p:cNvSpPr/>
                  <p:nvPr/>
                </p:nvSpPr>
                <p:spPr>
                  <a:xfrm>
                    <a:off x="5516751" y="3148025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2582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38" name="任意多边形: 形状 537"/>
                  <p:cNvSpPr/>
                  <p:nvPr/>
                </p:nvSpPr>
                <p:spPr>
                  <a:xfrm>
                    <a:off x="5516751" y="3169412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2582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39" name="任意多边形: 形状 538"/>
                  <p:cNvSpPr/>
                  <p:nvPr/>
                </p:nvSpPr>
                <p:spPr>
                  <a:xfrm>
                    <a:off x="5516751" y="3200422"/>
                    <a:ext cx="49006" cy="27176"/>
                  </a:xfrm>
                  <a:custGeom>
                    <a:avLst/>
                    <a:gdLst>
                      <a:gd name="connsiteX0" fmla="*/ 2582 w 49006"/>
                      <a:gd name="connsiteY0" fmla="*/ 27176 h 27176"/>
                      <a:gd name="connsiteX1" fmla="*/ 443 w 49006"/>
                      <a:gd name="connsiteY1" fmla="*/ 26107 h 27176"/>
                      <a:gd name="connsiteX2" fmla="*/ 1512 w 49006"/>
                      <a:gd name="connsiteY2" fmla="*/ 22899 h 27176"/>
                      <a:gd name="connsiteX3" fmla="*/ 45355 w 49006"/>
                      <a:gd name="connsiteY3" fmla="*/ 443 h 27176"/>
                      <a:gd name="connsiteX4" fmla="*/ 48563 w 49006"/>
                      <a:gd name="connsiteY4" fmla="*/ 1512 h 27176"/>
                      <a:gd name="connsiteX5" fmla="*/ 47494 w 49006"/>
                      <a:gd name="connsiteY5" fmla="*/ 4720 h 27176"/>
                      <a:gd name="connsiteX6" fmla="*/ 3651 w 49006"/>
                      <a:gd name="connsiteY6" fmla="*/ 27176 h 27176"/>
                      <a:gd name="connsiteX7" fmla="*/ 2582 w 49006"/>
                      <a:gd name="connsiteY7" fmla="*/ 27176 h 2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9006" h="27176">
                        <a:moveTo>
                          <a:pt x="2582" y="27176"/>
                        </a:moveTo>
                        <a:cubicBezTo>
                          <a:pt x="1512" y="27176"/>
                          <a:pt x="443" y="26107"/>
                          <a:pt x="443" y="26107"/>
                        </a:cubicBezTo>
                        <a:cubicBezTo>
                          <a:pt x="-626" y="25038"/>
                          <a:pt x="443" y="22899"/>
                          <a:pt x="1512" y="22899"/>
                        </a:cubicBezTo>
                        <a:lnTo>
                          <a:pt x="45355" y="443"/>
                        </a:lnTo>
                        <a:cubicBezTo>
                          <a:pt x="46425" y="-626"/>
                          <a:pt x="48563" y="443"/>
                          <a:pt x="48563" y="1512"/>
                        </a:cubicBezTo>
                        <a:cubicBezTo>
                          <a:pt x="49632" y="2582"/>
                          <a:pt x="48563" y="4720"/>
                          <a:pt x="47494" y="4720"/>
                        </a:cubicBezTo>
                        <a:lnTo>
                          <a:pt x="3651" y="27176"/>
                        </a:lnTo>
                        <a:cubicBezTo>
                          <a:pt x="2582" y="26107"/>
                          <a:pt x="2582" y="27176"/>
                          <a:pt x="2582" y="2717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40" name="任意多边形: 形状 539"/>
                  <p:cNvSpPr/>
                  <p:nvPr/>
                </p:nvSpPr>
                <p:spPr>
                  <a:xfrm>
                    <a:off x="5516751" y="3200422"/>
                    <a:ext cx="90710" cy="47493"/>
                  </a:xfrm>
                  <a:custGeom>
                    <a:avLst/>
                    <a:gdLst>
                      <a:gd name="connsiteX0" fmla="*/ 2582 w 90710"/>
                      <a:gd name="connsiteY0" fmla="*/ 47494 h 47493"/>
                      <a:gd name="connsiteX1" fmla="*/ 443 w 90710"/>
                      <a:gd name="connsiteY1" fmla="*/ 46425 h 47493"/>
                      <a:gd name="connsiteX2" fmla="*/ 1512 w 90710"/>
                      <a:gd name="connsiteY2" fmla="*/ 43216 h 47493"/>
                      <a:gd name="connsiteX3" fmla="*/ 87059 w 90710"/>
                      <a:gd name="connsiteY3" fmla="*/ 443 h 47493"/>
                      <a:gd name="connsiteX4" fmla="*/ 90267 w 90710"/>
                      <a:gd name="connsiteY4" fmla="*/ 1512 h 47493"/>
                      <a:gd name="connsiteX5" fmla="*/ 89198 w 90710"/>
                      <a:gd name="connsiteY5" fmla="*/ 4720 h 47493"/>
                      <a:gd name="connsiteX6" fmla="*/ 3651 w 90710"/>
                      <a:gd name="connsiteY6" fmla="*/ 47494 h 47493"/>
                      <a:gd name="connsiteX7" fmla="*/ 2582 w 90710"/>
                      <a:gd name="connsiteY7" fmla="*/ 47494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0710" h="47493">
                        <a:moveTo>
                          <a:pt x="2582" y="47494"/>
                        </a:moveTo>
                        <a:cubicBezTo>
                          <a:pt x="1512" y="47494"/>
                          <a:pt x="443" y="46425"/>
                          <a:pt x="443" y="46425"/>
                        </a:cubicBezTo>
                        <a:cubicBezTo>
                          <a:pt x="-626" y="45355"/>
                          <a:pt x="443" y="43216"/>
                          <a:pt x="1512" y="43216"/>
                        </a:cubicBezTo>
                        <a:lnTo>
                          <a:pt x="87059" y="443"/>
                        </a:lnTo>
                        <a:cubicBezTo>
                          <a:pt x="88129" y="-626"/>
                          <a:pt x="90267" y="443"/>
                          <a:pt x="90267" y="1512"/>
                        </a:cubicBezTo>
                        <a:cubicBezTo>
                          <a:pt x="91337" y="2582"/>
                          <a:pt x="90267" y="4720"/>
                          <a:pt x="89198" y="4720"/>
                        </a:cubicBezTo>
                        <a:lnTo>
                          <a:pt x="3651" y="47494"/>
                        </a:lnTo>
                        <a:cubicBezTo>
                          <a:pt x="2582" y="47494"/>
                          <a:pt x="2582" y="47494"/>
                          <a:pt x="2582" y="474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41" name="任意多边形: 形状 540"/>
                  <p:cNvSpPr/>
                  <p:nvPr/>
                </p:nvSpPr>
                <p:spPr>
                  <a:xfrm>
                    <a:off x="5579842" y="2989763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42" name="任意多边形: 形状 541"/>
                  <p:cNvSpPr/>
                  <p:nvPr/>
                </p:nvSpPr>
                <p:spPr>
                  <a:xfrm>
                    <a:off x="5579842" y="3010080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43" name="任意多边形: 形状 542"/>
                  <p:cNvSpPr/>
                  <p:nvPr/>
                </p:nvSpPr>
                <p:spPr>
                  <a:xfrm>
                    <a:off x="5565941" y="3021843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2582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44" name="任意多边形: 形状 543"/>
                  <p:cNvSpPr/>
                  <p:nvPr/>
                </p:nvSpPr>
                <p:spPr>
                  <a:xfrm>
                    <a:off x="5544554" y="3056062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2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45" name="任意多边形: 形状 544"/>
                  <p:cNvSpPr/>
                  <p:nvPr/>
                </p:nvSpPr>
                <p:spPr>
                  <a:xfrm>
                    <a:off x="5565941" y="3063547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2582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46" name="任意多边形: 形状 545"/>
                  <p:cNvSpPr/>
                  <p:nvPr/>
                </p:nvSpPr>
                <p:spPr>
                  <a:xfrm>
                    <a:off x="5544554" y="3095627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3651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47" name="任意多边形: 形状 546"/>
                  <p:cNvSpPr/>
                  <p:nvPr/>
                </p:nvSpPr>
                <p:spPr>
                  <a:xfrm>
                    <a:off x="5544554" y="3115945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3651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48" name="任意多边形: 形状 547"/>
                  <p:cNvSpPr/>
                  <p:nvPr/>
                </p:nvSpPr>
                <p:spPr>
                  <a:xfrm>
                    <a:off x="5593744" y="3123430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49" name="任意多边形: 形状 548"/>
                  <p:cNvSpPr/>
                  <p:nvPr/>
                </p:nvSpPr>
                <p:spPr>
                  <a:xfrm>
                    <a:off x="5593744" y="3144817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50" name="任意多边形: 形状 549"/>
                  <p:cNvSpPr/>
                  <p:nvPr/>
                </p:nvSpPr>
                <p:spPr>
                  <a:xfrm>
                    <a:off x="5572357" y="3165134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3651" y="33592"/>
                          <a:pt x="3651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51" name="任意多边形: 形状 550"/>
                  <p:cNvSpPr/>
                  <p:nvPr/>
                </p:nvSpPr>
                <p:spPr>
                  <a:xfrm>
                    <a:off x="5615130" y="3186521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52" name="任意多边形: 形状 551"/>
                  <p:cNvSpPr/>
                  <p:nvPr/>
                </p:nvSpPr>
                <p:spPr>
                  <a:xfrm>
                    <a:off x="5615130" y="2971584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53" name="任意多边形: 形状 552"/>
                  <p:cNvSpPr/>
                  <p:nvPr/>
                </p:nvSpPr>
                <p:spPr>
                  <a:xfrm>
                    <a:off x="5615130" y="2992971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54" name="任意多边形: 形状 553"/>
                  <p:cNvSpPr/>
                  <p:nvPr/>
                </p:nvSpPr>
                <p:spPr>
                  <a:xfrm>
                    <a:off x="5635448" y="299724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55" name="任意多边形: 形状 554"/>
                  <p:cNvSpPr/>
                  <p:nvPr/>
                </p:nvSpPr>
                <p:spPr>
                  <a:xfrm>
                    <a:off x="5607645" y="3018635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3651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56" name="任意多边形: 形状 555"/>
                  <p:cNvSpPr/>
                  <p:nvPr/>
                </p:nvSpPr>
                <p:spPr>
                  <a:xfrm>
                    <a:off x="5635448" y="303895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57" name="任意多边形: 形状 556"/>
                  <p:cNvSpPr/>
                  <p:nvPr/>
                </p:nvSpPr>
                <p:spPr>
                  <a:xfrm>
                    <a:off x="5615130" y="307103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58" name="任意多边形: 形状 557"/>
                  <p:cNvSpPr/>
                  <p:nvPr/>
                </p:nvSpPr>
                <p:spPr>
                  <a:xfrm>
                    <a:off x="5615130" y="3092419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59" name="任意多边形: 形状 558"/>
                  <p:cNvSpPr/>
                  <p:nvPr/>
                </p:nvSpPr>
                <p:spPr>
                  <a:xfrm>
                    <a:off x="5642933" y="309883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60" name="任意多边形: 形状 559"/>
                  <p:cNvSpPr/>
                  <p:nvPr/>
                </p:nvSpPr>
                <p:spPr>
                  <a:xfrm>
                    <a:off x="5642933" y="312022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61" name="任意多边形: 形状 560"/>
                  <p:cNvSpPr/>
                  <p:nvPr/>
                </p:nvSpPr>
                <p:spPr>
                  <a:xfrm>
                    <a:off x="5642933" y="3146955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62" name="任意多边形: 形状 561"/>
                  <p:cNvSpPr/>
                  <p:nvPr/>
                </p:nvSpPr>
                <p:spPr>
                  <a:xfrm>
                    <a:off x="5642933" y="3168342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63" name="任意多边形: 形状 562"/>
                  <p:cNvSpPr/>
                  <p:nvPr/>
                </p:nvSpPr>
                <p:spPr>
                  <a:xfrm>
                    <a:off x="5649349" y="2940573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64" name="任意多边形: 形状 563"/>
                  <p:cNvSpPr/>
                  <p:nvPr/>
                </p:nvSpPr>
                <p:spPr>
                  <a:xfrm>
                    <a:off x="5649349" y="2961960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65" name="任意多边形: 形状 564"/>
                  <p:cNvSpPr/>
                  <p:nvPr/>
                </p:nvSpPr>
                <p:spPr>
                  <a:xfrm>
                    <a:off x="5684637" y="2983347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66" name="任意多边形: 形状 565"/>
                  <p:cNvSpPr/>
                  <p:nvPr/>
                </p:nvSpPr>
                <p:spPr>
                  <a:xfrm>
                    <a:off x="5684637" y="3004734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113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67" name="任意多边形: 形状 566"/>
                  <p:cNvSpPr/>
                  <p:nvPr/>
                </p:nvSpPr>
                <p:spPr>
                  <a:xfrm>
                    <a:off x="5684637" y="3025051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68" name="任意多边形: 形状 567"/>
                  <p:cNvSpPr/>
                  <p:nvPr/>
                </p:nvSpPr>
                <p:spPr>
                  <a:xfrm>
                    <a:off x="5664320" y="3046438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69" name="任意多边形: 形状 568"/>
                  <p:cNvSpPr/>
                  <p:nvPr/>
                </p:nvSpPr>
                <p:spPr>
                  <a:xfrm>
                    <a:off x="5664320" y="3067824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70" name="任意多边形: 形状 569"/>
                  <p:cNvSpPr/>
                  <p:nvPr/>
                </p:nvSpPr>
                <p:spPr>
                  <a:xfrm>
                    <a:off x="5692123" y="3088142"/>
                    <a:ext cx="13717" cy="8997"/>
                  </a:xfrm>
                  <a:custGeom>
                    <a:avLst/>
                    <a:gdLst>
                      <a:gd name="connsiteX0" fmla="*/ 2582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6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2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2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2"/>
                          <a:pt x="13275" y="4720"/>
                          <a:pt x="12206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2582" y="8998"/>
                          <a:pt x="2582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71" name="任意多边形: 形状 570"/>
                  <p:cNvSpPr/>
                  <p:nvPr/>
                </p:nvSpPr>
                <p:spPr>
                  <a:xfrm>
                    <a:off x="5692123" y="3109529"/>
                    <a:ext cx="13717" cy="8997"/>
                  </a:xfrm>
                  <a:custGeom>
                    <a:avLst/>
                    <a:gdLst>
                      <a:gd name="connsiteX0" fmla="*/ 2582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6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2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2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2"/>
                          <a:pt x="13275" y="4720"/>
                          <a:pt x="12206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2582" y="8998"/>
                          <a:pt x="2582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72" name="任意多边形: 形状 571"/>
                  <p:cNvSpPr/>
                  <p:nvPr/>
                </p:nvSpPr>
                <p:spPr>
                  <a:xfrm>
                    <a:off x="5678221" y="3129846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573" name="任意多边形: 形状 572"/>
                  <p:cNvSpPr/>
                  <p:nvPr/>
                </p:nvSpPr>
                <p:spPr>
                  <a:xfrm>
                    <a:off x="5678221" y="3151233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</p:grpSp>
        </p:grpSp>
        <p:grpSp>
          <p:nvGrpSpPr>
            <p:cNvPr id="165" name="图形 4"/>
            <p:cNvGrpSpPr/>
            <p:nvPr/>
          </p:nvGrpSpPr>
          <p:grpSpPr>
            <a:xfrm>
              <a:off x="5621714" y="5327156"/>
              <a:ext cx="402351" cy="1016957"/>
              <a:chOff x="5133302" y="5409048"/>
              <a:chExt cx="380767" cy="962403"/>
            </a:xfrm>
          </p:grpSpPr>
          <p:sp>
            <p:nvSpPr>
              <p:cNvPr id="491" name="任意多边形: 形状 490"/>
              <p:cNvSpPr/>
              <p:nvPr/>
            </p:nvSpPr>
            <p:spPr>
              <a:xfrm>
                <a:off x="5362570" y="6296179"/>
                <a:ext cx="56245" cy="36390"/>
              </a:xfrm>
              <a:custGeom>
                <a:avLst/>
                <a:gdLst>
                  <a:gd name="connsiteX0" fmla="*/ 56245 w 56245"/>
                  <a:gd name="connsiteY0" fmla="*/ 21806 h 36390"/>
                  <a:gd name="connsiteX1" fmla="*/ 49829 w 56245"/>
                  <a:gd name="connsiteY1" fmla="*/ 13252 h 36390"/>
                  <a:gd name="connsiteX2" fmla="*/ 7056 w 56245"/>
                  <a:gd name="connsiteY2" fmla="*/ 420 h 36390"/>
                  <a:gd name="connsiteX3" fmla="*/ 640 w 56245"/>
                  <a:gd name="connsiteY3" fmla="*/ 2558 h 36390"/>
                  <a:gd name="connsiteX4" fmla="*/ 2778 w 56245"/>
                  <a:gd name="connsiteY4" fmla="*/ 10044 h 36390"/>
                  <a:gd name="connsiteX5" fmla="*/ 38066 w 56245"/>
                  <a:gd name="connsiteY5" fmla="*/ 33569 h 36390"/>
                  <a:gd name="connsiteX6" fmla="*/ 55176 w 56245"/>
                  <a:gd name="connsiteY6" fmla="*/ 33569 h 36390"/>
                  <a:gd name="connsiteX7" fmla="*/ 56245 w 56245"/>
                  <a:gd name="connsiteY7" fmla="*/ 21806 h 3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245" h="36390">
                    <a:moveTo>
                      <a:pt x="56245" y="21806"/>
                    </a:moveTo>
                    <a:cubicBezTo>
                      <a:pt x="56245" y="18598"/>
                      <a:pt x="53037" y="14321"/>
                      <a:pt x="49829" y="13252"/>
                    </a:cubicBezTo>
                    <a:lnTo>
                      <a:pt x="7056" y="420"/>
                    </a:lnTo>
                    <a:cubicBezTo>
                      <a:pt x="4917" y="-650"/>
                      <a:pt x="2778" y="420"/>
                      <a:pt x="640" y="2558"/>
                    </a:cubicBezTo>
                    <a:cubicBezTo>
                      <a:pt x="-430" y="4697"/>
                      <a:pt x="-430" y="7905"/>
                      <a:pt x="2778" y="10044"/>
                    </a:cubicBezTo>
                    <a:lnTo>
                      <a:pt x="38066" y="33569"/>
                    </a:lnTo>
                    <a:cubicBezTo>
                      <a:pt x="43413" y="36777"/>
                      <a:pt x="55176" y="37846"/>
                      <a:pt x="55176" y="33569"/>
                    </a:cubicBezTo>
                    <a:lnTo>
                      <a:pt x="56245" y="2180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92" name="任意多边形: 形状 491"/>
              <p:cNvSpPr/>
              <p:nvPr/>
            </p:nvSpPr>
            <p:spPr>
              <a:xfrm>
                <a:off x="5241973" y="6346857"/>
                <a:ext cx="69907" cy="24594"/>
              </a:xfrm>
              <a:custGeom>
                <a:avLst/>
                <a:gdLst>
                  <a:gd name="connsiteX0" fmla="*/ 57076 w 69907"/>
                  <a:gd name="connsiteY0" fmla="*/ 24595 h 24594"/>
                  <a:gd name="connsiteX1" fmla="*/ 3609 w 69907"/>
                  <a:gd name="connsiteY1" fmla="*/ 10693 h 24594"/>
                  <a:gd name="connsiteX2" fmla="*/ 401 w 69907"/>
                  <a:gd name="connsiteY2" fmla="*/ 4277 h 24594"/>
                  <a:gd name="connsiteX3" fmla="*/ 5748 w 69907"/>
                  <a:gd name="connsiteY3" fmla="*/ 0 h 24594"/>
                  <a:gd name="connsiteX4" fmla="*/ 64561 w 69907"/>
                  <a:gd name="connsiteY4" fmla="*/ 0 h 24594"/>
                  <a:gd name="connsiteX5" fmla="*/ 69908 w 69907"/>
                  <a:gd name="connsiteY5" fmla="*/ 6416 h 24594"/>
                  <a:gd name="connsiteX6" fmla="*/ 69908 w 69907"/>
                  <a:gd name="connsiteY6" fmla="*/ 20317 h 24594"/>
                  <a:gd name="connsiteX7" fmla="*/ 57076 w 69907"/>
                  <a:gd name="connsiteY7" fmla="*/ 24595 h 24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907" h="24594">
                    <a:moveTo>
                      <a:pt x="57076" y="24595"/>
                    </a:moveTo>
                    <a:lnTo>
                      <a:pt x="3609" y="10693"/>
                    </a:lnTo>
                    <a:cubicBezTo>
                      <a:pt x="401" y="9624"/>
                      <a:pt x="-668" y="7485"/>
                      <a:pt x="401" y="4277"/>
                    </a:cubicBezTo>
                    <a:cubicBezTo>
                      <a:pt x="1470" y="2138"/>
                      <a:pt x="3609" y="0"/>
                      <a:pt x="5748" y="0"/>
                    </a:cubicBezTo>
                    <a:lnTo>
                      <a:pt x="64561" y="0"/>
                    </a:lnTo>
                    <a:cubicBezTo>
                      <a:pt x="67769" y="0"/>
                      <a:pt x="69908" y="2138"/>
                      <a:pt x="69908" y="6416"/>
                    </a:cubicBezTo>
                    <a:lnTo>
                      <a:pt x="69908" y="20317"/>
                    </a:lnTo>
                    <a:cubicBezTo>
                      <a:pt x="68839" y="23525"/>
                      <a:pt x="60284" y="24595"/>
                      <a:pt x="57076" y="2459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93" name="任意多边形: 形状 492"/>
              <p:cNvSpPr/>
              <p:nvPr/>
            </p:nvSpPr>
            <p:spPr>
              <a:xfrm>
                <a:off x="5348083" y="5417602"/>
                <a:ext cx="70732" cy="84178"/>
              </a:xfrm>
              <a:custGeom>
                <a:avLst/>
                <a:gdLst>
                  <a:gd name="connsiteX0" fmla="*/ 156 w 70732"/>
                  <a:gd name="connsiteY0" fmla="*/ 68438 h 84178"/>
                  <a:gd name="connsiteX1" fmla="*/ 33305 w 70732"/>
                  <a:gd name="connsiteY1" fmla="*/ 82339 h 84178"/>
                  <a:gd name="connsiteX2" fmla="*/ 52553 w 70732"/>
                  <a:gd name="connsiteY2" fmla="*/ 69507 h 84178"/>
                  <a:gd name="connsiteX3" fmla="*/ 70732 w 70732"/>
                  <a:gd name="connsiteY3" fmla="*/ 29942 h 84178"/>
                  <a:gd name="connsiteX4" fmla="*/ 56831 w 70732"/>
                  <a:gd name="connsiteY4" fmla="*/ 0 h 84178"/>
                  <a:gd name="connsiteX5" fmla="*/ 10849 w 70732"/>
                  <a:gd name="connsiteY5" fmla="*/ 3208 h 84178"/>
                  <a:gd name="connsiteX6" fmla="*/ 156 w 70732"/>
                  <a:gd name="connsiteY6" fmla="*/ 68438 h 8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732" h="84178">
                    <a:moveTo>
                      <a:pt x="156" y="68438"/>
                    </a:moveTo>
                    <a:cubicBezTo>
                      <a:pt x="-1983" y="76992"/>
                      <a:pt x="18335" y="88755"/>
                      <a:pt x="33305" y="82339"/>
                    </a:cubicBezTo>
                    <a:lnTo>
                      <a:pt x="52553" y="69507"/>
                    </a:lnTo>
                    <a:lnTo>
                      <a:pt x="70732" y="29942"/>
                    </a:lnTo>
                    <a:lnTo>
                      <a:pt x="56831" y="0"/>
                    </a:lnTo>
                    <a:lnTo>
                      <a:pt x="10849" y="3208"/>
                    </a:lnTo>
                    <a:lnTo>
                      <a:pt x="156" y="68438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94" name="任意多边形: 形状 493"/>
              <p:cNvSpPr/>
              <p:nvPr/>
            </p:nvSpPr>
            <p:spPr>
              <a:xfrm>
                <a:off x="5369626" y="5479624"/>
                <a:ext cx="41704" cy="67368"/>
              </a:xfrm>
              <a:custGeom>
                <a:avLst/>
                <a:gdLst>
                  <a:gd name="connsiteX0" fmla="*/ 6416 w 41704"/>
                  <a:gd name="connsiteY0" fmla="*/ 14971 h 67368"/>
                  <a:gd name="connsiteX1" fmla="*/ 0 w 41704"/>
                  <a:gd name="connsiteY1" fmla="*/ 67368 h 67368"/>
                  <a:gd name="connsiteX2" fmla="*/ 41704 w 41704"/>
                  <a:gd name="connsiteY2" fmla="*/ 64160 h 67368"/>
                  <a:gd name="connsiteX3" fmla="*/ 36358 w 41704"/>
                  <a:gd name="connsiteY3" fmla="*/ 0 h 6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704" h="67368">
                    <a:moveTo>
                      <a:pt x="6416" y="14971"/>
                    </a:moveTo>
                    <a:lnTo>
                      <a:pt x="0" y="67368"/>
                    </a:lnTo>
                    <a:lnTo>
                      <a:pt x="41704" y="64160"/>
                    </a:lnTo>
                    <a:lnTo>
                      <a:pt x="36358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95" name="任意多边形: 形状 494"/>
              <p:cNvSpPr/>
              <p:nvPr/>
            </p:nvSpPr>
            <p:spPr>
              <a:xfrm>
                <a:off x="5347170" y="5409048"/>
                <a:ext cx="77035" cy="81878"/>
              </a:xfrm>
              <a:custGeom>
                <a:avLst/>
                <a:gdLst>
                  <a:gd name="connsiteX0" fmla="*/ 6416 w 77035"/>
                  <a:gd name="connsiteY0" fmla="*/ 10693 h 81878"/>
                  <a:gd name="connsiteX1" fmla="*/ 19248 w 77035"/>
                  <a:gd name="connsiteY1" fmla="*/ 28872 h 81878"/>
                  <a:gd name="connsiteX2" fmla="*/ 23525 w 77035"/>
                  <a:gd name="connsiteY2" fmla="*/ 45981 h 81878"/>
                  <a:gd name="connsiteX3" fmla="*/ 22456 w 77035"/>
                  <a:gd name="connsiteY3" fmla="*/ 52397 h 81878"/>
                  <a:gd name="connsiteX4" fmla="*/ 26733 w 77035"/>
                  <a:gd name="connsiteY4" fmla="*/ 69507 h 81878"/>
                  <a:gd name="connsiteX5" fmla="*/ 27803 w 77035"/>
                  <a:gd name="connsiteY5" fmla="*/ 71646 h 81878"/>
                  <a:gd name="connsiteX6" fmla="*/ 55606 w 77035"/>
                  <a:gd name="connsiteY6" fmla="*/ 80200 h 81878"/>
                  <a:gd name="connsiteX7" fmla="*/ 70576 w 77035"/>
                  <a:gd name="connsiteY7" fmla="*/ 65230 h 81878"/>
                  <a:gd name="connsiteX8" fmla="*/ 75923 w 77035"/>
                  <a:gd name="connsiteY8" fmla="*/ 49190 h 81878"/>
                  <a:gd name="connsiteX9" fmla="*/ 73784 w 77035"/>
                  <a:gd name="connsiteY9" fmla="*/ 29941 h 81878"/>
                  <a:gd name="connsiteX10" fmla="*/ 64160 w 77035"/>
                  <a:gd name="connsiteY10" fmla="*/ 13901 h 81878"/>
                  <a:gd name="connsiteX11" fmla="*/ 43843 w 77035"/>
                  <a:gd name="connsiteY11" fmla="*/ 2139 h 81878"/>
                  <a:gd name="connsiteX12" fmla="*/ 11763 w 77035"/>
                  <a:gd name="connsiteY12" fmla="*/ 2139 h 81878"/>
                  <a:gd name="connsiteX13" fmla="*/ 0 w 77035"/>
                  <a:gd name="connsiteY13" fmla="*/ 0 h 81878"/>
                  <a:gd name="connsiteX14" fmla="*/ 6416 w 77035"/>
                  <a:gd name="connsiteY14" fmla="*/ 10693 h 81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7035" h="81878">
                    <a:moveTo>
                      <a:pt x="6416" y="10693"/>
                    </a:moveTo>
                    <a:lnTo>
                      <a:pt x="19248" y="28872"/>
                    </a:lnTo>
                    <a:cubicBezTo>
                      <a:pt x="22456" y="34219"/>
                      <a:pt x="24595" y="39566"/>
                      <a:pt x="23525" y="45981"/>
                    </a:cubicBezTo>
                    <a:lnTo>
                      <a:pt x="22456" y="52397"/>
                    </a:lnTo>
                    <a:cubicBezTo>
                      <a:pt x="21387" y="58814"/>
                      <a:pt x="22456" y="64160"/>
                      <a:pt x="26733" y="69507"/>
                    </a:cubicBezTo>
                    <a:lnTo>
                      <a:pt x="27803" y="71646"/>
                    </a:lnTo>
                    <a:cubicBezTo>
                      <a:pt x="34219" y="80200"/>
                      <a:pt x="44912" y="84478"/>
                      <a:pt x="55606" y="80200"/>
                    </a:cubicBezTo>
                    <a:cubicBezTo>
                      <a:pt x="63091" y="78062"/>
                      <a:pt x="68438" y="71646"/>
                      <a:pt x="70576" y="65230"/>
                    </a:cubicBezTo>
                    <a:lnTo>
                      <a:pt x="75923" y="49190"/>
                    </a:lnTo>
                    <a:cubicBezTo>
                      <a:pt x="78062" y="42774"/>
                      <a:pt x="76992" y="35288"/>
                      <a:pt x="73784" y="29941"/>
                    </a:cubicBezTo>
                    <a:lnTo>
                      <a:pt x="64160" y="13901"/>
                    </a:lnTo>
                    <a:cubicBezTo>
                      <a:pt x="59883" y="6416"/>
                      <a:pt x="52398" y="2139"/>
                      <a:pt x="43843" y="2139"/>
                    </a:cubicBezTo>
                    <a:lnTo>
                      <a:pt x="11763" y="2139"/>
                    </a:lnTo>
                    <a:lnTo>
                      <a:pt x="0" y="0"/>
                    </a:lnTo>
                    <a:lnTo>
                      <a:pt x="6416" y="10693"/>
                    </a:lnTo>
                    <a:close/>
                  </a:path>
                </a:pathLst>
              </a:custGeom>
              <a:solidFill>
                <a:schemeClr val="tx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96" name="任意多边形: 形状 495"/>
              <p:cNvSpPr/>
              <p:nvPr/>
            </p:nvSpPr>
            <p:spPr>
              <a:xfrm>
                <a:off x="5386735" y="6034610"/>
                <a:ext cx="66712" cy="284077"/>
              </a:xfrm>
              <a:custGeom>
                <a:avLst/>
                <a:gdLst>
                  <a:gd name="connsiteX0" fmla="*/ 0 w 66712"/>
                  <a:gd name="connsiteY0" fmla="*/ 14971 h 284077"/>
                  <a:gd name="connsiteX1" fmla="*/ 17109 w 66712"/>
                  <a:gd name="connsiteY1" fmla="*/ 275889 h 284077"/>
                  <a:gd name="connsiteX2" fmla="*/ 32080 w 66712"/>
                  <a:gd name="connsiteY2" fmla="*/ 280167 h 284077"/>
                  <a:gd name="connsiteX3" fmla="*/ 62022 w 66712"/>
                  <a:gd name="connsiteY3" fmla="*/ 0 h 284077"/>
                  <a:gd name="connsiteX4" fmla="*/ 0 w 66712"/>
                  <a:gd name="connsiteY4" fmla="*/ 14971 h 284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12" h="284077">
                    <a:moveTo>
                      <a:pt x="0" y="14971"/>
                    </a:moveTo>
                    <a:lnTo>
                      <a:pt x="17109" y="275889"/>
                    </a:lnTo>
                    <a:cubicBezTo>
                      <a:pt x="18179" y="283375"/>
                      <a:pt x="31011" y="287652"/>
                      <a:pt x="32080" y="280167"/>
                    </a:cubicBezTo>
                    <a:cubicBezTo>
                      <a:pt x="49190" y="172163"/>
                      <a:pt x="78062" y="70576"/>
                      <a:pt x="62022" y="0"/>
                    </a:cubicBezTo>
                    <a:lnTo>
                      <a:pt x="0" y="1497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grpSp>
            <p:nvGrpSpPr>
              <p:cNvPr id="497" name="图形 4"/>
              <p:cNvGrpSpPr/>
              <p:nvPr/>
            </p:nvGrpSpPr>
            <p:grpSpPr>
              <a:xfrm>
                <a:off x="5408122" y="5514912"/>
                <a:ext cx="105947" cy="372396"/>
                <a:chOff x="5408122" y="5514912"/>
                <a:chExt cx="105947" cy="372396"/>
              </a:xfrm>
            </p:grpSpPr>
            <p:sp>
              <p:nvSpPr>
                <p:cNvPr id="506" name="任意多边形: 形状 505"/>
                <p:cNvSpPr/>
                <p:nvPr/>
              </p:nvSpPr>
              <p:spPr>
                <a:xfrm>
                  <a:off x="5420954" y="5514912"/>
                  <a:ext cx="93032" cy="178579"/>
                </a:xfrm>
                <a:custGeom>
                  <a:avLst/>
                  <a:gdLst>
                    <a:gd name="connsiteX0" fmla="*/ 65230 w 93032"/>
                    <a:gd name="connsiteY0" fmla="*/ 178580 h 178579"/>
                    <a:gd name="connsiteX1" fmla="*/ 93032 w 93032"/>
                    <a:gd name="connsiteY1" fmla="*/ 166817 h 178579"/>
                    <a:gd name="connsiteX2" fmla="*/ 59883 w 93032"/>
                    <a:gd name="connsiteY2" fmla="*/ 0 h 178579"/>
                    <a:gd name="connsiteX3" fmla="*/ 0 w 93032"/>
                    <a:gd name="connsiteY3" fmla="*/ 25664 h 178579"/>
                    <a:gd name="connsiteX4" fmla="*/ 56675 w 93032"/>
                    <a:gd name="connsiteY4" fmla="*/ 171094 h 178579"/>
                    <a:gd name="connsiteX5" fmla="*/ 65230 w 93032"/>
                    <a:gd name="connsiteY5" fmla="*/ 178580 h 178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032" h="178579">
                      <a:moveTo>
                        <a:pt x="65230" y="178580"/>
                      </a:moveTo>
                      <a:lnTo>
                        <a:pt x="93032" y="166817"/>
                      </a:lnTo>
                      <a:cubicBezTo>
                        <a:pt x="93032" y="166817"/>
                        <a:pt x="74854" y="53467"/>
                        <a:pt x="59883" y="0"/>
                      </a:cubicBezTo>
                      <a:lnTo>
                        <a:pt x="0" y="25664"/>
                      </a:lnTo>
                      <a:lnTo>
                        <a:pt x="56675" y="171094"/>
                      </a:lnTo>
                      <a:lnTo>
                        <a:pt x="65230" y="1785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07" name="任意多边形: 形状 506"/>
                <p:cNvSpPr/>
                <p:nvPr/>
              </p:nvSpPr>
              <p:spPr>
                <a:xfrm>
                  <a:off x="5439133" y="5681729"/>
                  <a:ext cx="74936" cy="171094"/>
                </a:xfrm>
                <a:custGeom>
                  <a:avLst/>
                  <a:gdLst>
                    <a:gd name="connsiteX0" fmla="*/ 37427 w 74936"/>
                    <a:gd name="connsiteY0" fmla="*/ 4277 h 171094"/>
                    <a:gd name="connsiteX1" fmla="*/ 0 w 74936"/>
                    <a:gd name="connsiteY1" fmla="*/ 166817 h 171094"/>
                    <a:gd name="connsiteX2" fmla="*/ 13901 w 74936"/>
                    <a:gd name="connsiteY2" fmla="*/ 171094 h 171094"/>
                    <a:gd name="connsiteX3" fmla="*/ 74854 w 74936"/>
                    <a:gd name="connsiteY3" fmla="*/ 0 h 171094"/>
                    <a:gd name="connsiteX4" fmla="*/ 37427 w 74936"/>
                    <a:gd name="connsiteY4" fmla="*/ 4277 h 171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936" h="171094">
                      <a:moveTo>
                        <a:pt x="37427" y="4277"/>
                      </a:moveTo>
                      <a:lnTo>
                        <a:pt x="0" y="166817"/>
                      </a:lnTo>
                      <a:lnTo>
                        <a:pt x="13901" y="171094"/>
                      </a:lnTo>
                      <a:cubicBezTo>
                        <a:pt x="37427" y="143291"/>
                        <a:pt x="76992" y="47051"/>
                        <a:pt x="74854" y="0"/>
                      </a:cubicBezTo>
                      <a:lnTo>
                        <a:pt x="37427" y="4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508" name="任意多边形: 形状 507"/>
                <p:cNvSpPr/>
                <p:nvPr/>
              </p:nvSpPr>
              <p:spPr>
                <a:xfrm>
                  <a:off x="5408122" y="5848546"/>
                  <a:ext cx="44912" cy="38763"/>
                </a:xfrm>
                <a:custGeom>
                  <a:avLst/>
                  <a:gdLst>
                    <a:gd name="connsiteX0" fmla="*/ 31011 w 44912"/>
                    <a:gd name="connsiteY0" fmla="*/ 0 h 38763"/>
                    <a:gd name="connsiteX1" fmla="*/ 16040 w 44912"/>
                    <a:gd name="connsiteY1" fmla="*/ 20317 h 38763"/>
                    <a:gd name="connsiteX2" fmla="*/ 0 w 44912"/>
                    <a:gd name="connsiteY2" fmla="*/ 31011 h 38763"/>
                    <a:gd name="connsiteX3" fmla="*/ 8555 w 44912"/>
                    <a:gd name="connsiteY3" fmla="*/ 36357 h 38763"/>
                    <a:gd name="connsiteX4" fmla="*/ 25664 w 44912"/>
                    <a:gd name="connsiteY4" fmla="*/ 36357 h 38763"/>
                    <a:gd name="connsiteX5" fmla="*/ 35288 w 44912"/>
                    <a:gd name="connsiteY5" fmla="*/ 31011 h 38763"/>
                    <a:gd name="connsiteX6" fmla="*/ 44912 w 44912"/>
                    <a:gd name="connsiteY6" fmla="*/ 6416 h 38763"/>
                    <a:gd name="connsiteX7" fmla="*/ 31011 w 44912"/>
                    <a:gd name="connsiteY7" fmla="*/ 0 h 38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912" h="38763">
                      <a:moveTo>
                        <a:pt x="31011" y="0"/>
                      </a:moveTo>
                      <a:lnTo>
                        <a:pt x="16040" y="20317"/>
                      </a:lnTo>
                      <a:lnTo>
                        <a:pt x="0" y="31011"/>
                      </a:lnTo>
                      <a:lnTo>
                        <a:pt x="8555" y="36357"/>
                      </a:lnTo>
                      <a:cubicBezTo>
                        <a:pt x="13901" y="39565"/>
                        <a:pt x="20317" y="39565"/>
                        <a:pt x="25664" y="36357"/>
                      </a:cubicBezTo>
                      <a:lnTo>
                        <a:pt x="35288" y="31011"/>
                      </a:lnTo>
                      <a:lnTo>
                        <a:pt x="44912" y="6416"/>
                      </a:lnTo>
                      <a:lnTo>
                        <a:pt x="31011" y="0"/>
                      </a:lnTo>
                      <a:close/>
                    </a:path>
                  </a:pathLst>
                </a:custGeom>
                <a:solidFill>
                  <a:srgbClr val="E084A8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sp>
            <p:nvSpPr>
              <p:cNvPr id="498" name="任意多边形: 形状 497"/>
              <p:cNvSpPr/>
              <p:nvPr/>
            </p:nvSpPr>
            <p:spPr>
              <a:xfrm>
                <a:off x="5364279" y="5803633"/>
                <a:ext cx="100321" cy="278027"/>
              </a:xfrm>
              <a:custGeom>
                <a:avLst/>
                <a:gdLst>
                  <a:gd name="connsiteX0" fmla="*/ 83408 w 100321"/>
                  <a:gd name="connsiteY0" fmla="*/ 238463 h 278027"/>
                  <a:gd name="connsiteX1" fmla="*/ 95171 w 100321"/>
                  <a:gd name="connsiteY1" fmla="*/ 0 h 278027"/>
                  <a:gd name="connsiteX2" fmla="*/ 0 w 100321"/>
                  <a:gd name="connsiteY2" fmla="*/ 7485 h 278027"/>
                  <a:gd name="connsiteX3" fmla="*/ 22456 w 100321"/>
                  <a:gd name="connsiteY3" fmla="*/ 259849 h 278027"/>
                  <a:gd name="connsiteX4" fmla="*/ 27803 w 100321"/>
                  <a:gd name="connsiteY4" fmla="*/ 278028 h 278027"/>
                  <a:gd name="connsiteX5" fmla="*/ 83408 w 100321"/>
                  <a:gd name="connsiteY5" fmla="*/ 238463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321" h="278027">
                    <a:moveTo>
                      <a:pt x="83408" y="238463"/>
                    </a:moveTo>
                    <a:cubicBezTo>
                      <a:pt x="94102" y="160401"/>
                      <a:pt x="108003" y="69507"/>
                      <a:pt x="95171" y="0"/>
                    </a:cubicBezTo>
                    <a:lnTo>
                      <a:pt x="0" y="7485"/>
                    </a:lnTo>
                    <a:lnTo>
                      <a:pt x="22456" y="259849"/>
                    </a:lnTo>
                    <a:lnTo>
                      <a:pt x="27803" y="278028"/>
                    </a:lnTo>
                    <a:lnTo>
                      <a:pt x="83408" y="23846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99" name="任意多边形: 形状 498"/>
              <p:cNvSpPr/>
              <p:nvPr/>
            </p:nvSpPr>
            <p:spPr>
              <a:xfrm>
                <a:off x="5280871" y="6038888"/>
                <a:ext cx="68699" cy="315088"/>
              </a:xfrm>
              <a:custGeom>
                <a:avLst/>
                <a:gdLst>
                  <a:gd name="connsiteX0" fmla="*/ 0 w 68699"/>
                  <a:gd name="connsiteY0" fmla="*/ 16040 h 315088"/>
                  <a:gd name="connsiteX1" fmla="*/ 12832 w 68699"/>
                  <a:gd name="connsiteY1" fmla="*/ 306900 h 315088"/>
                  <a:gd name="connsiteX2" fmla="*/ 27803 w 68699"/>
                  <a:gd name="connsiteY2" fmla="*/ 311177 h 315088"/>
                  <a:gd name="connsiteX3" fmla="*/ 65230 w 68699"/>
                  <a:gd name="connsiteY3" fmla="*/ 0 h 315088"/>
                  <a:gd name="connsiteX4" fmla="*/ 0 w 68699"/>
                  <a:gd name="connsiteY4" fmla="*/ 16040 h 31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699" h="315088">
                    <a:moveTo>
                      <a:pt x="0" y="16040"/>
                    </a:moveTo>
                    <a:lnTo>
                      <a:pt x="12832" y="306900"/>
                    </a:lnTo>
                    <a:cubicBezTo>
                      <a:pt x="13901" y="314385"/>
                      <a:pt x="26733" y="318663"/>
                      <a:pt x="27803" y="311177"/>
                    </a:cubicBezTo>
                    <a:cubicBezTo>
                      <a:pt x="48120" y="203174"/>
                      <a:pt x="79131" y="71646"/>
                      <a:pt x="65230" y="0"/>
                    </a:cubicBezTo>
                    <a:lnTo>
                      <a:pt x="0" y="1604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500" name="任意多边形: 形状 499"/>
              <p:cNvSpPr/>
              <p:nvPr/>
            </p:nvSpPr>
            <p:spPr>
              <a:xfrm>
                <a:off x="5281940" y="5801495"/>
                <a:ext cx="126924" cy="271611"/>
              </a:xfrm>
              <a:custGeom>
                <a:avLst/>
                <a:gdLst>
                  <a:gd name="connsiteX0" fmla="*/ 63091 w 126924"/>
                  <a:gd name="connsiteY0" fmla="*/ 244878 h 271611"/>
                  <a:gd name="connsiteX1" fmla="*/ 126182 w 126924"/>
                  <a:gd name="connsiteY1" fmla="*/ 17109 h 271611"/>
                  <a:gd name="connsiteX2" fmla="*/ 33149 w 126924"/>
                  <a:gd name="connsiteY2" fmla="*/ 0 h 271611"/>
                  <a:gd name="connsiteX3" fmla="*/ 0 w 126924"/>
                  <a:gd name="connsiteY3" fmla="*/ 252363 h 271611"/>
                  <a:gd name="connsiteX4" fmla="*/ 1069 w 126924"/>
                  <a:gd name="connsiteY4" fmla="*/ 271612 h 271611"/>
                  <a:gd name="connsiteX5" fmla="*/ 63091 w 126924"/>
                  <a:gd name="connsiteY5" fmla="*/ 244878 h 27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924" h="271611">
                    <a:moveTo>
                      <a:pt x="63091" y="244878"/>
                    </a:moveTo>
                    <a:cubicBezTo>
                      <a:pt x="96240" y="176441"/>
                      <a:pt x="132598" y="91963"/>
                      <a:pt x="126182" y="17109"/>
                    </a:cubicBezTo>
                    <a:lnTo>
                      <a:pt x="33149" y="0"/>
                    </a:lnTo>
                    <a:lnTo>
                      <a:pt x="0" y="252363"/>
                    </a:lnTo>
                    <a:lnTo>
                      <a:pt x="1069" y="271612"/>
                    </a:lnTo>
                    <a:lnTo>
                      <a:pt x="63091" y="24487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501" name="任意多边形: 形状 500"/>
              <p:cNvSpPr/>
              <p:nvPr/>
            </p:nvSpPr>
            <p:spPr>
              <a:xfrm>
                <a:off x="5311881" y="5686006"/>
                <a:ext cx="148637" cy="155065"/>
              </a:xfrm>
              <a:custGeom>
                <a:avLst/>
                <a:gdLst>
                  <a:gd name="connsiteX0" fmla="*/ 8555 w 148637"/>
                  <a:gd name="connsiteY0" fmla="*/ 44912 h 155065"/>
                  <a:gd name="connsiteX1" fmla="*/ 0 w 148637"/>
                  <a:gd name="connsiteY1" fmla="*/ 137945 h 155065"/>
                  <a:gd name="connsiteX2" fmla="*/ 148638 w 148637"/>
                  <a:gd name="connsiteY2" fmla="*/ 117627 h 155065"/>
                  <a:gd name="connsiteX3" fmla="*/ 134737 w 148637"/>
                  <a:gd name="connsiteY3" fmla="*/ 0 h 155065"/>
                  <a:gd name="connsiteX4" fmla="*/ 8555 w 148637"/>
                  <a:gd name="connsiteY4" fmla="*/ 44912 h 155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37" h="155065">
                    <a:moveTo>
                      <a:pt x="8555" y="44912"/>
                    </a:moveTo>
                    <a:lnTo>
                      <a:pt x="0" y="137945"/>
                    </a:lnTo>
                    <a:cubicBezTo>
                      <a:pt x="16040" y="172163"/>
                      <a:pt x="144361" y="149707"/>
                      <a:pt x="148638" y="117627"/>
                    </a:cubicBezTo>
                    <a:lnTo>
                      <a:pt x="134737" y="0"/>
                    </a:lnTo>
                    <a:lnTo>
                      <a:pt x="8555" y="44912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502" name="任意多边形: 形状 501"/>
              <p:cNvSpPr/>
              <p:nvPr/>
            </p:nvSpPr>
            <p:spPr>
              <a:xfrm>
                <a:off x="5295841" y="5511162"/>
                <a:ext cx="188187" cy="218687"/>
              </a:xfrm>
              <a:custGeom>
                <a:avLst/>
                <a:gdLst>
                  <a:gd name="connsiteX0" fmla="*/ 151846 w 188187"/>
                  <a:gd name="connsiteY0" fmla="*/ 193023 h 218687"/>
                  <a:gd name="connsiteX1" fmla="*/ 184995 w 188187"/>
                  <a:gd name="connsiteY1" fmla="*/ 3750 h 218687"/>
                  <a:gd name="connsiteX2" fmla="*/ 0 w 188187"/>
                  <a:gd name="connsiteY2" fmla="*/ 60425 h 218687"/>
                  <a:gd name="connsiteX3" fmla="*/ 24595 w 188187"/>
                  <a:gd name="connsiteY3" fmla="*/ 218687 h 218687"/>
                  <a:gd name="connsiteX4" fmla="*/ 151846 w 188187"/>
                  <a:gd name="connsiteY4" fmla="*/ 193023 h 218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187" h="218687">
                    <a:moveTo>
                      <a:pt x="151846" y="193023"/>
                    </a:moveTo>
                    <a:cubicBezTo>
                      <a:pt x="168955" y="145973"/>
                      <a:pt x="197828" y="24068"/>
                      <a:pt x="184995" y="3750"/>
                    </a:cubicBezTo>
                    <a:cubicBezTo>
                      <a:pt x="147569" y="-11220"/>
                      <a:pt x="49190" y="20860"/>
                      <a:pt x="0" y="60425"/>
                    </a:cubicBezTo>
                    <a:lnTo>
                      <a:pt x="24595" y="218687"/>
                    </a:lnTo>
                    <a:lnTo>
                      <a:pt x="151846" y="193023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503" name="任意多边形: 形状 502"/>
              <p:cNvSpPr/>
              <p:nvPr/>
            </p:nvSpPr>
            <p:spPr>
              <a:xfrm>
                <a:off x="5273385" y="5570518"/>
                <a:ext cx="67368" cy="178579"/>
              </a:xfrm>
              <a:custGeom>
                <a:avLst/>
                <a:gdLst>
                  <a:gd name="connsiteX0" fmla="*/ 6416 w 67368"/>
                  <a:gd name="connsiteY0" fmla="*/ 177510 h 178579"/>
                  <a:gd name="connsiteX1" fmla="*/ 36358 w 67368"/>
                  <a:gd name="connsiteY1" fmla="*/ 178579 h 178579"/>
                  <a:gd name="connsiteX2" fmla="*/ 67368 w 67368"/>
                  <a:gd name="connsiteY2" fmla="*/ 24595 h 178579"/>
                  <a:gd name="connsiteX3" fmla="*/ 22456 w 67368"/>
                  <a:gd name="connsiteY3" fmla="*/ 0 h 178579"/>
                  <a:gd name="connsiteX4" fmla="*/ 0 w 67368"/>
                  <a:gd name="connsiteY4" fmla="*/ 166817 h 178579"/>
                  <a:gd name="connsiteX5" fmla="*/ 6416 w 67368"/>
                  <a:gd name="connsiteY5" fmla="*/ 177510 h 17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368" h="178579">
                    <a:moveTo>
                      <a:pt x="6416" y="177510"/>
                    </a:moveTo>
                    <a:lnTo>
                      <a:pt x="36358" y="178579"/>
                    </a:lnTo>
                    <a:cubicBezTo>
                      <a:pt x="36358" y="178579"/>
                      <a:pt x="59883" y="80200"/>
                      <a:pt x="67368" y="24595"/>
                    </a:cubicBezTo>
                    <a:lnTo>
                      <a:pt x="22456" y="0"/>
                    </a:lnTo>
                    <a:lnTo>
                      <a:pt x="0" y="166817"/>
                    </a:lnTo>
                    <a:lnTo>
                      <a:pt x="6416" y="17751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504" name="任意多边形: 形状 503"/>
              <p:cNvSpPr/>
              <p:nvPr/>
            </p:nvSpPr>
            <p:spPr>
              <a:xfrm>
                <a:off x="5149342" y="5681729"/>
                <a:ext cx="159331" cy="89824"/>
              </a:xfrm>
              <a:custGeom>
                <a:avLst/>
                <a:gdLst>
                  <a:gd name="connsiteX0" fmla="*/ 159331 w 159331"/>
                  <a:gd name="connsiteY0" fmla="*/ 67368 h 89824"/>
                  <a:gd name="connsiteX1" fmla="*/ 7485 w 159331"/>
                  <a:gd name="connsiteY1" fmla="*/ 0 h 89824"/>
                  <a:gd name="connsiteX2" fmla="*/ 0 w 159331"/>
                  <a:gd name="connsiteY2" fmla="*/ 12832 h 89824"/>
                  <a:gd name="connsiteX3" fmla="*/ 130459 w 159331"/>
                  <a:gd name="connsiteY3" fmla="*/ 89824 h 89824"/>
                  <a:gd name="connsiteX4" fmla="*/ 159331 w 159331"/>
                  <a:gd name="connsiteY4" fmla="*/ 67368 h 8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31" h="89824">
                    <a:moveTo>
                      <a:pt x="159331" y="67368"/>
                    </a:moveTo>
                    <a:lnTo>
                      <a:pt x="7485" y="0"/>
                    </a:lnTo>
                    <a:lnTo>
                      <a:pt x="0" y="12832"/>
                    </a:lnTo>
                    <a:cubicBezTo>
                      <a:pt x="22456" y="40635"/>
                      <a:pt x="83408" y="83408"/>
                      <a:pt x="130459" y="89824"/>
                    </a:cubicBezTo>
                    <a:cubicBezTo>
                      <a:pt x="142222" y="89824"/>
                      <a:pt x="153985" y="87686"/>
                      <a:pt x="159331" y="6736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505" name="任意多边形: 形状 504"/>
              <p:cNvSpPr/>
              <p:nvPr/>
            </p:nvSpPr>
            <p:spPr>
              <a:xfrm>
                <a:off x="5133302" y="5636817"/>
                <a:ext cx="31010" cy="59882"/>
              </a:xfrm>
              <a:custGeom>
                <a:avLst/>
                <a:gdLst>
                  <a:gd name="connsiteX0" fmla="*/ 17109 w 31010"/>
                  <a:gd name="connsiteY0" fmla="*/ 59883 h 59882"/>
                  <a:gd name="connsiteX1" fmla="*/ 12832 w 31010"/>
                  <a:gd name="connsiteY1" fmla="*/ 54536 h 59882"/>
                  <a:gd name="connsiteX2" fmla="*/ 6416 w 31010"/>
                  <a:gd name="connsiteY2" fmla="*/ 34219 h 59882"/>
                  <a:gd name="connsiteX3" fmla="*/ 10693 w 31010"/>
                  <a:gd name="connsiteY3" fmla="*/ 25664 h 59882"/>
                  <a:gd name="connsiteX4" fmla="*/ 0 w 31010"/>
                  <a:gd name="connsiteY4" fmla="*/ 5347 h 59882"/>
                  <a:gd name="connsiteX5" fmla="*/ 2139 w 31010"/>
                  <a:gd name="connsiteY5" fmla="*/ 0 h 59882"/>
                  <a:gd name="connsiteX6" fmla="*/ 31011 w 31010"/>
                  <a:gd name="connsiteY6" fmla="*/ 33150 h 59882"/>
                  <a:gd name="connsiteX7" fmla="*/ 31011 w 31010"/>
                  <a:gd name="connsiteY7" fmla="*/ 55606 h 59882"/>
                  <a:gd name="connsiteX8" fmla="*/ 17109 w 31010"/>
                  <a:gd name="connsiteY8" fmla="*/ 59883 h 59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10" h="59882">
                    <a:moveTo>
                      <a:pt x="17109" y="59883"/>
                    </a:moveTo>
                    <a:lnTo>
                      <a:pt x="12832" y="54536"/>
                    </a:lnTo>
                    <a:cubicBezTo>
                      <a:pt x="6416" y="50259"/>
                      <a:pt x="3208" y="41704"/>
                      <a:pt x="6416" y="34219"/>
                    </a:cubicBezTo>
                    <a:lnTo>
                      <a:pt x="10693" y="25664"/>
                    </a:lnTo>
                    <a:lnTo>
                      <a:pt x="0" y="5347"/>
                    </a:lnTo>
                    <a:lnTo>
                      <a:pt x="2139" y="0"/>
                    </a:lnTo>
                    <a:lnTo>
                      <a:pt x="31011" y="33150"/>
                    </a:lnTo>
                    <a:lnTo>
                      <a:pt x="31011" y="55606"/>
                    </a:lnTo>
                    <a:lnTo>
                      <a:pt x="17109" y="59883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66" name="图形 4"/>
            <p:cNvGrpSpPr/>
            <p:nvPr/>
          </p:nvGrpSpPr>
          <p:grpSpPr>
            <a:xfrm>
              <a:off x="6204770" y="4775738"/>
              <a:ext cx="783057" cy="783057"/>
              <a:chOff x="5685080" y="4887211"/>
              <a:chExt cx="741051" cy="741050"/>
            </a:xfrm>
          </p:grpSpPr>
          <p:grpSp>
            <p:nvGrpSpPr>
              <p:cNvPr id="471" name="图形 4"/>
              <p:cNvGrpSpPr/>
              <p:nvPr/>
            </p:nvGrpSpPr>
            <p:grpSpPr>
              <a:xfrm>
                <a:off x="6006951" y="4887211"/>
                <a:ext cx="419180" cy="579580"/>
                <a:chOff x="6006951" y="4887211"/>
                <a:chExt cx="419180" cy="579580"/>
              </a:xfrm>
            </p:grpSpPr>
            <p:sp>
              <p:nvSpPr>
                <p:cNvPr id="488" name="任意多边形: 形状 487"/>
                <p:cNvSpPr/>
                <p:nvPr/>
              </p:nvSpPr>
              <p:spPr>
                <a:xfrm>
                  <a:off x="6006951" y="4887211"/>
                  <a:ext cx="419180" cy="209589"/>
                </a:xfrm>
                <a:custGeom>
                  <a:avLst/>
                  <a:gdLst>
                    <a:gd name="connsiteX0" fmla="*/ 419180 w 419180"/>
                    <a:gd name="connsiteY0" fmla="*/ 184995 h 209589"/>
                    <a:gd name="connsiteX1" fmla="*/ 371060 w 419180"/>
                    <a:gd name="connsiteY1" fmla="*/ 209590 h 209589"/>
                    <a:gd name="connsiteX2" fmla="*/ 0 w 419180"/>
                    <a:gd name="connsiteY2" fmla="*/ 23525 h 209589"/>
                    <a:gd name="connsiteX3" fmla="*/ 49189 w 419180"/>
                    <a:gd name="connsiteY3" fmla="*/ 0 h 209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89">
                      <a:moveTo>
                        <a:pt x="419180" y="184995"/>
                      </a:moveTo>
                      <a:lnTo>
                        <a:pt x="371060" y="209590"/>
                      </a:lnTo>
                      <a:lnTo>
                        <a:pt x="0" y="23525"/>
                      </a:lnTo>
                      <a:lnTo>
                        <a:pt x="49189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89" name="任意多边形: 形状 488"/>
                <p:cNvSpPr/>
                <p:nvPr/>
              </p:nvSpPr>
              <p:spPr>
                <a:xfrm>
                  <a:off x="6378011" y="5072206"/>
                  <a:ext cx="48120" cy="394585"/>
                </a:xfrm>
                <a:custGeom>
                  <a:avLst/>
                  <a:gdLst>
                    <a:gd name="connsiteX0" fmla="*/ 48120 w 48120"/>
                    <a:gd name="connsiteY0" fmla="*/ 369991 h 394585"/>
                    <a:gd name="connsiteX1" fmla="*/ 0 w 48120"/>
                    <a:gd name="connsiteY1" fmla="*/ 394586 h 394585"/>
                    <a:gd name="connsiteX2" fmla="*/ 0 w 48120"/>
                    <a:gd name="connsiteY2" fmla="*/ 24595 h 394585"/>
                    <a:gd name="connsiteX3" fmla="*/ 48120 w 48120"/>
                    <a:gd name="connsiteY3" fmla="*/ 0 h 39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4585">
                      <a:moveTo>
                        <a:pt x="48120" y="369991"/>
                      </a:moveTo>
                      <a:lnTo>
                        <a:pt x="0" y="394586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90" name="任意多边形: 形状 489"/>
                <p:cNvSpPr/>
                <p:nvPr/>
              </p:nvSpPr>
              <p:spPr>
                <a:xfrm>
                  <a:off x="6006951" y="4910736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472" name="图形 4"/>
              <p:cNvGrpSpPr/>
              <p:nvPr/>
            </p:nvGrpSpPr>
            <p:grpSpPr>
              <a:xfrm>
                <a:off x="5926751" y="4926776"/>
                <a:ext cx="419180" cy="580650"/>
                <a:chOff x="5926751" y="4926776"/>
                <a:chExt cx="419180" cy="580650"/>
              </a:xfrm>
            </p:grpSpPr>
            <p:sp>
              <p:nvSpPr>
                <p:cNvPr id="485" name="任意多边形: 形状 484"/>
                <p:cNvSpPr/>
                <p:nvPr/>
              </p:nvSpPr>
              <p:spPr>
                <a:xfrm>
                  <a:off x="5926751" y="4926776"/>
                  <a:ext cx="419180" cy="209590"/>
                </a:xfrm>
                <a:custGeom>
                  <a:avLst/>
                  <a:gdLst>
                    <a:gd name="connsiteX0" fmla="*/ 419180 w 419180"/>
                    <a:gd name="connsiteY0" fmla="*/ 184996 h 209590"/>
                    <a:gd name="connsiteX1" fmla="*/ 371060 w 419180"/>
                    <a:gd name="connsiteY1" fmla="*/ 209590 h 209590"/>
                    <a:gd name="connsiteX2" fmla="*/ 0 w 419180"/>
                    <a:gd name="connsiteY2" fmla="*/ 24595 h 209590"/>
                    <a:gd name="connsiteX3" fmla="*/ 48120 w 419180"/>
                    <a:gd name="connsiteY3" fmla="*/ 0 h 209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90">
                      <a:moveTo>
                        <a:pt x="419180" y="184996"/>
                      </a:moveTo>
                      <a:lnTo>
                        <a:pt x="371060" y="209590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86" name="任意多边形: 形状 485"/>
                <p:cNvSpPr/>
                <p:nvPr/>
              </p:nvSpPr>
              <p:spPr>
                <a:xfrm>
                  <a:off x="6297811" y="5111772"/>
                  <a:ext cx="48120" cy="395654"/>
                </a:xfrm>
                <a:custGeom>
                  <a:avLst/>
                  <a:gdLst>
                    <a:gd name="connsiteX0" fmla="*/ 48120 w 48120"/>
                    <a:gd name="connsiteY0" fmla="*/ 371060 h 395654"/>
                    <a:gd name="connsiteX1" fmla="*/ 0 w 48120"/>
                    <a:gd name="connsiteY1" fmla="*/ 395655 h 395654"/>
                    <a:gd name="connsiteX2" fmla="*/ 0 w 48120"/>
                    <a:gd name="connsiteY2" fmla="*/ 24595 h 395654"/>
                    <a:gd name="connsiteX3" fmla="*/ 48120 w 48120"/>
                    <a:gd name="connsiteY3" fmla="*/ 0 h 395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5654">
                      <a:moveTo>
                        <a:pt x="48120" y="371060"/>
                      </a:moveTo>
                      <a:lnTo>
                        <a:pt x="0" y="395655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87" name="任意多边形: 形状 486"/>
                <p:cNvSpPr/>
                <p:nvPr/>
              </p:nvSpPr>
              <p:spPr>
                <a:xfrm>
                  <a:off x="5926751" y="4951371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473" name="图形 4"/>
              <p:cNvGrpSpPr/>
              <p:nvPr/>
            </p:nvGrpSpPr>
            <p:grpSpPr>
              <a:xfrm>
                <a:off x="5846550" y="4967411"/>
                <a:ext cx="419180" cy="579580"/>
                <a:chOff x="5846550" y="4967411"/>
                <a:chExt cx="419180" cy="579580"/>
              </a:xfrm>
            </p:grpSpPr>
            <p:sp>
              <p:nvSpPr>
                <p:cNvPr id="482" name="任意多边形: 形状 481"/>
                <p:cNvSpPr/>
                <p:nvPr/>
              </p:nvSpPr>
              <p:spPr>
                <a:xfrm>
                  <a:off x="5846550" y="4967411"/>
                  <a:ext cx="419180" cy="209589"/>
                </a:xfrm>
                <a:custGeom>
                  <a:avLst/>
                  <a:gdLst>
                    <a:gd name="connsiteX0" fmla="*/ 419180 w 419180"/>
                    <a:gd name="connsiteY0" fmla="*/ 184995 h 209589"/>
                    <a:gd name="connsiteX1" fmla="*/ 369991 w 419180"/>
                    <a:gd name="connsiteY1" fmla="*/ 209590 h 209589"/>
                    <a:gd name="connsiteX2" fmla="*/ 0 w 419180"/>
                    <a:gd name="connsiteY2" fmla="*/ 24595 h 209589"/>
                    <a:gd name="connsiteX3" fmla="*/ 48120 w 419180"/>
                    <a:gd name="connsiteY3" fmla="*/ 0 h 209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89">
                      <a:moveTo>
                        <a:pt x="419180" y="184995"/>
                      </a:moveTo>
                      <a:lnTo>
                        <a:pt x="369991" y="209590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83" name="任意多边形: 形状 482"/>
                <p:cNvSpPr/>
                <p:nvPr/>
              </p:nvSpPr>
              <p:spPr>
                <a:xfrm>
                  <a:off x="6216541" y="5152407"/>
                  <a:ext cx="49189" cy="394585"/>
                </a:xfrm>
                <a:custGeom>
                  <a:avLst/>
                  <a:gdLst>
                    <a:gd name="connsiteX0" fmla="*/ 49190 w 49189"/>
                    <a:gd name="connsiteY0" fmla="*/ 371060 h 394585"/>
                    <a:gd name="connsiteX1" fmla="*/ 0 w 49189"/>
                    <a:gd name="connsiteY1" fmla="*/ 394586 h 394585"/>
                    <a:gd name="connsiteX2" fmla="*/ 0 w 49189"/>
                    <a:gd name="connsiteY2" fmla="*/ 24595 h 394585"/>
                    <a:gd name="connsiteX3" fmla="*/ 49190 w 49189"/>
                    <a:gd name="connsiteY3" fmla="*/ 0 h 39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189" h="394585">
                      <a:moveTo>
                        <a:pt x="49190" y="371060"/>
                      </a:moveTo>
                      <a:lnTo>
                        <a:pt x="0" y="394586"/>
                      </a:lnTo>
                      <a:lnTo>
                        <a:pt x="0" y="24595"/>
                      </a:lnTo>
                      <a:lnTo>
                        <a:pt x="4919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84" name="任意多边形: 形状 483"/>
                <p:cNvSpPr/>
                <p:nvPr/>
              </p:nvSpPr>
              <p:spPr>
                <a:xfrm>
                  <a:off x="5846550" y="4992006"/>
                  <a:ext cx="369990" cy="554986"/>
                </a:xfrm>
                <a:custGeom>
                  <a:avLst/>
                  <a:gdLst>
                    <a:gd name="connsiteX0" fmla="*/ 369991 w 369990"/>
                    <a:gd name="connsiteY0" fmla="*/ 554986 h 554986"/>
                    <a:gd name="connsiteX1" fmla="*/ 0 w 369990"/>
                    <a:gd name="connsiteY1" fmla="*/ 369991 h 554986"/>
                    <a:gd name="connsiteX2" fmla="*/ 0 w 369990"/>
                    <a:gd name="connsiteY2" fmla="*/ 0 h 554986"/>
                    <a:gd name="connsiteX3" fmla="*/ 369991 w 369990"/>
                    <a:gd name="connsiteY3" fmla="*/ 184995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4986">
                      <a:moveTo>
                        <a:pt x="369991" y="55498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69991" y="18499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474" name="图形 4"/>
              <p:cNvGrpSpPr/>
              <p:nvPr/>
            </p:nvGrpSpPr>
            <p:grpSpPr>
              <a:xfrm>
                <a:off x="5765281" y="5006977"/>
                <a:ext cx="419180" cy="580650"/>
                <a:chOff x="5765281" y="5006977"/>
                <a:chExt cx="419180" cy="580650"/>
              </a:xfrm>
            </p:grpSpPr>
            <p:sp>
              <p:nvSpPr>
                <p:cNvPr id="479" name="任意多边形: 形状 478"/>
                <p:cNvSpPr/>
                <p:nvPr/>
              </p:nvSpPr>
              <p:spPr>
                <a:xfrm>
                  <a:off x="5765281" y="5006977"/>
                  <a:ext cx="419180" cy="210659"/>
                </a:xfrm>
                <a:custGeom>
                  <a:avLst/>
                  <a:gdLst>
                    <a:gd name="connsiteX0" fmla="*/ 419180 w 419180"/>
                    <a:gd name="connsiteY0" fmla="*/ 186065 h 210659"/>
                    <a:gd name="connsiteX1" fmla="*/ 371060 w 419180"/>
                    <a:gd name="connsiteY1" fmla="*/ 210660 h 210659"/>
                    <a:gd name="connsiteX2" fmla="*/ 0 w 419180"/>
                    <a:gd name="connsiteY2" fmla="*/ 24595 h 210659"/>
                    <a:gd name="connsiteX3" fmla="*/ 49190 w 419180"/>
                    <a:gd name="connsiteY3" fmla="*/ 0 h 210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10659">
                      <a:moveTo>
                        <a:pt x="419180" y="186065"/>
                      </a:moveTo>
                      <a:lnTo>
                        <a:pt x="371060" y="210660"/>
                      </a:lnTo>
                      <a:lnTo>
                        <a:pt x="0" y="24595"/>
                      </a:lnTo>
                      <a:lnTo>
                        <a:pt x="4919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80" name="任意多边形: 形状 479"/>
                <p:cNvSpPr/>
                <p:nvPr/>
              </p:nvSpPr>
              <p:spPr>
                <a:xfrm>
                  <a:off x="6136341" y="5193041"/>
                  <a:ext cx="48120" cy="394585"/>
                </a:xfrm>
                <a:custGeom>
                  <a:avLst/>
                  <a:gdLst>
                    <a:gd name="connsiteX0" fmla="*/ 48120 w 48120"/>
                    <a:gd name="connsiteY0" fmla="*/ 369991 h 394585"/>
                    <a:gd name="connsiteX1" fmla="*/ 0 w 48120"/>
                    <a:gd name="connsiteY1" fmla="*/ 394586 h 394585"/>
                    <a:gd name="connsiteX2" fmla="*/ 0 w 48120"/>
                    <a:gd name="connsiteY2" fmla="*/ 24595 h 394585"/>
                    <a:gd name="connsiteX3" fmla="*/ 48120 w 48120"/>
                    <a:gd name="connsiteY3" fmla="*/ 0 h 39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4585">
                      <a:moveTo>
                        <a:pt x="48120" y="369991"/>
                      </a:moveTo>
                      <a:lnTo>
                        <a:pt x="0" y="394586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81" name="任意多边形: 形状 480"/>
                <p:cNvSpPr/>
                <p:nvPr/>
              </p:nvSpPr>
              <p:spPr>
                <a:xfrm>
                  <a:off x="5765281" y="5031572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475" name="图形 4"/>
              <p:cNvGrpSpPr/>
              <p:nvPr/>
            </p:nvGrpSpPr>
            <p:grpSpPr>
              <a:xfrm>
                <a:off x="5685080" y="5047612"/>
                <a:ext cx="419180" cy="580650"/>
                <a:chOff x="5685080" y="5047612"/>
                <a:chExt cx="419180" cy="580650"/>
              </a:xfrm>
            </p:grpSpPr>
            <p:sp>
              <p:nvSpPr>
                <p:cNvPr id="476" name="任意多边形: 形状 475"/>
                <p:cNvSpPr/>
                <p:nvPr/>
              </p:nvSpPr>
              <p:spPr>
                <a:xfrm>
                  <a:off x="5685080" y="5047612"/>
                  <a:ext cx="419180" cy="209589"/>
                </a:xfrm>
                <a:custGeom>
                  <a:avLst/>
                  <a:gdLst>
                    <a:gd name="connsiteX0" fmla="*/ 419180 w 419180"/>
                    <a:gd name="connsiteY0" fmla="*/ 184995 h 209589"/>
                    <a:gd name="connsiteX1" fmla="*/ 371060 w 419180"/>
                    <a:gd name="connsiteY1" fmla="*/ 209590 h 209589"/>
                    <a:gd name="connsiteX2" fmla="*/ 0 w 419180"/>
                    <a:gd name="connsiteY2" fmla="*/ 24595 h 209589"/>
                    <a:gd name="connsiteX3" fmla="*/ 49190 w 419180"/>
                    <a:gd name="connsiteY3" fmla="*/ 0 h 209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89">
                      <a:moveTo>
                        <a:pt x="419180" y="184995"/>
                      </a:moveTo>
                      <a:lnTo>
                        <a:pt x="371060" y="209590"/>
                      </a:lnTo>
                      <a:lnTo>
                        <a:pt x="0" y="24595"/>
                      </a:lnTo>
                      <a:lnTo>
                        <a:pt x="4919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77" name="任意多边形: 形状 476"/>
                <p:cNvSpPr/>
                <p:nvPr/>
              </p:nvSpPr>
              <p:spPr>
                <a:xfrm>
                  <a:off x="6056140" y="5232607"/>
                  <a:ext cx="48120" cy="395654"/>
                </a:xfrm>
                <a:custGeom>
                  <a:avLst/>
                  <a:gdLst>
                    <a:gd name="connsiteX0" fmla="*/ 48120 w 48120"/>
                    <a:gd name="connsiteY0" fmla="*/ 371060 h 395654"/>
                    <a:gd name="connsiteX1" fmla="*/ 0 w 48120"/>
                    <a:gd name="connsiteY1" fmla="*/ 395655 h 395654"/>
                    <a:gd name="connsiteX2" fmla="*/ 0 w 48120"/>
                    <a:gd name="connsiteY2" fmla="*/ 24595 h 395654"/>
                    <a:gd name="connsiteX3" fmla="*/ 48120 w 48120"/>
                    <a:gd name="connsiteY3" fmla="*/ 0 h 395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5654">
                      <a:moveTo>
                        <a:pt x="48120" y="371060"/>
                      </a:moveTo>
                      <a:lnTo>
                        <a:pt x="0" y="395655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78" name="任意多边形: 形状 477"/>
                <p:cNvSpPr/>
                <p:nvPr/>
              </p:nvSpPr>
              <p:spPr>
                <a:xfrm>
                  <a:off x="5685080" y="5072206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</p:grpSp>
        <p:grpSp>
          <p:nvGrpSpPr>
            <p:cNvPr id="167" name="图形 4"/>
            <p:cNvGrpSpPr/>
            <p:nvPr/>
          </p:nvGrpSpPr>
          <p:grpSpPr>
            <a:xfrm>
              <a:off x="6204770" y="4270649"/>
              <a:ext cx="783057" cy="783057"/>
              <a:chOff x="5685080" y="4409217"/>
              <a:chExt cx="741051" cy="741050"/>
            </a:xfrm>
          </p:grpSpPr>
          <p:sp>
            <p:nvSpPr>
              <p:cNvPr id="468" name="任意多边形: 形状 467"/>
              <p:cNvSpPr/>
              <p:nvPr/>
            </p:nvSpPr>
            <p:spPr>
              <a:xfrm>
                <a:off x="5685080" y="4409217"/>
                <a:ext cx="741051" cy="371060"/>
              </a:xfrm>
              <a:custGeom>
                <a:avLst/>
                <a:gdLst>
                  <a:gd name="connsiteX0" fmla="*/ 741051 w 741051"/>
                  <a:gd name="connsiteY0" fmla="*/ 184995 h 371060"/>
                  <a:gd name="connsiteX1" fmla="*/ 371060 w 741051"/>
                  <a:gd name="connsiteY1" fmla="*/ 371060 h 371060"/>
                  <a:gd name="connsiteX2" fmla="*/ 0 w 741051"/>
                  <a:gd name="connsiteY2" fmla="*/ 184995 h 371060"/>
                  <a:gd name="connsiteX3" fmla="*/ 371060 w 741051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71060">
                    <a:moveTo>
                      <a:pt x="741051" y="184995"/>
                    </a:moveTo>
                    <a:lnTo>
                      <a:pt x="371060" y="371060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69" name="任意多边形: 形状 468"/>
              <p:cNvSpPr/>
              <p:nvPr/>
            </p:nvSpPr>
            <p:spPr>
              <a:xfrm>
                <a:off x="6056140" y="4594212"/>
                <a:ext cx="369990" cy="556055"/>
              </a:xfrm>
              <a:custGeom>
                <a:avLst/>
                <a:gdLst>
                  <a:gd name="connsiteX0" fmla="*/ 369991 w 369990"/>
                  <a:gd name="connsiteY0" fmla="*/ 371060 h 556055"/>
                  <a:gd name="connsiteX1" fmla="*/ 0 w 369990"/>
                  <a:gd name="connsiteY1" fmla="*/ 556056 h 556055"/>
                  <a:gd name="connsiteX2" fmla="*/ 0 w 369990"/>
                  <a:gd name="connsiteY2" fmla="*/ 18606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71060"/>
                    </a:moveTo>
                    <a:lnTo>
                      <a:pt x="0" y="556056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70" name="任意多边形: 形状 469"/>
              <p:cNvSpPr/>
              <p:nvPr/>
            </p:nvSpPr>
            <p:spPr>
              <a:xfrm>
                <a:off x="5685080" y="4594212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606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60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68" name="图形 4"/>
            <p:cNvGrpSpPr/>
            <p:nvPr/>
          </p:nvGrpSpPr>
          <p:grpSpPr>
            <a:xfrm>
              <a:off x="6204770" y="3605672"/>
              <a:ext cx="783057" cy="783058"/>
              <a:chOff x="5685080" y="3499210"/>
              <a:chExt cx="741051" cy="741051"/>
            </a:xfrm>
          </p:grpSpPr>
          <p:sp>
            <p:nvSpPr>
              <p:cNvPr id="461" name="任意多边形: 形状 460"/>
              <p:cNvSpPr/>
              <p:nvPr/>
            </p:nvSpPr>
            <p:spPr>
              <a:xfrm>
                <a:off x="5685080" y="3499210"/>
                <a:ext cx="741051" cy="369990"/>
              </a:xfrm>
              <a:custGeom>
                <a:avLst/>
                <a:gdLst>
                  <a:gd name="connsiteX0" fmla="*/ 741051 w 741051"/>
                  <a:gd name="connsiteY0" fmla="*/ 184996 h 369990"/>
                  <a:gd name="connsiteX1" fmla="*/ 371060 w 741051"/>
                  <a:gd name="connsiteY1" fmla="*/ 369991 h 369990"/>
                  <a:gd name="connsiteX2" fmla="*/ 0 w 741051"/>
                  <a:gd name="connsiteY2" fmla="*/ 184996 h 369990"/>
                  <a:gd name="connsiteX3" fmla="*/ 371060 w 741051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69990">
                    <a:moveTo>
                      <a:pt x="741051" y="184996"/>
                    </a:moveTo>
                    <a:lnTo>
                      <a:pt x="371060" y="369991"/>
                    </a:lnTo>
                    <a:lnTo>
                      <a:pt x="0" y="184996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62" name="任意多边形: 形状 461"/>
              <p:cNvSpPr/>
              <p:nvPr/>
            </p:nvSpPr>
            <p:spPr>
              <a:xfrm>
                <a:off x="6056140" y="3684206"/>
                <a:ext cx="369990" cy="556055"/>
              </a:xfrm>
              <a:custGeom>
                <a:avLst/>
                <a:gdLst>
                  <a:gd name="connsiteX0" fmla="*/ 369991 w 369990"/>
                  <a:gd name="connsiteY0" fmla="*/ 369991 h 556055"/>
                  <a:gd name="connsiteX1" fmla="*/ 0 w 369990"/>
                  <a:gd name="connsiteY1" fmla="*/ 556056 h 556055"/>
                  <a:gd name="connsiteX2" fmla="*/ 0 w 369990"/>
                  <a:gd name="connsiteY2" fmla="*/ 18499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63" name="任意多边形: 形状 462"/>
              <p:cNvSpPr/>
              <p:nvPr/>
            </p:nvSpPr>
            <p:spPr>
              <a:xfrm>
                <a:off x="6148104" y="3823220"/>
                <a:ext cx="186064" cy="278027"/>
              </a:xfrm>
              <a:custGeom>
                <a:avLst/>
                <a:gdLst>
                  <a:gd name="connsiteX0" fmla="*/ 186065 w 186064"/>
                  <a:gd name="connsiteY0" fmla="*/ 184995 h 278027"/>
                  <a:gd name="connsiteX1" fmla="*/ 0 w 186064"/>
                  <a:gd name="connsiteY1" fmla="*/ 278028 h 278027"/>
                  <a:gd name="connsiteX2" fmla="*/ 0 w 186064"/>
                  <a:gd name="connsiteY2" fmla="*/ 93032 h 278027"/>
                  <a:gd name="connsiteX3" fmla="*/ 186065 w 186064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64" h="278027">
                    <a:moveTo>
                      <a:pt x="186065" y="184995"/>
                    </a:moveTo>
                    <a:lnTo>
                      <a:pt x="0" y="278028"/>
                    </a:lnTo>
                    <a:lnTo>
                      <a:pt x="0" y="93032"/>
                    </a:lnTo>
                    <a:lnTo>
                      <a:pt x="18606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64" name="任意多边形: 形状 463"/>
              <p:cNvSpPr/>
              <p:nvPr/>
            </p:nvSpPr>
            <p:spPr>
              <a:xfrm>
                <a:off x="5685080" y="3684206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65" name="任意多边形: 形状 464"/>
              <p:cNvSpPr/>
              <p:nvPr/>
            </p:nvSpPr>
            <p:spPr>
              <a:xfrm>
                <a:off x="6148104" y="3823220"/>
                <a:ext cx="186064" cy="184995"/>
              </a:xfrm>
              <a:custGeom>
                <a:avLst/>
                <a:gdLst>
                  <a:gd name="connsiteX0" fmla="*/ 186065 w 186064"/>
                  <a:gd name="connsiteY0" fmla="*/ 184995 h 184995"/>
                  <a:gd name="connsiteX1" fmla="*/ 186065 w 186064"/>
                  <a:gd name="connsiteY1" fmla="*/ 0 h 184995"/>
                  <a:gd name="connsiteX2" fmla="*/ 0 w 186064"/>
                  <a:gd name="connsiteY2" fmla="*/ 93032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64" h="184995">
                    <a:moveTo>
                      <a:pt x="186065" y="184995"/>
                    </a:moveTo>
                    <a:lnTo>
                      <a:pt x="186065" y="0"/>
                    </a:lnTo>
                    <a:lnTo>
                      <a:pt x="0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66" name="任意多边形: 形状 465"/>
              <p:cNvSpPr/>
              <p:nvPr/>
            </p:nvSpPr>
            <p:spPr>
              <a:xfrm>
                <a:off x="5778113" y="3823220"/>
                <a:ext cx="184995" cy="278027"/>
              </a:xfrm>
              <a:custGeom>
                <a:avLst/>
                <a:gdLst>
                  <a:gd name="connsiteX0" fmla="*/ 0 w 184995"/>
                  <a:gd name="connsiteY0" fmla="*/ 184995 h 278027"/>
                  <a:gd name="connsiteX1" fmla="*/ 184995 w 184995"/>
                  <a:gd name="connsiteY1" fmla="*/ 278028 h 278027"/>
                  <a:gd name="connsiteX2" fmla="*/ 184995 w 184995"/>
                  <a:gd name="connsiteY2" fmla="*/ 93032 h 278027"/>
                  <a:gd name="connsiteX3" fmla="*/ 0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0" y="184995"/>
                    </a:moveTo>
                    <a:lnTo>
                      <a:pt x="184995" y="278028"/>
                    </a:lnTo>
                    <a:lnTo>
                      <a:pt x="184995" y="93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467" name="任意多边形: 形状 466"/>
              <p:cNvSpPr/>
              <p:nvPr/>
            </p:nvSpPr>
            <p:spPr>
              <a:xfrm>
                <a:off x="5778113" y="3823220"/>
                <a:ext cx="184995" cy="184995"/>
              </a:xfrm>
              <a:custGeom>
                <a:avLst/>
                <a:gdLst>
                  <a:gd name="connsiteX0" fmla="*/ 0 w 184995"/>
                  <a:gd name="connsiteY0" fmla="*/ 184995 h 184995"/>
                  <a:gd name="connsiteX1" fmla="*/ 0 w 184995"/>
                  <a:gd name="connsiteY1" fmla="*/ 0 h 184995"/>
                  <a:gd name="connsiteX2" fmla="*/ 184995 w 184995"/>
                  <a:gd name="connsiteY2" fmla="*/ 93032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4995">
                    <a:moveTo>
                      <a:pt x="0" y="184995"/>
                    </a:moveTo>
                    <a:lnTo>
                      <a:pt x="0" y="0"/>
                    </a:lnTo>
                    <a:lnTo>
                      <a:pt x="184995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69" name="图形 4"/>
            <p:cNvGrpSpPr/>
            <p:nvPr/>
          </p:nvGrpSpPr>
          <p:grpSpPr>
            <a:xfrm>
              <a:off x="4814927" y="3730532"/>
              <a:ext cx="784187" cy="1767246"/>
              <a:chOff x="4369795" y="3898074"/>
              <a:chExt cx="742120" cy="1672443"/>
            </a:xfrm>
          </p:grpSpPr>
          <p:grpSp>
            <p:nvGrpSpPr>
              <p:cNvPr id="442" name="图形 4"/>
              <p:cNvGrpSpPr/>
              <p:nvPr/>
            </p:nvGrpSpPr>
            <p:grpSpPr>
              <a:xfrm>
                <a:off x="4369795" y="4828397"/>
                <a:ext cx="742120" cy="742120"/>
                <a:chOff x="4369795" y="4828397"/>
                <a:chExt cx="742120" cy="742120"/>
              </a:xfrm>
            </p:grpSpPr>
            <p:grpSp>
              <p:nvGrpSpPr>
                <p:cNvPr id="452" name="图形 4"/>
                <p:cNvGrpSpPr/>
                <p:nvPr/>
              </p:nvGrpSpPr>
              <p:grpSpPr>
                <a:xfrm>
                  <a:off x="4369795" y="5121396"/>
                  <a:ext cx="742120" cy="449121"/>
                  <a:chOff x="4369795" y="5121396"/>
                  <a:chExt cx="742120" cy="449121"/>
                </a:xfrm>
              </p:grpSpPr>
              <p:sp>
                <p:nvSpPr>
                  <p:cNvPr id="459" name="任意多边形: 形状 458"/>
                  <p:cNvSpPr/>
                  <p:nvPr/>
                </p:nvSpPr>
                <p:spPr>
                  <a:xfrm>
                    <a:off x="4370864" y="5199458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60" name="任意多边形: 形状 459"/>
                  <p:cNvSpPr/>
                  <p:nvPr/>
                </p:nvSpPr>
                <p:spPr>
                  <a:xfrm>
                    <a:off x="4369795" y="5121396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5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453" name="图形 4"/>
                <p:cNvGrpSpPr/>
                <p:nvPr/>
              </p:nvGrpSpPr>
              <p:grpSpPr>
                <a:xfrm>
                  <a:off x="4369795" y="4974897"/>
                  <a:ext cx="742120" cy="449121"/>
                  <a:chOff x="4369795" y="4974897"/>
                  <a:chExt cx="742120" cy="449121"/>
                </a:xfrm>
              </p:grpSpPr>
              <p:sp>
                <p:nvSpPr>
                  <p:cNvPr id="457" name="任意多边形: 形状 456"/>
                  <p:cNvSpPr/>
                  <p:nvPr/>
                </p:nvSpPr>
                <p:spPr>
                  <a:xfrm>
                    <a:off x="4370864" y="5052958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58" name="任意多边形: 形状 457"/>
                  <p:cNvSpPr/>
                  <p:nvPr/>
                </p:nvSpPr>
                <p:spPr>
                  <a:xfrm>
                    <a:off x="4369795" y="497489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6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6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6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6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6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6"/>
                          <a:pt x="742120" y="18499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454" name="图形 4"/>
                <p:cNvGrpSpPr/>
                <p:nvPr/>
              </p:nvGrpSpPr>
              <p:grpSpPr>
                <a:xfrm>
                  <a:off x="4369795" y="4828397"/>
                  <a:ext cx="742120" cy="449121"/>
                  <a:chOff x="4369795" y="4828397"/>
                  <a:chExt cx="742120" cy="449121"/>
                </a:xfrm>
              </p:grpSpPr>
              <p:sp>
                <p:nvSpPr>
                  <p:cNvPr id="455" name="任意多边形: 形状 454"/>
                  <p:cNvSpPr/>
                  <p:nvPr/>
                </p:nvSpPr>
                <p:spPr>
                  <a:xfrm>
                    <a:off x="4370864" y="4906459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7"/>
                          <a:pt x="36357" y="280167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7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56" name="任意多边形: 形状 455"/>
                  <p:cNvSpPr/>
                  <p:nvPr/>
                </p:nvSpPr>
                <p:spPr>
                  <a:xfrm>
                    <a:off x="4369795" y="482839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5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6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</p:grpSp>
          <p:grpSp>
            <p:nvGrpSpPr>
              <p:cNvPr id="443" name="图形 4"/>
              <p:cNvGrpSpPr/>
              <p:nvPr/>
            </p:nvGrpSpPr>
            <p:grpSpPr>
              <a:xfrm>
                <a:off x="4369795" y="4365374"/>
                <a:ext cx="741051" cy="741051"/>
                <a:chOff x="4369795" y="4365374"/>
                <a:chExt cx="741051" cy="741051"/>
              </a:xfrm>
            </p:grpSpPr>
            <p:sp>
              <p:nvSpPr>
                <p:cNvPr id="449" name="任意多边形: 形状 448"/>
                <p:cNvSpPr/>
                <p:nvPr/>
              </p:nvSpPr>
              <p:spPr>
                <a:xfrm>
                  <a:off x="4740855" y="4550370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71060 h 556055"/>
                    <a:gd name="connsiteX1" fmla="*/ 0 w 369990"/>
                    <a:gd name="connsiteY1" fmla="*/ 556056 h 556055"/>
                    <a:gd name="connsiteX2" fmla="*/ 0 w 369990"/>
                    <a:gd name="connsiteY2" fmla="*/ 18606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50" name="任意多边形: 形状 449"/>
                <p:cNvSpPr/>
                <p:nvPr/>
              </p:nvSpPr>
              <p:spPr>
                <a:xfrm>
                  <a:off x="4369795" y="4550370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51" name="任意多边形: 形状 450"/>
                <p:cNvSpPr/>
                <p:nvPr/>
              </p:nvSpPr>
              <p:spPr>
                <a:xfrm>
                  <a:off x="4369795" y="436537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6 h 371060"/>
                    <a:gd name="connsiteX1" fmla="*/ 371060 w 741051"/>
                    <a:gd name="connsiteY1" fmla="*/ 371060 h 371060"/>
                    <a:gd name="connsiteX2" fmla="*/ 0 w 741051"/>
                    <a:gd name="connsiteY2" fmla="*/ 184996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6"/>
                      </a:moveTo>
                      <a:lnTo>
                        <a:pt x="371060" y="371060"/>
                      </a:lnTo>
                      <a:lnTo>
                        <a:pt x="0" y="184996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444" name="图形 4"/>
              <p:cNvGrpSpPr/>
              <p:nvPr/>
            </p:nvGrpSpPr>
            <p:grpSpPr>
              <a:xfrm>
                <a:off x="4369795" y="3898074"/>
                <a:ext cx="741051" cy="741050"/>
                <a:chOff x="4369795" y="3898074"/>
                <a:chExt cx="741051" cy="741050"/>
              </a:xfrm>
            </p:grpSpPr>
            <p:sp>
              <p:nvSpPr>
                <p:cNvPr id="445" name="任意多边形: 形状 444"/>
                <p:cNvSpPr/>
                <p:nvPr/>
              </p:nvSpPr>
              <p:spPr>
                <a:xfrm>
                  <a:off x="4369795" y="389807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606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71060" y="371060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46" name="任意多边形: 形状 445"/>
                <p:cNvSpPr/>
                <p:nvPr/>
              </p:nvSpPr>
              <p:spPr>
                <a:xfrm>
                  <a:off x="4615208" y="4021582"/>
                  <a:ext cx="250225" cy="124845"/>
                </a:xfrm>
                <a:custGeom>
                  <a:avLst/>
                  <a:gdLst>
                    <a:gd name="connsiteX0" fmla="*/ 213333 w 250225"/>
                    <a:gd name="connsiteY0" fmla="*/ 17644 h 124845"/>
                    <a:gd name="connsiteX1" fmla="*/ 213333 w 250225"/>
                    <a:gd name="connsiteY1" fmla="*/ 106399 h 124845"/>
                    <a:gd name="connsiteX2" fmla="*/ 36892 w 250225"/>
                    <a:gd name="connsiteY2" fmla="*/ 106399 h 124845"/>
                    <a:gd name="connsiteX3" fmla="*/ 36892 w 250225"/>
                    <a:gd name="connsiteY3" fmla="*/ 17644 h 124845"/>
                    <a:gd name="connsiteX4" fmla="*/ 213333 w 250225"/>
                    <a:gd name="connsiteY4" fmla="*/ 17644 h 124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0225" h="124845">
                      <a:moveTo>
                        <a:pt x="213333" y="17644"/>
                      </a:moveTo>
                      <a:cubicBezTo>
                        <a:pt x="262522" y="42239"/>
                        <a:pt x="262522" y="81804"/>
                        <a:pt x="213333" y="106399"/>
                      </a:cubicBezTo>
                      <a:cubicBezTo>
                        <a:pt x="164143" y="130994"/>
                        <a:pt x="85012" y="130994"/>
                        <a:pt x="36892" y="106399"/>
                      </a:cubicBezTo>
                      <a:cubicBezTo>
                        <a:pt x="-12297" y="81804"/>
                        <a:pt x="-12297" y="42239"/>
                        <a:pt x="36892" y="17644"/>
                      </a:cubicBezTo>
                      <a:cubicBezTo>
                        <a:pt x="86082" y="-5881"/>
                        <a:pt x="165213" y="-5881"/>
                        <a:pt x="213333" y="1764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47" name="任意多边形: 形状 446"/>
                <p:cNvSpPr/>
                <p:nvPr/>
              </p:nvSpPr>
              <p:spPr>
                <a:xfrm>
                  <a:off x="4740855" y="4084138"/>
                  <a:ext cx="369990" cy="554986"/>
                </a:xfrm>
                <a:custGeom>
                  <a:avLst/>
                  <a:gdLst>
                    <a:gd name="connsiteX0" fmla="*/ 369991 w 369990"/>
                    <a:gd name="connsiteY0" fmla="*/ 369991 h 554986"/>
                    <a:gd name="connsiteX1" fmla="*/ 0 w 369990"/>
                    <a:gd name="connsiteY1" fmla="*/ 554986 h 554986"/>
                    <a:gd name="connsiteX2" fmla="*/ 0 w 369990"/>
                    <a:gd name="connsiteY2" fmla="*/ 184995 h 554986"/>
                    <a:gd name="connsiteX3" fmla="*/ 369991 w 369990"/>
                    <a:gd name="connsiteY3" fmla="*/ 0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4986">
                      <a:moveTo>
                        <a:pt x="369991" y="369991"/>
                      </a:moveTo>
                      <a:lnTo>
                        <a:pt x="0" y="55498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448" name="任意多边形: 形状 447"/>
                <p:cNvSpPr/>
                <p:nvPr/>
              </p:nvSpPr>
              <p:spPr>
                <a:xfrm>
                  <a:off x="4369795" y="4084138"/>
                  <a:ext cx="371060" cy="554986"/>
                </a:xfrm>
                <a:custGeom>
                  <a:avLst/>
                  <a:gdLst>
                    <a:gd name="connsiteX0" fmla="*/ 371060 w 371060"/>
                    <a:gd name="connsiteY0" fmla="*/ 554986 h 554986"/>
                    <a:gd name="connsiteX1" fmla="*/ 0 w 371060"/>
                    <a:gd name="connsiteY1" fmla="*/ 369991 h 554986"/>
                    <a:gd name="connsiteX2" fmla="*/ 0 w 371060"/>
                    <a:gd name="connsiteY2" fmla="*/ 0 h 554986"/>
                    <a:gd name="connsiteX3" fmla="*/ 371060 w 371060"/>
                    <a:gd name="connsiteY3" fmla="*/ 184995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4986">
                      <a:moveTo>
                        <a:pt x="371060" y="55498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</p:grpSp>
        <p:grpSp>
          <p:nvGrpSpPr>
            <p:cNvPr id="170" name="图形 4"/>
            <p:cNvGrpSpPr/>
            <p:nvPr/>
          </p:nvGrpSpPr>
          <p:grpSpPr>
            <a:xfrm>
              <a:off x="7321164" y="2698884"/>
              <a:ext cx="798876" cy="1316395"/>
              <a:chOff x="6741586" y="2921768"/>
              <a:chExt cx="756021" cy="1245778"/>
            </a:xfrm>
          </p:grpSpPr>
          <p:grpSp>
            <p:nvGrpSpPr>
              <p:cNvPr id="353" name="图形 4"/>
              <p:cNvGrpSpPr/>
              <p:nvPr/>
            </p:nvGrpSpPr>
            <p:grpSpPr>
              <a:xfrm>
                <a:off x="6742655" y="3426496"/>
                <a:ext cx="741051" cy="741050"/>
                <a:chOff x="6742655" y="3426496"/>
                <a:chExt cx="741051" cy="741050"/>
              </a:xfrm>
            </p:grpSpPr>
            <p:sp>
              <p:nvSpPr>
                <p:cNvPr id="383" name="任意多边形: 形状 382"/>
                <p:cNvSpPr/>
                <p:nvPr/>
              </p:nvSpPr>
              <p:spPr>
                <a:xfrm>
                  <a:off x="6742655" y="3426496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69991 w 741051"/>
                    <a:gd name="connsiteY1" fmla="*/ 369991 h 369990"/>
                    <a:gd name="connsiteX2" fmla="*/ 0 w 741051"/>
                    <a:gd name="connsiteY2" fmla="*/ 184995 h 369990"/>
                    <a:gd name="connsiteX3" fmla="*/ 369991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69991" y="369991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84" name="任意多边形: 形状 383"/>
                <p:cNvSpPr/>
                <p:nvPr/>
              </p:nvSpPr>
              <p:spPr>
                <a:xfrm>
                  <a:off x="7112646" y="3611491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369991 h 556055"/>
                    <a:gd name="connsiteX1" fmla="*/ 0 w 371060"/>
                    <a:gd name="connsiteY1" fmla="*/ 556056 h 556055"/>
                    <a:gd name="connsiteX2" fmla="*/ 0 w 371060"/>
                    <a:gd name="connsiteY2" fmla="*/ 184996 h 556055"/>
                    <a:gd name="connsiteX3" fmla="*/ 371060 w 37106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369991"/>
                      </a:moveTo>
                      <a:lnTo>
                        <a:pt x="0" y="556056"/>
                      </a:lnTo>
                      <a:lnTo>
                        <a:pt x="0" y="184996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85" name="任意多边形: 形状 384"/>
                <p:cNvSpPr/>
                <p:nvPr/>
              </p:nvSpPr>
              <p:spPr>
                <a:xfrm>
                  <a:off x="6742655" y="3611491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556056 h 556055"/>
                    <a:gd name="connsiteX1" fmla="*/ 0 w 369990"/>
                    <a:gd name="connsiteY1" fmla="*/ 369991 h 556055"/>
                    <a:gd name="connsiteX2" fmla="*/ 0 w 369990"/>
                    <a:gd name="connsiteY2" fmla="*/ 0 h 556055"/>
                    <a:gd name="connsiteX3" fmla="*/ 369991 w 369990"/>
                    <a:gd name="connsiteY3" fmla="*/ 184996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69991" y="18499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grpSp>
              <p:nvGrpSpPr>
                <p:cNvPr id="386" name="图形 4"/>
                <p:cNvGrpSpPr/>
                <p:nvPr/>
              </p:nvGrpSpPr>
              <p:grpSpPr>
                <a:xfrm>
                  <a:off x="7168878" y="3717982"/>
                  <a:ext cx="259665" cy="342631"/>
                  <a:chOff x="7168878" y="3717982"/>
                  <a:chExt cx="259665" cy="342631"/>
                </a:xfrm>
                <a:solidFill>
                  <a:srgbClr val="FFFFFF"/>
                </a:solidFill>
              </p:grpSpPr>
              <p:sp>
                <p:nvSpPr>
                  <p:cNvPr id="387" name="任意多边形: 形状 386"/>
                  <p:cNvSpPr/>
                  <p:nvPr/>
                </p:nvSpPr>
                <p:spPr>
                  <a:xfrm>
                    <a:off x="7168878" y="3827054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88" name="任意多边形: 形状 387"/>
                  <p:cNvSpPr/>
                  <p:nvPr/>
                </p:nvSpPr>
                <p:spPr>
                  <a:xfrm>
                    <a:off x="7168878" y="384844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89" name="任意多边形: 形状 388"/>
                  <p:cNvSpPr/>
                  <p:nvPr/>
                </p:nvSpPr>
                <p:spPr>
                  <a:xfrm>
                    <a:off x="7168878" y="386982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90" name="任意多边形: 形状 389"/>
                  <p:cNvSpPr/>
                  <p:nvPr/>
                </p:nvSpPr>
                <p:spPr>
                  <a:xfrm>
                    <a:off x="7168878" y="389014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91" name="任意多边形: 形状 390"/>
                  <p:cNvSpPr/>
                  <p:nvPr/>
                </p:nvSpPr>
                <p:spPr>
                  <a:xfrm>
                    <a:off x="7168878" y="391153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92" name="任意多边形: 形状 391"/>
                  <p:cNvSpPr/>
                  <p:nvPr/>
                </p:nvSpPr>
                <p:spPr>
                  <a:xfrm>
                    <a:off x="7168878" y="3932919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93" name="任意多边形: 形状 392"/>
                  <p:cNvSpPr/>
                  <p:nvPr/>
                </p:nvSpPr>
                <p:spPr>
                  <a:xfrm>
                    <a:off x="7168878" y="395430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94" name="任意多边形: 形状 393"/>
                  <p:cNvSpPr/>
                  <p:nvPr/>
                </p:nvSpPr>
                <p:spPr>
                  <a:xfrm>
                    <a:off x="7168878" y="3974623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95" name="任意多边形: 形状 394"/>
                  <p:cNvSpPr/>
                  <p:nvPr/>
                </p:nvSpPr>
                <p:spPr>
                  <a:xfrm>
                    <a:off x="7168878" y="3996010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96" name="任意多边形: 形状 395"/>
                  <p:cNvSpPr/>
                  <p:nvPr/>
                </p:nvSpPr>
                <p:spPr>
                  <a:xfrm>
                    <a:off x="7168878" y="4017396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97" name="任意多边形: 形状 396"/>
                  <p:cNvSpPr/>
                  <p:nvPr/>
                </p:nvSpPr>
                <p:spPr>
                  <a:xfrm>
                    <a:off x="7168878" y="4037714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98" name="任意多边形: 形状 397"/>
                  <p:cNvSpPr/>
                  <p:nvPr/>
                </p:nvSpPr>
                <p:spPr>
                  <a:xfrm>
                    <a:off x="7238385" y="3784281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1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99" name="任意多边形: 形状 398"/>
                  <p:cNvSpPr/>
                  <p:nvPr/>
                </p:nvSpPr>
                <p:spPr>
                  <a:xfrm>
                    <a:off x="7238385" y="3805668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1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00" name="任意多边形: 形状 399"/>
                  <p:cNvSpPr/>
                  <p:nvPr/>
                </p:nvSpPr>
                <p:spPr>
                  <a:xfrm>
                    <a:off x="7238385" y="3834540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01" name="任意多边形: 形状 400"/>
                  <p:cNvSpPr/>
                  <p:nvPr/>
                </p:nvSpPr>
                <p:spPr>
                  <a:xfrm>
                    <a:off x="7238385" y="3866620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113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02" name="任意多边形: 形状 401"/>
                  <p:cNvSpPr/>
                  <p:nvPr/>
                </p:nvSpPr>
                <p:spPr>
                  <a:xfrm>
                    <a:off x="7238385" y="3876244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03" name="任意多边形: 形状 402"/>
                  <p:cNvSpPr/>
                  <p:nvPr/>
                </p:nvSpPr>
                <p:spPr>
                  <a:xfrm>
                    <a:off x="7238385" y="3908324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5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5 h 12205"/>
                      <a:gd name="connsiteX7" fmla="*/ 2582 w 21203"/>
                      <a:gd name="connsiteY7" fmla="*/ 12205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5"/>
                        </a:moveTo>
                        <a:cubicBezTo>
                          <a:pt x="1512" y="12205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1"/>
                          <a:pt x="20760" y="4720"/>
                          <a:pt x="19691" y="4720"/>
                        </a:cubicBezTo>
                        <a:lnTo>
                          <a:pt x="3651" y="12205"/>
                        </a:lnTo>
                        <a:cubicBezTo>
                          <a:pt x="3651" y="12205"/>
                          <a:pt x="3651" y="12205"/>
                          <a:pt x="2582" y="122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04" name="任意多边形: 形状 403"/>
                  <p:cNvSpPr/>
                  <p:nvPr/>
                </p:nvSpPr>
                <p:spPr>
                  <a:xfrm>
                    <a:off x="7238385" y="3929711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5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5 h 12205"/>
                      <a:gd name="connsiteX7" fmla="*/ 2582 w 21203"/>
                      <a:gd name="connsiteY7" fmla="*/ 12205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5"/>
                        </a:moveTo>
                        <a:cubicBezTo>
                          <a:pt x="1512" y="12205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1"/>
                          <a:pt x="20760" y="4720"/>
                          <a:pt x="19691" y="4720"/>
                        </a:cubicBezTo>
                        <a:lnTo>
                          <a:pt x="3651" y="12205"/>
                        </a:lnTo>
                        <a:cubicBezTo>
                          <a:pt x="3651" y="12205"/>
                          <a:pt x="3651" y="12205"/>
                          <a:pt x="2582" y="122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05" name="任意多边形: 形状 404"/>
                  <p:cNvSpPr/>
                  <p:nvPr/>
                </p:nvSpPr>
                <p:spPr>
                  <a:xfrm>
                    <a:off x="7238385" y="3925433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1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1 h 36800"/>
                      <a:gd name="connsiteX7" fmla="*/ 2582 w 70392"/>
                      <a:gd name="connsiteY7" fmla="*/ 36801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1"/>
                        </a:moveTo>
                        <a:cubicBezTo>
                          <a:pt x="1512" y="36801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1"/>
                        </a:lnTo>
                        <a:cubicBezTo>
                          <a:pt x="3651" y="36801"/>
                          <a:pt x="3651" y="36801"/>
                          <a:pt x="2582" y="368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06" name="任意多边形: 形状 405"/>
                  <p:cNvSpPr/>
                  <p:nvPr/>
                </p:nvSpPr>
                <p:spPr>
                  <a:xfrm>
                    <a:off x="7238385" y="3946820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1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1 h 36800"/>
                      <a:gd name="connsiteX7" fmla="*/ 2582 w 70392"/>
                      <a:gd name="connsiteY7" fmla="*/ 36801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1"/>
                        </a:moveTo>
                        <a:cubicBezTo>
                          <a:pt x="1512" y="36801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1"/>
                        </a:lnTo>
                        <a:cubicBezTo>
                          <a:pt x="3651" y="36801"/>
                          <a:pt x="3651" y="36801"/>
                          <a:pt x="2582" y="368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07" name="任意多边形: 形状 406"/>
                  <p:cNvSpPr/>
                  <p:nvPr/>
                </p:nvSpPr>
                <p:spPr>
                  <a:xfrm>
                    <a:off x="7238385" y="3977831"/>
                    <a:ext cx="49005" cy="27176"/>
                  </a:xfrm>
                  <a:custGeom>
                    <a:avLst/>
                    <a:gdLst>
                      <a:gd name="connsiteX0" fmla="*/ 2582 w 49005"/>
                      <a:gd name="connsiteY0" fmla="*/ 27176 h 27176"/>
                      <a:gd name="connsiteX1" fmla="*/ 443 w 49005"/>
                      <a:gd name="connsiteY1" fmla="*/ 26107 h 27176"/>
                      <a:gd name="connsiteX2" fmla="*/ 1512 w 49005"/>
                      <a:gd name="connsiteY2" fmla="*/ 22899 h 27176"/>
                      <a:gd name="connsiteX3" fmla="*/ 45355 w 49005"/>
                      <a:gd name="connsiteY3" fmla="*/ 443 h 27176"/>
                      <a:gd name="connsiteX4" fmla="*/ 48563 w 49005"/>
                      <a:gd name="connsiteY4" fmla="*/ 1512 h 27176"/>
                      <a:gd name="connsiteX5" fmla="*/ 47494 w 49005"/>
                      <a:gd name="connsiteY5" fmla="*/ 4720 h 27176"/>
                      <a:gd name="connsiteX6" fmla="*/ 3651 w 49005"/>
                      <a:gd name="connsiteY6" fmla="*/ 27176 h 27176"/>
                      <a:gd name="connsiteX7" fmla="*/ 2582 w 49005"/>
                      <a:gd name="connsiteY7" fmla="*/ 27176 h 2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9005" h="27176">
                        <a:moveTo>
                          <a:pt x="2582" y="27176"/>
                        </a:moveTo>
                        <a:cubicBezTo>
                          <a:pt x="1512" y="27176"/>
                          <a:pt x="443" y="26107"/>
                          <a:pt x="443" y="26107"/>
                        </a:cubicBezTo>
                        <a:cubicBezTo>
                          <a:pt x="-626" y="25038"/>
                          <a:pt x="443" y="22899"/>
                          <a:pt x="1512" y="22899"/>
                        </a:cubicBezTo>
                        <a:lnTo>
                          <a:pt x="45355" y="443"/>
                        </a:lnTo>
                        <a:cubicBezTo>
                          <a:pt x="46425" y="-626"/>
                          <a:pt x="48563" y="443"/>
                          <a:pt x="48563" y="1512"/>
                        </a:cubicBezTo>
                        <a:cubicBezTo>
                          <a:pt x="49632" y="2581"/>
                          <a:pt x="48563" y="4720"/>
                          <a:pt x="47494" y="4720"/>
                        </a:cubicBezTo>
                        <a:lnTo>
                          <a:pt x="3651" y="27176"/>
                        </a:lnTo>
                        <a:cubicBezTo>
                          <a:pt x="3651" y="27176"/>
                          <a:pt x="3651" y="27176"/>
                          <a:pt x="2582" y="2717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08" name="任意多边形: 形状 407"/>
                  <p:cNvSpPr/>
                  <p:nvPr/>
                </p:nvSpPr>
                <p:spPr>
                  <a:xfrm>
                    <a:off x="7238385" y="3977831"/>
                    <a:ext cx="90710" cy="47493"/>
                  </a:xfrm>
                  <a:custGeom>
                    <a:avLst/>
                    <a:gdLst>
                      <a:gd name="connsiteX0" fmla="*/ 2582 w 90710"/>
                      <a:gd name="connsiteY0" fmla="*/ 47494 h 47493"/>
                      <a:gd name="connsiteX1" fmla="*/ 443 w 90710"/>
                      <a:gd name="connsiteY1" fmla="*/ 46424 h 47493"/>
                      <a:gd name="connsiteX2" fmla="*/ 1512 w 90710"/>
                      <a:gd name="connsiteY2" fmla="*/ 43216 h 47493"/>
                      <a:gd name="connsiteX3" fmla="*/ 87059 w 90710"/>
                      <a:gd name="connsiteY3" fmla="*/ 443 h 47493"/>
                      <a:gd name="connsiteX4" fmla="*/ 90267 w 90710"/>
                      <a:gd name="connsiteY4" fmla="*/ 1512 h 47493"/>
                      <a:gd name="connsiteX5" fmla="*/ 89198 w 90710"/>
                      <a:gd name="connsiteY5" fmla="*/ 4720 h 47493"/>
                      <a:gd name="connsiteX6" fmla="*/ 3651 w 90710"/>
                      <a:gd name="connsiteY6" fmla="*/ 47494 h 47493"/>
                      <a:gd name="connsiteX7" fmla="*/ 2582 w 90710"/>
                      <a:gd name="connsiteY7" fmla="*/ 47494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0710" h="47493">
                        <a:moveTo>
                          <a:pt x="2582" y="47494"/>
                        </a:moveTo>
                        <a:cubicBezTo>
                          <a:pt x="1512" y="47494"/>
                          <a:pt x="443" y="46424"/>
                          <a:pt x="443" y="46424"/>
                        </a:cubicBezTo>
                        <a:cubicBezTo>
                          <a:pt x="-626" y="45355"/>
                          <a:pt x="443" y="43216"/>
                          <a:pt x="1512" y="43216"/>
                        </a:cubicBezTo>
                        <a:lnTo>
                          <a:pt x="87059" y="443"/>
                        </a:lnTo>
                        <a:cubicBezTo>
                          <a:pt x="88129" y="-626"/>
                          <a:pt x="90267" y="443"/>
                          <a:pt x="90267" y="1512"/>
                        </a:cubicBezTo>
                        <a:cubicBezTo>
                          <a:pt x="91337" y="2581"/>
                          <a:pt x="90267" y="4720"/>
                          <a:pt x="89198" y="4720"/>
                        </a:cubicBezTo>
                        <a:lnTo>
                          <a:pt x="3651" y="47494"/>
                        </a:lnTo>
                        <a:cubicBezTo>
                          <a:pt x="3651" y="47494"/>
                          <a:pt x="3651" y="47494"/>
                          <a:pt x="2582" y="474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09" name="任意多边形: 形状 408"/>
                  <p:cNvSpPr/>
                  <p:nvPr/>
                </p:nvSpPr>
                <p:spPr>
                  <a:xfrm>
                    <a:off x="7301476" y="3767171"/>
                    <a:ext cx="27619" cy="16483"/>
                  </a:xfrm>
                  <a:custGeom>
                    <a:avLst/>
                    <a:gdLst>
                      <a:gd name="connsiteX0" fmla="*/ 2581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1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5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10" name="任意多边形: 形状 409"/>
                  <p:cNvSpPr/>
                  <p:nvPr/>
                </p:nvSpPr>
                <p:spPr>
                  <a:xfrm>
                    <a:off x="7301476" y="3788558"/>
                    <a:ext cx="27619" cy="16483"/>
                  </a:xfrm>
                  <a:custGeom>
                    <a:avLst/>
                    <a:gdLst>
                      <a:gd name="connsiteX0" fmla="*/ 2581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1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5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11" name="任意多边形: 形状 410"/>
                  <p:cNvSpPr/>
                  <p:nvPr/>
                </p:nvSpPr>
                <p:spPr>
                  <a:xfrm>
                    <a:off x="7287575" y="3799251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3651" y="33593"/>
                          <a:pt x="3651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12" name="任意多边形: 形状 411"/>
                  <p:cNvSpPr/>
                  <p:nvPr/>
                </p:nvSpPr>
                <p:spPr>
                  <a:xfrm>
                    <a:off x="7267257" y="3833470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0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5"/>
                          <a:pt x="443" y="26107"/>
                          <a:pt x="1512" y="26107"/>
                        </a:cubicBezTo>
                        <a:lnTo>
                          <a:pt x="52840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1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2582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13" name="任意多边形: 形状 412"/>
                  <p:cNvSpPr/>
                  <p:nvPr/>
                </p:nvSpPr>
                <p:spPr>
                  <a:xfrm>
                    <a:off x="7287575" y="3840956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3651" y="33593"/>
                          <a:pt x="3651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14" name="任意多边形: 形状 413"/>
                  <p:cNvSpPr/>
                  <p:nvPr/>
                </p:nvSpPr>
                <p:spPr>
                  <a:xfrm>
                    <a:off x="7267257" y="3873036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4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4" y="443"/>
                          <a:pt x="62464" y="1512"/>
                        </a:cubicBezTo>
                        <a:cubicBezTo>
                          <a:pt x="63534" y="2582"/>
                          <a:pt x="62464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2582" y="33593"/>
                          <a:pt x="2582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15" name="任意多边形: 形状 414"/>
                  <p:cNvSpPr/>
                  <p:nvPr/>
                </p:nvSpPr>
                <p:spPr>
                  <a:xfrm>
                    <a:off x="7267257" y="3894422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4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4" y="443"/>
                          <a:pt x="62464" y="1512"/>
                        </a:cubicBezTo>
                        <a:cubicBezTo>
                          <a:pt x="63534" y="2582"/>
                          <a:pt x="62464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2582" y="32523"/>
                          <a:pt x="2582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16" name="任意多边形: 形状 415"/>
                  <p:cNvSpPr/>
                  <p:nvPr/>
                </p:nvSpPr>
                <p:spPr>
                  <a:xfrm>
                    <a:off x="7316447" y="3900839"/>
                    <a:ext cx="42590" cy="22899"/>
                  </a:xfrm>
                  <a:custGeom>
                    <a:avLst/>
                    <a:gdLst>
                      <a:gd name="connsiteX0" fmla="*/ 2581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1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1" y="22899"/>
                          <a:pt x="258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17" name="任意多边形: 形状 416"/>
                  <p:cNvSpPr/>
                  <p:nvPr/>
                </p:nvSpPr>
                <p:spPr>
                  <a:xfrm>
                    <a:off x="7316447" y="3922225"/>
                    <a:ext cx="42590" cy="22899"/>
                  </a:xfrm>
                  <a:custGeom>
                    <a:avLst/>
                    <a:gdLst>
                      <a:gd name="connsiteX0" fmla="*/ 2581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1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1" y="22899"/>
                          <a:pt x="258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18" name="任意多边形: 形状 417"/>
                  <p:cNvSpPr/>
                  <p:nvPr/>
                </p:nvSpPr>
                <p:spPr>
                  <a:xfrm>
                    <a:off x="7295060" y="3943612"/>
                    <a:ext cx="62907" cy="33592"/>
                  </a:xfrm>
                  <a:custGeom>
                    <a:avLst/>
                    <a:gdLst>
                      <a:gd name="connsiteX0" fmla="*/ 2581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4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1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1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4" y="443"/>
                          <a:pt x="62464" y="1512"/>
                        </a:cubicBezTo>
                        <a:cubicBezTo>
                          <a:pt x="63534" y="2582"/>
                          <a:pt x="62464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3651" y="32523"/>
                          <a:pt x="2581" y="33593"/>
                          <a:pt x="2581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19" name="任意多边形: 形状 418"/>
                  <p:cNvSpPr/>
                  <p:nvPr/>
                </p:nvSpPr>
                <p:spPr>
                  <a:xfrm>
                    <a:off x="7336764" y="3963929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20" name="任意多边形: 形状 419"/>
                  <p:cNvSpPr/>
                  <p:nvPr/>
                </p:nvSpPr>
                <p:spPr>
                  <a:xfrm>
                    <a:off x="7336764" y="3750062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9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5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5414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21" name="任意多边形: 形状 420"/>
                  <p:cNvSpPr/>
                  <p:nvPr/>
                </p:nvSpPr>
                <p:spPr>
                  <a:xfrm>
                    <a:off x="7336764" y="3770379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9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22" name="任意多边形: 形状 421"/>
                  <p:cNvSpPr/>
                  <p:nvPr/>
                </p:nvSpPr>
                <p:spPr>
                  <a:xfrm>
                    <a:off x="7358151" y="3774657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23" name="任意多边形: 形状 422"/>
                  <p:cNvSpPr/>
                  <p:nvPr/>
                </p:nvSpPr>
                <p:spPr>
                  <a:xfrm>
                    <a:off x="7330348" y="3796044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1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2582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24" name="任意多边形: 形状 423"/>
                  <p:cNvSpPr/>
                  <p:nvPr/>
                </p:nvSpPr>
                <p:spPr>
                  <a:xfrm>
                    <a:off x="7358151" y="381636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25" name="任意多边形: 形状 424"/>
                  <p:cNvSpPr/>
                  <p:nvPr/>
                </p:nvSpPr>
                <p:spPr>
                  <a:xfrm>
                    <a:off x="7336764" y="384844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26" name="任意多边形: 形状 425"/>
                  <p:cNvSpPr/>
                  <p:nvPr/>
                </p:nvSpPr>
                <p:spPr>
                  <a:xfrm>
                    <a:off x="7336764" y="386982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27" name="任意多边形: 形状 426"/>
                  <p:cNvSpPr/>
                  <p:nvPr/>
                </p:nvSpPr>
                <p:spPr>
                  <a:xfrm>
                    <a:off x="7364567" y="3876244"/>
                    <a:ext cx="42590" cy="22898"/>
                  </a:xfrm>
                  <a:custGeom>
                    <a:avLst/>
                    <a:gdLst>
                      <a:gd name="connsiteX0" fmla="*/ 2581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1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28" name="任意多边形: 形状 427"/>
                  <p:cNvSpPr/>
                  <p:nvPr/>
                </p:nvSpPr>
                <p:spPr>
                  <a:xfrm>
                    <a:off x="7364567" y="3897631"/>
                    <a:ext cx="42590" cy="22898"/>
                  </a:xfrm>
                  <a:custGeom>
                    <a:avLst/>
                    <a:gdLst>
                      <a:gd name="connsiteX0" fmla="*/ 2581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1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29" name="任意多边形: 形状 428"/>
                  <p:cNvSpPr/>
                  <p:nvPr/>
                </p:nvSpPr>
                <p:spPr>
                  <a:xfrm>
                    <a:off x="7364567" y="3925433"/>
                    <a:ext cx="27619" cy="16482"/>
                  </a:xfrm>
                  <a:custGeom>
                    <a:avLst/>
                    <a:gdLst>
                      <a:gd name="connsiteX0" fmla="*/ 2581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1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30" name="任意多边形: 形状 429"/>
                  <p:cNvSpPr/>
                  <p:nvPr/>
                </p:nvSpPr>
                <p:spPr>
                  <a:xfrm>
                    <a:off x="7364567" y="3945751"/>
                    <a:ext cx="27619" cy="16483"/>
                  </a:xfrm>
                  <a:custGeom>
                    <a:avLst/>
                    <a:gdLst>
                      <a:gd name="connsiteX0" fmla="*/ 2581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5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1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5"/>
                          <a:pt x="1512" y="12205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1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31" name="任意多边形: 形状 430"/>
                  <p:cNvSpPr/>
                  <p:nvPr/>
                </p:nvSpPr>
                <p:spPr>
                  <a:xfrm>
                    <a:off x="7372052" y="3717982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5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5 h 30384"/>
                      <a:gd name="connsiteX7" fmla="*/ 2582 w 56491"/>
                      <a:gd name="connsiteY7" fmla="*/ 30385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5"/>
                        </a:moveTo>
                        <a:cubicBezTo>
                          <a:pt x="1512" y="30385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2"/>
                          <a:pt x="56049" y="4720"/>
                          <a:pt x="54979" y="4720"/>
                        </a:cubicBezTo>
                        <a:lnTo>
                          <a:pt x="3651" y="30385"/>
                        </a:lnTo>
                        <a:cubicBezTo>
                          <a:pt x="3651" y="30385"/>
                          <a:pt x="2582" y="30385"/>
                          <a:pt x="2582" y="303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32" name="任意多边形: 形状 431"/>
                  <p:cNvSpPr/>
                  <p:nvPr/>
                </p:nvSpPr>
                <p:spPr>
                  <a:xfrm>
                    <a:off x="7372052" y="3739368"/>
                    <a:ext cx="56048" cy="30384"/>
                  </a:xfrm>
                  <a:custGeom>
                    <a:avLst/>
                    <a:gdLst>
                      <a:gd name="connsiteX0" fmla="*/ 2582 w 56048"/>
                      <a:gd name="connsiteY0" fmla="*/ 30385 h 30384"/>
                      <a:gd name="connsiteX1" fmla="*/ 443 w 56048"/>
                      <a:gd name="connsiteY1" fmla="*/ 29315 h 30384"/>
                      <a:gd name="connsiteX2" fmla="*/ 1512 w 56048"/>
                      <a:gd name="connsiteY2" fmla="*/ 26107 h 30384"/>
                      <a:gd name="connsiteX3" fmla="*/ 52841 w 56048"/>
                      <a:gd name="connsiteY3" fmla="*/ 443 h 30384"/>
                      <a:gd name="connsiteX4" fmla="*/ 56049 w 56048"/>
                      <a:gd name="connsiteY4" fmla="*/ 1512 h 30384"/>
                      <a:gd name="connsiteX5" fmla="*/ 54979 w 56048"/>
                      <a:gd name="connsiteY5" fmla="*/ 4720 h 30384"/>
                      <a:gd name="connsiteX6" fmla="*/ 3651 w 56048"/>
                      <a:gd name="connsiteY6" fmla="*/ 30385 h 30384"/>
                      <a:gd name="connsiteX7" fmla="*/ 2582 w 56048"/>
                      <a:gd name="connsiteY7" fmla="*/ 30385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8" h="30384">
                        <a:moveTo>
                          <a:pt x="2582" y="30385"/>
                        </a:moveTo>
                        <a:cubicBezTo>
                          <a:pt x="1512" y="30385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6049" y="2582"/>
                          <a:pt x="56049" y="4720"/>
                          <a:pt x="54979" y="4720"/>
                        </a:cubicBezTo>
                        <a:lnTo>
                          <a:pt x="3651" y="30385"/>
                        </a:lnTo>
                        <a:cubicBezTo>
                          <a:pt x="3651" y="30385"/>
                          <a:pt x="2582" y="30385"/>
                          <a:pt x="2582" y="303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33" name="任意多边形: 形状 432"/>
                  <p:cNvSpPr/>
                  <p:nvPr/>
                </p:nvSpPr>
                <p:spPr>
                  <a:xfrm>
                    <a:off x="7407341" y="3760755"/>
                    <a:ext cx="21203" cy="12205"/>
                  </a:xfrm>
                  <a:custGeom>
                    <a:avLst/>
                    <a:gdLst>
                      <a:gd name="connsiteX0" fmla="*/ 2581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1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1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2581" y="12206"/>
                          <a:pt x="2581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34" name="任意多边形: 形状 433"/>
                  <p:cNvSpPr/>
                  <p:nvPr/>
                </p:nvSpPr>
                <p:spPr>
                  <a:xfrm>
                    <a:off x="7407341" y="3782142"/>
                    <a:ext cx="21203" cy="12205"/>
                  </a:xfrm>
                  <a:custGeom>
                    <a:avLst/>
                    <a:gdLst>
                      <a:gd name="connsiteX0" fmla="*/ 2581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1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1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2581" y="12206"/>
                          <a:pt x="2581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35" name="任意多边形: 形状 434"/>
                  <p:cNvSpPr/>
                  <p:nvPr/>
                </p:nvSpPr>
                <p:spPr>
                  <a:xfrm>
                    <a:off x="7407341" y="3802459"/>
                    <a:ext cx="21203" cy="12205"/>
                  </a:xfrm>
                  <a:custGeom>
                    <a:avLst/>
                    <a:gdLst>
                      <a:gd name="connsiteX0" fmla="*/ 2581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1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1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2581" y="12206"/>
                          <a:pt x="2581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36" name="任意多边形: 形状 435"/>
                  <p:cNvSpPr/>
                  <p:nvPr/>
                </p:nvSpPr>
                <p:spPr>
                  <a:xfrm>
                    <a:off x="7385954" y="3823846"/>
                    <a:ext cx="42147" cy="22898"/>
                  </a:xfrm>
                  <a:custGeom>
                    <a:avLst/>
                    <a:gdLst>
                      <a:gd name="connsiteX0" fmla="*/ 2581 w 42147"/>
                      <a:gd name="connsiteY0" fmla="*/ 22899 h 22898"/>
                      <a:gd name="connsiteX1" fmla="*/ 443 w 42147"/>
                      <a:gd name="connsiteY1" fmla="*/ 21830 h 22898"/>
                      <a:gd name="connsiteX2" fmla="*/ 1512 w 42147"/>
                      <a:gd name="connsiteY2" fmla="*/ 18622 h 22898"/>
                      <a:gd name="connsiteX3" fmla="*/ 38939 w 42147"/>
                      <a:gd name="connsiteY3" fmla="*/ 443 h 22898"/>
                      <a:gd name="connsiteX4" fmla="*/ 42147 w 42147"/>
                      <a:gd name="connsiteY4" fmla="*/ 1512 h 22898"/>
                      <a:gd name="connsiteX5" fmla="*/ 41078 w 42147"/>
                      <a:gd name="connsiteY5" fmla="*/ 4720 h 22898"/>
                      <a:gd name="connsiteX6" fmla="*/ 3651 w 42147"/>
                      <a:gd name="connsiteY6" fmla="*/ 22899 h 22898"/>
                      <a:gd name="connsiteX7" fmla="*/ 2581 w 42147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147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2147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37" name="任意多边形: 形状 436"/>
                  <p:cNvSpPr/>
                  <p:nvPr/>
                </p:nvSpPr>
                <p:spPr>
                  <a:xfrm>
                    <a:off x="7385954" y="3845233"/>
                    <a:ext cx="42590" cy="22898"/>
                  </a:xfrm>
                  <a:custGeom>
                    <a:avLst/>
                    <a:gdLst>
                      <a:gd name="connsiteX0" fmla="*/ 2581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1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38" name="任意多边形: 形状 437"/>
                  <p:cNvSpPr/>
                  <p:nvPr/>
                </p:nvSpPr>
                <p:spPr>
                  <a:xfrm>
                    <a:off x="7413757" y="3865551"/>
                    <a:ext cx="13717" cy="8997"/>
                  </a:xfrm>
                  <a:custGeom>
                    <a:avLst/>
                    <a:gdLst>
                      <a:gd name="connsiteX0" fmla="*/ 2581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5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1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1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1"/>
                          <a:pt x="13275" y="4720"/>
                          <a:pt x="12205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3651" y="8998"/>
                          <a:pt x="2581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39" name="任意多边形: 形状 438"/>
                  <p:cNvSpPr/>
                  <p:nvPr/>
                </p:nvSpPr>
                <p:spPr>
                  <a:xfrm>
                    <a:off x="7413757" y="3886937"/>
                    <a:ext cx="13717" cy="8997"/>
                  </a:xfrm>
                  <a:custGeom>
                    <a:avLst/>
                    <a:gdLst>
                      <a:gd name="connsiteX0" fmla="*/ 2581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5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1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1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1"/>
                          <a:pt x="13275" y="4720"/>
                          <a:pt x="12205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3651" y="8998"/>
                          <a:pt x="2581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40" name="任意多边形: 形状 439"/>
                  <p:cNvSpPr/>
                  <p:nvPr/>
                </p:nvSpPr>
                <p:spPr>
                  <a:xfrm>
                    <a:off x="7399855" y="3907255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9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1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441" name="任意多边形: 形状 440"/>
                  <p:cNvSpPr/>
                  <p:nvPr/>
                </p:nvSpPr>
                <p:spPr>
                  <a:xfrm>
                    <a:off x="7399855" y="3928641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9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1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</p:grpSp>
          <p:grpSp>
            <p:nvGrpSpPr>
              <p:cNvPr id="354" name="图形 4"/>
              <p:cNvGrpSpPr/>
              <p:nvPr/>
            </p:nvGrpSpPr>
            <p:grpSpPr>
              <a:xfrm>
                <a:off x="6741586" y="2921768"/>
                <a:ext cx="756021" cy="767784"/>
                <a:chOff x="6741586" y="2921768"/>
                <a:chExt cx="756021" cy="767784"/>
              </a:xfrm>
            </p:grpSpPr>
            <p:grpSp>
              <p:nvGrpSpPr>
                <p:cNvPr id="355" name="图形 4"/>
                <p:cNvGrpSpPr/>
                <p:nvPr/>
              </p:nvGrpSpPr>
              <p:grpSpPr>
                <a:xfrm>
                  <a:off x="6741586" y="3257540"/>
                  <a:ext cx="319732" cy="319731"/>
                  <a:chOff x="6741586" y="3257540"/>
                  <a:chExt cx="319732" cy="319731"/>
                </a:xfrm>
              </p:grpSpPr>
              <p:sp>
                <p:nvSpPr>
                  <p:cNvPr id="380" name="任意多边形: 形状 379"/>
                  <p:cNvSpPr/>
                  <p:nvPr/>
                </p:nvSpPr>
                <p:spPr>
                  <a:xfrm>
                    <a:off x="6741586" y="3257540"/>
                    <a:ext cx="319732" cy="160400"/>
                  </a:xfrm>
                  <a:custGeom>
                    <a:avLst/>
                    <a:gdLst>
                      <a:gd name="connsiteX0" fmla="*/ 319732 w 319732"/>
                      <a:gd name="connsiteY0" fmla="*/ 80200 h 160400"/>
                      <a:gd name="connsiteX1" fmla="*/ 160401 w 319732"/>
                      <a:gd name="connsiteY1" fmla="*/ 160401 h 160400"/>
                      <a:gd name="connsiteX2" fmla="*/ 0 w 319732"/>
                      <a:gd name="connsiteY2" fmla="*/ 80200 h 160400"/>
                      <a:gd name="connsiteX3" fmla="*/ 160401 w 31973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2" h="160400">
                        <a:moveTo>
                          <a:pt x="319732" y="80200"/>
                        </a:moveTo>
                        <a:lnTo>
                          <a:pt x="160401" y="160401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81" name="任意多边形: 形状 380"/>
                  <p:cNvSpPr/>
                  <p:nvPr/>
                </p:nvSpPr>
                <p:spPr>
                  <a:xfrm>
                    <a:off x="6901987" y="3337741"/>
                    <a:ext cx="159331" cy="239531"/>
                  </a:xfrm>
                  <a:custGeom>
                    <a:avLst/>
                    <a:gdLst>
                      <a:gd name="connsiteX0" fmla="*/ 159332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2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2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2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82" name="任意多边形: 形状 381"/>
                  <p:cNvSpPr/>
                  <p:nvPr/>
                </p:nvSpPr>
                <p:spPr>
                  <a:xfrm>
                    <a:off x="6741586" y="3337741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239532 h 239531"/>
                      <a:gd name="connsiteX1" fmla="*/ 0 w 160400"/>
                      <a:gd name="connsiteY1" fmla="*/ 159331 h 239531"/>
                      <a:gd name="connsiteX2" fmla="*/ 0 w 160400"/>
                      <a:gd name="connsiteY2" fmla="*/ 0 h 239531"/>
                      <a:gd name="connsiteX3" fmla="*/ 160401 w 160400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6040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356" name="图形 4"/>
                <p:cNvGrpSpPr/>
                <p:nvPr/>
              </p:nvGrpSpPr>
              <p:grpSpPr>
                <a:xfrm>
                  <a:off x="7178945" y="3257540"/>
                  <a:ext cx="318662" cy="319731"/>
                  <a:chOff x="7178945" y="3257540"/>
                  <a:chExt cx="318662" cy="319731"/>
                </a:xfrm>
              </p:grpSpPr>
              <p:sp>
                <p:nvSpPr>
                  <p:cNvPr id="377" name="任意多边形: 形状 376"/>
                  <p:cNvSpPr/>
                  <p:nvPr/>
                </p:nvSpPr>
                <p:spPr>
                  <a:xfrm>
                    <a:off x="7178945" y="3257540"/>
                    <a:ext cx="318662" cy="160400"/>
                  </a:xfrm>
                  <a:custGeom>
                    <a:avLst/>
                    <a:gdLst>
                      <a:gd name="connsiteX0" fmla="*/ 318663 w 318662"/>
                      <a:gd name="connsiteY0" fmla="*/ 80200 h 160400"/>
                      <a:gd name="connsiteX1" fmla="*/ 159331 w 318662"/>
                      <a:gd name="connsiteY1" fmla="*/ 160401 h 160400"/>
                      <a:gd name="connsiteX2" fmla="*/ 0 w 318662"/>
                      <a:gd name="connsiteY2" fmla="*/ 80200 h 160400"/>
                      <a:gd name="connsiteX3" fmla="*/ 159331 w 31866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8662" h="160400">
                        <a:moveTo>
                          <a:pt x="318663" y="80200"/>
                        </a:moveTo>
                        <a:lnTo>
                          <a:pt x="159331" y="160401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rgbClr val="FFFDF5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78" name="任意多边形: 形状 377"/>
                  <p:cNvSpPr/>
                  <p:nvPr/>
                </p:nvSpPr>
                <p:spPr>
                  <a:xfrm>
                    <a:off x="7338277" y="3337741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1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rgbClr val="F3E5A5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79" name="任意多边形: 形状 378"/>
                  <p:cNvSpPr/>
                  <p:nvPr/>
                </p:nvSpPr>
                <p:spPr>
                  <a:xfrm>
                    <a:off x="7178945" y="3337741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5933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rgbClr val="F49D5B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357" name="图形 4"/>
                <p:cNvGrpSpPr/>
                <p:nvPr/>
              </p:nvGrpSpPr>
              <p:grpSpPr>
                <a:xfrm>
                  <a:off x="6953315" y="3370890"/>
                  <a:ext cx="319731" cy="318662"/>
                  <a:chOff x="6953315" y="3370890"/>
                  <a:chExt cx="319731" cy="318662"/>
                </a:xfrm>
              </p:grpSpPr>
              <p:sp>
                <p:nvSpPr>
                  <p:cNvPr id="374" name="任意多边形: 形状 373"/>
                  <p:cNvSpPr/>
                  <p:nvPr/>
                </p:nvSpPr>
                <p:spPr>
                  <a:xfrm>
                    <a:off x="6953315" y="3370890"/>
                    <a:ext cx="319731" cy="159331"/>
                  </a:xfrm>
                  <a:custGeom>
                    <a:avLst/>
                    <a:gdLst>
                      <a:gd name="connsiteX0" fmla="*/ 319732 w 319731"/>
                      <a:gd name="connsiteY0" fmla="*/ 79131 h 159331"/>
                      <a:gd name="connsiteX1" fmla="*/ 159331 w 319731"/>
                      <a:gd name="connsiteY1" fmla="*/ 159331 h 159331"/>
                      <a:gd name="connsiteX2" fmla="*/ 0 w 319731"/>
                      <a:gd name="connsiteY2" fmla="*/ 79131 h 159331"/>
                      <a:gd name="connsiteX3" fmla="*/ 159331 w 319731"/>
                      <a:gd name="connsiteY3" fmla="*/ 0 h 159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1" h="159331">
                        <a:moveTo>
                          <a:pt x="319732" y="79131"/>
                        </a:moveTo>
                        <a:lnTo>
                          <a:pt x="159331" y="159331"/>
                        </a:lnTo>
                        <a:lnTo>
                          <a:pt x="0" y="79131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75" name="任意多边形: 形状 374"/>
                  <p:cNvSpPr/>
                  <p:nvPr/>
                </p:nvSpPr>
                <p:spPr>
                  <a:xfrm>
                    <a:off x="7112646" y="3450021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160401 h 239531"/>
                      <a:gd name="connsiteX1" fmla="*/ 0 w 160400"/>
                      <a:gd name="connsiteY1" fmla="*/ 239532 h 239531"/>
                      <a:gd name="connsiteX2" fmla="*/ 0 w 160400"/>
                      <a:gd name="connsiteY2" fmla="*/ 80200 h 239531"/>
                      <a:gd name="connsiteX3" fmla="*/ 160401 w 160400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16040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76" name="任意多边形: 形状 375"/>
                  <p:cNvSpPr/>
                  <p:nvPr/>
                </p:nvSpPr>
                <p:spPr>
                  <a:xfrm>
                    <a:off x="6953315" y="3450021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6040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6040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358" name="图形 4"/>
                <p:cNvGrpSpPr/>
                <p:nvPr/>
              </p:nvGrpSpPr>
              <p:grpSpPr>
                <a:xfrm>
                  <a:off x="6953315" y="2921768"/>
                  <a:ext cx="319731" cy="318662"/>
                  <a:chOff x="6953315" y="2921768"/>
                  <a:chExt cx="319731" cy="318662"/>
                </a:xfrm>
              </p:grpSpPr>
              <p:sp>
                <p:nvSpPr>
                  <p:cNvPr id="371" name="任意多边形: 形状 370"/>
                  <p:cNvSpPr/>
                  <p:nvPr/>
                </p:nvSpPr>
                <p:spPr>
                  <a:xfrm>
                    <a:off x="6953315" y="2921768"/>
                    <a:ext cx="319731" cy="159331"/>
                  </a:xfrm>
                  <a:custGeom>
                    <a:avLst/>
                    <a:gdLst>
                      <a:gd name="connsiteX0" fmla="*/ 319732 w 319731"/>
                      <a:gd name="connsiteY0" fmla="*/ 79131 h 159331"/>
                      <a:gd name="connsiteX1" fmla="*/ 159331 w 319731"/>
                      <a:gd name="connsiteY1" fmla="*/ 159331 h 159331"/>
                      <a:gd name="connsiteX2" fmla="*/ 0 w 319731"/>
                      <a:gd name="connsiteY2" fmla="*/ 79131 h 159331"/>
                      <a:gd name="connsiteX3" fmla="*/ 159331 w 319731"/>
                      <a:gd name="connsiteY3" fmla="*/ 0 h 159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1" h="159331">
                        <a:moveTo>
                          <a:pt x="319732" y="79131"/>
                        </a:moveTo>
                        <a:lnTo>
                          <a:pt x="159331" y="159331"/>
                        </a:lnTo>
                        <a:lnTo>
                          <a:pt x="0" y="79131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72" name="任意多边形: 形状 371"/>
                  <p:cNvSpPr/>
                  <p:nvPr/>
                </p:nvSpPr>
                <p:spPr>
                  <a:xfrm>
                    <a:off x="7112646" y="3000899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160401 h 239531"/>
                      <a:gd name="connsiteX1" fmla="*/ 0 w 160400"/>
                      <a:gd name="connsiteY1" fmla="*/ 239532 h 239531"/>
                      <a:gd name="connsiteX2" fmla="*/ 0 w 160400"/>
                      <a:gd name="connsiteY2" fmla="*/ 80200 h 239531"/>
                      <a:gd name="connsiteX3" fmla="*/ 160401 w 160400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16040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73" name="任意多边形: 形状 372"/>
                  <p:cNvSpPr/>
                  <p:nvPr/>
                </p:nvSpPr>
                <p:spPr>
                  <a:xfrm>
                    <a:off x="6953315" y="3000899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6040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6040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359" name="图形 4"/>
                <p:cNvGrpSpPr/>
                <p:nvPr/>
              </p:nvGrpSpPr>
              <p:grpSpPr>
                <a:xfrm>
                  <a:off x="7178945" y="3032979"/>
                  <a:ext cx="318662" cy="319731"/>
                  <a:chOff x="7178945" y="3032979"/>
                  <a:chExt cx="318662" cy="319731"/>
                </a:xfrm>
              </p:grpSpPr>
              <p:sp>
                <p:nvSpPr>
                  <p:cNvPr id="368" name="任意多边形: 形状 367"/>
                  <p:cNvSpPr/>
                  <p:nvPr/>
                </p:nvSpPr>
                <p:spPr>
                  <a:xfrm>
                    <a:off x="7178945" y="3032979"/>
                    <a:ext cx="318662" cy="160400"/>
                  </a:xfrm>
                  <a:custGeom>
                    <a:avLst/>
                    <a:gdLst>
                      <a:gd name="connsiteX0" fmla="*/ 318663 w 318662"/>
                      <a:gd name="connsiteY0" fmla="*/ 80200 h 160400"/>
                      <a:gd name="connsiteX1" fmla="*/ 159331 w 318662"/>
                      <a:gd name="connsiteY1" fmla="*/ 160401 h 160400"/>
                      <a:gd name="connsiteX2" fmla="*/ 0 w 318662"/>
                      <a:gd name="connsiteY2" fmla="*/ 80200 h 160400"/>
                      <a:gd name="connsiteX3" fmla="*/ 159331 w 31866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8662" h="160400">
                        <a:moveTo>
                          <a:pt x="318663" y="80200"/>
                        </a:moveTo>
                        <a:lnTo>
                          <a:pt x="159331" y="160401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69" name="任意多边形: 形状 368"/>
                  <p:cNvSpPr/>
                  <p:nvPr/>
                </p:nvSpPr>
                <p:spPr>
                  <a:xfrm>
                    <a:off x="7338277" y="3113180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1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rgbClr val="F3E5A5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70" name="任意多边形: 形状 369"/>
                  <p:cNvSpPr/>
                  <p:nvPr/>
                </p:nvSpPr>
                <p:spPr>
                  <a:xfrm>
                    <a:off x="7178945" y="3113180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5933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360" name="图形 4"/>
                <p:cNvGrpSpPr/>
                <p:nvPr/>
              </p:nvGrpSpPr>
              <p:grpSpPr>
                <a:xfrm>
                  <a:off x="6741586" y="3032979"/>
                  <a:ext cx="319732" cy="319731"/>
                  <a:chOff x="6741586" y="3032979"/>
                  <a:chExt cx="319732" cy="319731"/>
                </a:xfrm>
              </p:grpSpPr>
              <p:sp>
                <p:nvSpPr>
                  <p:cNvPr id="365" name="任意多边形: 形状 364"/>
                  <p:cNvSpPr/>
                  <p:nvPr/>
                </p:nvSpPr>
                <p:spPr>
                  <a:xfrm>
                    <a:off x="6741586" y="3032979"/>
                    <a:ext cx="319732" cy="160400"/>
                  </a:xfrm>
                  <a:custGeom>
                    <a:avLst/>
                    <a:gdLst>
                      <a:gd name="connsiteX0" fmla="*/ 319732 w 319732"/>
                      <a:gd name="connsiteY0" fmla="*/ 80200 h 160400"/>
                      <a:gd name="connsiteX1" fmla="*/ 160401 w 319732"/>
                      <a:gd name="connsiteY1" fmla="*/ 160401 h 160400"/>
                      <a:gd name="connsiteX2" fmla="*/ 0 w 319732"/>
                      <a:gd name="connsiteY2" fmla="*/ 80200 h 160400"/>
                      <a:gd name="connsiteX3" fmla="*/ 160401 w 31973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2" h="160400">
                        <a:moveTo>
                          <a:pt x="319732" y="80200"/>
                        </a:moveTo>
                        <a:lnTo>
                          <a:pt x="160401" y="160401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66" name="任意多边形: 形状 365"/>
                  <p:cNvSpPr/>
                  <p:nvPr/>
                </p:nvSpPr>
                <p:spPr>
                  <a:xfrm>
                    <a:off x="6901987" y="3113180"/>
                    <a:ext cx="159331" cy="239531"/>
                  </a:xfrm>
                  <a:custGeom>
                    <a:avLst/>
                    <a:gdLst>
                      <a:gd name="connsiteX0" fmla="*/ 159332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2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2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2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67" name="任意多边形: 形状 366"/>
                  <p:cNvSpPr/>
                  <p:nvPr/>
                </p:nvSpPr>
                <p:spPr>
                  <a:xfrm>
                    <a:off x="6741586" y="3113180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239532 h 239531"/>
                      <a:gd name="connsiteX1" fmla="*/ 0 w 160400"/>
                      <a:gd name="connsiteY1" fmla="*/ 159331 h 239531"/>
                      <a:gd name="connsiteX2" fmla="*/ 0 w 160400"/>
                      <a:gd name="connsiteY2" fmla="*/ 0 h 239531"/>
                      <a:gd name="connsiteX3" fmla="*/ 160401 w 160400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6040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361" name="图形 4"/>
                <p:cNvGrpSpPr/>
                <p:nvPr/>
              </p:nvGrpSpPr>
              <p:grpSpPr>
                <a:xfrm>
                  <a:off x="6953315" y="3146329"/>
                  <a:ext cx="319731" cy="318662"/>
                  <a:chOff x="6953315" y="3146329"/>
                  <a:chExt cx="319731" cy="318662"/>
                </a:xfrm>
              </p:grpSpPr>
              <p:sp>
                <p:nvSpPr>
                  <p:cNvPr id="362" name="任意多边形: 形状 361"/>
                  <p:cNvSpPr/>
                  <p:nvPr/>
                </p:nvSpPr>
                <p:spPr>
                  <a:xfrm>
                    <a:off x="6953315" y="3146329"/>
                    <a:ext cx="319731" cy="159331"/>
                  </a:xfrm>
                  <a:custGeom>
                    <a:avLst/>
                    <a:gdLst>
                      <a:gd name="connsiteX0" fmla="*/ 319732 w 319731"/>
                      <a:gd name="connsiteY0" fmla="*/ 79131 h 159331"/>
                      <a:gd name="connsiteX1" fmla="*/ 159331 w 319731"/>
                      <a:gd name="connsiteY1" fmla="*/ 159331 h 159331"/>
                      <a:gd name="connsiteX2" fmla="*/ 0 w 319731"/>
                      <a:gd name="connsiteY2" fmla="*/ 79131 h 159331"/>
                      <a:gd name="connsiteX3" fmla="*/ 159331 w 319731"/>
                      <a:gd name="connsiteY3" fmla="*/ 0 h 159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1" h="159331">
                        <a:moveTo>
                          <a:pt x="319732" y="79131"/>
                        </a:moveTo>
                        <a:lnTo>
                          <a:pt x="159331" y="159331"/>
                        </a:lnTo>
                        <a:lnTo>
                          <a:pt x="0" y="79131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63" name="任意多边形: 形状 362"/>
                  <p:cNvSpPr/>
                  <p:nvPr/>
                </p:nvSpPr>
                <p:spPr>
                  <a:xfrm>
                    <a:off x="7112646" y="3225460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160401 h 239531"/>
                      <a:gd name="connsiteX1" fmla="*/ 0 w 160400"/>
                      <a:gd name="connsiteY1" fmla="*/ 239532 h 239531"/>
                      <a:gd name="connsiteX2" fmla="*/ 0 w 160400"/>
                      <a:gd name="connsiteY2" fmla="*/ 80200 h 239531"/>
                      <a:gd name="connsiteX3" fmla="*/ 160401 w 160400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16040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64" name="任意多边形: 形状 363"/>
                  <p:cNvSpPr/>
                  <p:nvPr/>
                </p:nvSpPr>
                <p:spPr>
                  <a:xfrm>
                    <a:off x="6953315" y="3225460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6040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6040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</p:grpSp>
        </p:grpSp>
        <p:grpSp>
          <p:nvGrpSpPr>
            <p:cNvPr id="171" name="图形 4"/>
            <p:cNvGrpSpPr/>
            <p:nvPr/>
          </p:nvGrpSpPr>
          <p:grpSpPr>
            <a:xfrm>
              <a:off x="7445458" y="1183616"/>
              <a:ext cx="1258768" cy="3072343"/>
              <a:chOff x="6859213" y="1487786"/>
              <a:chExt cx="1191242" cy="2907529"/>
            </a:xfrm>
          </p:grpSpPr>
          <p:grpSp>
            <p:nvGrpSpPr>
              <p:cNvPr id="304" name="图形 4"/>
              <p:cNvGrpSpPr/>
              <p:nvPr/>
            </p:nvGrpSpPr>
            <p:grpSpPr>
              <a:xfrm>
                <a:off x="7213164" y="3654264"/>
                <a:ext cx="741051" cy="741051"/>
                <a:chOff x="7213164" y="3654264"/>
                <a:chExt cx="741051" cy="741051"/>
              </a:xfrm>
            </p:grpSpPr>
            <p:sp>
              <p:nvSpPr>
                <p:cNvPr id="342" name="任意多边形: 形状 341"/>
                <p:cNvSpPr/>
                <p:nvPr/>
              </p:nvSpPr>
              <p:spPr>
                <a:xfrm>
                  <a:off x="7213164" y="365426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6 h 371060"/>
                    <a:gd name="connsiteX1" fmla="*/ 369991 w 741051"/>
                    <a:gd name="connsiteY1" fmla="*/ 371060 h 371060"/>
                    <a:gd name="connsiteX2" fmla="*/ 0 w 741051"/>
                    <a:gd name="connsiteY2" fmla="*/ 184996 h 371060"/>
                    <a:gd name="connsiteX3" fmla="*/ 369991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6"/>
                      </a:moveTo>
                      <a:lnTo>
                        <a:pt x="369991" y="371060"/>
                      </a:lnTo>
                      <a:lnTo>
                        <a:pt x="0" y="184996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43" name="任意多边形: 形状 342"/>
                <p:cNvSpPr/>
                <p:nvPr/>
              </p:nvSpPr>
              <p:spPr>
                <a:xfrm>
                  <a:off x="7583155" y="3839260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371060 h 556055"/>
                    <a:gd name="connsiteX1" fmla="*/ 0 w 371060"/>
                    <a:gd name="connsiteY1" fmla="*/ 556056 h 556055"/>
                    <a:gd name="connsiteX2" fmla="*/ 0 w 371060"/>
                    <a:gd name="connsiteY2" fmla="*/ 186065 h 556055"/>
                    <a:gd name="connsiteX3" fmla="*/ 371060 w 37106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rgbClr val="DDE8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44" name="任意多边形: 形状 343"/>
                <p:cNvSpPr/>
                <p:nvPr/>
              </p:nvSpPr>
              <p:spPr>
                <a:xfrm>
                  <a:off x="7676187" y="3978274"/>
                  <a:ext cx="184995" cy="278027"/>
                </a:xfrm>
                <a:custGeom>
                  <a:avLst/>
                  <a:gdLst>
                    <a:gd name="connsiteX0" fmla="*/ 184995 w 184995"/>
                    <a:gd name="connsiteY0" fmla="*/ 184995 h 278027"/>
                    <a:gd name="connsiteX1" fmla="*/ 0 w 184995"/>
                    <a:gd name="connsiteY1" fmla="*/ 278028 h 278027"/>
                    <a:gd name="connsiteX2" fmla="*/ 0 w 184995"/>
                    <a:gd name="connsiteY2" fmla="*/ 93032 h 278027"/>
                    <a:gd name="connsiteX3" fmla="*/ 184995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184995" y="184995"/>
                      </a:moveTo>
                      <a:lnTo>
                        <a:pt x="0" y="278028"/>
                      </a:lnTo>
                      <a:lnTo>
                        <a:pt x="0" y="93032"/>
                      </a:lnTo>
                      <a:lnTo>
                        <a:pt x="184995" y="0"/>
                      </a:lnTo>
                      <a:close/>
                    </a:path>
                  </a:pathLst>
                </a:custGeom>
                <a:solidFill>
                  <a:srgbClr val="DDE8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45" name="任意多边形: 形状 344"/>
                <p:cNvSpPr/>
                <p:nvPr/>
              </p:nvSpPr>
              <p:spPr>
                <a:xfrm>
                  <a:off x="7213164" y="3839260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556056 h 556055"/>
                    <a:gd name="connsiteX1" fmla="*/ 0 w 369990"/>
                    <a:gd name="connsiteY1" fmla="*/ 371060 h 556055"/>
                    <a:gd name="connsiteX2" fmla="*/ 0 w 369990"/>
                    <a:gd name="connsiteY2" fmla="*/ 0 h 556055"/>
                    <a:gd name="connsiteX3" fmla="*/ 369991 w 36999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69991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46" name="任意多边形: 形状 345"/>
                <p:cNvSpPr/>
                <p:nvPr/>
              </p:nvSpPr>
              <p:spPr>
                <a:xfrm>
                  <a:off x="7676187" y="3978274"/>
                  <a:ext cx="184995" cy="184995"/>
                </a:xfrm>
                <a:custGeom>
                  <a:avLst/>
                  <a:gdLst>
                    <a:gd name="connsiteX0" fmla="*/ 184995 w 184995"/>
                    <a:gd name="connsiteY0" fmla="*/ 184995 h 184995"/>
                    <a:gd name="connsiteX1" fmla="*/ 184995 w 184995"/>
                    <a:gd name="connsiteY1" fmla="*/ 0 h 184995"/>
                    <a:gd name="connsiteX2" fmla="*/ 0 w 184995"/>
                    <a:gd name="connsiteY2" fmla="*/ 93032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184995" y="184995"/>
                      </a:moveTo>
                      <a:lnTo>
                        <a:pt x="184995" y="0"/>
                      </a:lnTo>
                      <a:lnTo>
                        <a:pt x="0" y="93032"/>
                      </a:lnTo>
                      <a:close/>
                    </a:path>
                  </a:pathLst>
                </a:custGeom>
                <a:solidFill>
                  <a:srgbClr val="E4F1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47" name="任意多边形: 形状 346"/>
                <p:cNvSpPr/>
                <p:nvPr/>
              </p:nvSpPr>
              <p:spPr>
                <a:xfrm>
                  <a:off x="7306196" y="3978274"/>
                  <a:ext cx="184995" cy="278027"/>
                </a:xfrm>
                <a:custGeom>
                  <a:avLst/>
                  <a:gdLst>
                    <a:gd name="connsiteX0" fmla="*/ 0 w 184995"/>
                    <a:gd name="connsiteY0" fmla="*/ 184995 h 278027"/>
                    <a:gd name="connsiteX1" fmla="*/ 184995 w 184995"/>
                    <a:gd name="connsiteY1" fmla="*/ 278028 h 278027"/>
                    <a:gd name="connsiteX2" fmla="*/ 184995 w 184995"/>
                    <a:gd name="connsiteY2" fmla="*/ 93032 h 278027"/>
                    <a:gd name="connsiteX3" fmla="*/ 0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0" y="184995"/>
                      </a:moveTo>
                      <a:lnTo>
                        <a:pt x="184995" y="278028"/>
                      </a:lnTo>
                      <a:lnTo>
                        <a:pt x="184995" y="930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48" name="任意多边形: 形状 347"/>
                <p:cNvSpPr/>
                <p:nvPr/>
              </p:nvSpPr>
              <p:spPr>
                <a:xfrm>
                  <a:off x="7306196" y="3978274"/>
                  <a:ext cx="184995" cy="184995"/>
                </a:xfrm>
                <a:custGeom>
                  <a:avLst/>
                  <a:gdLst>
                    <a:gd name="connsiteX0" fmla="*/ 0 w 184995"/>
                    <a:gd name="connsiteY0" fmla="*/ 184995 h 184995"/>
                    <a:gd name="connsiteX1" fmla="*/ 0 w 184995"/>
                    <a:gd name="connsiteY1" fmla="*/ 0 h 184995"/>
                    <a:gd name="connsiteX2" fmla="*/ 184995 w 184995"/>
                    <a:gd name="connsiteY2" fmla="*/ 93032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0" y="184995"/>
                      </a:moveTo>
                      <a:lnTo>
                        <a:pt x="0" y="0"/>
                      </a:lnTo>
                      <a:lnTo>
                        <a:pt x="184995" y="930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grpSp>
              <p:nvGrpSpPr>
                <p:cNvPr id="349" name="图形 4"/>
                <p:cNvGrpSpPr/>
                <p:nvPr/>
              </p:nvGrpSpPr>
              <p:grpSpPr>
                <a:xfrm>
                  <a:off x="7630206" y="4001799"/>
                  <a:ext cx="184995" cy="184995"/>
                  <a:chOff x="7630206" y="4001799"/>
                  <a:chExt cx="184995" cy="184995"/>
                </a:xfrm>
              </p:grpSpPr>
              <p:sp>
                <p:nvSpPr>
                  <p:cNvPr id="350" name="任意多边形: 形状 349"/>
                  <p:cNvSpPr/>
                  <p:nvPr/>
                </p:nvSpPr>
                <p:spPr>
                  <a:xfrm>
                    <a:off x="7630206" y="4001799"/>
                    <a:ext cx="184995" cy="93032"/>
                  </a:xfrm>
                  <a:custGeom>
                    <a:avLst/>
                    <a:gdLst>
                      <a:gd name="connsiteX0" fmla="*/ 184996 w 184995"/>
                      <a:gd name="connsiteY0" fmla="*/ 45982 h 93032"/>
                      <a:gd name="connsiteX1" fmla="*/ 93033 w 184995"/>
                      <a:gd name="connsiteY1" fmla="*/ 93033 h 93032"/>
                      <a:gd name="connsiteX2" fmla="*/ 0 w 184995"/>
                      <a:gd name="connsiteY2" fmla="*/ 45982 h 93032"/>
                      <a:gd name="connsiteX3" fmla="*/ 93033 w 184995"/>
                      <a:gd name="connsiteY3" fmla="*/ 0 h 93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4995" h="93032">
                        <a:moveTo>
                          <a:pt x="184996" y="45982"/>
                        </a:moveTo>
                        <a:lnTo>
                          <a:pt x="93033" y="93033"/>
                        </a:lnTo>
                        <a:lnTo>
                          <a:pt x="0" y="45982"/>
                        </a:lnTo>
                        <a:lnTo>
                          <a:pt x="93033" y="0"/>
                        </a:lnTo>
                        <a:close/>
                      </a:path>
                    </a:pathLst>
                  </a:custGeom>
                  <a:solidFill>
                    <a:srgbClr val="DDE8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51" name="任意多边形: 形状 350"/>
                  <p:cNvSpPr/>
                  <p:nvPr/>
                </p:nvSpPr>
                <p:spPr>
                  <a:xfrm>
                    <a:off x="7723238" y="4047781"/>
                    <a:ext cx="91963" cy="139013"/>
                  </a:xfrm>
                  <a:custGeom>
                    <a:avLst/>
                    <a:gdLst>
                      <a:gd name="connsiteX0" fmla="*/ 91963 w 91963"/>
                      <a:gd name="connsiteY0" fmla="*/ 93032 h 139013"/>
                      <a:gd name="connsiteX1" fmla="*/ 0 w 91963"/>
                      <a:gd name="connsiteY1" fmla="*/ 139014 h 139013"/>
                      <a:gd name="connsiteX2" fmla="*/ 0 w 91963"/>
                      <a:gd name="connsiteY2" fmla="*/ 47051 h 139013"/>
                      <a:gd name="connsiteX3" fmla="*/ 91963 w 91963"/>
                      <a:gd name="connsiteY3" fmla="*/ 0 h 13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963" h="139013">
                        <a:moveTo>
                          <a:pt x="91963" y="93032"/>
                        </a:moveTo>
                        <a:lnTo>
                          <a:pt x="0" y="139014"/>
                        </a:lnTo>
                        <a:lnTo>
                          <a:pt x="0" y="47051"/>
                        </a:lnTo>
                        <a:lnTo>
                          <a:pt x="91963" y="0"/>
                        </a:lnTo>
                        <a:close/>
                      </a:path>
                    </a:pathLst>
                  </a:custGeom>
                  <a:solidFill>
                    <a:srgbClr val="DDE8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52" name="任意多边形: 形状 351"/>
                  <p:cNvSpPr/>
                  <p:nvPr/>
                </p:nvSpPr>
                <p:spPr>
                  <a:xfrm>
                    <a:off x="7630206" y="4047781"/>
                    <a:ext cx="93032" cy="139013"/>
                  </a:xfrm>
                  <a:custGeom>
                    <a:avLst/>
                    <a:gdLst>
                      <a:gd name="connsiteX0" fmla="*/ 93033 w 93032"/>
                      <a:gd name="connsiteY0" fmla="*/ 139014 h 139013"/>
                      <a:gd name="connsiteX1" fmla="*/ 0 w 93032"/>
                      <a:gd name="connsiteY1" fmla="*/ 93032 h 139013"/>
                      <a:gd name="connsiteX2" fmla="*/ 0 w 93032"/>
                      <a:gd name="connsiteY2" fmla="*/ 0 h 139013"/>
                      <a:gd name="connsiteX3" fmla="*/ 93033 w 93032"/>
                      <a:gd name="connsiteY3" fmla="*/ 47051 h 13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032" h="139013">
                        <a:moveTo>
                          <a:pt x="93033" y="139014"/>
                        </a:moveTo>
                        <a:lnTo>
                          <a:pt x="0" y="93032"/>
                        </a:lnTo>
                        <a:lnTo>
                          <a:pt x="0" y="0"/>
                        </a:lnTo>
                        <a:lnTo>
                          <a:pt x="93033" y="47051"/>
                        </a:lnTo>
                        <a:close/>
                      </a:path>
                    </a:pathLst>
                  </a:custGeom>
                  <a:solidFill>
                    <a:srgbClr val="E4F1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</p:grpSp>
          <p:grpSp>
            <p:nvGrpSpPr>
              <p:cNvPr id="305" name="图形 4"/>
              <p:cNvGrpSpPr/>
              <p:nvPr/>
            </p:nvGrpSpPr>
            <p:grpSpPr>
              <a:xfrm>
                <a:off x="7213164" y="3186964"/>
                <a:ext cx="741051" cy="741051"/>
                <a:chOff x="7213164" y="3186964"/>
                <a:chExt cx="741051" cy="741051"/>
              </a:xfrm>
            </p:grpSpPr>
            <p:sp>
              <p:nvSpPr>
                <p:cNvPr id="339" name="任意多边形: 形状 338"/>
                <p:cNvSpPr/>
                <p:nvPr/>
              </p:nvSpPr>
              <p:spPr>
                <a:xfrm>
                  <a:off x="7213164" y="318696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69991 w 741051"/>
                    <a:gd name="connsiteY1" fmla="*/ 371060 h 371060"/>
                    <a:gd name="connsiteX2" fmla="*/ 0 w 741051"/>
                    <a:gd name="connsiteY2" fmla="*/ 186065 h 371060"/>
                    <a:gd name="connsiteX3" fmla="*/ 369991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69991" y="371060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40" name="任意多边形: 形状 339"/>
                <p:cNvSpPr/>
                <p:nvPr/>
              </p:nvSpPr>
              <p:spPr>
                <a:xfrm>
                  <a:off x="7583155" y="3373029"/>
                  <a:ext cx="371060" cy="554986"/>
                </a:xfrm>
                <a:custGeom>
                  <a:avLst/>
                  <a:gdLst>
                    <a:gd name="connsiteX0" fmla="*/ 371060 w 371060"/>
                    <a:gd name="connsiteY0" fmla="*/ 369991 h 554986"/>
                    <a:gd name="connsiteX1" fmla="*/ 0 w 371060"/>
                    <a:gd name="connsiteY1" fmla="*/ 554986 h 554986"/>
                    <a:gd name="connsiteX2" fmla="*/ 0 w 371060"/>
                    <a:gd name="connsiteY2" fmla="*/ 184995 h 554986"/>
                    <a:gd name="connsiteX3" fmla="*/ 371060 w 371060"/>
                    <a:gd name="connsiteY3" fmla="*/ 0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4986">
                      <a:moveTo>
                        <a:pt x="371060" y="369991"/>
                      </a:moveTo>
                      <a:lnTo>
                        <a:pt x="0" y="554986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81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41" name="任意多边形: 形状 340"/>
                <p:cNvSpPr/>
                <p:nvPr/>
              </p:nvSpPr>
              <p:spPr>
                <a:xfrm>
                  <a:off x="7213164" y="3373029"/>
                  <a:ext cx="369990" cy="554986"/>
                </a:xfrm>
                <a:custGeom>
                  <a:avLst/>
                  <a:gdLst>
                    <a:gd name="connsiteX0" fmla="*/ 369991 w 369990"/>
                    <a:gd name="connsiteY0" fmla="*/ 554986 h 554986"/>
                    <a:gd name="connsiteX1" fmla="*/ 0 w 369990"/>
                    <a:gd name="connsiteY1" fmla="*/ 369991 h 554986"/>
                    <a:gd name="connsiteX2" fmla="*/ 0 w 369990"/>
                    <a:gd name="connsiteY2" fmla="*/ 0 h 554986"/>
                    <a:gd name="connsiteX3" fmla="*/ 369991 w 369990"/>
                    <a:gd name="connsiteY3" fmla="*/ 184995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4986">
                      <a:moveTo>
                        <a:pt x="369991" y="55498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69991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306" name="图形 4"/>
              <p:cNvGrpSpPr/>
              <p:nvPr/>
            </p:nvGrpSpPr>
            <p:grpSpPr>
              <a:xfrm>
                <a:off x="7212095" y="2720733"/>
                <a:ext cx="742120" cy="741051"/>
                <a:chOff x="7212095" y="2720733"/>
                <a:chExt cx="742120" cy="741051"/>
              </a:xfrm>
            </p:grpSpPr>
            <p:grpSp>
              <p:nvGrpSpPr>
                <p:cNvPr id="330" name="图形 4"/>
                <p:cNvGrpSpPr/>
                <p:nvPr/>
              </p:nvGrpSpPr>
              <p:grpSpPr>
                <a:xfrm>
                  <a:off x="7212095" y="3012662"/>
                  <a:ext cx="742120" cy="449121"/>
                  <a:chOff x="7212095" y="3012662"/>
                  <a:chExt cx="742120" cy="449121"/>
                </a:xfrm>
              </p:grpSpPr>
              <p:sp>
                <p:nvSpPr>
                  <p:cNvPr id="337" name="任意多边形: 形状 336"/>
                  <p:cNvSpPr/>
                  <p:nvPr/>
                </p:nvSpPr>
                <p:spPr>
                  <a:xfrm>
                    <a:off x="7214233" y="3090723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38" name="任意多边形: 形状 337"/>
                  <p:cNvSpPr/>
                  <p:nvPr/>
                </p:nvSpPr>
                <p:spPr>
                  <a:xfrm>
                    <a:off x="7212095" y="3012662"/>
                    <a:ext cx="742120" cy="369990"/>
                  </a:xfrm>
                  <a:custGeom>
                    <a:avLst/>
                    <a:gdLst>
                      <a:gd name="connsiteX0" fmla="*/ 742121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1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1" y="184995"/>
                        </a:moveTo>
                        <a:cubicBezTo>
                          <a:pt x="742121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1" y="82825"/>
                          <a:pt x="742121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331" name="图形 4"/>
                <p:cNvGrpSpPr/>
                <p:nvPr/>
              </p:nvGrpSpPr>
              <p:grpSpPr>
                <a:xfrm>
                  <a:off x="7212095" y="2867232"/>
                  <a:ext cx="742120" cy="449121"/>
                  <a:chOff x="7212095" y="2867232"/>
                  <a:chExt cx="742120" cy="449121"/>
                </a:xfrm>
              </p:grpSpPr>
              <p:sp>
                <p:nvSpPr>
                  <p:cNvPr id="335" name="任意多边形: 形状 334"/>
                  <p:cNvSpPr/>
                  <p:nvPr/>
                </p:nvSpPr>
                <p:spPr>
                  <a:xfrm>
                    <a:off x="7214233" y="2945293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7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7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36" name="任意多边形: 形状 335"/>
                  <p:cNvSpPr/>
                  <p:nvPr/>
                </p:nvSpPr>
                <p:spPr>
                  <a:xfrm>
                    <a:off x="7212095" y="2867232"/>
                    <a:ext cx="742120" cy="369990"/>
                  </a:xfrm>
                  <a:custGeom>
                    <a:avLst/>
                    <a:gdLst>
                      <a:gd name="connsiteX0" fmla="*/ 742121 w 742120"/>
                      <a:gd name="connsiteY0" fmla="*/ 184996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6 h 369990"/>
                      <a:gd name="connsiteX3" fmla="*/ 371060 w 742120"/>
                      <a:gd name="connsiteY3" fmla="*/ 0 h 369990"/>
                      <a:gd name="connsiteX4" fmla="*/ 742121 w 742120"/>
                      <a:gd name="connsiteY4" fmla="*/ 184996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1" y="184996"/>
                        </a:moveTo>
                        <a:cubicBezTo>
                          <a:pt x="742121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6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1" y="82825"/>
                          <a:pt x="742121" y="18499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332" name="图形 4"/>
                <p:cNvGrpSpPr/>
                <p:nvPr/>
              </p:nvGrpSpPr>
              <p:grpSpPr>
                <a:xfrm>
                  <a:off x="7212095" y="2720733"/>
                  <a:ext cx="742120" cy="449121"/>
                  <a:chOff x="7212095" y="2720733"/>
                  <a:chExt cx="742120" cy="449121"/>
                </a:xfrm>
              </p:grpSpPr>
              <p:sp>
                <p:nvSpPr>
                  <p:cNvPr id="333" name="任意多边形: 形状 332"/>
                  <p:cNvSpPr/>
                  <p:nvPr/>
                </p:nvSpPr>
                <p:spPr>
                  <a:xfrm>
                    <a:off x="7214233" y="2798794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7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7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34" name="任意多边形: 形状 333"/>
                  <p:cNvSpPr/>
                  <p:nvPr/>
                </p:nvSpPr>
                <p:spPr>
                  <a:xfrm>
                    <a:off x="7212095" y="2720733"/>
                    <a:ext cx="742120" cy="369990"/>
                  </a:xfrm>
                  <a:custGeom>
                    <a:avLst/>
                    <a:gdLst>
                      <a:gd name="connsiteX0" fmla="*/ 742121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1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1" y="184995"/>
                        </a:moveTo>
                        <a:cubicBezTo>
                          <a:pt x="742121" y="287165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1" y="82825"/>
                          <a:pt x="742121" y="184995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</p:grpSp>
          <p:grpSp>
            <p:nvGrpSpPr>
              <p:cNvPr id="307" name="图形 4"/>
              <p:cNvGrpSpPr/>
              <p:nvPr/>
            </p:nvGrpSpPr>
            <p:grpSpPr>
              <a:xfrm>
                <a:off x="7213164" y="2253432"/>
                <a:ext cx="741051" cy="741051"/>
                <a:chOff x="7213164" y="2253432"/>
                <a:chExt cx="741051" cy="741051"/>
              </a:xfrm>
            </p:grpSpPr>
            <p:sp>
              <p:nvSpPr>
                <p:cNvPr id="326" name="任意多边形: 形状 325"/>
                <p:cNvSpPr/>
                <p:nvPr/>
              </p:nvSpPr>
              <p:spPr>
                <a:xfrm>
                  <a:off x="7213164" y="2253432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5 h 371060"/>
                    <a:gd name="connsiteX1" fmla="*/ 369991 w 741051"/>
                    <a:gd name="connsiteY1" fmla="*/ 371060 h 371060"/>
                    <a:gd name="connsiteX2" fmla="*/ 0 w 741051"/>
                    <a:gd name="connsiteY2" fmla="*/ 184995 h 371060"/>
                    <a:gd name="connsiteX3" fmla="*/ 369991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5"/>
                      </a:moveTo>
                      <a:lnTo>
                        <a:pt x="369991" y="371060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27" name="任意多边形: 形状 326"/>
                <p:cNvSpPr/>
                <p:nvPr/>
              </p:nvSpPr>
              <p:spPr>
                <a:xfrm>
                  <a:off x="7583155" y="2438427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371060 h 556055"/>
                    <a:gd name="connsiteX1" fmla="*/ 0 w 371060"/>
                    <a:gd name="connsiteY1" fmla="*/ 556056 h 556055"/>
                    <a:gd name="connsiteX2" fmla="*/ 0 w 371060"/>
                    <a:gd name="connsiteY2" fmla="*/ 186065 h 556055"/>
                    <a:gd name="connsiteX3" fmla="*/ 371060 w 37106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28" name="任意多边形: 形状 327"/>
                <p:cNvSpPr/>
                <p:nvPr/>
              </p:nvSpPr>
              <p:spPr>
                <a:xfrm>
                  <a:off x="7629136" y="2514422"/>
                  <a:ext cx="286645" cy="411551"/>
                </a:xfrm>
                <a:custGeom>
                  <a:avLst/>
                  <a:gdLst>
                    <a:gd name="connsiteX0" fmla="*/ 26733 w 286645"/>
                    <a:gd name="connsiteY0" fmla="*/ 120764 h 411551"/>
                    <a:gd name="connsiteX1" fmla="*/ 0 w 286645"/>
                    <a:gd name="connsiteY1" fmla="*/ 161398 h 411551"/>
                    <a:gd name="connsiteX2" fmla="*/ 26733 w 286645"/>
                    <a:gd name="connsiteY2" fmla="*/ 175300 h 411551"/>
                    <a:gd name="connsiteX3" fmla="*/ 53467 w 286645"/>
                    <a:gd name="connsiteY3" fmla="*/ 134665 h 411551"/>
                    <a:gd name="connsiteX4" fmla="*/ 26733 w 286645"/>
                    <a:gd name="connsiteY4" fmla="*/ 120764 h 411551"/>
                    <a:gd name="connsiteX5" fmla="*/ 26733 w 286645"/>
                    <a:gd name="connsiteY5" fmla="*/ 197756 h 411551"/>
                    <a:gd name="connsiteX6" fmla="*/ 0 w 286645"/>
                    <a:gd name="connsiteY6" fmla="*/ 238391 h 411551"/>
                    <a:gd name="connsiteX7" fmla="*/ 26733 w 286645"/>
                    <a:gd name="connsiteY7" fmla="*/ 252292 h 411551"/>
                    <a:gd name="connsiteX8" fmla="*/ 53467 w 286645"/>
                    <a:gd name="connsiteY8" fmla="*/ 211657 h 411551"/>
                    <a:gd name="connsiteX9" fmla="*/ 26733 w 286645"/>
                    <a:gd name="connsiteY9" fmla="*/ 197756 h 411551"/>
                    <a:gd name="connsiteX10" fmla="*/ 26733 w 286645"/>
                    <a:gd name="connsiteY10" fmla="*/ 353879 h 411551"/>
                    <a:gd name="connsiteX11" fmla="*/ 0 w 286645"/>
                    <a:gd name="connsiteY11" fmla="*/ 394514 h 411551"/>
                    <a:gd name="connsiteX12" fmla="*/ 26733 w 286645"/>
                    <a:gd name="connsiteY12" fmla="*/ 408415 h 411551"/>
                    <a:gd name="connsiteX13" fmla="*/ 53467 w 286645"/>
                    <a:gd name="connsiteY13" fmla="*/ 367781 h 411551"/>
                    <a:gd name="connsiteX14" fmla="*/ 26733 w 286645"/>
                    <a:gd name="connsiteY14" fmla="*/ 353879 h 411551"/>
                    <a:gd name="connsiteX15" fmla="*/ 26733 w 286645"/>
                    <a:gd name="connsiteY15" fmla="*/ 275818 h 411551"/>
                    <a:gd name="connsiteX16" fmla="*/ 0 w 286645"/>
                    <a:gd name="connsiteY16" fmla="*/ 316452 h 411551"/>
                    <a:gd name="connsiteX17" fmla="*/ 26733 w 286645"/>
                    <a:gd name="connsiteY17" fmla="*/ 330354 h 411551"/>
                    <a:gd name="connsiteX18" fmla="*/ 53467 w 286645"/>
                    <a:gd name="connsiteY18" fmla="*/ 289719 h 411551"/>
                    <a:gd name="connsiteX19" fmla="*/ 26733 w 286645"/>
                    <a:gd name="connsiteY19" fmla="*/ 275818 h 411551"/>
                    <a:gd name="connsiteX20" fmla="*/ 104795 w 286645"/>
                    <a:gd name="connsiteY20" fmla="*/ 159260 h 411551"/>
                    <a:gd name="connsiteX21" fmla="*/ 78062 w 286645"/>
                    <a:gd name="connsiteY21" fmla="*/ 199895 h 411551"/>
                    <a:gd name="connsiteX22" fmla="*/ 104795 w 286645"/>
                    <a:gd name="connsiteY22" fmla="*/ 213796 h 411551"/>
                    <a:gd name="connsiteX23" fmla="*/ 131529 w 286645"/>
                    <a:gd name="connsiteY23" fmla="*/ 173161 h 411551"/>
                    <a:gd name="connsiteX24" fmla="*/ 104795 w 286645"/>
                    <a:gd name="connsiteY24" fmla="*/ 159260 h 411551"/>
                    <a:gd name="connsiteX25" fmla="*/ 104795 w 286645"/>
                    <a:gd name="connsiteY25" fmla="*/ 314314 h 411551"/>
                    <a:gd name="connsiteX26" fmla="*/ 78062 w 286645"/>
                    <a:gd name="connsiteY26" fmla="*/ 354948 h 411551"/>
                    <a:gd name="connsiteX27" fmla="*/ 104795 w 286645"/>
                    <a:gd name="connsiteY27" fmla="*/ 368850 h 411551"/>
                    <a:gd name="connsiteX28" fmla="*/ 131529 w 286645"/>
                    <a:gd name="connsiteY28" fmla="*/ 328215 h 411551"/>
                    <a:gd name="connsiteX29" fmla="*/ 104795 w 286645"/>
                    <a:gd name="connsiteY29" fmla="*/ 314314 h 411551"/>
                    <a:gd name="connsiteX30" fmla="*/ 104795 w 286645"/>
                    <a:gd name="connsiteY30" fmla="*/ 237321 h 411551"/>
                    <a:gd name="connsiteX31" fmla="*/ 78062 w 286645"/>
                    <a:gd name="connsiteY31" fmla="*/ 277956 h 411551"/>
                    <a:gd name="connsiteX32" fmla="*/ 104795 w 286645"/>
                    <a:gd name="connsiteY32" fmla="*/ 291858 h 411551"/>
                    <a:gd name="connsiteX33" fmla="*/ 131529 w 286645"/>
                    <a:gd name="connsiteY33" fmla="*/ 251223 h 411551"/>
                    <a:gd name="connsiteX34" fmla="*/ 104795 w 286645"/>
                    <a:gd name="connsiteY34" fmla="*/ 237321 h 411551"/>
                    <a:gd name="connsiteX35" fmla="*/ 104795 w 286645"/>
                    <a:gd name="connsiteY35" fmla="*/ 81198 h 411551"/>
                    <a:gd name="connsiteX36" fmla="*/ 78062 w 286645"/>
                    <a:gd name="connsiteY36" fmla="*/ 121833 h 411551"/>
                    <a:gd name="connsiteX37" fmla="*/ 104795 w 286645"/>
                    <a:gd name="connsiteY37" fmla="*/ 135734 h 411551"/>
                    <a:gd name="connsiteX38" fmla="*/ 131529 w 286645"/>
                    <a:gd name="connsiteY38" fmla="*/ 95099 h 411551"/>
                    <a:gd name="connsiteX39" fmla="*/ 104795 w 286645"/>
                    <a:gd name="connsiteY39" fmla="*/ 81198 h 411551"/>
                    <a:gd name="connsiteX40" fmla="*/ 182857 w 286645"/>
                    <a:gd name="connsiteY40" fmla="*/ 42702 h 411551"/>
                    <a:gd name="connsiteX41" fmla="*/ 156123 w 286645"/>
                    <a:gd name="connsiteY41" fmla="*/ 83337 h 411551"/>
                    <a:gd name="connsiteX42" fmla="*/ 182857 w 286645"/>
                    <a:gd name="connsiteY42" fmla="*/ 97238 h 411551"/>
                    <a:gd name="connsiteX43" fmla="*/ 209590 w 286645"/>
                    <a:gd name="connsiteY43" fmla="*/ 56603 h 411551"/>
                    <a:gd name="connsiteX44" fmla="*/ 182857 w 286645"/>
                    <a:gd name="connsiteY44" fmla="*/ 42702 h 411551"/>
                    <a:gd name="connsiteX45" fmla="*/ 182857 w 286645"/>
                    <a:gd name="connsiteY45" fmla="*/ 120764 h 411551"/>
                    <a:gd name="connsiteX46" fmla="*/ 156123 w 286645"/>
                    <a:gd name="connsiteY46" fmla="*/ 161398 h 411551"/>
                    <a:gd name="connsiteX47" fmla="*/ 182857 w 286645"/>
                    <a:gd name="connsiteY47" fmla="*/ 175300 h 411551"/>
                    <a:gd name="connsiteX48" fmla="*/ 209590 w 286645"/>
                    <a:gd name="connsiteY48" fmla="*/ 134665 h 411551"/>
                    <a:gd name="connsiteX49" fmla="*/ 182857 w 286645"/>
                    <a:gd name="connsiteY49" fmla="*/ 120764 h 411551"/>
                    <a:gd name="connsiteX50" fmla="*/ 182857 w 286645"/>
                    <a:gd name="connsiteY50" fmla="*/ 275818 h 411551"/>
                    <a:gd name="connsiteX51" fmla="*/ 156123 w 286645"/>
                    <a:gd name="connsiteY51" fmla="*/ 316452 h 411551"/>
                    <a:gd name="connsiteX52" fmla="*/ 182857 w 286645"/>
                    <a:gd name="connsiteY52" fmla="*/ 330354 h 411551"/>
                    <a:gd name="connsiteX53" fmla="*/ 209590 w 286645"/>
                    <a:gd name="connsiteY53" fmla="*/ 289719 h 411551"/>
                    <a:gd name="connsiteX54" fmla="*/ 182857 w 286645"/>
                    <a:gd name="connsiteY54" fmla="*/ 275818 h 411551"/>
                    <a:gd name="connsiteX55" fmla="*/ 182857 w 286645"/>
                    <a:gd name="connsiteY55" fmla="*/ 197756 h 411551"/>
                    <a:gd name="connsiteX56" fmla="*/ 156123 w 286645"/>
                    <a:gd name="connsiteY56" fmla="*/ 238391 h 411551"/>
                    <a:gd name="connsiteX57" fmla="*/ 182857 w 286645"/>
                    <a:gd name="connsiteY57" fmla="*/ 252292 h 411551"/>
                    <a:gd name="connsiteX58" fmla="*/ 209590 w 286645"/>
                    <a:gd name="connsiteY58" fmla="*/ 211657 h 411551"/>
                    <a:gd name="connsiteX59" fmla="*/ 182857 w 286645"/>
                    <a:gd name="connsiteY59" fmla="*/ 197756 h 411551"/>
                    <a:gd name="connsiteX60" fmla="*/ 259849 w 286645"/>
                    <a:gd name="connsiteY60" fmla="*/ 81198 h 411551"/>
                    <a:gd name="connsiteX61" fmla="*/ 233116 w 286645"/>
                    <a:gd name="connsiteY61" fmla="*/ 121833 h 411551"/>
                    <a:gd name="connsiteX62" fmla="*/ 259849 w 286645"/>
                    <a:gd name="connsiteY62" fmla="*/ 135734 h 411551"/>
                    <a:gd name="connsiteX63" fmla="*/ 286583 w 286645"/>
                    <a:gd name="connsiteY63" fmla="*/ 95099 h 411551"/>
                    <a:gd name="connsiteX64" fmla="*/ 259849 w 286645"/>
                    <a:gd name="connsiteY64" fmla="*/ 81198 h 411551"/>
                    <a:gd name="connsiteX65" fmla="*/ 259849 w 286645"/>
                    <a:gd name="connsiteY65" fmla="*/ 57673 h 411551"/>
                    <a:gd name="connsiteX66" fmla="*/ 286583 w 286645"/>
                    <a:gd name="connsiteY66" fmla="*/ 17038 h 411551"/>
                    <a:gd name="connsiteX67" fmla="*/ 259849 w 286645"/>
                    <a:gd name="connsiteY67" fmla="*/ 3136 h 411551"/>
                    <a:gd name="connsiteX68" fmla="*/ 233116 w 286645"/>
                    <a:gd name="connsiteY68" fmla="*/ 43771 h 411551"/>
                    <a:gd name="connsiteX69" fmla="*/ 259849 w 286645"/>
                    <a:gd name="connsiteY69" fmla="*/ 57673 h 411551"/>
                    <a:gd name="connsiteX70" fmla="*/ 259849 w 286645"/>
                    <a:gd name="connsiteY70" fmla="*/ 159260 h 411551"/>
                    <a:gd name="connsiteX71" fmla="*/ 233116 w 286645"/>
                    <a:gd name="connsiteY71" fmla="*/ 199895 h 411551"/>
                    <a:gd name="connsiteX72" fmla="*/ 259849 w 286645"/>
                    <a:gd name="connsiteY72" fmla="*/ 213796 h 411551"/>
                    <a:gd name="connsiteX73" fmla="*/ 286583 w 286645"/>
                    <a:gd name="connsiteY73" fmla="*/ 173161 h 411551"/>
                    <a:gd name="connsiteX74" fmla="*/ 259849 w 286645"/>
                    <a:gd name="connsiteY74" fmla="*/ 159260 h 411551"/>
                    <a:gd name="connsiteX75" fmla="*/ 259849 w 286645"/>
                    <a:gd name="connsiteY75" fmla="*/ 237321 h 411551"/>
                    <a:gd name="connsiteX76" fmla="*/ 233116 w 286645"/>
                    <a:gd name="connsiteY76" fmla="*/ 277956 h 411551"/>
                    <a:gd name="connsiteX77" fmla="*/ 259849 w 286645"/>
                    <a:gd name="connsiteY77" fmla="*/ 291858 h 411551"/>
                    <a:gd name="connsiteX78" fmla="*/ 286583 w 286645"/>
                    <a:gd name="connsiteY78" fmla="*/ 251223 h 411551"/>
                    <a:gd name="connsiteX79" fmla="*/ 259849 w 286645"/>
                    <a:gd name="connsiteY79" fmla="*/ 237321 h 41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286645" h="411551">
                      <a:moveTo>
                        <a:pt x="26733" y="120764"/>
                      </a:moveTo>
                      <a:cubicBezTo>
                        <a:pt x="11763" y="128249"/>
                        <a:pt x="0" y="146428"/>
                        <a:pt x="0" y="161398"/>
                      </a:cubicBezTo>
                      <a:cubicBezTo>
                        <a:pt x="0" y="176369"/>
                        <a:pt x="11763" y="182785"/>
                        <a:pt x="26733" y="175300"/>
                      </a:cubicBezTo>
                      <a:cubicBezTo>
                        <a:pt x="41704" y="167814"/>
                        <a:pt x="53467" y="149636"/>
                        <a:pt x="53467" y="134665"/>
                      </a:cubicBezTo>
                      <a:cubicBezTo>
                        <a:pt x="54536" y="118625"/>
                        <a:pt x="41704" y="113278"/>
                        <a:pt x="26733" y="120764"/>
                      </a:cubicBezTo>
                      <a:close/>
                      <a:moveTo>
                        <a:pt x="26733" y="197756"/>
                      </a:moveTo>
                      <a:cubicBezTo>
                        <a:pt x="11763" y="205241"/>
                        <a:pt x="0" y="223420"/>
                        <a:pt x="0" y="238391"/>
                      </a:cubicBezTo>
                      <a:cubicBezTo>
                        <a:pt x="0" y="253361"/>
                        <a:pt x="11763" y="259777"/>
                        <a:pt x="26733" y="252292"/>
                      </a:cubicBezTo>
                      <a:cubicBezTo>
                        <a:pt x="41704" y="244807"/>
                        <a:pt x="53467" y="226628"/>
                        <a:pt x="53467" y="211657"/>
                      </a:cubicBezTo>
                      <a:cubicBezTo>
                        <a:pt x="53467" y="196686"/>
                        <a:pt x="41704" y="190271"/>
                        <a:pt x="26733" y="197756"/>
                      </a:cubicBezTo>
                      <a:close/>
                      <a:moveTo>
                        <a:pt x="26733" y="353879"/>
                      </a:moveTo>
                      <a:cubicBezTo>
                        <a:pt x="11763" y="361365"/>
                        <a:pt x="0" y="379543"/>
                        <a:pt x="0" y="394514"/>
                      </a:cubicBezTo>
                      <a:cubicBezTo>
                        <a:pt x="0" y="409485"/>
                        <a:pt x="11763" y="415901"/>
                        <a:pt x="26733" y="408415"/>
                      </a:cubicBezTo>
                      <a:cubicBezTo>
                        <a:pt x="41704" y="400930"/>
                        <a:pt x="53467" y="382751"/>
                        <a:pt x="53467" y="367781"/>
                      </a:cubicBezTo>
                      <a:cubicBezTo>
                        <a:pt x="54536" y="351740"/>
                        <a:pt x="41704" y="346394"/>
                        <a:pt x="26733" y="353879"/>
                      </a:cubicBezTo>
                      <a:close/>
                      <a:moveTo>
                        <a:pt x="26733" y="275818"/>
                      </a:moveTo>
                      <a:cubicBezTo>
                        <a:pt x="11763" y="283303"/>
                        <a:pt x="0" y="301482"/>
                        <a:pt x="0" y="316452"/>
                      </a:cubicBezTo>
                      <a:cubicBezTo>
                        <a:pt x="0" y="331423"/>
                        <a:pt x="11763" y="337839"/>
                        <a:pt x="26733" y="330354"/>
                      </a:cubicBezTo>
                      <a:cubicBezTo>
                        <a:pt x="41704" y="322868"/>
                        <a:pt x="53467" y="304690"/>
                        <a:pt x="53467" y="289719"/>
                      </a:cubicBezTo>
                      <a:cubicBezTo>
                        <a:pt x="53467" y="274748"/>
                        <a:pt x="41704" y="268332"/>
                        <a:pt x="26733" y="275818"/>
                      </a:cubicBezTo>
                      <a:close/>
                      <a:moveTo>
                        <a:pt x="104795" y="159260"/>
                      </a:moveTo>
                      <a:cubicBezTo>
                        <a:pt x="89825" y="166745"/>
                        <a:pt x="78062" y="184924"/>
                        <a:pt x="78062" y="199895"/>
                      </a:cubicBezTo>
                      <a:cubicBezTo>
                        <a:pt x="78062" y="214865"/>
                        <a:pt x="89825" y="221281"/>
                        <a:pt x="104795" y="213796"/>
                      </a:cubicBezTo>
                      <a:cubicBezTo>
                        <a:pt x="119766" y="206311"/>
                        <a:pt x="131529" y="188132"/>
                        <a:pt x="131529" y="173161"/>
                      </a:cubicBezTo>
                      <a:cubicBezTo>
                        <a:pt x="131529" y="158190"/>
                        <a:pt x="119766" y="151774"/>
                        <a:pt x="104795" y="159260"/>
                      </a:cubicBezTo>
                      <a:close/>
                      <a:moveTo>
                        <a:pt x="104795" y="314314"/>
                      </a:moveTo>
                      <a:cubicBezTo>
                        <a:pt x="89825" y="321799"/>
                        <a:pt x="78062" y="339978"/>
                        <a:pt x="78062" y="354948"/>
                      </a:cubicBezTo>
                      <a:cubicBezTo>
                        <a:pt x="78062" y="369919"/>
                        <a:pt x="89825" y="376335"/>
                        <a:pt x="104795" y="368850"/>
                      </a:cubicBezTo>
                      <a:cubicBezTo>
                        <a:pt x="119766" y="361365"/>
                        <a:pt x="131529" y="343186"/>
                        <a:pt x="131529" y="328215"/>
                      </a:cubicBezTo>
                      <a:cubicBezTo>
                        <a:pt x="131529" y="313244"/>
                        <a:pt x="119766" y="306828"/>
                        <a:pt x="104795" y="314314"/>
                      </a:cubicBezTo>
                      <a:close/>
                      <a:moveTo>
                        <a:pt x="104795" y="237321"/>
                      </a:moveTo>
                      <a:cubicBezTo>
                        <a:pt x="89825" y="244807"/>
                        <a:pt x="78062" y="262985"/>
                        <a:pt x="78062" y="277956"/>
                      </a:cubicBezTo>
                      <a:cubicBezTo>
                        <a:pt x="78062" y="292927"/>
                        <a:pt x="89825" y="299343"/>
                        <a:pt x="104795" y="291858"/>
                      </a:cubicBezTo>
                      <a:cubicBezTo>
                        <a:pt x="119766" y="284372"/>
                        <a:pt x="131529" y="266193"/>
                        <a:pt x="131529" y="251223"/>
                      </a:cubicBezTo>
                      <a:cubicBezTo>
                        <a:pt x="131529" y="236252"/>
                        <a:pt x="119766" y="229836"/>
                        <a:pt x="104795" y="237321"/>
                      </a:cubicBezTo>
                      <a:close/>
                      <a:moveTo>
                        <a:pt x="104795" y="81198"/>
                      </a:moveTo>
                      <a:cubicBezTo>
                        <a:pt x="89825" y="88683"/>
                        <a:pt x="78062" y="106862"/>
                        <a:pt x="78062" y="121833"/>
                      </a:cubicBezTo>
                      <a:cubicBezTo>
                        <a:pt x="78062" y="136804"/>
                        <a:pt x="89825" y="143220"/>
                        <a:pt x="104795" y="135734"/>
                      </a:cubicBezTo>
                      <a:cubicBezTo>
                        <a:pt x="119766" y="128249"/>
                        <a:pt x="131529" y="110070"/>
                        <a:pt x="131529" y="95099"/>
                      </a:cubicBezTo>
                      <a:cubicBezTo>
                        <a:pt x="131529" y="80129"/>
                        <a:pt x="119766" y="73713"/>
                        <a:pt x="104795" y="81198"/>
                      </a:cubicBezTo>
                      <a:close/>
                      <a:moveTo>
                        <a:pt x="182857" y="42702"/>
                      </a:moveTo>
                      <a:cubicBezTo>
                        <a:pt x="167886" y="50187"/>
                        <a:pt x="156123" y="68366"/>
                        <a:pt x="156123" y="83337"/>
                      </a:cubicBezTo>
                      <a:cubicBezTo>
                        <a:pt x="156123" y="98307"/>
                        <a:pt x="167886" y="104724"/>
                        <a:pt x="182857" y="97238"/>
                      </a:cubicBezTo>
                      <a:cubicBezTo>
                        <a:pt x="197827" y="89753"/>
                        <a:pt x="209590" y="71574"/>
                        <a:pt x="209590" y="56603"/>
                      </a:cubicBezTo>
                      <a:cubicBezTo>
                        <a:pt x="209590" y="40563"/>
                        <a:pt x="197827" y="35217"/>
                        <a:pt x="182857" y="42702"/>
                      </a:cubicBezTo>
                      <a:close/>
                      <a:moveTo>
                        <a:pt x="182857" y="120764"/>
                      </a:moveTo>
                      <a:cubicBezTo>
                        <a:pt x="167886" y="128249"/>
                        <a:pt x="156123" y="146428"/>
                        <a:pt x="156123" y="161398"/>
                      </a:cubicBezTo>
                      <a:cubicBezTo>
                        <a:pt x="156123" y="176369"/>
                        <a:pt x="167886" y="182785"/>
                        <a:pt x="182857" y="175300"/>
                      </a:cubicBezTo>
                      <a:cubicBezTo>
                        <a:pt x="197827" y="167814"/>
                        <a:pt x="209590" y="149636"/>
                        <a:pt x="209590" y="134665"/>
                      </a:cubicBezTo>
                      <a:cubicBezTo>
                        <a:pt x="209590" y="119694"/>
                        <a:pt x="197827" y="113278"/>
                        <a:pt x="182857" y="120764"/>
                      </a:cubicBezTo>
                      <a:close/>
                      <a:moveTo>
                        <a:pt x="182857" y="275818"/>
                      </a:moveTo>
                      <a:cubicBezTo>
                        <a:pt x="167886" y="283303"/>
                        <a:pt x="156123" y="301482"/>
                        <a:pt x="156123" y="316452"/>
                      </a:cubicBezTo>
                      <a:cubicBezTo>
                        <a:pt x="156123" y="331423"/>
                        <a:pt x="167886" y="337839"/>
                        <a:pt x="182857" y="330354"/>
                      </a:cubicBezTo>
                      <a:cubicBezTo>
                        <a:pt x="197827" y="322868"/>
                        <a:pt x="209590" y="304690"/>
                        <a:pt x="209590" y="289719"/>
                      </a:cubicBezTo>
                      <a:cubicBezTo>
                        <a:pt x="209590" y="274748"/>
                        <a:pt x="197827" y="268332"/>
                        <a:pt x="182857" y="275818"/>
                      </a:cubicBezTo>
                      <a:close/>
                      <a:moveTo>
                        <a:pt x="182857" y="197756"/>
                      </a:moveTo>
                      <a:cubicBezTo>
                        <a:pt x="167886" y="205241"/>
                        <a:pt x="156123" y="223420"/>
                        <a:pt x="156123" y="238391"/>
                      </a:cubicBezTo>
                      <a:cubicBezTo>
                        <a:pt x="156123" y="253361"/>
                        <a:pt x="167886" y="259777"/>
                        <a:pt x="182857" y="252292"/>
                      </a:cubicBezTo>
                      <a:cubicBezTo>
                        <a:pt x="197827" y="244807"/>
                        <a:pt x="209590" y="226628"/>
                        <a:pt x="209590" y="211657"/>
                      </a:cubicBezTo>
                      <a:cubicBezTo>
                        <a:pt x="209590" y="196686"/>
                        <a:pt x="197827" y="190271"/>
                        <a:pt x="182857" y="197756"/>
                      </a:cubicBezTo>
                      <a:close/>
                      <a:moveTo>
                        <a:pt x="259849" y="81198"/>
                      </a:moveTo>
                      <a:cubicBezTo>
                        <a:pt x="244879" y="88683"/>
                        <a:pt x="233116" y="106862"/>
                        <a:pt x="233116" y="121833"/>
                      </a:cubicBezTo>
                      <a:cubicBezTo>
                        <a:pt x="233116" y="136804"/>
                        <a:pt x="244879" y="143220"/>
                        <a:pt x="259849" y="135734"/>
                      </a:cubicBezTo>
                      <a:cubicBezTo>
                        <a:pt x="274820" y="128249"/>
                        <a:pt x="286583" y="110070"/>
                        <a:pt x="286583" y="95099"/>
                      </a:cubicBezTo>
                      <a:cubicBezTo>
                        <a:pt x="286583" y="80129"/>
                        <a:pt x="274820" y="73713"/>
                        <a:pt x="259849" y="81198"/>
                      </a:cubicBezTo>
                      <a:close/>
                      <a:moveTo>
                        <a:pt x="259849" y="57673"/>
                      </a:moveTo>
                      <a:cubicBezTo>
                        <a:pt x="274820" y="50187"/>
                        <a:pt x="286583" y="32008"/>
                        <a:pt x="286583" y="17038"/>
                      </a:cubicBezTo>
                      <a:cubicBezTo>
                        <a:pt x="286583" y="2067"/>
                        <a:pt x="274820" y="-4349"/>
                        <a:pt x="259849" y="3136"/>
                      </a:cubicBezTo>
                      <a:cubicBezTo>
                        <a:pt x="244879" y="10622"/>
                        <a:pt x="233116" y="28800"/>
                        <a:pt x="233116" y="43771"/>
                      </a:cubicBezTo>
                      <a:cubicBezTo>
                        <a:pt x="233116" y="59811"/>
                        <a:pt x="244879" y="65158"/>
                        <a:pt x="259849" y="57673"/>
                      </a:cubicBezTo>
                      <a:close/>
                      <a:moveTo>
                        <a:pt x="259849" y="159260"/>
                      </a:moveTo>
                      <a:cubicBezTo>
                        <a:pt x="244879" y="166745"/>
                        <a:pt x="233116" y="184924"/>
                        <a:pt x="233116" y="199895"/>
                      </a:cubicBezTo>
                      <a:cubicBezTo>
                        <a:pt x="233116" y="214865"/>
                        <a:pt x="244879" y="221281"/>
                        <a:pt x="259849" y="213796"/>
                      </a:cubicBezTo>
                      <a:cubicBezTo>
                        <a:pt x="274820" y="206311"/>
                        <a:pt x="286583" y="188132"/>
                        <a:pt x="286583" y="173161"/>
                      </a:cubicBezTo>
                      <a:cubicBezTo>
                        <a:pt x="286583" y="158190"/>
                        <a:pt x="274820" y="151774"/>
                        <a:pt x="259849" y="159260"/>
                      </a:cubicBezTo>
                      <a:close/>
                      <a:moveTo>
                        <a:pt x="259849" y="237321"/>
                      </a:moveTo>
                      <a:cubicBezTo>
                        <a:pt x="244879" y="244807"/>
                        <a:pt x="233116" y="262985"/>
                        <a:pt x="233116" y="277956"/>
                      </a:cubicBezTo>
                      <a:cubicBezTo>
                        <a:pt x="233116" y="292927"/>
                        <a:pt x="244879" y="299343"/>
                        <a:pt x="259849" y="291858"/>
                      </a:cubicBezTo>
                      <a:cubicBezTo>
                        <a:pt x="274820" y="284372"/>
                        <a:pt x="286583" y="266193"/>
                        <a:pt x="286583" y="251223"/>
                      </a:cubicBezTo>
                      <a:cubicBezTo>
                        <a:pt x="287652" y="235183"/>
                        <a:pt x="274820" y="229836"/>
                        <a:pt x="259849" y="2373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29" name="任意多边形: 形状 328"/>
                <p:cNvSpPr/>
                <p:nvPr/>
              </p:nvSpPr>
              <p:spPr>
                <a:xfrm>
                  <a:off x="7213164" y="2438427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556056 h 556055"/>
                    <a:gd name="connsiteX1" fmla="*/ 0 w 369990"/>
                    <a:gd name="connsiteY1" fmla="*/ 371060 h 556055"/>
                    <a:gd name="connsiteX2" fmla="*/ 0 w 369990"/>
                    <a:gd name="connsiteY2" fmla="*/ 0 h 556055"/>
                    <a:gd name="connsiteX3" fmla="*/ 369991 w 36999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69991" y="18606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308" name="图形 4"/>
              <p:cNvGrpSpPr/>
              <p:nvPr/>
            </p:nvGrpSpPr>
            <p:grpSpPr>
              <a:xfrm>
                <a:off x="6859213" y="1487786"/>
                <a:ext cx="1191242" cy="1040465"/>
                <a:chOff x="6859213" y="1487786"/>
                <a:chExt cx="1191242" cy="1040465"/>
              </a:xfrm>
            </p:grpSpPr>
            <p:grpSp>
              <p:nvGrpSpPr>
                <p:cNvPr id="309" name="图形 4"/>
                <p:cNvGrpSpPr/>
                <p:nvPr/>
              </p:nvGrpSpPr>
              <p:grpSpPr>
                <a:xfrm>
                  <a:off x="7205679" y="2081269"/>
                  <a:ext cx="756021" cy="446983"/>
                  <a:chOff x="7205679" y="2081269"/>
                  <a:chExt cx="756021" cy="446983"/>
                </a:xfrm>
              </p:grpSpPr>
              <p:sp>
                <p:nvSpPr>
                  <p:cNvPr id="323" name="任意多边形: 形状 322"/>
                  <p:cNvSpPr/>
                  <p:nvPr/>
                </p:nvSpPr>
                <p:spPr>
                  <a:xfrm>
                    <a:off x="7205679" y="2081269"/>
                    <a:ext cx="756021" cy="377476"/>
                  </a:xfrm>
                  <a:custGeom>
                    <a:avLst/>
                    <a:gdLst>
                      <a:gd name="connsiteX0" fmla="*/ 756022 w 756021"/>
                      <a:gd name="connsiteY0" fmla="*/ 188203 h 377476"/>
                      <a:gd name="connsiteX1" fmla="*/ 377476 w 756021"/>
                      <a:gd name="connsiteY1" fmla="*/ 377476 h 377476"/>
                      <a:gd name="connsiteX2" fmla="*/ 0 w 756021"/>
                      <a:gd name="connsiteY2" fmla="*/ 188203 h 377476"/>
                      <a:gd name="connsiteX3" fmla="*/ 377476 w 756021"/>
                      <a:gd name="connsiteY3" fmla="*/ 0 h 37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6021" h="377476">
                        <a:moveTo>
                          <a:pt x="756022" y="188203"/>
                        </a:moveTo>
                        <a:lnTo>
                          <a:pt x="377476" y="377476"/>
                        </a:lnTo>
                        <a:lnTo>
                          <a:pt x="0" y="188203"/>
                        </a:lnTo>
                        <a:lnTo>
                          <a:pt x="37747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24" name="任意多边形: 形状 323"/>
                  <p:cNvSpPr/>
                  <p:nvPr/>
                </p:nvSpPr>
                <p:spPr>
                  <a:xfrm>
                    <a:off x="7583155" y="2269472"/>
                    <a:ext cx="378545" cy="258779"/>
                  </a:xfrm>
                  <a:custGeom>
                    <a:avLst/>
                    <a:gdLst>
                      <a:gd name="connsiteX0" fmla="*/ 378546 w 378545"/>
                      <a:gd name="connsiteY0" fmla="*/ 69507 h 258779"/>
                      <a:gd name="connsiteX1" fmla="*/ 0 w 378545"/>
                      <a:gd name="connsiteY1" fmla="*/ 258780 h 258779"/>
                      <a:gd name="connsiteX2" fmla="*/ 0 w 378545"/>
                      <a:gd name="connsiteY2" fmla="*/ 189273 h 258779"/>
                      <a:gd name="connsiteX3" fmla="*/ 378546 w 378545"/>
                      <a:gd name="connsiteY3" fmla="*/ 0 h 258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8545" h="258779">
                        <a:moveTo>
                          <a:pt x="378546" y="69507"/>
                        </a:moveTo>
                        <a:lnTo>
                          <a:pt x="0" y="258780"/>
                        </a:lnTo>
                        <a:lnTo>
                          <a:pt x="0" y="189273"/>
                        </a:lnTo>
                        <a:lnTo>
                          <a:pt x="37854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81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25" name="任意多边形: 形状 324"/>
                  <p:cNvSpPr/>
                  <p:nvPr/>
                </p:nvSpPr>
                <p:spPr>
                  <a:xfrm>
                    <a:off x="7205679" y="2269472"/>
                    <a:ext cx="377476" cy="258779"/>
                  </a:xfrm>
                  <a:custGeom>
                    <a:avLst/>
                    <a:gdLst>
                      <a:gd name="connsiteX0" fmla="*/ 377476 w 377476"/>
                      <a:gd name="connsiteY0" fmla="*/ 258780 h 258779"/>
                      <a:gd name="connsiteX1" fmla="*/ 0 w 377476"/>
                      <a:gd name="connsiteY1" fmla="*/ 69507 h 258779"/>
                      <a:gd name="connsiteX2" fmla="*/ 0 w 377476"/>
                      <a:gd name="connsiteY2" fmla="*/ 0 h 258779"/>
                      <a:gd name="connsiteX3" fmla="*/ 377476 w 377476"/>
                      <a:gd name="connsiteY3" fmla="*/ 189273 h 258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7476" h="258779">
                        <a:moveTo>
                          <a:pt x="377476" y="258780"/>
                        </a:moveTo>
                        <a:lnTo>
                          <a:pt x="0" y="69507"/>
                        </a:lnTo>
                        <a:lnTo>
                          <a:pt x="0" y="0"/>
                        </a:lnTo>
                        <a:lnTo>
                          <a:pt x="377476" y="18927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90000"/>
                          <a:lumOff val="10000"/>
                        </a:schemeClr>
                      </a:gs>
                    </a:gsLst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310" name="图形 4"/>
                <p:cNvGrpSpPr/>
                <p:nvPr/>
              </p:nvGrpSpPr>
              <p:grpSpPr>
                <a:xfrm>
                  <a:off x="6859213" y="2052396"/>
                  <a:ext cx="411695" cy="243809"/>
                  <a:chOff x="6859213" y="2052396"/>
                  <a:chExt cx="411695" cy="243809"/>
                </a:xfrm>
              </p:grpSpPr>
              <p:sp>
                <p:nvSpPr>
                  <p:cNvPr id="320" name="任意多边形: 形状 319"/>
                  <p:cNvSpPr/>
                  <p:nvPr/>
                </p:nvSpPr>
                <p:spPr>
                  <a:xfrm>
                    <a:off x="6859213" y="2052396"/>
                    <a:ext cx="411695" cy="206382"/>
                  </a:xfrm>
                  <a:custGeom>
                    <a:avLst/>
                    <a:gdLst>
                      <a:gd name="connsiteX0" fmla="*/ 411695 w 411695"/>
                      <a:gd name="connsiteY0" fmla="*/ 103726 h 206382"/>
                      <a:gd name="connsiteX1" fmla="*/ 206382 w 411695"/>
                      <a:gd name="connsiteY1" fmla="*/ 206382 h 206382"/>
                      <a:gd name="connsiteX2" fmla="*/ 0 w 411695"/>
                      <a:gd name="connsiteY2" fmla="*/ 103726 h 206382"/>
                      <a:gd name="connsiteX3" fmla="*/ 206382 w 411695"/>
                      <a:gd name="connsiteY3" fmla="*/ 0 h 206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1695" h="206382">
                        <a:moveTo>
                          <a:pt x="411695" y="103726"/>
                        </a:moveTo>
                        <a:lnTo>
                          <a:pt x="206382" y="206382"/>
                        </a:lnTo>
                        <a:lnTo>
                          <a:pt x="0" y="103726"/>
                        </a:lnTo>
                        <a:lnTo>
                          <a:pt x="206382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21" name="任意多边形: 形状 320"/>
                  <p:cNvSpPr/>
                  <p:nvPr/>
                </p:nvSpPr>
                <p:spPr>
                  <a:xfrm>
                    <a:off x="7065595" y="2156122"/>
                    <a:ext cx="205312" cy="140083"/>
                  </a:xfrm>
                  <a:custGeom>
                    <a:avLst/>
                    <a:gdLst>
                      <a:gd name="connsiteX0" fmla="*/ 205313 w 205312"/>
                      <a:gd name="connsiteY0" fmla="*/ 37427 h 140083"/>
                      <a:gd name="connsiteX1" fmla="*/ 0 w 205312"/>
                      <a:gd name="connsiteY1" fmla="*/ 140083 h 140083"/>
                      <a:gd name="connsiteX2" fmla="*/ 0 w 205312"/>
                      <a:gd name="connsiteY2" fmla="*/ 102656 h 140083"/>
                      <a:gd name="connsiteX3" fmla="*/ 205313 w 205312"/>
                      <a:gd name="connsiteY3" fmla="*/ 0 h 140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5312" h="140083">
                        <a:moveTo>
                          <a:pt x="205313" y="37427"/>
                        </a:moveTo>
                        <a:lnTo>
                          <a:pt x="0" y="140083"/>
                        </a:lnTo>
                        <a:lnTo>
                          <a:pt x="0" y="102656"/>
                        </a:lnTo>
                        <a:lnTo>
                          <a:pt x="20531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22" name="任意多边形: 形状 321"/>
                  <p:cNvSpPr/>
                  <p:nvPr/>
                </p:nvSpPr>
                <p:spPr>
                  <a:xfrm>
                    <a:off x="6859213" y="2156122"/>
                    <a:ext cx="206382" cy="140083"/>
                  </a:xfrm>
                  <a:custGeom>
                    <a:avLst/>
                    <a:gdLst>
                      <a:gd name="connsiteX0" fmla="*/ 206382 w 206382"/>
                      <a:gd name="connsiteY0" fmla="*/ 140083 h 140083"/>
                      <a:gd name="connsiteX1" fmla="*/ 0 w 206382"/>
                      <a:gd name="connsiteY1" fmla="*/ 37427 h 140083"/>
                      <a:gd name="connsiteX2" fmla="*/ 0 w 206382"/>
                      <a:gd name="connsiteY2" fmla="*/ 0 h 140083"/>
                      <a:gd name="connsiteX3" fmla="*/ 206382 w 206382"/>
                      <a:gd name="connsiteY3" fmla="*/ 102656 h 140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382" h="140083">
                        <a:moveTo>
                          <a:pt x="206382" y="140083"/>
                        </a:moveTo>
                        <a:lnTo>
                          <a:pt x="0" y="37427"/>
                        </a:lnTo>
                        <a:lnTo>
                          <a:pt x="0" y="0"/>
                        </a:lnTo>
                        <a:lnTo>
                          <a:pt x="206382" y="102656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311" name="图形 4"/>
                <p:cNvGrpSpPr/>
                <p:nvPr/>
              </p:nvGrpSpPr>
              <p:grpSpPr>
                <a:xfrm>
                  <a:off x="7294434" y="1874886"/>
                  <a:ext cx="756021" cy="446983"/>
                  <a:chOff x="7294434" y="1874886"/>
                  <a:chExt cx="756021" cy="446983"/>
                </a:xfrm>
              </p:grpSpPr>
              <p:sp>
                <p:nvSpPr>
                  <p:cNvPr id="317" name="任意多边形: 形状 316"/>
                  <p:cNvSpPr/>
                  <p:nvPr/>
                </p:nvSpPr>
                <p:spPr>
                  <a:xfrm>
                    <a:off x="7294434" y="1874886"/>
                    <a:ext cx="756021" cy="377476"/>
                  </a:xfrm>
                  <a:custGeom>
                    <a:avLst/>
                    <a:gdLst>
                      <a:gd name="connsiteX0" fmla="*/ 756022 w 756021"/>
                      <a:gd name="connsiteY0" fmla="*/ 189273 h 377476"/>
                      <a:gd name="connsiteX1" fmla="*/ 377476 w 756021"/>
                      <a:gd name="connsiteY1" fmla="*/ 377476 h 377476"/>
                      <a:gd name="connsiteX2" fmla="*/ 0 w 756021"/>
                      <a:gd name="connsiteY2" fmla="*/ 189273 h 377476"/>
                      <a:gd name="connsiteX3" fmla="*/ 377476 w 756021"/>
                      <a:gd name="connsiteY3" fmla="*/ 0 h 37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6021" h="377476">
                        <a:moveTo>
                          <a:pt x="756022" y="189273"/>
                        </a:moveTo>
                        <a:lnTo>
                          <a:pt x="377476" y="377476"/>
                        </a:lnTo>
                        <a:lnTo>
                          <a:pt x="0" y="189273"/>
                        </a:lnTo>
                        <a:lnTo>
                          <a:pt x="37747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18" name="任意多边形: 形状 317"/>
                  <p:cNvSpPr/>
                  <p:nvPr/>
                </p:nvSpPr>
                <p:spPr>
                  <a:xfrm>
                    <a:off x="7671910" y="2064159"/>
                    <a:ext cx="378545" cy="257710"/>
                  </a:xfrm>
                  <a:custGeom>
                    <a:avLst/>
                    <a:gdLst>
                      <a:gd name="connsiteX0" fmla="*/ 378546 w 378545"/>
                      <a:gd name="connsiteY0" fmla="*/ 68438 h 257710"/>
                      <a:gd name="connsiteX1" fmla="*/ 0 w 378545"/>
                      <a:gd name="connsiteY1" fmla="*/ 257710 h 257710"/>
                      <a:gd name="connsiteX2" fmla="*/ 0 w 378545"/>
                      <a:gd name="connsiteY2" fmla="*/ 188204 h 257710"/>
                      <a:gd name="connsiteX3" fmla="*/ 378546 w 378545"/>
                      <a:gd name="connsiteY3" fmla="*/ 0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8545" h="257710">
                        <a:moveTo>
                          <a:pt x="378546" y="68438"/>
                        </a:moveTo>
                        <a:lnTo>
                          <a:pt x="0" y="257710"/>
                        </a:lnTo>
                        <a:lnTo>
                          <a:pt x="0" y="188204"/>
                        </a:lnTo>
                        <a:lnTo>
                          <a:pt x="378546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19" name="任意多边形: 形状 318"/>
                  <p:cNvSpPr/>
                  <p:nvPr/>
                </p:nvSpPr>
                <p:spPr>
                  <a:xfrm>
                    <a:off x="7294434" y="2064159"/>
                    <a:ext cx="377476" cy="257710"/>
                  </a:xfrm>
                  <a:custGeom>
                    <a:avLst/>
                    <a:gdLst>
                      <a:gd name="connsiteX0" fmla="*/ 377476 w 377476"/>
                      <a:gd name="connsiteY0" fmla="*/ 257710 h 257710"/>
                      <a:gd name="connsiteX1" fmla="*/ 0 w 377476"/>
                      <a:gd name="connsiteY1" fmla="*/ 68438 h 257710"/>
                      <a:gd name="connsiteX2" fmla="*/ 0 w 377476"/>
                      <a:gd name="connsiteY2" fmla="*/ 0 h 257710"/>
                      <a:gd name="connsiteX3" fmla="*/ 377476 w 377476"/>
                      <a:gd name="connsiteY3" fmla="*/ 188204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7476" h="257710">
                        <a:moveTo>
                          <a:pt x="377476" y="257710"/>
                        </a:moveTo>
                        <a:lnTo>
                          <a:pt x="0" y="68438"/>
                        </a:lnTo>
                        <a:lnTo>
                          <a:pt x="0" y="0"/>
                        </a:lnTo>
                        <a:lnTo>
                          <a:pt x="377476" y="18820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312" name="图形 4"/>
                <p:cNvGrpSpPr/>
                <p:nvPr/>
              </p:nvGrpSpPr>
              <p:grpSpPr>
                <a:xfrm>
                  <a:off x="7081635" y="1487786"/>
                  <a:ext cx="756021" cy="446983"/>
                  <a:chOff x="7081635" y="1487786"/>
                  <a:chExt cx="756021" cy="446983"/>
                </a:xfrm>
              </p:grpSpPr>
              <p:sp>
                <p:nvSpPr>
                  <p:cNvPr id="313" name="任意多边形: 形状 312"/>
                  <p:cNvSpPr/>
                  <p:nvPr/>
                </p:nvSpPr>
                <p:spPr>
                  <a:xfrm>
                    <a:off x="7081635" y="1487786"/>
                    <a:ext cx="756021" cy="377476"/>
                  </a:xfrm>
                  <a:custGeom>
                    <a:avLst/>
                    <a:gdLst>
                      <a:gd name="connsiteX0" fmla="*/ 756022 w 756021"/>
                      <a:gd name="connsiteY0" fmla="*/ 189273 h 377476"/>
                      <a:gd name="connsiteX1" fmla="*/ 378546 w 756021"/>
                      <a:gd name="connsiteY1" fmla="*/ 377476 h 377476"/>
                      <a:gd name="connsiteX2" fmla="*/ 0 w 756021"/>
                      <a:gd name="connsiteY2" fmla="*/ 189273 h 377476"/>
                      <a:gd name="connsiteX3" fmla="*/ 378546 w 756021"/>
                      <a:gd name="connsiteY3" fmla="*/ 0 h 37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6021" h="377476">
                        <a:moveTo>
                          <a:pt x="756022" y="189273"/>
                        </a:moveTo>
                        <a:lnTo>
                          <a:pt x="378546" y="377476"/>
                        </a:lnTo>
                        <a:lnTo>
                          <a:pt x="0" y="189273"/>
                        </a:lnTo>
                        <a:lnTo>
                          <a:pt x="37854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14" name="任意多边形: 形状 313"/>
                  <p:cNvSpPr/>
                  <p:nvPr/>
                </p:nvSpPr>
                <p:spPr>
                  <a:xfrm>
                    <a:off x="7335068" y="1615037"/>
                    <a:ext cx="250225" cy="124043"/>
                  </a:xfrm>
                  <a:custGeom>
                    <a:avLst/>
                    <a:gdLst>
                      <a:gd name="connsiteX0" fmla="*/ 250225 w 250225"/>
                      <a:gd name="connsiteY0" fmla="*/ 62022 h 124043"/>
                      <a:gd name="connsiteX1" fmla="*/ 125113 w 250225"/>
                      <a:gd name="connsiteY1" fmla="*/ 124043 h 124043"/>
                      <a:gd name="connsiteX2" fmla="*/ 0 w 250225"/>
                      <a:gd name="connsiteY2" fmla="*/ 62022 h 124043"/>
                      <a:gd name="connsiteX3" fmla="*/ 125113 w 250225"/>
                      <a:gd name="connsiteY3" fmla="*/ 0 h 124043"/>
                      <a:gd name="connsiteX4" fmla="*/ 250225 w 250225"/>
                      <a:gd name="connsiteY4" fmla="*/ 62022 h 124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0225" h="124043">
                        <a:moveTo>
                          <a:pt x="250225" y="62022"/>
                        </a:moveTo>
                        <a:cubicBezTo>
                          <a:pt x="250225" y="96275"/>
                          <a:pt x="194210" y="124043"/>
                          <a:pt x="125113" y="124043"/>
                        </a:cubicBezTo>
                        <a:cubicBezTo>
                          <a:pt x="56015" y="124043"/>
                          <a:pt x="0" y="96275"/>
                          <a:pt x="0" y="62022"/>
                        </a:cubicBezTo>
                        <a:cubicBezTo>
                          <a:pt x="0" y="27768"/>
                          <a:pt x="56015" y="0"/>
                          <a:pt x="125113" y="0"/>
                        </a:cubicBezTo>
                        <a:cubicBezTo>
                          <a:pt x="194210" y="0"/>
                          <a:pt x="250225" y="27768"/>
                          <a:pt x="250225" y="6202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15" name="任意多边形: 形状 314"/>
                  <p:cNvSpPr/>
                  <p:nvPr/>
                </p:nvSpPr>
                <p:spPr>
                  <a:xfrm>
                    <a:off x="7460181" y="1677059"/>
                    <a:ext cx="377476" cy="257710"/>
                  </a:xfrm>
                  <a:custGeom>
                    <a:avLst/>
                    <a:gdLst>
                      <a:gd name="connsiteX0" fmla="*/ 377476 w 377476"/>
                      <a:gd name="connsiteY0" fmla="*/ 68438 h 257710"/>
                      <a:gd name="connsiteX1" fmla="*/ 0 w 377476"/>
                      <a:gd name="connsiteY1" fmla="*/ 257710 h 257710"/>
                      <a:gd name="connsiteX2" fmla="*/ 0 w 377476"/>
                      <a:gd name="connsiteY2" fmla="*/ 188203 h 257710"/>
                      <a:gd name="connsiteX3" fmla="*/ 377476 w 377476"/>
                      <a:gd name="connsiteY3" fmla="*/ 0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7476" h="257710">
                        <a:moveTo>
                          <a:pt x="377476" y="68438"/>
                        </a:moveTo>
                        <a:lnTo>
                          <a:pt x="0" y="257710"/>
                        </a:lnTo>
                        <a:lnTo>
                          <a:pt x="0" y="188203"/>
                        </a:lnTo>
                        <a:lnTo>
                          <a:pt x="37747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316" name="任意多边形: 形状 315"/>
                  <p:cNvSpPr/>
                  <p:nvPr/>
                </p:nvSpPr>
                <p:spPr>
                  <a:xfrm>
                    <a:off x="7081635" y="1677059"/>
                    <a:ext cx="378545" cy="257710"/>
                  </a:xfrm>
                  <a:custGeom>
                    <a:avLst/>
                    <a:gdLst>
                      <a:gd name="connsiteX0" fmla="*/ 378546 w 378545"/>
                      <a:gd name="connsiteY0" fmla="*/ 257710 h 257710"/>
                      <a:gd name="connsiteX1" fmla="*/ 0 w 378545"/>
                      <a:gd name="connsiteY1" fmla="*/ 68438 h 257710"/>
                      <a:gd name="connsiteX2" fmla="*/ 0 w 378545"/>
                      <a:gd name="connsiteY2" fmla="*/ 0 h 257710"/>
                      <a:gd name="connsiteX3" fmla="*/ 378546 w 378545"/>
                      <a:gd name="connsiteY3" fmla="*/ 188203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8545" h="257710">
                        <a:moveTo>
                          <a:pt x="378546" y="257710"/>
                        </a:moveTo>
                        <a:lnTo>
                          <a:pt x="0" y="68438"/>
                        </a:lnTo>
                        <a:lnTo>
                          <a:pt x="0" y="0"/>
                        </a:lnTo>
                        <a:lnTo>
                          <a:pt x="378546" y="188203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</p:grpSp>
        </p:grpSp>
        <p:grpSp>
          <p:nvGrpSpPr>
            <p:cNvPr id="172" name="图形 4"/>
            <p:cNvGrpSpPr/>
            <p:nvPr/>
          </p:nvGrpSpPr>
          <p:grpSpPr>
            <a:xfrm>
              <a:off x="9225135" y="2915835"/>
              <a:ext cx="783058" cy="784187"/>
              <a:chOff x="8543420" y="3127081"/>
              <a:chExt cx="741051" cy="742120"/>
            </a:xfrm>
          </p:grpSpPr>
          <p:sp>
            <p:nvSpPr>
              <p:cNvPr id="301" name="任意多边形: 形状 300"/>
              <p:cNvSpPr/>
              <p:nvPr/>
            </p:nvSpPr>
            <p:spPr>
              <a:xfrm>
                <a:off x="8543420" y="3127081"/>
                <a:ext cx="741051" cy="371060"/>
              </a:xfrm>
              <a:custGeom>
                <a:avLst/>
                <a:gdLst>
                  <a:gd name="connsiteX0" fmla="*/ 741051 w 741051"/>
                  <a:gd name="connsiteY0" fmla="*/ 186065 h 371060"/>
                  <a:gd name="connsiteX1" fmla="*/ 371060 w 741051"/>
                  <a:gd name="connsiteY1" fmla="*/ 371060 h 371060"/>
                  <a:gd name="connsiteX2" fmla="*/ 0 w 741051"/>
                  <a:gd name="connsiteY2" fmla="*/ 186065 h 371060"/>
                  <a:gd name="connsiteX3" fmla="*/ 371060 w 741051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71060">
                    <a:moveTo>
                      <a:pt x="741051" y="186065"/>
                    </a:moveTo>
                    <a:lnTo>
                      <a:pt x="371060" y="371060"/>
                    </a:lnTo>
                    <a:lnTo>
                      <a:pt x="0" y="18606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8914480" y="3313146"/>
                <a:ext cx="369990" cy="556055"/>
              </a:xfrm>
              <a:custGeom>
                <a:avLst/>
                <a:gdLst>
                  <a:gd name="connsiteX0" fmla="*/ 369991 w 369990"/>
                  <a:gd name="connsiteY0" fmla="*/ 369991 h 556055"/>
                  <a:gd name="connsiteX1" fmla="*/ 0 w 369990"/>
                  <a:gd name="connsiteY1" fmla="*/ 556056 h 556055"/>
                  <a:gd name="connsiteX2" fmla="*/ 0 w 369990"/>
                  <a:gd name="connsiteY2" fmla="*/ 18499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8543420" y="3313146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73" name="图形 4"/>
            <p:cNvGrpSpPr/>
            <p:nvPr/>
          </p:nvGrpSpPr>
          <p:grpSpPr>
            <a:xfrm>
              <a:off x="9225135" y="2423175"/>
              <a:ext cx="783058" cy="783058"/>
              <a:chOff x="8543420" y="2660850"/>
              <a:chExt cx="741051" cy="741051"/>
            </a:xfrm>
          </p:grpSpPr>
          <p:grpSp>
            <p:nvGrpSpPr>
              <p:cNvPr id="282" name="图形 4"/>
              <p:cNvGrpSpPr/>
              <p:nvPr/>
            </p:nvGrpSpPr>
            <p:grpSpPr>
              <a:xfrm>
                <a:off x="8543420" y="2951710"/>
                <a:ext cx="741051" cy="450191"/>
                <a:chOff x="8543420" y="2951710"/>
                <a:chExt cx="741051" cy="450191"/>
              </a:xfrm>
            </p:grpSpPr>
            <p:sp>
              <p:nvSpPr>
                <p:cNvPr id="298" name="任意多边形: 形状 297"/>
                <p:cNvSpPr/>
                <p:nvPr/>
              </p:nvSpPr>
              <p:spPr>
                <a:xfrm>
                  <a:off x="8543420" y="2951710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99" name="任意多边形: 形状 298"/>
                <p:cNvSpPr/>
                <p:nvPr/>
              </p:nvSpPr>
              <p:spPr>
                <a:xfrm>
                  <a:off x="8914480" y="3136705"/>
                  <a:ext cx="369990" cy="265195"/>
                </a:xfrm>
                <a:custGeom>
                  <a:avLst/>
                  <a:gdLst>
                    <a:gd name="connsiteX0" fmla="*/ 369991 w 369990"/>
                    <a:gd name="connsiteY0" fmla="*/ 80200 h 265195"/>
                    <a:gd name="connsiteX1" fmla="*/ 0 w 369990"/>
                    <a:gd name="connsiteY1" fmla="*/ 265196 h 265195"/>
                    <a:gd name="connsiteX2" fmla="*/ 0 w 369990"/>
                    <a:gd name="connsiteY2" fmla="*/ 184995 h 265195"/>
                    <a:gd name="connsiteX3" fmla="*/ 369991 w 369990"/>
                    <a:gd name="connsiteY3" fmla="*/ 0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265195">
                      <a:moveTo>
                        <a:pt x="369991" y="80200"/>
                      </a:moveTo>
                      <a:lnTo>
                        <a:pt x="0" y="26519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300" name="任意多边形: 形状 299"/>
                <p:cNvSpPr/>
                <p:nvPr/>
              </p:nvSpPr>
              <p:spPr>
                <a:xfrm>
                  <a:off x="8543420" y="3136705"/>
                  <a:ext cx="371060" cy="265195"/>
                </a:xfrm>
                <a:custGeom>
                  <a:avLst/>
                  <a:gdLst>
                    <a:gd name="connsiteX0" fmla="*/ 371060 w 371060"/>
                    <a:gd name="connsiteY0" fmla="*/ 265196 h 265195"/>
                    <a:gd name="connsiteX1" fmla="*/ 0 w 371060"/>
                    <a:gd name="connsiteY1" fmla="*/ 80200 h 265195"/>
                    <a:gd name="connsiteX2" fmla="*/ 0 w 371060"/>
                    <a:gd name="connsiteY2" fmla="*/ 0 h 265195"/>
                    <a:gd name="connsiteX3" fmla="*/ 371060 w 371060"/>
                    <a:gd name="connsiteY3" fmla="*/ 184995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265195">
                      <a:moveTo>
                        <a:pt x="371060" y="265196"/>
                      </a:moveTo>
                      <a:lnTo>
                        <a:pt x="0" y="8020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283" name="图形 4"/>
              <p:cNvGrpSpPr/>
              <p:nvPr/>
            </p:nvGrpSpPr>
            <p:grpSpPr>
              <a:xfrm>
                <a:off x="8593679" y="3067198"/>
                <a:ext cx="640533" cy="228838"/>
                <a:chOff x="8593679" y="3067198"/>
                <a:chExt cx="640533" cy="228838"/>
              </a:xfrm>
            </p:grpSpPr>
            <p:sp>
              <p:nvSpPr>
                <p:cNvPr id="296" name="任意多边形: 形状 295"/>
                <p:cNvSpPr/>
                <p:nvPr/>
              </p:nvSpPr>
              <p:spPr>
                <a:xfrm>
                  <a:off x="8593679" y="3067198"/>
                  <a:ext cx="320801" cy="228838"/>
                </a:xfrm>
                <a:custGeom>
                  <a:avLst/>
                  <a:gdLst>
                    <a:gd name="connsiteX0" fmla="*/ 320801 w 320801"/>
                    <a:gd name="connsiteY0" fmla="*/ 228838 h 228838"/>
                    <a:gd name="connsiteX1" fmla="*/ 0 w 320801"/>
                    <a:gd name="connsiteY1" fmla="*/ 68438 h 228838"/>
                    <a:gd name="connsiteX2" fmla="*/ 0 w 320801"/>
                    <a:gd name="connsiteY2" fmla="*/ 0 h 228838"/>
                    <a:gd name="connsiteX3" fmla="*/ 320801 w 320801"/>
                    <a:gd name="connsiteY3" fmla="*/ 159331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801" h="228838">
                      <a:moveTo>
                        <a:pt x="320801" y="228838"/>
                      </a:moveTo>
                      <a:lnTo>
                        <a:pt x="0" y="68438"/>
                      </a:lnTo>
                      <a:lnTo>
                        <a:pt x="0" y="0"/>
                      </a:lnTo>
                      <a:lnTo>
                        <a:pt x="320801" y="15933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97" name="任意多边形: 形状 296"/>
                <p:cNvSpPr/>
                <p:nvPr/>
              </p:nvSpPr>
              <p:spPr>
                <a:xfrm>
                  <a:off x="8914480" y="3067198"/>
                  <a:ext cx="319731" cy="228838"/>
                </a:xfrm>
                <a:custGeom>
                  <a:avLst/>
                  <a:gdLst>
                    <a:gd name="connsiteX0" fmla="*/ 319732 w 319731"/>
                    <a:gd name="connsiteY0" fmla="*/ 68438 h 228838"/>
                    <a:gd name="connsiteX1" fmla="*/ 0 w 319731"/>
                    <a:gd name="connsiteY1" fmla="*/ 228838 h 228838"/>
                    <a:gd name="connsiteX2" fmla="*/ 0 w 319731"/>
                    <a:gd name="connsiteY2" fmla="*/ 159331 h 228838"/>
                    <a:gd name="connsiteX3" fmla="*/ 319732 w 319731"/>
                    <a:gd name="connsiteY3" fmla="*/ 0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31" h="228838">
                      <a:moveTo>
                        <a:pt x="319732" y="68438"/>
                      </a:moveTo>
                      <a:lnTo>
                        <a:pt x="0" y="228838"/>
                      </a:lnTo>
                      <a:lnTo>
                        <a:pt x="0" y="159331"/>
                      </a:lnTo>
                      <a:lnTo>
                        <a:pt x="3197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284" name="图形 4"/>
              <p:cNvGrpSpPr/>
              <p:nvPr/>
            </p:nvGrpSpPr>
            <p:grpSpPr>
              <a:xfrm>
                <a:off x="8543420" y="2806280"/>
                <a:ext cx="741051" cy="450191"/>
                <a:chOff x="8543420" y="2806280"/>
                <a:chExt cx="741051" cy="450191"/>
              </a:xfrm>
            </p:grpSpPr>
            <p:sp>
              <p:nvSpPr>
                <p:cNvPr id="293" name="任意多边形: 形状 292"/>
                <p:cNvSpPr/>
                <p:nvPr/>
              </p:nvSpPr>
              <p:spPr>
                <a:xfrm>
                  <a:off x="8543420" y="2806280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94" name="任意多边形: 形状 293"/>
                <p:cNvSpPr/>
                <p:nvPr/>
              </p:nvSpPr>
              <p:spPr>
                <a:xfrm>
                  <a:off x="8914480" y="2991275"/>
                  <a:ext cx="369990" cy="265195"/>
                </a:xfrm>
                <a:custGeom>
                  <a:avLst/>
                  <a:gdLst>
                    <a:gd name="connsiteX0" fmla="*/ 369991 w 369990"/>
                    <a:gd name="connsiteY0" fmla="*/ 80200 h 265195"/>
                    <a:gd name="connsiteX1" fmla="*/ 0 w 369990"/>
                    <a:gd name="connsiteY1" fmla="*/ 265196 h 265195"/>
                    <a:gd name="connsiteX2" fmla="*/ 0 w 369990"/>
                    <a:gd name="connsiteY2" fmla="*/ 184995 h 265195"/>
                    <a:gd name="connsiteX3" fmla="*/ 369991 w 369990"/>
                    <a:gd name="connsiteY3" fmla="*/ 0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265195">
                      <a:moveTo>
                        <a:pt x="369991" y="80200"/>
                      </a:moveTo>
                      <a:lnTo>
                        <a:pt x="0" y="26519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95" name="任意多边形: 形状 294"/>
                <p:cNvSpPr/>
                <p:nvPr/>
              </p:nvSpPr>
              <p:spPr>
                <a:xfrm>
                  <a:off x="8543420" y="2991275"/>
                  <a:ext cx="371060" cy="265195"/>
                </a:xfrm>
                <a:custGeom>
                  <a:avLst/>
                  <a:gdLst>
                    <a:gd name="connsiteX0" fmla="*/ 371060 w 371060"/>
                    <a:gd name="connsiteY0" fmla="*/ 265196 h 265195"/>
                    <a:gd name="connsiteX1" fmla="*/ 0 w 371060"/>
                    <a:gd name="connsiteY1" fmla="*/ 80200 h 265195"/>
                    <a:gd name="connsiteX2" fmla="*/ 0 w 371060"/>
                    <a:gd name="connsiteY2" fmla="*/ 0 h 265195"/>
                    <a:gd name="connsiteX3" fmla="*/ 371060 w 371060"/>
                    <a:gd name="connsiteY3" fmla="*/ 184995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265195">
                      <a:moveTo>
                        <a:pt x="371060" y="265196"/>
                      </a:moveTo>
                      <a:lnTo>
                        <a:pt x="0" y="8020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285" name="图形 4"/>
              <p:cNvGrpSpPr/>
              <p:nvPr/>
            </p:nvGrpSpPr>
            <p:grpSpPr>
              <a:xfrm>
                <a:off x="8593679" y="2921768"/>
                <a:ext cx="640533" cy="228838"/>
                <a:chOff x="8593679" y="2921768"/>
                <a:chExt cx="640533" cy="228838"/>
              </a:xfrm>
            </p:grpSpPr>
            <p:sp>
              <p:nvSpPr>
                <p:cNvPr id="291" name="任意多边形: 形状 290"/>
                <p:cNvSpPr/>
                <p:nvPr/>
              </p:nvSpPr>
              <p:spPr>
                <a:xfrm>
                  <a:off x="8593679" y="2921768"/>
                  <a:ext cx="320801" cy="228838"/>
                </a:xfrm>
                <a:custGeom>
                  <a:avLst/>
                  <a:gdLst>
                    <a:gd name="connsiteX0" fmla="*/ 320801 w 320801"/>
                    <a:gd name="connsiteY0" fmla="*/ 228838 h 228838"/>
                    <a:gd name="connsiteX1" fmla="*/ 0 w 320801"/>
                    <a:gd name="connsiteY1" fmla="*/ 68438 h 228838"/>
                    <a:gd name="connsiteX2" fmla="*/ 0 w 320801"/>
                    <a:gd name="connsiteY2" fmla="*/ 0 h 228838"/>
                    <a:gd name="connsiteX3" fmla="*/ 320801 w 320801"/>
                    <a:gd name="connsiteY3" fmla="*/ 159331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801" h="228838">
                      <a:moveTo>
                        <a:pt x="320801" y="228838"/>
                      </a:moveTo>
                      <a:lnTo>
                        <a:pt x="0" y="68438"/>
                      </a:lnTo>
                      <a:lnTo>
                        <a:pt x="0" y="0"/>
                      </a:lnTo>
                      <a:lnTo>
                        <a:pt x="320801" y="15933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92" name="任意多边形: 形状 291"/>
                <p:cNvSpPr/>
                <p:nvPr/>
              </p:nvSpPr>
              <p:spPr>
                <a:xfrm>
                  <a:off x="8914480" y="2921768"/>
                  <a:ext cx="319731" cy="228838"/>
                </a:xfrm>
                <a:custGeom>
                  <a:avLst/>
                  <a:gdLst>
                    <a:gd name="connsiteX0" fmla="*/ 319732 w 319731"/>
                    <a:gd name="connsiteY0" fmla="*/ 68438 h 228838"/>
                    <a:gd name="connsiteX1" fmla="*/ 0 w 319731"/>
                    <a:gd name="connsiteY1" fmla="*/ 228838 h 228838"/>
                    <a:gd name="connsiteX2" fmla="*/ 0 w 319731"/>
                    <a:gd name="connsiteY2" fmla="*/ 159331 h 228838"/>
                    <a:gd name="connsiteX3" fmla="*/ 319732 w 319731"/>
                    <a:gd name="connsiteY3" fmla="*/ 0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31" h="228838">
                      <a:moveTo>
                        <a:pt x="319732" y="68438"/>
                      </a:moveTo>
                      <a:lnTo>
                        <a:pt x="0" y="228838"/>
                      </a:lnTo>
                      <a:lnTo>
                        <a:pt x="0" y="159331"/>
                      </a:lnTo>
                      <a:lnTo>
                        <a:pt x="3197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286" name="图形 4"/>
              <p:cNvGrpSpPr/>
              <p:nvPr/>
            </p:nvGrpSpPr>
            <p:grpSpPr>
              <a:xfrm>
                <a:off x="8543420" y="2660850"/>
                <a:ext cx="741051" cy="450191"/>
                <a:chOff x="8543420" y="2660850"/>
                <a:chExt cx="741051" cy="450191"/>
              </a:xfrm>
            </p:grpSpPr>
            <p:sp>
              <p:nvSpPr>
                <p:cNvPr id="287" name="任意多边形: 形状 286"/>
                <p:cNvSpPr/>
                <p:nvPr/>
              </p:nvSpPr>
              <p:spPr>
                <a:xfrm>
                  <a:off x="8543420" y="2660850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88" name="任意多边形: 形状 287"/>
                <p:cNvSpPr/>
                <p:nvPr/>
              </p:nvSpPr>
              <p:spPr>
                <a:xfrm>
                  <a:off x="8914480" y="2845845"/>
                  <a:ext cx="369990" cy="265195"/>
                </a:xfrm>
                <a:custGeom>
                  <a:avLst/>
                  <a:gdLst>
                    <a:gd name="connsiteX0" fmla="*/ 369991 w 369990"/>
                    <a:gd name="connsiteY0" fmla="*/ 80200 h 265195"/>
                    <a:gd name="connsiteX1" fmla="*/ 0 w 369990"/>
                    <a:gd name="connsiteY1" fmla="*/ 265196 h 265195"/>
                    <a:gd name="connsiteX2" fmla="*/ 0 w 369990"/>
                    <a:gd name="connsiteY2" fmla="*/ 184995 h 265195"/>
                    <a:gd name="connsiteX3" fmla="*/ 369991 w 369990"/>
                    <a:gd name="connsiteY3" fmla="*/ 0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265195">
                      <a:moveTo>
                        <a:pt x="369991" y="80200"/>
                      </a:moveTo>
                      <a:lnTo>
                        <a:pt x="0" y="26519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89" name="任意多边形: 形状 288"/>
                <p:cNvSpPr/>
                <p:nvPr/>
              </p:nvSpPr>
              <p:spPr>
                <a:xfrm>
                  <a:off x="8543420" y="2845845"/>
                  <a:ext cx="371060" cy="265195"/>
                </a:xfrm>
                <a:custGeom>
                  <a:avLst/>
                  <a:gdLst>
                    <a:gd name="connsiteX0" fmla="*/ 371060 w 371060"/>
                    <a:gd name="connsiteY0" fmla="*/ 265196 h 265195"/>
                    <a:gd name="connsiteX1" fmla="*/ 0 w 371060"/>
                    <a:gd name="connsiteY1" fmla="*/ 80200 h 265195"/>
                    <a:gd name="connsiteX2" fmla="*/ 0 w 371060"/>
                    <a:gd name="connsiteY2" fmla="*/ 0 h 265195"/>
                    <a:gd name="connsiteX3" fmla="*/ 371060 w 371060"/>
                    <a:gd name="connsiteY3" fmla="*/ 184995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265195">
                      <a:moveTo>
                        <a:pt x="371060" y="265196"/>
                      </a:moveTo>
                      <a:lnTo>
                        <a:pt x="0" y="8020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90" name="任意多边形: 形状 289"/>
                <p:cNvSpPr/>
                <p:nvPr/>
              </p:nvSpPr>
              <p:spPr>
                <a:xfrm>
                  <a:off x="8789368" y="2783824"/>
                  <a:ext cx="250225" cy="124043"/>
                </a:xfrm>
                <a:custGeom>
                  <a:avLst/>
                  <a:gdLst>
                    <a:gd name="connsiteX0" fmla="*/ 250225 w 250225"/>
                    <a:gd name="connsiteY0" fmla="*/ 62022 h 124043"/>
                    <a:gd name="connsiteX1" fmla="*/ 125113 w 250225"/>
                    <a:gd name="connsiteY1" fmla="*/ 124043 h 124043"/>
                    <a:gd name="connsiteX2" fmla="*/ 0 w 250225"/>
                    <a:gd name="connsiteY2" fmla="*/ 62022 h 124043"/>
                    <a:gd name="connsiteX3" fmla="*/ 125113 w 250225"/>
                    <a:gd name="connsiteY3" fmla="*/ 0 h 124043"/>
                    <a:gd name="connsiteX4" fmla="*/ 250225 w 250225"/>
                    <a:gd name="connsiteY4" fmla="*/ 62022 h 124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0225" h="124043">
                      <a:moveTo>
                        <a:pt x="250225" y="62022"/>
                      </a:moveTo>
                      <a:cubicBezTo>
                        <a:pt x="250225" y="96275"/>
                        <a:pt x="194210" y="124043"/>
                        <a:pt x="125113" y="124043"/>
                      </a:cubicBezTo>
                      <a:cubicBezTo>
                        <a:pt x="56015" y="124043"/>
                        <a:pt x="0" y="96275"/>
                        <a:pt x="0" y="62022"/>
                      </a:cubicBezTo>
                      <a:cubicBezTo>
                        <a:pt x="0" y="27768"/>
                        <a:pt x="56015" y="0"/>
                        <a:pt x="125113" y="0"/>
                      </a:cubicBezTo>
                      <a:cubicBezTo>
                        <a:pt x="194210" y="0"/>
                        <a:pt x="250225" y="27768"/>
                        <a:pt x="250225" y="620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</p:grpSp>
        <p:grpSp>
          <p:nvGrpSpPr>
            <p:cNvPr id="174" name="图形 4"/>
            <p:cNvGrpSpPr/>
            <p:nvPr/>
          </p:nvGrpSpPr>
          <p:grpSpPr>
            <a:xfrm>
              <a:off x="9225135" y="1929385"/>
              <a:ext cx="783058" cy="783058"/>
              <a:chOff x="8543420" y="2193549"/>
              <a:chExt cx="741051" cy="741051"/>
            </a:xfrm>
          </p:grpSpPr>
          <p:sp>
            <p:nvSpPr>
              <p:cNvPr id="278" name="任意多边形: 形状 277"/>
              <p:cNvSpPr/>
              <p:nvPr/>
            </p:nvSpPr>
            <p:spPr>
              <a:xfrm>
                <a:off x="8543420" y="2193549"/>
                <a:ext cx="741051" cy="371060"/>
              </a:xfrm>
              <a:custGeom>
                <a:avLst/>
                <a:gdLst>
                  <a:gd name="connsiteX0" fmla="*/ 741051 w 741051"/>
                  <a:gd name="connsiteY0" fmla="*/ 184995 h 371060"/>
                  <a:gd name="connsiteX1" fmla="*/ 371060 w 741051"/>
                  <a:gd name="connsiteY1" fmla="*/ 371060 h 371060"/>
                  <a:gd name="connsiteX2" fmla="*/ 0 w 741051"/>
                  <a:gd name="connsiteY2" fmla="*/ 184995 h 371060"/>
                  <a:gd name="connsiteX3" fmla="*/ 371060 w 741051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71060">
                    <a:moveTo>
                      <a:pt x="741051" y="184995"/>
                    </a:moveTo>
                    <a:lnTo>
                      <a:pt x="371060" y="371060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8914480" y="2378545"/>
                <a:ext cx="369990" cy="556055"/>
              </a:xfrm>
              <a:custGeom>
                <a:avLst/>
                <a:gdLst>
                  <a:gd name="connsiteX0" fmla="*/ 369991 w 369990"/>
                  <a:gd name="connsiteY0" fmla="*/ 371060 h 556055"/>
                  <a:gd name="connsiteX1" fmla="*/ 0 w 369990"/>
                  <a:gd name="connsiteY1" fmla="*/ 556056 h 556055"/>
                  <a:gd name="connsiteX2" fmla="*/ 0 w 369990"/>
                  <a:gd name="connsiteY2" fmla="*/ 18606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71060"/>
                    </a:moveTo>
                    <a:lnTo>
                      <a:pt x="0" y="556056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8543420" y="2378545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606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60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8597513" y="2482897"/>
                <a:ext cx="262873" cy="346908"/>
              </a:xfrm>
              <a:custGeom>
                <a:avLst/>
                <a:gdLst>
                  <a:gd name="connsiteX0" fmla="*/ 3651 w 262873"/>
                  <a:gd name="connsiteY0" fmla="*/ 443 h 346908"/>
                  <a:gd name="connsiteX1" fmla="*/ 443 w 262873"/>
                  <a:gd name="connsiteY1" fmla="*/ 1512 h 346908"/>
                  <a:gd name="connsiteX2" fmla="*/ 1512 w 262873"/>
                  <a:gd name="connsiteY2" fmla="*/ 4720 h 346908"/>
                  <a:gd name="connsiteX3" fmla="*/ 38939 w 262873"/>
                  <a:gd name="connsiteY3" fmla="*/ 22899 h 346908"/>
                  <a:gd name="connsiteX4" fmla="*/ 40009 w 262873"/>
                  <a:gd name="connsiteY4" fmla="*/ 22899 h 346908"/>
                  <a:gd name="connsiteX5" fmla="*/ 42147 w 262873"/>
                  <a:gd name="connsiteY5" fmla="*/ 21830 h 346908"/>
                  <a:gd name="connsiteX6" fmla="*/ 41078 w 262873"/>
                  <a:gd name="connsiteY6" fmla="*/ 18622 h 346908"/>
                  <a:gd name="connsiteX7" fmla="*/ 3651 w 262873"/>
                  <a:gd name="connsiteY7" fmla="*/ 443 h 346908"/>
                  <a:gd name="connsiteX8" fmla="*/ 3651 w 262873"/>
                  <a:gd name="connsiteY8" fmla="*/ 21830 h 346908"/>
                  <a:gd name="connsiteX9" fmla="*/ 443 w 262873"/>
                  <a:gd name="connsiteY9" fmla="*/ 22899 h 346908"/>
                  <a:gd name="connsiteX10" fmla="*/ 1512 w 262873"/>
                  <a:gd name="connsiteY10" fmla="*/ 26107 h 346908"/>
                  <a:gd name="connsiteX11" fmla="*/ 38939 w 262873"/>
                  <a:gd name="connsiteY11" fmla="*/ 44286 h 346908"/>
                  <a:gd name="connsiteX12" fmla="*/ 40009 w 262873"/>
                  <a:gd name="connsiteY12" fmla="*/ 44286 h 346908"/>
                  <a:gd name="connsiteX13" fmla="*/ 42147 w 262873"/>
                  <a:gd name="connsiteY13" fmla="*/ 43216 h 346908"/>
                  <a:gd name="connsiteX14" fmla="*/ 41078 w 262873"/>
                  <a:gd name="connsiteY14" fmla="*/ 40009 h 346908"/>
                  <a:gd name="connsiteX15" fmla="*/ 3651 w 262873"/>
                  <a:gd name="connsiteY15" fmla="*/ 21830 h 346908"/>
                  <a:gd name="connsiteX16" fmla="*/ 3651 w 262873"/>
                  <a:gd name="connsiteY16" fmla="*/ 43216 h 346908"/>
                  <a:gd name="connsiteX17" fmla="*/ 443 w 262873"/>
                  <a:gd name="connsiteY17" fmla="*/ 44286 h 346908"/>
                  <a:gd name="connsiteX18" fmla="*/ 1512 w 262873"/>
                  <a:gd name="connsiteY18" fmla="*/ 47494 h 346908"/>
                  <a:gd name="connsiteX19" fmla="*/ 38939 w 262873"/>
                  <a:gd name="connsiteY19" fmla="*/ 65673 h 346908"/>
                  <a:gd name="connsiteX20" fmla="*/ 40009 w 262873"/>
                  <a:gd name="connsiteY20" fmla="*/ 65673 h 346908"/>
                  <a:gd name="connsiteX21" fmla="*/ 42147 w 262873"/>
                  <a:gd name="connsiteY21" fmla="*/ 64603 h 346908"/>
                  <a:gd name="connsiteX22" fmla="*/ 41078 w 262873"/>
                  <a:gd name="connsiteY22" fmla="*/ 61395 h 346908"/>
                  <a:gd name="connsiteX23" fmla="*/ 3651 w 262873"/>
                  <a:gd name="connsiteY23" fmla="*/ 43216 h 346908"/>
                  <a:gd name="connsiteX24" fmla="*/ 3651 w 262873"/>
                  <a:gd name="connsiteY24" fmla="*/ 64603 h 346908"/>
                  <a:gd name="connsiteX25" fmla="*/ 443 w 262873"/>
                  <a:gd name="connsiteY25" fmla="*/ 65673 h 346908"/>
                  <a:gd name="connsiteX26" fmla="*/ 1512 w 262873"/>
                  <a:gd name="connsiteY26" fmla="*/ 68881 h 346908"/>
                  <a:gd name="connsiteX27" fmla="*/ 38939 w 262873"/>
                  <a:gd name="connsiteY27" fmla="*/ 87059 h 346908"/>
                  <a:gd name="connsiteX28" fmla="*/ 40009 w 262873"/>
                  <a:gd name="connsiteY28" fmla="*/ 87059 h 346908"/>
                  <a:gd name="connsiteX29" fmla="*/ 42147 w 262873"/>
                  <a:gd name="connsiteY29" fmla="*/ 85990 h 346908"/>
                  <a:gd name="connsiteX30" fmla="*/ 41078 w 262873"/>
                  <a:gd name="connsiteY30" fmla="*/ 82782 h 346908"/>
                  <a:gd name="connsiteX31" fmla="*/ 3651 w 262873"/>
                  <a:gd name="connsiteY31" fmla="*/ 64603 h 346908"/>
                  <a:gd name="connsiteX32" fmla="*/ 3651 w 262873"/>
                  <a:gd name="connsiteY32" fmla="*/ 85990 h 346908"/>
                  <a:gd name="connsiteX33" fmla="*/ 443 w 262873"/>
                  <a:gd name="connsiteY33" fmla="*/ 87059 h 346908"/>
                  <a:gd name="connsiteX34" fmla="*/ 1512 w 262873"/>
                  <a:gd name="connsiteY34" fmla="*/ 90267 h 346908"/>
                  <a:gd name="connsiteX35" fmla="*/ 38939 w 262873"/>
                  <a:gd name="connsiteY35" fmla="*/ 108446 h 346908"/>
                  <a:gd name="connsiteX36" fmla="*/ 40009 w 262873"/>
                  <a:gd name="connsiteY36" fmla="*/ 108446 h 346908"/>
                  <a:gd name="connsiteX37" fmla="*/ 42147 w 262873"/>
                  <a:gd name="connsiteY37" fmla="*/ 107377 h 346908"/>
                  <a:gd name="connsiteX38" fmla="*/ 41078 w 262873"/>
                  <a:gd name="connsiteY38" fmla="*/ 104169 h 346908"/>
                  <a:gd name="connsiteX39" fmla="*/ 3651 w 262873"/>
                  <a:gd name="connsiteY39" fmla="*/ 85990 h 346908"/>
                  <a:gd name="connsiteX40" fmla="*/ 3651 w 262873"/>
                  <a:gd name="connsiteY40" fmla="*/ 107377 h 346908"/>
                  <a:gd name="connsiteX41" fmla="*/ 443 w 262873"/>
                  <a:gd name="connsiteY41" fmla="*/ 108446 h 346908"/>
                  <a:gd name="connsiteX42" fmla="*/ 1512 w 262873"/>
                  <a:gd name="connsiteY42" fmla="*/ 111654 h 346908"/>
                  <a:gd name="connsiteX43" fmla="*/ 38939 w 262873"/>
                  <a:gd name="connsiteY43" fmla="*/ 129833 h 346908"/>
                  <a:gd name="connsiteX44" fmla="*/ 40009 w 262873"/>
                  <a:gd name="connsiteY44" fmla="*/ 129833 h 346908"/>
                  <a:gd name="connsiteX45" fmla="*/ 42147 w 262873"/>
                  <a:gd name="connsiteY45" fmla="*/ 128763 h 346908"/>
                  <a:gd name="connsiteX46" fmla="*/ 41078 w 262873"/>
                  <a:gd name="connsiteY46" fmla="*/ 125556 h 346908"/>
                  <a:gd name="connsiteX47" fmla="*/ 3651 w 262873"/>
                  <a:gd name="connsiteY47" fmla="*/ 107377 h 346908"/>
                  <a:gd name="connsiteX48" fmla="*/ 3651 w 262873"/>
                  <a:gd name="connsiteY48" fmla="*/ 128763 h 346908"/>
                  <a:gd name="connsiteX49" fmla="*/ 443 w 262873"/>
                  <a:gd name="connsiteY49" fmla="*/ 129833 h 346908"/>
                  <a:gd name="connsiteX50" fmla="*/ 1512 w 262873"/>
                  <a:gd name="connsiteY50" fmla="*/ 133041 h 346908"/>
                  <a:gd name="connsiteX51" fmla="*/ 38939 w 262873"/>
                  <a:gd name="connsiteY51" fmla="*/ 151220 h 346908"/>
                  <a:gd name="connsiteX52" fmla="*/ 40009 w 262873"/>
                  <a:gd name="connsiteY52" fmla="*/ 151220 h 346908"/>
                  <a:gd name="connsiteX53" fmla="*/ 42147 w 262873"/>
                  <a:gd name="connsiteY53" fmla="*/ 150150 h 346908"/>
                  <a:gd name="connsiteX54" fmla="*/ 41078 w 262873"/>
                  <a:gd name="connsiteY54" fmla="*/ 146942 h 346908"/>
                  <a:gd name="connsiteX55" fmla="*/ 3651 w 262873"/>
                  <a:gd name="connsiteY55" fmla="*/ 128763 h 346908"/>
                  <a:gd name="connsiteX56" fmla="*/ 3651 w 262873"/>
                  <a:gd name="connsiteY56" fmla="*/ 150150 h 346908"/>
                  <a:gd name="connsiteX57" fmla="*/ 443 w 262873"/>
                  <a:gd name="connsiteY57" fmla="*/ 151220 h 346908"/>
                  <a:gd name="connsiteX58" fmla="*/ 1512 w 262873"/>
                  <a:gd name="connsiteY58" fmla="*/ 154428 h 346908"/>
                  <a:gd name="connsiteX59" fmla="*/ 38939 w 262873"/>
                  <a:gd name="connsiteY59" fmla="*/ 172606 h 346908"/>
                  <a:gd name="connsiteX60" fmla="*/ 40009 w 262873"/>
                  <a:gd name="connsiteY60" fmla="*/ 172606 h 346908"/>
                  <a:gd name="connsiteX61" fmla="*/ 42147 w 262873"/>
                  <a:gd name="connsiteY61" fmla="*/ 171537 h 346908"/>
                  <a:gd name="connsiteX62" fmla="*/ 41078 w 262873"/>
                  <a:gd name="connsiteY62" fmla="*/ 168329 h 346908"/>
                  <a:gd name="connsiteX63" fmla="*/ 3651 w 262873"/>
                  <a:gd name="connsiteY63" fmla="*/ 150150 h 346908"/>
                  <a:gd name="connsiteX64" fmla="*/ 3651 w 262873"/>
                  <a:gd name="connsiteY64" fmla="*/ 171537 h 346908"/>
                  <a:gd name="connsiteX65" fmla="*/ 443 w 262873"/>
                  <a:gd name="connsiteY65" fmla="*/ 172606 h 346908"/>
                  <a:gd name="connsiteX66" fmla="*/ 1512 w 262873"/>
                  <a:gd name="connsiteY66" fmla="*/ 175814 h 346908"/>
                  <a:gd name="connsiteX67" fmla="*/ 38939 w 262873"/>
                  <a:gd name="connsiteY67" fmla="*/ 193993 h 346908"/>
                  <a:gd name="connsiteX68" fmla="*/ 40009 w 262873"/>
                  <a:gd name="connsiteY68" fmla="*/ 193993 h 346908"/>
                  <a:gd name="connsiteX69" fmla="*/ 42147 w 262873"/>
                  <a:gd name="connsiteY69" fmla="*/ 192924 h 346908"/>
                  <a:gd name="connsiteX70" fmla="*/ 41078 w 262873"/>
                  <a:gd name="connsiteY70" fmla="*/ 189716 h 346908"/>
                  <a:gd name="connsiteX71" fmla="*/ 3651 w 262873"/>
                  <a:gd name="connsiteY71" fmla="*/ 171537 h 346908"/>
                  <a:gd name="connsiteX72" fmla="*/ 3651 w 262873"/>
                  <a:gd name="connsiteY72" fmla="*/ 192924 h 346908"/>
                  <a:gd name="connsiteX73" fmla="*/ 443 w 262873"/>
                  <a:gd name="connsiteY73" fmla="*/ 193993 h 346908"/>
                  <a:gd name="connsiteX74" fmla="*/ 1512 w 262873"/>
                  <a:gd name="connsiteY74" fmla="*/ 197201 h 346908"/>
                  <a:gd name="connsiteX75" fmla="*/ 38939 w 262873"/>
                  <a:gd name="connsiteY75" fmla="*/ 215380 h 346908"/>
                  <a:gd name="connsiteX76" fmla="*/ 40009 w 262873"/>
                  <a:gd name="connsiteY76" fmla="*/ 215380 h 346908"/>
                  <a:gd name="connsiteX77" fmla="*/ 42147 w 262873"/>
                  <a:gd name="connsiteY77" fmla="*/ 214310 h 346908"/>
                  <a:gd name="connsiteX78" fmla="*/ 41078 w 262873"/>
                  <a:gd name="connsiteY78" fmla="*/ 211103 h 346908"/>
                  <a:gd name="connsiteX79" fmla="*/ 3651 w 262873"/>
                  <a:gd name="connsiteY79" fmla="*/ 192924 h 346908"/>
                  <a:gd name="connsiteX80" fmla="*/ 3651 w 262873"/>
                  <a:gd name="connsiteY80" fmla="*/ 214310 h 346908"/>
                  <a:gd name="connsiteX81" fmla="*/ 443 w 262873"/>
                  <a:gd name="connsiteY81" fmla="*/ 215380 h 346908"/>
                  <a:gd name="connsiteX82" fmla="*/ 1512 w 262873"/>
                  <a:gd name="connsiteY82" fmla="*/ 218588 h 346908"/>
                  <a:gd name="connsiteX83" fmla="*/ 38939 w 262873"/>
                  <a:gd name="connsiteY83" fmla="*/ 236767 h 346908"/>
                  <a:gd name="connsiteX84" fmla="*/ 40009 w 262873"/>
                  <a:gd name="connsiteY84" fmla="*/ 236767 h 346908"/>
                  <a:gd name="connsiteX85" fmla="*/ 42147 w 262873"/>
                  <a:gd name="connsiteY85" fmla="*/ 235697 h 346908"/>
                  <a:gd name="connsiteX86" fmla="*/ 41078 w 262873"/>
                  <a:gd name="connsiteY86" fmla="*/ 232489 h 346908"/>
                  <a:gd name="connsiteX87" fmla="*/ 3651 w 262873"/>
                  <a:gd name="connsiteY87" fmla="*/ 214310 h 346908"/>
                  <a:gd name="connsiteX88" fmla="*/ 123417 w 262873"/>
                  <a:gd name="connsiteY88" fmla="*/ 66742 h 346908"/>
                  <a:gd name="connsiteX89" fmla="*/ 124486 w 262873"/>
                  <a:gd name="connsiteY89" fmla="*/ 66742 h 346908"/>
                  <a:gd name="connsiteX90" fmla="*/ 126625 w 262873"/>
                  <a:gd name="connsiteY90" fmla="*/ 65673 h 346908"/>
                  <a:gd name="connsiteX91" fmla="*/ 125556 w 262873"/>
                  <a:gd name="connsiteY91" fmla="*/ 62465 h 346908"/>
                  <a:gd name="connsiteX92" fmla="*/ 74227 w 262873"/>
                  <a:gd name="connsiteY92" fmla="*/ 36800 h 346908"/>
                  <a:gd name="connsiteX93" fmla="*/ 71019 w 262873"/>
                  <a:gd name="connsiteY93" fmla="*/ 37870 h 346908"/>
                  <a:gd name="connsiteX94" fmla="*/ 72089 w 262873"/>
                  <a:gd name="connsiteY94" fmla="*/ 41078 h 346908"/>
                  <a:gd name="connsiteX95" fmla="*/ 123417 w 262873"/>
                  <a:gd name="connsiteY95" fmla="*/ 66742 h 346908"/>
                  <a:gd name="connsiteX96" fmla="*/ 123417 w 262873"/>
                  <a:gd name="connsiteY96" fmla="*/ 88129 h 346908"/>
                  <a:gd name="connsiteX97" fmla="*/ 124486 w 262873"/>
                  <a:gd name="connsiteY97" fmla="*/ 88129 h 346908"/>
                  <a:gd name="connsiteX98" fmla="*/ 126625 w 262873"/>
                  <a:gd name="connsiteY98" fmla="*/ 87059 h 346908"/>
                  <a:gd name="connsiteX99" fmla="*/ 125556 w 262873"/>
                  <a:gd name="connsiteY99" fmla="*/ 83851 h 346908"/>
                  <a:gd name="connsiteX100" fmla="*/ 74227 w 262873"/>
                  <a:gd name="connsiteY100" fmla="*/ 58187 h 346908"/>
                  <a:gd name="connsiteX101" fmla="*/ 71019 w 262873"/>
                  <a:gd name="connsiteY101" fmla="*/ 59256 h 346908"/>
                  <a:gd name="connsiteX102" fmla="*/ 72089 w 262873"/>
                  <a:gd name="connsiteY102" fmla="*/ 62465 h 346908"/>
                  <a:gd name="connsiteX103" fmla="*/ 123417 w 262873"/>
                  <a:gd name="connsiteY103" fmla="*/ 88129 h 346908"/>
                  <a:gd name="connsiteX104" fmla="*/ 109516 w 262873"/>
                  <a:gd name="connsiteY104" fmla="*/ 102030 h 346908"/>
                  <a:gd name="connsiteX105" fmla="*/ 110585 w 262873"/>
                  <a:gd name="connsiteY105" fmla="*/ 102030 h 346908"/>
                  <a:gd name="connsiteX106" fmla="*/ 112723 w 262873"/>
                  <a:gd name="connsiteY106" fmla="*/ 100961 h 346908"/>
                  <a:gd name="connsiteX107" fmla="*/ 111654 w 262873"/>
                  <a:gd name="connsiteY107" fmla="*/ 97753 h 346908"/>
                  <a:gd name="connsiteX108" fmla="*/ 74227 w 262873"/>
                  <a:gd name="connsiteY108" fmla="*/ 79574 h 346908"/>
                  <a:gd name="connsiteX109" fmla="*/ 71019 w 262873"/>
                  <a:gd name="connsiteY109" fmla="*/ 80643 h 346908"/>
                  <a:gd name="connsiteX110" fmla="*/ 72089 w 262873"/>
                  <a:gd name="connsiteY110" fmla="*/ 83851 h 346908"/>
                  <a:gd name="connsiteX111" fmla="*/ 109516 w 262873"/>
                  <a:gd name="connsiteY111" fmla="*/ 102030 h 346908"/>
                  <a:gd name="connsiteX112" fmla="*/ 88129 w 262873"/>
                  <a:gd name="connsiteY112" fmla="*/ 112723 h 346908"/>
                  <a:gd name="connsiteX113" fmla="*/ 89198 w 262873"/>
                  <a:gd name="connsiteY113" fmla="*/ 112723 h 346908"/>
                  <a:gd name="connsiteX114" fmla="*/ 91337 w 262873"/>
                  <a:gd name="connsiteY114" fmla="*/ 111654 h 346908"/>
                  <a:gd name="connsiteX115" fmla="*/ 90267 w 262873"/>
                  <a:gd name="connsiteY115" fmla="*/ 108446 h 346908"/>
                  <a:gd name="connsiteX116" fmla="*/ 74227 w 262873"/>
                  <a:gd name="connsiteY116" fmla="*/ 100961 h 346908"/>
                  <a:gd name="connsiteX117" fmla="*/ 71019 w 262873"/>
                  <a:gd name="connsiteY117" fmla="*/ 102030 h 346908"/>
                  <a:gd name="connsiteX118" fmla="*/ 72089 w 262873"/>
                  <a:gd name="connsiteY118" fmla="*/ 105238 h 346908"/>
                  <a:gd name="connsiteX119" fmla="*/ 88129 w 262873"/>
                  <a:gd name="connsiteY119" fmla="*/ 112723 h 346908"/>
                  <a:gd name="connsiteX120" fmla="*/ 72089 w 262873"/>
                  <a:gd name="connsiteY120" fmla="*/ 126625 h 346908"/>
                  <a:gd name="connsiteX121" fmla="*/ 109516 w 262873"/>
                  <a:gd name="connsiteY121" fmla="*/ 144803 h 346908"/>
                  <a:gd name="connsiteX122" fmla="*/ 110585 w 262873"/>
                  <a:gd name="connsiteY122" fmla="*/ 144803 h 346908"/>
                  <a:gd name="connsiteX123" fmla="*/ 112723 w 262873"/>
                  <a:gd name="connsiteY123" fmla="*/ 143734 h 346908"/>
                  <a:gd name="connsiteX124" fmla="*/ 111654 w 262873"/>
                  <a:gd name="connsiteY124" fmla="*/ 140526 h 346908"/>
                  <a:gd name="connsiteX125" fmla="*/ 74227 w 262873"/>
                  <a:gd name="connsiteY125" fmla="*/ 122347 h 346908"/>
                  <a:gd name="connsiteX126" fmla="*/ 71019 w 262873"/>
                  <a:gd name="connsiteY126" fmla="*/ 123417 h 346908"/>
                  <a:gd name="connsiteX127" fmla="*/ 72089 w 262873"/>
                  <a:gd name="connsiteY127" fmla="*/ 126625 h 346908"/>
                  <a:gd name="connsiteX128" fmla="*/ 72089 w 262873"/>
                  <a:gd name="connsiteY128" fmla="*/ 148012 h 346908"/>
                  <a:gd name="connsiteX129" fmla="*/ 88129 w 262873"/>
                  <a:gd name="connsiteY129" fmla="*/ 155497 h 346908"/>
                  <a:gd name="connsiteX130" fmla="*/ 89198 w 262873"/>
                  <a:gd name="connsiteY130" fmla="*/ 155497 h 346908"/>
                  <a:gd name="connsiteX131" fmla="*/ 91337 w 262873"/>
                  <a:gd name="connsiteY131" fmla="*/ 154428 h 346908"/>
                  <a:gd name="connsiteX132" fmla="*/ 90267 w 262873"/>
                  <a:gd name="connsiteY132" fmla="*/ 151220 h 346908"/>
                  <a:gd name="connsiteX133" fmla="*/ 74227 w 262873"/>
                  <a:gd name="connsiteY133" fmla="*/ 143734 h 346908"/>
                  <a:gd name="connsiteX134" fmla="*/ 71019 w 262873"/>
                  <a:gd name="connsiteY134" fmla="*/ 144803 h 346908"/>
                  <a:gd name="connsiteX135" fmla="*/ 72089 w 262873"/>
                  <a:gd name="connsiteY135" fmla="*/ 148012 h 346908"/>
                  <a:gd name="connsiteX136" fmla="*/ 72089 w 262873"/>
                  <a:gd name="connsiteY136" fmla="*/ 169398 h 346908"/>
                  <a:gd name="connsiteX137" fmla="*/ 88129 w 262873"/>
                  <a:gd name="connsiteY137" fmla="*/ 176884 h 346908"/>
                  <a:gd name="connsiteX138" fmla="*/ 89198 w 262873"/>
                  <a:gd name="connsiteY138" fmla="*/ 176884 h 346908"/>
                  <a:gd name="connsiteX139" fmla="*/ 91337 w 262873"/>
                  <a:gd name="connsiteY139" fmla="*/ 175814 h 346908"/>
                  <a:gd name="connsiteX140" fmla="*/ 90267 w 262873"/>
                  <a:gd name="connsiteY140" fmla="*/ 172606 h 346908"/>
                  <a:gd name="connsiteX141" fmla="*/ 74227 w 262873"/>
                  <a:gd name="connsiteY141" fmla="*/ 165121 h 346908"/>
                  <a:gd name="connsiteX142" fmla="*/ 71019 w 262873"/>
                  <a:gd name="connsiteY142" fmla="*/ 166190 h 346908"/>
                  <a:gd name="connsiteX143" fmla="*/ 72089 w 262873"/>
                  <a:gd name="connsiteY143" fmla="*/ 169398 h 346908"/>
                  <a:gd name="connsiteX144" fmla="*/ 140526 w 262873"/>
                  <a:gd name="connsiteY144" fmla="*/ 218588 h 346908"/>
                  <a:gd name="connsiteX145" fmla="*/ 74227 w 262873"/>
                  <a:gd name="connsiteY145" fmla="*/ 185438 h 346908"/>
                  <a:gd name="connsiteX146" fmla="*/ 71019 w 262873"/>
                  <a:gd name="connsiteY146" fmla="*/ 186508 h 346908"/>
                  <a:gd name="connsiteX147" fmla="*/ 72089 w 262873"/>
                  <a:gd name="connsiteY147" fmla="*/ 189716 h 346908"/>
                  <a:gd name="connsiteX148" fmla="*/ 138387 w 262873"/>
                  <a:gd name="connsiteY148" fmla="*/ 222865 h 346908"/>
                  <a:gd name="connsiteX149" fmla="*/ 139457 w 262873"/>
                  <a:gd name="connsiteY149" fmla="*/ 222865 h 346908"/>
                  <a:gd name="connsiteX150" fmla="*/ 141596 w 262873"/>
                  <a:gd name="connsiteY150" fmla="*/ 221796 h 346908"/>
                  <a:gd name="connsiteX151" fmla="*/ 140526 w 262873"/>
                  <a:gd name="connsiteY151" fmla="*/ 218588 h 346908"/>
                  <a:gd name="connsiteX152" fmla="*/ 74227 w 262873"/>
                  <a:gd name="connsiteY152" fmla="*/ 206825 h 346908"/>
                  <a:gd name="connsiteX153" fmla="*/ 71019 w 262873"/>
                  <a:gd name="connsiteY153" fmla="*/ 207895 h 346908"/>
                  <a:gd name="connsiteX154" fmla="*/ 72089 w 262873"/>
                  <a:gd name="connsiteY154" fmla="*/ 211103 h 346908"/>
                  <a:gd name="connsiteX155" fmla="*/ 138387 w 262873"/>
                  <a:gd name="connsiteY155" fmla="*/ 244252 h 346908"/>
                  <a:gd name="connsiteX156" fmla="*/ 139457 w 262873"/>
                  <a:gd name="connsiteY156" fmla="*/ 244252 h 346908"/>
                  <a:gd name="connsiteX157" fmla="*/ 141596 w 262873"/>
                  <a:gd name="connsiteY157" fmla="*/ 243183 h 346908"/>
                  <a:gd name="connsiteX158" fmla="*/ 140526 w 262873"/>
                  <a:gd name="connsiteY158" fmla="*/ 239975 h 346908"/>
                  <a:gd name="connsiteX159" fmla="*/ 74227 w 262873"/>
                  <a:gd name="connsiteY159" fmla="*/ 206825 h 346908"/>
                  <a:gd name="connsiteX160" fmla="*/ 117001 w 262873"/>
                  <a:gd name="connsiteY160" fmla="*/ 254945 h 346908"/>
                  <a:gd name="connsiteX161" fmla="*/ 118070 w 262873"/>
                  <a:gd name="connsiteY161" fmla="*/ 254945 h 346908"/>
                  <a:gd name="connsiteX162" fmla="*/ 120209 w 262873"/>
                  <a:gd name="connsiteY162" fmla="*/ 253876 h 346908"/>
                  <a:gd name="connsiteX163" fmla="*/ 119140 w 262873"/>
                  <a:gd name="connsiteY163" fmla="*/ 250668 h 346908"/>
                  <a:gd name="connsiteX164" fmla="*/ 74227 w 262873"/>
                  <a:gd name="connsiteY164" fmla="*/ 228212 h 346908"/>
                  <a:gd name="connsiteX165" fmla="*/ 71019 w 262873"/>
                  <a:gd name="connsiteY165" fmla="*/ 229281 h 346908"/>
                  <a:gd name="connsiteX166" fmla="*/ 72089 w 262873"/>
                  <a:gd name="connsiteY166" fmla="*/ 232489 h 346908"/>
                  <a:gd name="connsiteX167" fmla="*/ 117001 w 262873"/>
                  <a:gd name="connsiteY167" fmla="*/ 254945 h 346908"/>
                  <a:gd name="connsiteX168" fmla="*/ 74227 w 262873"/>
                  <a:gd name="connsiteY168" fmla="*/ 249599 h 346908"/>
                  <a:gd name="connsiteX169" fmla="*/ 71019 w 262873"/>
                  <a:gd name="connsiteY169" fmla="*/ 250668 h 346908"/>
                  <a:gd name="connsiteX170" fmla="*/ 72089 w 262873"/>
                  <a:gd name="connsiteY170" fmla="*/ 253876 h 346908"/>
                  <a:gd name="connsiteX171" fmla="*/ 158705 w 262873"/>
                  <a:gd name="connsiteY171" fmla="*/ 297719 h 346908"/>
                  <a:gd name="connsiteX172" fmla="*/ 159774 w 262873"/>
                  <a:gd name="connsiteY172" fmla="*/ 297719 h 346908"/>
                  <a:gd name="connsiteX173" fmla="*/ 161913 w 262873"/>
                  <a:gd name="connsiteY173" fmla="*/ 296650 h 346908"/>
                  <a:gd name="connsiteX174" fmla="*/ 160844 w 262873"/>
                  <a:gd name="connsiteY174" fmla="*/ 293442 h 346908"/>
                  <a:gd name="connsiteX175" fmla="*/ 74227 w 262873"/>
                  <a:gd name="connsiteY175" fmla="*/ 249599 h 346908"/>
                  <a:gd name="connsiteX176" fmla="*/ 159774 w 262873"/>
                  <a:gd name="connsiteY176" fmla="*/ 84921 h 346908"/>
                  <a:gd name="connsiteX177" fmla="*/ 160844 w 262873"/>
                  <a:gd name="connsiteY177" fmla="*/ 84921 h 346908"/>
                  <a:gd name="connsiteX178" fmla="*/ 162982 w 262873"/>
                  <a:gd name="connsiteY178" fmla="*/ 83851 h 346908"/>
                  <a:gd name="connsiteX179" fmla="*/ 161913 w 262873"/>
                  <a:gd name="connsiteY179" fmla="*/ 80643 h 346908"/>
                  <a:gd name="connsiteX180" fmla="*/ 138387 w 262873"/>
                  <a:gd name="connsiteY180" fmla="*/ 68881 h 346908"/>
                  <a:gd name="connsiteX181" fmla="*/ 135180 w 262873"/>
                  <a:gd name="connsiteY181" fmla="*/ 69950 h 346908"/>
                  <a:gd name="connsiteX182" fmla="*/ 136249 w 262873"/>
                  <a:gd name="connsiteY182" fmla="*/ 73158 h 346908"/>
                  <a:gd name="connsiteX183" fmla="*/ 159774 w 262873"/>
                  <a:gd name="connsiteY183" fmla="*/ 84921 h 346908"/>
                  <a:gd name="connsiteX184" fmla="*/ 159774 w 262873"/>
                  <a:gd name="connsiteY184" fmla="*/ 106307 h 346908"/>
                  <a:gd name="connsiteX185" fmla="*/ 160844 w 262873"/>
                  <a:gd name="connsiteY185" fmla="*/ 106307 h 346908"/>
                  <a:gd name="connsiteX186" fmla="*/ 162982 w 262873"/>
                  <a:gd name="connsiteY186" fmla="*/ 105238 h 346908"/>
                  <a:gd name="connsiteX187" fmla="*/ 161913 w 262873"/>
                  <a:gd name="connsiteY187" fmla="*/ 102030 h 346908"/>
                  <a:gd name="connsiteX188" fmla="*/ 138387 w 262873"/>
                  <a:gd name="connsiteY188" fmla="*/ 90267 h 346908"/>
                  <a:gd name="connsiteX189" fmla="*/ 135180 w 262873"/>
                  <a:gd name="connsiteY189" fmla="*/ 91337 h 346908"/>
                  <a:gd name="connsiteX190" fmla="*/ 136249 w 262873"/>
                  <a:gd name="connsiteY190" fmla="*/ 94545 h 346908"/>
                  <a:gd name="connsiteX191" fmla="*/ 159774 w 262873"/>
                  <a:gd name="connsiteY191" fmla="*/ 106307 h 346908"/>
                  <a:gd name="connsiteX192" fmla="*/ 182230 w 262873"/>
                  <a:gd name="connsiteY192" fmla="*/ 138388 h 346908"/>
                  <a:gd name="connsiteX193" fmla="*/ 184369 w 262873"/>
                  <a:gd name="connsiteY193" fmla="*/ 137318 h 346908"/>
                  <a:gd name="connsiteX194" fmla="*/ 183300 w 262873"/>
                  <a:gd name="connsiteY194" fmla="*/ 134110 h 346908"/>
                  <a:gd name="connsiteX195" fmla="*/ 124486 w 262873"/>
                  <a:gd name="connsiteY195" fmla="*/ 105238 h 346908"/>
                  <a:gd name="connsiteX196" fmla="*/ 121278 w 262873"/>
                  <a:gd name="connsiteY196" fmla="*/ 106307 h 346908"/>
                  <a:gd name="connsiteX197" fmla="*/ 122347 w 262873"/>
                  <a:gd name="connsiteY197" fmla="*/ 109515 h 346908"/>
                  <a:gd name="connsiteX198" fmla="*/ 181161 w 262873"/>
                  <a:gd name="connsiteY198" fmla="*/ 138388 h 346908"/>
                  <a:gd name="connsiteX199" fmla="*/ 182230 w 262873"/>
                  <a:gd name="connsiteY199" fmla="*/ 138388 h 346908"/>
                  <a:gd name="connsiteX200" fmla="*/ 99892 w 262873"/>
                  <a:gd name="connsiteY200" fmla="*/ 115931 h 346908"/>
                  <a:gd name="connsiteX201" fmla="*/ 100961 w 262873"/>
                  <a:gd name="connsiteY201" fmla="*/ 119139 h 346908"/>
                  <a:gd name="connsiteX202" fmla="*/ 152289 w 262873"/>
                  <a:gd name="connsiteY202" fmla="*/ 144803 h 346908"/>
                  <a:gd name="connsiteX203" fmla="*/ 153358 w 262873"/>
                  <a:gd name="connsiteY203" fmla="*/ 144803 h 346908"/>
                  <a:gd name="connsiteX204" fmla="*/ 155497 w 262873"/>
                  <a:gd name="connsiteY204" fmla="*/ 143734 h 346908"/>
                  <a:gd name="connsiteX205" fmla="*/ 154428 w 262873"/>
                  <a:gd name="connsiteY205" fmla="*/ 140526 h 346908"/>
                  <a:gd name="connsiteX206" fmla="*/ 103099 w 262873"/>
                  <a:gd name="connsiteY206" fmla="*/ 114862 h 346908"/>
                  <a:gd name="connsiteX207" fmla="*/ 99892 w 262873"/>
                  <a:gd name="connsiteY207" fmla="*/ 115931 h 346908"/>
                  <a:gd name="connsiteX208" fmla="*/ 182230 w 262873"/>
                  <a:gd name="connsiteY208" fmla="*/ 181161 h 346908"/>
                  <a:gd name="connsiteX209" fmla="*/ 184369 w 262873"/>
                  <a:gd name="connsiteY209" fmla="*/ 180092 h 346908"/>
                  <a:gd name="connsiteX210" fmla="*/ 183300 w 262873"/>
                  <a:gd name="connsiteY210" fmla="*/ 176884 h 346908"/>
                  <a:gd name="connsiteX211" fmla="*/ 124486 w 262873"/>
                  <a:gd name="connsiteY211" fmla="*/ 148012 h 346908"/>
                  <a:gd name="connsiteX212" fmla="*/ 121278 w 262873"/>
                  <a:gd name="connsiteY212" fmla="*/ 149081 h 346908"/>
                  <a:gd name="connsiteX213" fmla="*/ 122347 w 262873"/>
                  <a:gd name="connsiteY213" fmla="*/ 152289 h 346908"/>
                  <a:gd name="connsiteX214" fmla="*/ 181161 w 262873"/>
                  <a:gd name="connsiteY214" fmla="*/ 181161 h 346908"/>
                  <a:gd name="connsiteX215" fmla="*/ 182230 w 262873"/>
                  <a:gd name="connsiteY215" fmla="*/ 181161 h 346908"/>
                  <a:gd name="connsiteX216" fmla="*/ 161913 w 262873"/>
                  <a:gd name="connsiteY216" fmla="*/ 186508 h 346908"/>
                  <a:gd name="connsiteX217" fmla="*/ 103099 w 262873"/>
                  <a:gd name="connsiteY217" fmla="*/ 157636 h 346908"/>
                  <a:gd name="connsiteX218" fmla="*/ 99892 w 262873"/>
                  <a:gd name="connsiteY218" fmla="*/ 158705 h 346908"/>
                  <a:gd name="connsiteX219" fmla="*/ 100961 w 262873"/>
                  <a:gd name="connsiteY219" fmla="*/ 161913 h 346908"/>
                  <a:gd name="connsiteX220" fmla="*/ 159774 w 262873"/>
                  <a:gd name="connsiteY220" fmla="*/ 190785 h 346908"/>
                  <a:gd name="connsiteX221" fmla="*/ 160844 w 262873"/>
                  <a:gd name="connsiteY221" fmla="*/ 190785 h 346908"/>
                  <a:gd name="connsiteX222" fmla="*/ 162982 w 262873"/>
                  <a:gd name="connsiteY222" fmla="*/ 189716 h 346908"/>
                  <a:gd name="connsiteX223" fmla="*/ 161913 w 262873"/>
                  <a:gd name="connsiteY223" fmla="*/ 186508 h 346908"/>
                  <a:gd name="connsiteX224" fmla="*/ 160844 w 262873"/>
                  <a:gd name="connsiteY224" fmla="*/ 213241 h 346908"/>
                  <a:gd name="connsiteX225" fmla="*/ 162982 w 262873"/>
                  <a:gd name="connsiteY225" fmla="*/ 212172 h 346908"/>
                  <a:gd name="connsiteX226" fmla="*/ 161913 w 262873"/>
                  <a:gd name="connsiteY226" fmla="*/ 208964 h 346908"/>
                  <a:gd name="connsiteX227" fmla="*/ 103099 w 262873"/>
                  <a:gd name="connsiteY227" fmla="*/ 180092 h 346908"/>
                  <a:gd name="connsiteX228" fmla="*/ 99892 w 262873"/>
                  <a:gd name="connsiteY228" fmla="*/ 181161 h 346908"/>
                  <a:gd name="connsiteX229" fmla="*/ 100961 w 262873"/>
                  <a:gd name="connsiteY229" fmla="*/ 184369 h 346908"/>
                  <a:gd name="connsiteX230" fmla="*/ 159774 w 262873"/>
                  <a:gd name="connsiteY230" fmla="*/ 213241 h 346908"/>
                  <a:gd name="connsiteX231" fmla="*/ 160844 w 262873"/>
                  <a:gd name="connsiteY231" fmla="*/ 213241 h 346908"/>
                  <a:gd name="connsiteX232" fmla="*/ 153358 w 262873"/>
                  <a:gd name="connsiteY232" fmla="*/ 225004 h 346908"/>
                  <a:gd name="connsiteX233" fmla="*/ 150150 w 262873"/>
                  <a:gd name="connsiteY233" fmla="*/ 226073 h 346908"/>
                  <a:gd name="connsiteX234" fmla="*/ 151220 w 262873"/>
                  <a:gd name="connsiteY234" fmla="*/ 229281 h 346908"/>
                  <a:gd name="connsiteX235" fmla="*/ 188646 w 262873"/>
                  <a:gd name="connsiteY235" fmla="*/ 247460 h 346908"/>
                  <a:gd name="connsiteX236" fmla="*/ 189716 w 262873"/>
                  <a:gd name="connsiteY236" fmla="*/ 247460 h 346908"/>
                  <a:gd name="connsiteX237" fmla="*/ 191854 w 262873"/>
                  <a:gd name="connsiteY237" fmla="*/ 246391 h 346908"/>
                  <a:gd name="connsiteX238" fmla="*/ 190785 w 262873"/>
                  <a:gd name="connsiteY238" fmla="*/ 243183 h 346908"/>
                  <a:gd name="connsiteX239" fmla="*/ 153358 w 262873"/>
                  <a:gd name="connsiteY239" fmla="*/ 225004 h 346908"/>
                  <a:gd name="connsiteX240" fmla="*/ 153358 w 262873"/>
                  <a:gd name="connsiteY240" fmla="*/ 245321 h 346908"/>
                  <a:gd name="connsiteX241" fmla="*/ 150150 w 262873"/>
                  <a:gd name="connsiteY241" fmla="*/ 246391 h 346908"/>
                  <a:gd name="connsiteX242" fmla="*/ 151220 w 262873"/>
                  <a:gd name="connsiteY242" fmla="*/ 249599 h 346908"/>
                  <a:gd name="connsiteX243" fmla="*/ 188646 w 262873"/>
                  <a:gd name="connsiteY243" fmla="*/ 267777 h 346908"/>
                  <a:gd name="connsiteX244" fmla="*/ 189716 w 262873"/>
                  <a:gd name="connsiteY244" fmla="*/ 267777 h 346908"/>
                  <a:gd name="connsiteX245" fmla="*/ 191854 w 262873"/>
                  <a:gd name="connsiteY245" fmla="*/ 266708 h 346908"/>
                  <a:gd name="connsiteX246" fmla="*/ 190785 w 262873"/>
                  <a:gd name="connsiteY246" fmla="*/ 263500 h 346908"/>
                  <a:gd name="connsiteX247" fmla="*/ 153358 w 262873"/>
                  <a:gd name="connsiteY247" fmla="*/ 245321 h 346908"/>
                  <a:gd name="connsiteX248" fmla="*/ 131972 w 262873"/>
                  <a:gd name="connsiteY248" fmla="*/ 256015 h 346908"/>
                  <a:gd name="connsiteX249" fmla="*/ 128763 w 262873"/>
                  <a:gd name="connsiteY249" fmla="*/ 257084 h 346908"/>
                  <a:gd name="connsiteX250" fmla="*/ 129833 w 262873"/>
                  <a:gd name="connsiteY250" fmla="*/ 260292 h 346908"/>
                  <a:gd name="connsiteX251" fmla="*/ 188646 w 262873"/>
                  <a:gd name="connsiteY251" fmla="*/ 289164 h 346908"/>
                  <a:gd name="connsiteX252" fmla="*/ 189716 w 262873"/>
                  <a:gd name="connsiteY252" fmla="*/ 289164 h 346908"/>
                  <a:gd name="connsiteX253" fmla="*/ 191854 w 262873"/>
                  <a:gd name="connsiteY253" fmla="*/ 288095 h 346908"/>
                  <a:gd name="connsiteX254" fmla="*/ 190785 w 262873"/>
                  <a:gd name="connsiteY254" fmla="*/ 284887 h 346908"/>
                  <a:gd name="connsiteX255" fmla="*/ 131972 w 262873"/>
                  <a:gd name="connsiteY255" fmla="*/ 256015 h 346908"/>
                  <a:gd name="connsiteX256" fmla="*/ 174745 w 262873"/>
                  <a:gd name="connsiteY256" fmla="*/ 298788 h 346908"/>
                  <a:gd name="connsiteX257" fmla="*/ 171537 w 262873"/>
                  <a:gd name="connsiteY257" fmla="*/ 299857 h 346908"/>
                  <a:gd name="connsiteX258" fmla="*/ 172606 w 262873"/>
                  <a:gd name="connsiteY258" fmla="*/ 303066 h 346908"/>
                  <a:gd name="connsiteX259" fmla="*/ 188646 w 262873"/>
                  <a:gd name="connsiteY259" fmla="*/ 310551 h 346908"/>
                  <a:gd name="connsiteX260" fmla="*/ 189716 w 262873"/>
                  <a:gd name="connsiteY260" fmla="*/ 310551 h 346908"/>
                  <a:gd name="connsiteX261" fmla="*/ 191854 w 262873"/>
                  <a:gd name="connsiteY261" fmla="*/ 309482 h 346908"/>
                  <a:gd name="connsiteX262" fmla="*/ 190785 w 262873"/>
                  <a:gd name="connsiteY262" fmla="*/ 306274 h 346908"/>
                  <a:gd name="connsiteX263" fmla="*/ 174745 w 262873"/>
                  <a:gd name="connsiteY263" fmla="*/ 298788 h 346908"/>
                  <a:gd name="connsiteX264" fmla="*/ 195063 w 262873"/>
                  <a:gd name="connsiteY264" fmla="*/ 102030 h 346908"/>
                  <a:gd name="connsiteX265" fmla="*/ 196132 w 262873"/>
                  <a:gd name="connsiteY265" fmla="*/ 102030 h 346908"/>
                  <a:gd name="connsiteX266" fmla="*/ 198270 w 262873"/>
                  <a:gd name="connsiteY266" fmla="*/ 100961 h 346908"/>
                  <a:gd name="connsiteX267" fmla="*/ 197201 w 262873"/>
                  <a:gd name="connsiteY267" fmla="*/ 97753 h 346908"/>
                  <a:gd name="connsiteX268" fmla="*/ 173676 w 262873"/>
                  <a:gd name="connsiteY268" fmla="*/ 85990 h 346908"/>
                  <a:gd name="connsiteX269" fmla="*/ 170468 w 262873"/>
                  <a:gd name="connsiteY269" fmla="*/ 87059 h 346908"/>
                  <a:gd name="connsiteX270" fmla="*/ 171537 w 262873"/>
                  <a:gd name="connsiteY270" fmla="*/ 90267 h 346908"/>
                  <a:gd name="connsiteX271" fmla="*/ 195063 w 262873"/>
                  <a:gd name="connsiteY271" fmla="*/ 102030 h 346908"/>
                  <a:gd name="connsiteX272" fmla="*/ 195063 w 262873"/>
                  <a:gd name="connsiteY272" fmla="*/ 123417 h 346908"/>
                  <a:gd name="connsiteX273" fmla="*/ 196132 w 262873"/>
                  <a:gd name="connsiteY273" fmla="*/ 123417 h 346908"/>
                  <a:gd name="connsiteX274" fmla="*/ 198270 w 262873"/>
                  <a:gd name="connsiteY274" fmla="*/ 122347 h 346908"/>
                  <a:gd name="connsiteX275" fmla="*/ 197201 w 262873"/>
                  <a:gd name="connsiteY275" fmla="*/ 119139 h 346908"/>
                  <a:gd name="connsiteX276" fmla="*/ 173676 w 262873"/>
                  <a:gd name="connsiteY276" fmla="*/ 107377 h 346908"/>
                  <a:gd name="connsiteX277" fmla="*/ 170468 w 262873"/>
                  <a:gd name="connsiteY277" fmla="*/ 108446 h 346908"/>
                  <a:gd name="connsiteX278" fmla="*/ 171537 w 262873"/>
                  <a:gd name="connsiteY278" fmla="*/ 111654 h 346908"/>
                  <a:gd name="connsiteX279" fmla="*/ 195063 w 262873"/>
                  <a:gd name="connsiteY279" fmla="*/ 123417 h 346908"/>
                  <a:gd name="connsiteX280" fmla="*/ 232489 w 262873"/>
                  <a:gd name="connsiteY280" fmla="*/ 157636 h 346908"/>
                  <a:gd name="connsiteX281" fmla="*/ 195063 w 262873"/>
                  <a:gd name="connsiteY281" fmla="*/ 139457 h 346908"/>
                  <a:gd name="connsiteX282" fmla="*/ 191854 w 262873"/>
                  <a:gd name="connsiteY282" fmla="*/ 140526 h 346908"/>
                  <a:gd name="connsiteX283" fmla="*/ 192924 w 262873"/>
                  <a:gd name="connsiteY283" fmla="*/ 143734 h 346908"/>
                  <a:gd name="connsiteX284" fmla="*/ 230351 w 262873"/>
                  <a:gd name="connsiteY284" fmla="*/ 161913 h 346908"/>
                  <a:gd name="connsiteX285" fmla="*/ 231420 w 262873"/>
                  <a:gd name="connsiteY285" fmla="*/ 161913 h 346908"/>
                  <a:gd name="connsiteX286" fmla="*/ 233559 w 262873"/>
                  <a:gd name="connsiteY286" fmla="*/ 160844 h 346908"/>
                  <a:gd name="connsiteX287" fmla="*/ 232489 w 262873"/>
                  <a:gd name="connsiteY287" fmla="*/ 157636 h 346908"/>
                  <a:gd name="connsiteX288" fmla="*/ 232489 w 262873"/>
                  <a:gd name="connsiteY288" fmla="*/ 179022 h 346908"/>
                  <a:gd name="connsiteX289" fmla="*/ 166190 w 262873"/>
                  <a:gd name="connsiteY289" fmla="*/ 145873 h 346908"/>
                  <a:gd name="connsiteX290" fmla="*/ 162982 w 262873"/>
                  <a:gd name="connsiteY290" fmla="*/ 146942 h 346908"/>
                  <a:gd name="connsiteX291" fmla="*/ 164052 w 262873"/>
                  <a:gd name="connsiteY291" fmla="*/ 150150 h 346908"/>
                  <a:gd name="connsiteX292" fmla="*/ 230351 w 262873"/>
                  <a:gd name="connsiteY292" fmla="*/ 183300 h 346908"/>
                  <a:gd name="connsiteX293" fmla="*/ 231420 w 262873"/>
                  <a:gd name="connsiteY293" fmla="*/ 183300 h 346908"/>
                  <a:gd name="connsiteX294" fmla="*/ 233559 w 262873"/>
                  <a:gd name="connsiteY294" fmla="*/ 182230 h 346908"/>
                  <a:gd name="connsiteX295" fmla="*/ 232489 w 262873"/>
                  <a:gd name="connsiteY295" fmla="*/ 179022 h 346908"/>
                  <a:gd name="connsiteX296" fmla="*/ 231420 w 262873"/>
                  <a:gd name="connsiteY296" fmla="*/ 205756 h 346908"/>
                  <a:gd name="connsiteX297" fmla="*/ 233559 w 262873"/>
                  <a:gd name="connsiteY297" fmla="*/ 204686 h 346908"/>
                  <a:gd name="connsiteX298" fmla="*/ 232489 w 262873"/>
                  <a:gd name="connsiteY298" fmla="*/ 201478 h 346908"/>
                  <a:gd name="connsiteX299" fmla="*/ 195063 w 262873"/>
                  <a:gd name="connsiteY299" fmla="*/ 183300 h 346908"/>
                  <a:gd name="connsiteX300" fmla="*/ 191854 w 262873"/>
                  <a:gd name="connsiteY300" fmla="*/ 184369 h 346908"/>
                  <a:gd name="connsiteX301" fmla="*/ 192924 w 262873"/>
                  <a:gd name="connsiteY301" fmla="*/ 187577 h 346908"/>
                  <a:gd name="connsiteX302" fmla="*/ 230351 w 262873"/>
                  <a:gd name="connsiteY302" fmla="*/ 205756 h 346908"/>
                  <a:gd name="connsiteX303" fmla="*/ 231420 w 262873"/>
                  <a:gd name="connsiteY303" fmla="*/ 205756 h 346908"/>
                  <a:gd name="connsiteX304" fmla="*/ 174745 w 262873"/>
                  <a:gd name="connsiteY304" fmla="*/ 192924 h 346908"/>
                  <a:gd name="connsiteX305" fmla="*/ 171537 w 262873"/>
                  <a:gd name="connsiteY305" fmla="*/ 193993 h 346908"/>
                  <a:gd name="connsiteX306" fmla="*/ 172606 w 262873"/>
                  <a:gd name="connsiteY306" fmla="*/ 197201 h 346908"/>
                  <a:gd name="connsiteX307" fmla="*/ 210033 w 262873"/>
                  <a:gd name="connsiteY307" fmla="*/ 215380 h 346908"/>
                  <a:gd name="connsiteX308" fmla="*/ 211103 w 262873"/>
                  <a:gd name="connsiteY308" fmla="*/ 215380 h 346908"/>
                  <a:gd name="connsiteX309" fmla="*/ 213241 w 262873"/>
                  <a:gd name="connsiteY309" fmla="*/ 214310 h 346908"/>
                  <a:gd name="connsiteX310" fmla="*/ 212172 w 262873"/>
                  <a:gd name="connsiteY310" fmla="*/ 211103 h 346908"/>
                  <a:gd name="connsiteX311" fmla="*/ 174745 w 262873"/>
                  <a:gd name="connsiteY311" fmla="*/ 192924 h 346908"/>
                  <a:gd name="connsiteX312" fmla="*/ 210033 w 262873"/>
                  <a:gd name="connsiteY312" fmla="*/ 237836 h 346908"/>
                  <a:gd name="connsiteX313" fmla="*/ 212172 w 262873"/>
                  <a:gd name="connsiteY313" fmla="*/ 236767 h 346908"/>
                  <a:gd name="connsiteX314" fmla="*/ 211103 w 262873"/>
                  <a:gd name="connsiteY314" fmla="*/ 233559 h 346908"/>
                  <a:gd name="connsiteX315" fmla="*/ 173676 w 262873"/>
                  <a:gd name="connsiteY315" fmla="*/ 215380 h 346908"/>
                  <a:gd name="connsiteX316" fmla="*/ 170468 w 262873"/>
                  <a:gd name="connsiteY316" fmla="*/ 216449 h 346908"/>
                  <a:gd name="connsiteX317" fmla="*/ 171537 w 262873"/>
                  <a:gd name="connsiteY317" fmla="*/ 219657 h 346908"/>
                  <a:gd name="connsiteX318" fmla="*/ 208964 w 262873"/>
                  <a:gd name="connsiteY318" fmla="*/ 237836 h 346908"/>
                  <a:gd name="connsiteX319" fmla="*/ 210033 w 262873"/>
                  <a:gd name="connsiteY319" fmla="*/ 237836 h 346908"/>
                  <a:gd name="connsiteX320" fmla="*/ 237836 w 262873"/>
                  <a:gd name="connsiteY320" fmla="*/ 273124 h 346908"/>
                  <a:gd name="connsiteX321" fmla="*/ 238905 w 262873"/>
                  <a:gd name="connsiteY321" fmla="*/ 273124 h 346908"/>
                  <a:gd name="connsiteX322" fmla="*/ 241044 w 262873"/>
                  <a:gd name="connsiteY322" fmla="*/ 272055 h 346908"/>
                  <a:gd name="connsiteX323" fmla="*/ 239975 w 262873"/>
                  <a:gd name="connsiteY323" fmla="*/ 268847 h 346908"/>
                  <a:gd name="connsiteX324" fmla="*/ 202548 w 262873"/>
                  <a:gd name="connsiteY324" fmla="*/ 250668 h 346908"/>
                  <a:gd name="connsiteX325" fmla="*/ 199340 w 262873"/>
                  <a:gd name="connsiteY325" fmla="*/ 251737 h 346908"/>
                  <a:gd name="connsiteX326" fmla="*/ 200409 w 262873"/>
                  <a:gd name="connsiteY326" fmla="*/ 254945 h 346908"/>
                  <a:gd name="connsiteX327" fmla="*/ 237836 w 262873"/>
                  <a:gd name="connsiteY327" fmla="*/ 273124 h 346908"/>
                  <a:gd name="connsiteX328" fmla="*/ 237836 w 262873"/>
                  <a:gd name="connsiteY328" fmla="*/ 294511 h 346908"/>
                  <a:gd name="connsiteX329" fmla="*/ 238905 w 262873"/>
                  <a:gd name="connsiteY329" fmla="*/ 294511 h 346908"/>
                  <a:gd name="connsiteX330" fmla="*/ 241044 w 262873"/>
                  <a:gd name="connsiteY330" fmla="*/ 293442 h 346908"/>
                  <a:gd name="connsiteX331" fmla="*/ 239975 w 262873"/>
                  <a:gd name="connsiteY331" fmla="*/ 290234 h 346908"/>
                  <a:gd name="connsiteX332" fmla="*/ 202548 w 262873"/>
                  <a:gd name="connsiteY332" fmla="*/ 272055 h 346908"/>
                  <a:gd name="connsiteX333" fmla="*/ 199340 w 262873"/>
                  <a:gd name="connsiteY333" fmla="*/ 273124 h 346908"/>
                  <a:gd name="connsiteX334" fmla="*/ 200409 w 262873"/>
                  <a:gd name="connsiteY334" fmla="*/ 276332 h 346908"/>
                  <a:gd name="connsiteX335" fmla="*/ 237836 w 262873"/>
                  <a:gd name="connsiteY335" fmla="*/ 294511 h 346908"/>
                  <a:gd name="connsiteX336" fmla="*/ 202548 w 262873"/>
                  <a:gd name="connsiteY336" fmla="*/ 292372 h 346908"/>
                  <a:gd name="connsiteX337" fmla="*/ 199340 w 262873"/>
                  <a:gd name="connsiteY337" fmla="*/ 293442 h 346908"/>
                  <a:gd name="connsiteX338" fmla="*/ 200409 w 262873"/>
                  <a:gd name="connsiteY338" fmla="*/ 296650 h 346908"/>
                  <a:gd name="connsiteX339" fmla="*/ 223934 w 262873"/>
                  <a:gd name="connsiteY339" fmla="*/ 308412 h 346908"/>
                  <a:gd name="connsiteX340" fmla="*/ 225004 w 262873"/>
                  <a:gd name="connsiteY340" fmla="*/ 308412 h 346908"/>
                  <a:gd name="connsiteX341" fmla="*/ 227143 w 262873"/>
                  <a:gd name="connsiteY341" fmla="*/ 307343 h 346908"/>
                  <a:gd name="connsiteX342" fmla="*/ 226073 w 262873"/>
                  <a:gd name="connsiteY342" fmla="*/ 304135 h 346908"/>
                  <a:gd name="connsiteX343" fmla="*/ 202548 w 262873"/>
                  <a:gd name="connsiteY343" fmla="*/ 292372 h 346908"/>
                  <a:gd name="connsiteX344" fmla="*/ 202548 w 262873"/>
                  <a:gd name="connsiteY344" fmla="*/ 313759 h 346908"/>
                  <a:gd name="connsiteX345" fmla="*/ 199340 w 262873"/>
                  <a:gd name="connsiteY345" fmla="*/ 314828 h 346908"/>
                  <a:gd name="connsiteX346" fmla="*/ 200409 w 262873"/>
                  <a:gd name="connsiteY346" fmla="*/ 318036 h 346908"/>
                  <a:gd name="connsiteX347" fmla="*/ 223934 w 262873"/>
                  <a:gd name="connsiteY347" fmla="*/ 329799 h 346908"/>
                  <a:gd name="connsiteX348" fmla="*/ 225004 w 262873"/>
                  <a:gd name="connsiteY348" fmla="*/ 329799 h 346908"/>
                  <a:gd name="connsiteX349" fmla="*/ 227143 w 262873"/>
                  <a:gd name="connsiteY349" fmla="*/ 328730 h 346908"/>
                  <a:gd name="connsiteX350" fmla="*/ 226073 w 262873"/>
                  <a:gd name="connsiteY350" fmla="*/ 325522 h 346908"/>
                  <a:gd name="connsiteX351" fmla="*/ 202548 w 262873"/>
                  <a:gd name="connsiteY351" fmla="*/ 313759 h 346908"/>
                  <a:gd name="connsiteX352" fmla="*/ 259223 w 262873"/>
                  <a:gd name="connsiteY352" fmla="*/ 134110 h 346908"/>
                  <a:gd name="connsiteX353" fmla="*/ 260292 w 262873"/>
                  <a:gd name="connsiteY353" fmla="*/ 134110 h 346908"/>
                  <a:gd name="connsiteX354" fmla="*/ 262431 w 262873"/>
                  <a:gd name="connsiteY354" fmla="*/ 133041 h 346908"/>
                  <a:gd name="connsiteX355" fmla="*/ 261361 w 262873"/>
                  <a:gd name="connsiteY355" fmla="*/ 129833 h 346908"/>
                  <a:gd name="connsiteX356" fmla="*/ 210033 w 262873"/>
                  <a:gd name="connsiteY356" fmla="*/ 104169 h 346908"/>
                  <a:gd name="connsiteX357" fmla="*/ 206825 w 262873"/>
                  <a:gd name="connsiteY357" fmla="*/ 105238 h 346908"/>
                  <a:gd name="connsiteX358" fmla="*/ 207894 w 262873"/>
                  <a:gd name="connsiteY358" fmla="*/ 108446 h 346908"/>
                  <a:gd name="connsiteX359" fmla="*/ 259223 w 262873"/>
                  <a:gd name="connsiteY359" fmla="*/ 134110 h 346908"/>
                  <a:gd name="connsiteX360" fmla="*/ 210033 w 262873"/>
                  <a:gd name="connsiteY360" fmla="*/ 125556 h 346908"/>
                  <a:gd name="connsiteX361" fmla="*/ 206825 w 262873"/>
                  <a:gd name="connsiteY361" fmla="*/ 126625 h 346908"/>
                  <a:gd name="connsiteX362" fmla="*/ 207894 w 262873"/>
                  <a:gd name="connsiteY362" fmla="*/ 129833 h 346908"/>
                  <a:gd name="connsiteX363" fmla="*/ 259223 w 262873"/>
                  <a:gd name="connsiteY363" fmla="*/ 155497 h 346908"/>
                  <a:gd name="connsiteX364" fmla="*/ 260292 w 262873"/>
                  <a:gd name="connsiteY364" fmla="*/ 155497 h 346908"/>
                  <a:gd name="connsiteX365" fmla="*/ 262431 w 262873"/>
                  <a:gd name="connsiteY365" fmla="*/ 154428 h 346908"/>
                  <a:gd name="connsiteX366" fmla="*/ 261361 w 262873"/>
                  <a:gd name="connsiteY366" fmla="*/ 151220 h 346908"/>
                  <a:gd name="connsiteX367" fmla="*/ 210033 w 262873"/>
                  <a:gd name="connsiteY367" fmla="*/ 125556 h 346908"/>
                  <a:gd name="connsiteX368" fmla="*/ 259223 w 262873"/>
                  <a:gd name="connsiteY368" fmla="*/ 176884 h 346908"/>
                  <a:gd name="connsiteX369" fmla="*/ 260292 w 262873"/>
                  <a:gd name="connsiteY369" fmla="*/ 176884 h 346908"/>
                  <a:gd name="connsiteX370" fmla="*/ 262431 w 262873"/>
                  <a:gd name="connsiteY370" fmla="*/ 175814 h 346908"/>
                  <a:gd name="connsiteX371" fmla="*/ 261361 w 262873"/>
                  <a:gd name="connsiteY371" fmla="*/ 172606 h 346908"/>
                  <a:gd name="connsiteX372" fmla="*/ 245321 w 262873"/>
                  <a:gd name="connsiteY372" fmla="*/ 165121 h 346908"/>
                  <a:gd name="connsiteX373" fmla="*/ 242113 w 262873"/>
                  <a:gd name="connsiteY373" fmla="*/ 166190 h 346908"/>
                  <a:gd name="connsiteX374" fmla="*/ 243183 w 262873"/>
                  <a:gd name="connsiteY374" fmla="*/ 169398 h 346908"/>
                  <a:gd name="connsiteX375" fmla="*/ 259223 w 262873"/>
                  <a:gd name="connsiteY375" fmla="*/ 176884 h 346908"/>
                  <a:gd name="connsiteX376" fmla="*/ 243183 w 262873"/>
                  <a:gd name="connsiteY376" fmla="*/ 189716 h 346908"/>
                  <a:gd name="connsiteX377" fmla="*/ 259223 w 262873"/>
                  <a:gd name="connsiteY377" fmla="*/ 197201 h 346908"/>
                  <a:gd name="connsiteX378" fmla="*/ 260292 w 262873"/>
                  <a:gd name="connsiteY378" fmla="*/ 197201 h 346908"/>
                  <a:gd name="connsiteX379" fmla="*/ 262431 w 262873"/>
                  <a:gd name="connsiteY379" fmla="*/ 196132 h 346908"/>
                  <a:gd name="connsiteX380" fmla="*/ 261361 w 262873"/>
                  <a:gd name="connsiteY380" fmla="*/ 192924 h 346908"/>
                  <a:gd name="connsiteX381" fmla="*/ 245321 w 262873"/>
                  <a:gd name="connsiteY381" fmla="*/ 185438 h 346908"/>
                  <a:gd name="connsiteX382" fmla="*/ 242113 w 262873"/>
                  <a:gd name="connsiteY382" fmla="*/ 186508 h 346908"/>
                  <a:gd name="connsiteX383" fmla="*/ 243183 w 262873"/>
                  <a:gd name="connsiteY383" fmla="*/ 189716 h 346908"/>
                  <a:gd name="connsiteX384" fmla="*/ 243183 w 262873"/>
                  <a:gd name="connsiteY384" fmla="*/ 211103 h 346908"/>
                  <a:gd name="connsiteX385" fmla="*/ 259223 w 262873"/>
                  <a:gd name="connsiteY385" fmla="*/ 218588 h 346908"/>
                  <a:gd name="connsiteX386" fmla="*/ 260292 w 262873"/>
                  <a:gd name="connsiteY386" fmla="*/ 218588 h 346908"/>
                  <a:gd name="connsiteX387" fmla="*/ 262431 w 262873"/>
                  <a:gd name="connsiteY387" fmla="*/ 217519 h 346908"/>
                  <a:gd name="connsiteX388" fmla="*/ 261361 w 262873"/>
                  <a:gd name="connsiteY388" fmla="*/ 214310 h 346908"/>
                  <a:gd name="connsiteX389" fmla="*/ 245321 w 262873"/>
                  <a:gd name="connsiteY389" fmla="*/ 206825 h 346908"/>
                  <a:gd name="connsiteX390" fmla="*/ 242113 w 262873"/>
                  <a:gd name="connsiteY390" fmla="*/ 207895 h 346908"/>
                  <a:gd name="connsiteX391" fmla="*/ 243183 w 262873"/>
                  <a:gd name="connsiteY391" fmla="*/ 211103 h 346908"/>
                  <a:gd name="connsiteX392" fmla="*/ 223934 w 262873"/>
                  <a:gd name="connsiteY392" fmla="*/ 217519 h 346908"/>
                  <a:gd name="connsiteX393" fmla="*/ 220727 w 262873"/>
                  <a:gd name="connsiteY393" fmla="*/ 218588 h 346908"/>
                  <a:gd name="connsiteX394" fmla="*/ 221796 w 262873"/>
                  <a:gd name="connsiteY394" fmla="*/ 221796 h 346908"/>
                  <a:gd name="connsiteX395" fmla="*/ 259223 w 262873"/>
                  <a:gd name="connsiteY395" fmla="*/ 239975 h 346908"/>
                  <a:gd name="connsiteX396" fmla="*/ 260292 w 262873"/>
                  <a:gd name="connsiteY396" fmla="*/ 239975 h 346908"/>
                  <a:gd name="connsiteX397" fmla="*/ 262431 w 262873"/>
                  <a:gd name="connsiteY397" fmla="*/ 238905 h 346908"/>
                  <a:gd name="connsiteX398" fmla="*/ 261361 w 262873"/>
                  <a:gd name="connsiteY398" fmla="*/ 235697 h 346908"/>
                  <a:gd name="connsiteX399" fmla="*/ 223934 w 262873"/>
                  <a:gd name="connsiteY399" fmla="*/ 217519 h 346908"/>
                  <a:gd name="connsiteX400" fmla="*/ 223934 w 262873"/>
                  <a:gd name="connsiteY400" fmla="*/ 238905 h 346908"/>
                  <a:gd name="connsiteX401" fmla="*/ 220727 w 262873"/>
                  <a:gd name="connsiteY401" fmla="*/ 239975 h 346908"/>
                  <a:gd name="connsiteX402" fmla="*/ 221796 w 262873"/>
                  <a:gd name="connsiteY402" fmla="*/ 243183 h 346908"/>
                  <a:gd name="connsiteX403" fmla="*/ 259223 w 262873"/>
                  <a:gd name="connsiteY403" fmla="*/ 261361 h 346908"/>
                  <a:gd name="connsiteX404" fmla="*/ 260292 w 262873"/>
                  <a:gd name="connsiteY404" fmla="*/ 261361 h 346908"/>
                  <a:gd name="connsiteX405" fmla="*/ 262431 w 262873"/>
                  <a:gd name="connsiteY405" fmla="*/ 260292 h 346908"/>
                  <a:gd name="connsiteX406" fmla="*/ 261361 w 262873"/>
                  <a:gd name="connsiteY406" fmla="*/ 257084 h 346908"/>
                  <a:gd name="connsiteX407" fmla="*/ 223934 w 262873"/>
                  <a:gd name="connsiteY407" fmla="*/ 238905 h 346908"/>
                  <a:gd name="connsiteX408" fmla="*/ 259223 w 262873"/>
                  <a:gd name="connsiteY408" fmla="*/ 283817 h 346908"/>
                  <a:gd name="connsiteX409" fmla="*/ 260292 w 262873"/>
                  <a:gd name="connsiteY409" fmla="*/ 283817 h 346908"/>
                  <a:gd name="connsiteX410" fmla="*/ 262431 w 262873"/>
                  <a:gd name="connsiteY410" fmla="*/ 282748 h 346908"/>
                  <a:gd name="connsiteX411" fmla="*/ 261361 w 262873"/>
                  <a:gd name="connsiteY411" fmla="*/ 279540 h 346908"/>
                  <a:gd name="connsiteX412" fmla="*/ 252807 w 262873"/>
                  <a:gd name="connsiteY412" fmla="*/ 275263 h 346908"/>
                  <a:gd name="connsiteX413" fmla="*/ 249599 w 262873"/>
                  <a:gd name="connsiteY413" fmla="*/ 276332 h 346908"/>
                  <a:gd name="connsiteX414" fmla="*/ 250668 w 262873"/>
                  <a:gd name="connsiteY414" fmla="*/ 279540 h 346908"/>
                  <a:gd name="connsiteX415" fmla="*/ 259223 w 262873"/>
                  <a:gd name="connsiteY415" fmla="*/ 283817 h 346908"/>
                  <a:gd name="connsiteX416" fmla="*/ 249599 w 262873"/>
                  <a:gd name="connsiteY416" fmla="*/ 299857 h 346908"/>
                  <a:gd name="connsiteX417" fmla="*/ 258153 w 262873"/>
                  <a:gd name="connsiteY417" fmla="*/ 304135 h 346908"/>
                  <a:gd name="connsiteX418" fmla="*/ 259223 w 262873"/>
                  <a:gd name="connsiteY418" fmla="*/ 304135 h 346908"/>
                  <a:gd name="connsiteX419" fmla="*/ 261361 w 262873"/>
                  <a:gd name="connsiteY419" fmla="*/ 303066 h 346908"/>
                  <a:gd name="connsiteX420" fmla="*/ 260292 w 262873"/>
                  <a:gd name="connsiteY420" fmla="*/ 299857 h 346908"/>
                  <a:gd name="connsiteX421" fmla="*/ 251737 w 262873"/>
                  <a:gd name="connsiteY421" fmla="*/ 295580 h 346908"/>
                  <a:gd name="connsiteX422" fmla="*/ 248529 w 262873"/>
                  <a:gd name="connsiteY422" fmla="*/ 296650 h 346908"/>
                  <a:gd name="connsiteX423" fmla="*/ 249599 w 262873"/>
                  <a:gd name="connsiteY423" fmla="*/ 299857 h 346908"/>
                  <a:gd name="connsiteX424" fmla="*/ 237836 w 262873"/>
                  <a:gd name="connsiteY424" fmla="*/ 309482 h 346908"/>
                  <a:gd name="connsiteX425" fmla="*/ 234628 w 262873"/>
                  <a:gd name="connsiteY425" fmla="*/ 310551 h 346908"/>
                  <a:gd name="connsiteX426" fmla="*/ 235697 w 262873"/>
                  <a:gd name="connsiteY426" fmla="*/ 313759 h 346908"/>
                  <a:gd name="connsiteX427" fmla="*/ 259223 w 262873"/>
                  <a:gd name="connsiteY427" fmla="*/ 325522 h 346908"/>
                  <a:gd name="connsiteX428" fmla="*/ 260292 w 262873"/>
                  <a:gd name="connsiteY428" fmla="*/ 325522 h 346908"/>
                  <a:gd name="connsiteX429" fmla="*/ 262431 w 262873"/>
                  <a:gd name="connsiteY429" fmla="*/ 324452 h 346908"/>
                  <a:gd name="connsiteX430" fmla="*/ 261361 w 262873"/>
                  <a:gd name="connsiteY430" fmla="*/ 321244 h 346908"/>
                  <a:gd name="connsiteX431" fmla="*/ 237836 w 262873"/>
                  <a:gd name="connsiteY431" fmla="*/ 309482 h 346908"/>
                  <a:gd name="connsiteX432" fmla="*/ 237836 w 262873"/>
                  <a:gd name="connsiteY432" fmla="*/ 330868 h 346908"/>
                  <a:gd name="connsiteX433" fmla="*/ 234628 w 262873"/>
                  <a:gd name="connsiteY433" fmla="*/ 331938 h 346908"/>
                  <a:gd name="connsiteX434" fmla="*/ 235697 w 262873"/>
                  <a:gd name="connsiteY434" fmla="*/ 335146 h 346908"/>
                  <a:gd name="connsiteX435" fmla="*/ 259223 w 262873"/>
                  <a:gd name="connsiteY435" fmla="*/ 346908 h 346908"/>
                  <a:gd name="connsiteX436" fmla="*/ 260292 w 262873"/>
                  <a:gd name="connsiteY436" fmla="*/ 346908 h 346908"/>
                  <a:gd name="connsiteX437" fmla="*/ 262431 w 262873"/>
                  <a:gd name="connsiteY437" fmla="*/ 345839 h 346908"/>
                  <a:gd name="connsiteX438" fmla="*/ 261361 w 262873"/>
                  <a:gd name="connsiteY438" fmla="*/ 342631 h 346908"/>
                  <a:gd name="connsiteX439" fmla="*/ 237836 w 262873"/>
                  <a:gd name="connsiteY439" fmla="*/ 330868 h 3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</a:cxnLst>
                <a:rect l="l" t="t" r="r" b="b"/>
                <a:pathLst>
                  <a:path w="262873" h="346908">
                    <a:moveTo>
                      <a:pt x="3651" y="443"/>
                    </a:moveTo>
                    <a:cubicBezTo>
                      <a:pt x="2582" y="-626"/>
                      <a:pt x="443" y="443"/>
                      <a:pt x="443" y="1512"/>
                    </a:cubicBezTo>
                    <a:cubicBezTo>
                      <a:pt x="-626" y="2582"/>
                      <a:pt x="443" y="4720"/>
                      <a:pt x="1512" y="4720"/>
                    </a:cubicBezTo>
                    <a:lnTo>
                      <a:pt x="38939" y="22899"/>
                    </a:lnTo>
                    <a:cubicBezTo>
                      <a:pt x="38939" y="22899"/>
                      <a:pt x="40009" y="22899"/>
                      <a:pt x="40009" y="22899"/>
                    </a:cubicBezTo>
                    <a:cubicBezTo>
                      <a:pt x="41078" y="22899"/>
                      <a:pt x="42147" y="21830"/>
                      <a:pt x="42147" y="21830"/>
                    </a:cubicBezTo>
                    <a:cubicBezTo>
                      <a:pt x="43216" y="20760"/>
                      <a:pt x="42147" y="18622"/>
                      <a:pt x="41078" y="18622"/>
                    </a:cubicBezTo>
                    <a:lnTo>
                      <a:pt x="3651" y="443"/>
                    </a:lnTo>
                    <a:close/>
                    <a:moveTo>
                      <a:pt x="3651" y="21830"/>
                    </a:moveTo>
                    <a:cubicBezTo>
                      <a:pt x="2582" y="20760"/>
                      <a:pt x="443" y="21830"/>
                      <a:pt x="443" y="22899"/>
                    </a:cubicBezTo>
                    <a:cubicBezTo>
                      <a:pt x="-626" y="23968"/>
                      <a:pt x="443" y="26107"/>
                      <a:pt x="1512" y="26107"/>
                    </a:cubicBezTo>
                    <a:lnTo>
                      <a:pt x="38939" y="44286"/>
                    </a:lnTo>
                    <a:cubicBezTo>
                      <a:pt x="38939" y="44286"/>
                      <a:pt x="40009" y="44286"/>
                      <a:pt x="40009" y="44286"/>
                    </a:cubicBezTo>
                    <a:cubicBezTo>
                      <a:pt x="41078" y="44286"/>
                      <a:pt x="42147" y="43216"/>
                      <a:pt x="42147" y="43216"/>
                    </a:cubicBezTo>
                    <a:cubicBezTo>
                      <a:pt x="43216" y="42147"/>
                      <a:pt x="42147" y="40009"/>
                      <a:pt x="41078" y="40009"/>
                    </a:cubicBezTo>
                    <a:lnTo>
                      <a:pt x="3651" y="21830"/>
                    </a:lnTo>
                    <a:close/>
                    <a:moveTo>
                      <a:pt x="3651" y="43216"/>
                    </a:moveTo>
                    <a:cubicBezTo>
                      <a:pt x="2582" y="42147"/>
                      <a:pt x="443" y="43216"/>
                      <a:pt x="443" y="44286"/>
                    </a:cubicBezTo>
                    <a:cubicBezTo>
                      <a:pt x="-626" y="45355"/>
                      <a:pt x="443" y="47494"/>
                      <a:pt x="1512" y="47494"/>
                    </a:cubicBezTo>
                    <a:lnTo>
                      <a:pt x="38939" y="65673"/>
                    </a:lnTo>
                    <a:cubicBezTo>
                      <a:pt x="38939" y="65673"/>
                      <a:pt x="40009" y="65673"/>
                      <a:pt x="40009" y="65673"/>
                    </a:cubicBezTo>
                    <a:cubicBezTo>
                      <a:pt x="41078" y="65673"/>
                      <a:pt x="42147" y="64603"/>
                      <a:pt x="42147" y="64603"/>
                    </a:cubicBezTo>
                    <a:cubicBezTo>
                      <a:pt x="43216" y="63534"/>
                      <a:pt x="42147" y="61395"/>
                      <a:pt x="41078" y="61395"/>
                    </a:cubicBezTo>
                    <a:lnTo>
                      <a:pt x="3651" y="43216"/>
                    </a:lnTo>
                    <a:close/>
                    <a:moveTo>
                      <a:pt x="3651" y="64603"/>
                    </a:moveTo>
                    <a:cubicBezTo>
                      <a:pt x="2582" y="63534"/>
                      <a:pt x="443" y="64603"/>
                      <a:pt x="443" y="65673"/>
                    </a:cubicBezTo>
                    <a:cubicBezTo>
                      <a:pt x="-626" y="66742"/>
                      <a:pt x="443" y="68881"/>
                      <a:pt x="1512" y="68881"/>
                    </a:cubicBezTo>
                    <a:lnTo>
                      <a:pt x="38939" y="87059"/>
                    </a:lnTo>
                    <a:cubicBezTo>
                      <a:pt x="38939" y="87059"/>
                      <a:pt x="40009" y="87059"/>
                      <a:pt x="40009" y="87059"/>
                    </a:cubicBezTo>
                    <a:cubicBezTo>
                      <a:pt x="41078" y="87059"/>
                      <a:pt x="42147" y="85990"/>
                      <a:pt x="42147" y="85990"/>
                    </a:cubicBezTo>
                    <a:cubicBezTo>
                      <a:pt x="43216" y="84921"/>
                      <a:pt x="42147" y="82782"/>
                      <a:pt x="41078" y="82782"/>
                    </a:cubicBezTo>
                    <a:lnTo>
                      <a:pt x="3651" y="64603"/>
                    </a:lnTo>
                    <a:close/>
                    <a:moveTo>
                      <a:pt x="3651" y="85990"/>
                    </a:moveTo>
                    <a:cubicBezTo>
                      <a:pt x="2582" y="84921"/>
                      <a:pt x="443" y="85990"/>
                      <a:pt x="443" y="87059"/>
                    </a:cubicBezTo>
                    <a:cubicBezTo>
                      <a:pt x="-626" y="88129"/>
                      <a:pt x="443" y="90267"/>
                      <a:pt x="1512" y="90267"/>
                    </a:cubicBezTo>
                    <a:lnTo>
                      <a:pt x="38939" y="108446"/>
                    </a:lnTo>
                    <a:cubicBezTo>
                      <a:pt x="38939" y="108446"/>
                      <a:pt x="40009" y="108446"/>
                      <a:pt x="40009" y="108446"/>
                    </a:cubicBezTo>
                    <a:cubicBezTo>
                      <a:pt x="41078" y="108446"/>
                      <a:pt x="42147" y="107377"/>
                      <a:pt x="42147" y="107377"/>
                    </a:cubicBezTo>
                    <a:cubicBezTo>
                      <a:pt x="43216" y="106307"/>
                      <a:pt x="42147" y="104169"/>
                      <a:pt x="41078" y="104169"/>
                    </a:cubicBezTo>
                    <a:lnTo>
                      <a:pt x="3651" y="85990"/>
                    </a:lnTo>
                    <a:close/>
                    <a:moveTo>
                      <a:pt x="3651" y="107377"/>
                    </a:moveTo>
                    <a:cubicBezTo>
                      <a:pt x="2582" y="106307"/>
                      <a:pt x="443" y="107377"/>
                      <a:pt x="443" y="108446"/>
                    </a:cubicBezTo>
                    <a:cubicBezTo>
                      <a:pt x="-626" y="109515"/>
                      <a:pt x="443" y="111654"/>
                      <a:pt x="1512" y="111654"/>
                    </a:cubicBezTo>
                    <a:lnTo>
                      <a:pt x="38939" y="129833"/>
                    </a:lnTo>
                    <a:cubicBezTo>
                      <a:pt x="38939" y="129833"/>
                      <a:pt x="40009" y="129833"/>
                      <a:pt x="40009" y="129833"/>
                    </a:cubicBezTo>
                    <a:cubicBezTo>
                      <a:pt x="41078" y="129833"/>
                      <a:pt x="42147" y="128763"/>
                      <a:pt x="42147" y="128763"/>
                    </a:cubicBezTo>
                    <a:cubicBezTo>
                      <a:pt x="43216" y="127694"/>
                      <a:pt x="42147" y="125556"/>
                      <a:pt x="41078" y="125556"/>
                    </a:cubicBezTo>
                    <a:lnTo>
                      <a:pt x="3651" y="107377"/>
                    </a:lnTo>
                    <a:close/>
                    <a:moveTo>
                      <a:pt x="3651" y="128763"/>
                    </a:moveTo>
                    <a:cubicBezTo>
                      <a:pt x="2582" y="127694"/>
                      <a:pt x="443" y="128763"/>
                      <a:pt x="443" y="129833"/>
                    </a:cubicBezTo>
                    <a:cubicBezTo>
                      <a:pt x="-626" y="130902"/>
                      <a:pt x="443" y="133041"/>
                      <a:pt x="1512" y="133041"/>
                    </a:cubicBezTo>
                    <a:lnTo>
                      <a:pt x="38939" y="151220"/>
                    </a:lnTo>
                    <a:cubicBezTo>
                      <a:pt x="38939" y="151220"/>
                      <a:pt x="40009" y="151220"/>
                      <a:pt x="40009" y="151220"/>
                    </a:cubicBezTo>
                    <a:cubicBezTo>
                      <a:pt x="41078" y="151220"/>
                      <a:pt x="42147" y="150150"/>
                      <a:pt x="42147" y="150150"/>
                    </a:cubicBezTo>
                    <a:cubicBezTo>
                      <a:pt x="43216" y="149081"/>
                      <a:pt x="42147" y="146942"/>
                      <a:pt x="41078" y="146942"/>
                    </a:cubicBezTo>
                    <a:lnTo>
                      <a:pt x="3651" y="128763"/>
                    </a:lnTo>
                    <a:close/>
                    <a:moveTo>
                      <a:pt x="3651" y="150150"/>
                    </a:moveTo>
                    <a:cubicBezTo>
                      <a:pt x="2582" y="149081"/>
                      <a:pt x="443" y="150150"/>
                      <a:pt x="443" y="151220"/>
                    </a:cubicBezTo>
                    <a:cubicBezTo>
                      <a:pt x="-626" y="152289"/>
                      <a:pt x="443" y="154428"/>
                      <a:pt x="1512" y="154428"/>
                    </a:cubicBezTo>
                    <a:lnTo>
                      <a:pt x="38939" y="172606"/>
                    </a:lnTo>
                    <a:cubicBezTo>
                      <a:pt x="38939" y="172606"/>
                      <a:pt x="40009" y="172606"/>
                      <a:pt x="40009" y="172606"/>
                    </a:cubicBezTo>
                    <a:cubicBezTo>
                      <a:pt x="41078" y="172606"/>
                      <a:pt x="42147" y="171537"/>
                      <a:pt x="42147" y="171537"/>
                    </a:cubicBezTo>
                    <a:cubicBezTo>
                      <a:pt x="43216" y="170468"/>
                      <a:pt x="42147" y="168329"/>
                      <a:pt x="41078" y="168329"/>
                    </a:cubicBezTo>
                    <a:lnTo>
                      <a:pt x="3651" y="150150"/>
                    </a:lnTo>
                    <a:close/>
                    <a:moveTo>
                      <a:pt x="3651" y="171537"/>
                    </a:moveTo>
                    <a:cubicBezTo>
                      <a:pt x="2582" y="170468"/>
                      <a:pt x="443" y="171537"/>
                      <a:pt x="443" y="172606"/>
                    </a:cubicBezTo>
                    <a:cubicBezTo>
                      <a:pt x="-626" y="173676"/>
                      <a:pt x="443" y="175814"/>
                      <a:pt x="1512" y="175814"/>
                    </a:cubicBezTo>
                    <a:lnTo>
                      <a:pt x="38939" y="193993"/>
                    </a:lnTo>
                    <a:cubicBezTo>
                      <a:pt x="38939" y="193993"/>
                      <a:pt x="40009" y="193993"/>
                      <a:pt x="40009" y="193993"/>
                    </a:cubicBezTo>
                    <a:cubicBezTo>
                      <a:pt x="41078" y="193993"/>
                      <a:pt x="42147" y="192924"/>
                      <a:pt x="42147" y="192924"/>
                    </a:cubicBezTo>
                    <a:cubicBezTo>
                      <a:pt x="43216" y="191854"/>
                      <a:pt x="42147" y="189716"/>
                      <a:pt x="41078" y="189716"/>
                    </a:cubicBezTo>
                    <a:lnTo>
                      <a:pt x="3651" y="171537"/>
                    </a:lnTo>
                    <a:close/>
                    <a:moveTo>
                      <a:pt x="3651" y="192924"/>
                    </a:moveTo>
                    <a:cubicBezTo>
                      <a:pt x="2582" y="191854"/>
                      <a:pt x="443" y="192924"/>
                      <a:pt x="443" y="193993"/>
                    </a:cubicBezTo>
                    <a:cubicBezTo>
                      <a:pt x="-626" y="195063"/>
                      <a:pt x="443" y="197201"/>
                      <a:pt x="1512" y="197201"/>
                    </a:cubicBezTo>
                    <a:lnTo>
                      <a:pt x="38939" y="215380"/>
                    </a:lnTo>
                    <a:cubicBezTo>
                      <a:pt x="38939" y="215380"/>
                      <a:pt x="40009" y="215380"/>
                      <a:pt x="40009" y="215380"/>
                    </a:cubicBezTo>
                    <a:cubicBezTo>
                      <a:pt x="41078" y="215380"/>
                      <a:pt x="42147" y="214310"/>
                      <a:pt x="42147" y="214310"/>
                    </a:cubicBezTo>
                    <a:cubicBezTo>
                      <a:pt x="43216" y="213241"/>
                      <a:pt x="42147" y="211103"/>
                      <a:pt x="41078" y="211103"/>
                    </a:cubicBezTo>
                    <a:lnTo>
                      <a:pt x="3651" y="192924"/>
                    </a:lnTo>
                    <a:close/>
                    <a:moveTo>
                      <a:pt x="3651" y="214310"/>
                    </a:moveTo>
                    <a:cubicBezTo>
                      <a:pt x="2582" y="213241"/>
                      <a:pt x="443" y="214310"/>
                      <a:pt x="443" y="215380"/>
                    </a:cubicBezTo>
                    <a:cubicBezTo>
                      <a:pt x="-626" y="216449"/>
                      <a:pt x="443" y="218588"/>
                      <a:pt x="1512" y="218588"/>
                    </a:cubicBezTo>
                    <a:lnTo>
                      <a:pt x="38939" y="236767"/>
                    </a:lnTo>
                    <a:cubicBezTo>
                      <a:pt x="38939" y="236767"/>
                      <a:pt x="40009" y="236767"/>
                      <a:pt x="40009" y="236767"/>
                    </a:cubicBezTo>
                    <a:cubicBezTo>
                      <a:pt x="41078" y="236767"/>
                      <a:pt x="42147" y="235697"/>
                      <a:pt x="42147" y="235697"/>
                    </a:cubicBezTo>
                    <a:cubicBezTo>
                      <a:pt x="43216" y="234628"/>
                      <a:pt x="42147" y="232489"/>
                      <a:pt x="41078" y="232489"/>
                    </a:cubicBezTo>
                    <a:lnTo>
                      <a:pt x="3651" y="214310"/>
                    </a:lnTo>
                    <a:close/>
                    <a:moveTo>
                      <a:pt x="123417" y="66742"/>
                    </a:moveTo>
                    <a:cubicBezTo>
                      <a:pt x="123417" y="66742"/>
                      <a:pt x="124486" y="66742"/>
                      <a:pt x="124486" y="66742"/>
                    </a:cubicBezTo>
                    <a:cubicBezTo>
                      <a:pt x="125556" y="66742"/>
                      <a:pt x="126625" y="65673"/>
                      <a:pt x="126625" y="65673"/>
                    </a:cubicBezTo>
                    <a:cubicBezTo>
                      <a:pt x="127694" y="64603"/>
                      <a:pt x="126625" y="62465"/>
                      <a:pt x="125556" y="62465"/>
                    </a:cubicBezTo>
                    <a:lnTo>
                      <a:pt x="74227" y="36800"/>
                    </a:lnTo>
                    <a:cubicBezTo>
                      <a:pt x="73158" y="35731"/>
                      <a:pt x="71019" y="36800"/>
                      <a:pt x="71019" y="37870"/>
                    </a:cubicBezTo>
                    <a:cubicBezTo>
                      <a:pt x="69950" y="38939"/>
                      <a:pt x="71019" y="41078"/>
                      <a:pt x="72089" y="41078"/>
                    </a:cubicBezTo>
                    <a:lnTo>
                      <a:pt x="123417" y="66742"/>
                    </a:lnTo>
                    <a:close/>
                    <a:moveTo>
                      <a:pt x="123417" y="88129"/>
                    </a:moveTo>
                    <a:cubicBezTo>
                      <a:pt x="123417" y="88129"/>
                      <a:pt x="124486" y="88129"/>
                      <a:pt x="124486" y="88129"/>
                    </a:cubicBezTo>
                    <a:cubicBezTo>
                      <a:pt x="125556" y="88129"/>
                      <a:pt x="126625" y="87059"/>
                      <a:pt x="126625" y="87059"/>
                    </a:cubicBezTo>
                    <a:cubicBezTo>
                      <a:pt x="127694" y="85990"/>
                      <a:pt x="126625" y="83851"/>
                      <a:pt x="125556" y="83851"/>
                    </a:cubicBezTo>
                    <a:lnTo>
                      <a:pt x="74227" y="58187"/>
                    </a:lnTo>
                    <a:cubicBezTo>
                      <a:pt x="73158" y="57118"/>
                      <a:pt x="71019" y="58187"/>
                      <a:pt x="71019" y="59256"/>
                    </a:cubicBezTo>
                    <a:cubicBezTo>
                      <a:pt x="69950" y="60326"/>
                      <a:pt x="71019" y="62465"/>
                      <a:pt x="72089" y="62465"/>
                    </a:cubicBezTo>
                    <a:lnTo>
                      <a:pt x="123417" y="88129"/>
                    </a:lnTo>
                    <a:close/>
                    <a:moveTo>
                      <a:pt x="109516" y="102030"/>
                    </a:moveTo>
                    <a:cubicBezTo>
                      <a:pt x="109516" y="102030"/>
                      <a:pt x="110585" y="102030"/>
                      <a:pt x="110585" y="102030"/>
                    </a:cubicBezTo>
                    <a:cubicBezTo>
                      <a:pt x="111654" y="102030"/>
                      <a:pt x="112723" y="100961"/>
                      <a:pt x="112723" y="100961"/>
                    </a:cubicBezTo>
                    <a:cubicBezTo>
                      <a:pt x="113793" y="99891"/>
                      <a:pt x="112723" y="97753"/>
                      <a:pt x="111654" y="97753"/>
                    </a:cubicBezTo>
                    <a:lnTo>
                      <a:pt x="74227" y="79574"/>
                    </a:lnTo>
                    <a:cubicBezTo>
                      <a:pt x="73158" y="78505"/>
                      <a:pt x="71019" y="79574"/>
                      <a:pt x="71019" y="80643"/>
                    </a:cubicBezTo>
                    <a:cubicBezTo>
                      <a:pt x="69950" y="81713"/>
                      <a:pt x="71019" y="83851"/>
                      <a:pt x="72089" y="83851"/>
                    </a:cubicBezTo>
                    <a:lnTo>
                      <a:pt x="109516" y="102030"/>
                    </a:lnTo>
                    <a:close/>
                    <a:moveTo>
                      <a:pt x="88129" y="112723"/>
                    </a:moveTo>
                    <a:cubicBezTo>
                      <a:pt x="88129" y="112723"/>
                      <a:pt x="89198" y="112723"/>
                      <a:pt x="89198" y="112723"/>
                    </a:cubicBezTo>
                    <a:cubicBezTo>
                      <a:pt x="90267" y="112723"/>
                      <a:pt x="91337" y="111654"/>
                      <a:pt x="91337" y="111654"/>
                    </a:cubicBezTo>
                    <a:cubicBezTo>
                      <a:pt x="92406" y="110585"/>
                      <a:pt x="91337" y="108446"/>
                      <a:pt x="90267" y="108446"/>
                    </a:cubicBezTo>
                    <a:lnTo>
                      <a:pt x="74227" y="100961"/>
                    </a:lnTo>
                    <a:cubicBezTo>
                      <a:pt x="73158" y="99891"/>
                      <a:pt x="71019" y="100961"/>
                      <a:pt x="71019" y="102030"/>
                    </a:cubicBezTo>
                    <a:cubicBezTo>
                      <a:pt x="69950" y="103099"/>
                      <a:pt x="71019" y="105238"/>
                      <a:pt x="72089" y="105238"/>
                    </a:cubicBezTo>
                    <a:lnTo>
                      <a:pt x="88129" y="112723"/>
                    </a:lnTo>
                    <a:close/>
                    <a:moveTo>
                      <a:pt x="72089" y="126625"/>
                    </a:moveTo>
                    <a:lnTo>
                      <a:pt x="109516" y="144803"/>
                    </a:lnTo>
                    <a:cubicBezTo>
                      <a:pt x="109516" y="144803"/>
                      <a:pt x="110585" y="144803"/>
                      <a:pt x="110585" y="144803"/>
                    </a:cubicBezTo>
                    <a:cubicBezTo>
                      <a:pt x="111654" y="144803"/>
                      <a:pt x="112723" y="143734"/>
                      <a:pt x="112723" y="143734"/>
                    </a:cubicBezTo>
                    <a:cubicBezTo>
                      <a:pt x="113793" y="142665"/>
                      <a:pt x="112723" y="140526"/>
                      <a:pt x="111654" y="140526"/>
                    </a:cubicBezTo>
                    <a:lnTo>
                      <a:pt x="74227" y="122347"/>
                    </a:lnTo>
                    <a:cubicBezTo>
                      <a:pt x="73158" y="121278"/>
                      <a:pt x="71019" y="122347"/>
                      <a:pt x="71019" y="123417"/>
                    </a:cubicBezTo>
                    <a:cubicBezTo>
                      <a:pt x="71019" y="124486"/>
                      <a:pt x="71019" y="125556"/>
                      <a:pt x="72089" y="126625"/>
                    </a:cubicBezTo>
                    <a:close/>
                    <a:moveTo>
                      <a:pt x="72089" y="148012"/>
                    </a:moveTo>
                    <a:lnTo>
                      <a:pt x="88129" y="155497"/>
                    </a:lnTo>
                    <a:cubicBezTo>
                      <a:pt x="88129" y="155497"/>
                      <a:pt x="89198" y="155497"/>
                      <a:pt x="89198" y="155497"/>
                    </a:cubicBezTo>
                    <a:cubicBezTo>
                      <a:pt x="90267" y="155497"/>
                      <a:pt x="91337" y="154428"/>
                      <a:pt x="91337" y="154428"/>
                    </a:cubicBezTo>
                    <a:cubicBezTo>
                      <a:pt x="92406" y="153358"/>
                      <a:pt x="91337" y="151220"/>
                      <a:pt x="90267" y="151220"/>
                    </a:cubicBezTo>
                    <a:lnTo>
                      <a:pt x="74227" y="143734"/>
                    </a:lnTo>
                    <a:cubicBezTo>
                      <a:pt x="73158" y="142665"/>
                      <a:pt x="71019" y="143734"/>
                      <a:pt x="71019" y="144803"/>
                    </a:cubicBezTo>
                    <a:cubicBezTo>
                      <a:pt x="71019" y="144803"/>
                      <a:pt x="71019" y="146942"/>
                      <a:pt x="72089" y="148012"/>
                    </a:cubicBezTo>
                    <a:close/>
                    <a:moveTo>
                      <a:pt x="72089" y="169398"/>
                    </a:moveTo>
                    <a:lnTo>
                      <a:pt x="88129" y="176884"/>
                    </a:lnTo>
                    <a:cubicBezTo>
                      <a:pt x="88129" y="176884"/>
                      <a:pt x="89198" y="176884"/>
                      <a:pt x="89198" y="176884"/>
                    </a:cubicBezTo>
                    <a:cubicBezTo>
                      <a:pt x="90267" y="176884"/>
                      <a:pt x="91337" y="175814"/>
                      <a:pt x="91337" y="175814"/>
                    </a:cubicBezTo>
                    <a:cubicBezTo>
                      <a:pt x="92406" y="174745"/>
                      <a:pt x="91337" y="172606"/>
                      <a:pt x="90267" y="172606"/>
                    </a:cubicBezTo>
                    <a:lnTo>
                      <a:pt x="74227" y="165121"/>
                    </a:lnTo>
                    <a:cubicBezTo>
                      <a:pt x="73158" y="164052"/>
                      <a:pt x="71019" y="165121"/>
                      <a:pt x="71019" y="166190"/>
                    </a:cubicBezTo>
                    <a:cubicBezTo>
                      <a:pt x="71019" y="166190"/>
                      <a:pt x="71019" y="168329"/>
                      <a:pt x="72089" y="169398"/>
                    </a:cubicBezTo>
                    <a:close/>
                    <a:moveTo>
                      <a:pt x="140526" y="218588"/>
                    </a:moveTo>
                    <a:lnTo>
                      <a:pt x="74227" y="185438"/>
                    </a:lnTo>
                    <a:cubicBezTo>
                      <a:pt x="73158" y="184369"/>
                      <a:pt x="71019" y="185438"/>
                      <a:pt x="71019" y="186508"/>
                    </a:cubicBezTo>
                    <a:cubicBezTo>
                      <a:pt x="69950" y="187577"/>
                      <a:pt x="71019" y="189716"/>
                      <a:pt x="72089" y="189716"/>
                    </a:cubicBezTo>
                    <a:lnTo>
                      <a:pt x="138387" y="222865"/>
                    </a:lnTo>
                    <a:cubicBezTo>
                      <a:pt x="138387" y="222865"/>
                      <a:pt x="139457" y="222865"/>
                      <a:pt x="139457" y="222865"/>
                    </a:cubicBezTo>
                    <a:cubicBezTo>
                      <a:pt x="140526" y="222865"/>
                      <a:pt x="141596" y="221796"/>
                      <a:pt x="141596" y="221796"/>
                    </a:cubicBezTo>
                    <a:cubicBezTo>
                      <a:pt x="142665" y="220727"/>
                      <a:pt x="141596" y="218588"/>
                      <a:pt x="140526" y="218588"/>
                    </a:cubicBezTo>
                    <a:close/>
                    <a:moveTo>
                      <a:pt x="74227" y="206825"/>
                    </a:moveTo>
                    <a:cubicBezTo>
                      <a:pt x="73158" y="205756"/>
                      <a:pt x="71019" y="206825"/>
                      <a:pt x="71019" y="207895"/>
                    </a:cubicBezTo>
                    <a:cubicBezTo>
                      <a:pt x="69950" y="208964"/>
                      <a:pt x="71019" y="211103"/>
                      <a:pt x="72089" y="211103"/>
                    </a:cubicBezTo>
                    <a:lnTo>
                      <a:pt x="138387" y="244252"/>
                    </a:lnTo>
                    <a:cubicBezTo>
                      <a:pt x="138387" y="244252"/>
                      <a:pt x="139457" y="244252"/>
                      <a:pt x="139457" y="244252"/>
                    </a:cubicBezTo>
                    <a:cubicBezTo>
                      <a:pt x="140526" y="244252"/>
                      <a:pt x="141596" y="243183"/>
                      <a:pt x="141596" y="243183"/>
                    </a:cubicBezTo>
                    <a:cubicBezTo>
                      <a:pt x="142665" y="242113"/>
                      <a:pt x="141596" y="239975"/>
                      <a:pt x="140526" y="239975"/>
                    </a:cubicBezTo>
                    <a:lnTo>
                      <a:pt x="74227" y="206825"/>
                    </a:lnTo>
                    <a:close/>
                    <a:moveTo>
                      <a:pt x="117001" y="254945"/>
                    </a:moveTo>
                    <a:cubicBezTo>
                      <a:pt x="117001" y="254945"/>
                      <a:pt x="118070" y="254945"/>
                      <a:pt x="118070" y="254945"/>
                    </a:cubicBezTo>
                    <a:cubicBezTo>
                      <a:pt x="119140" y="254945"/>
                      <a:pt x="120209" y="253876"/>
                      <a:pt x="120209" y="253876"/>
                    </a:cubicBezTo>
                    <a:cubicBezTo>
                      <a:pt x="121278" y="252807"/>
                      <a:pt x="120209" y="250668"/>
                      <a:pt x="119140" y="250668"/>
                    </a:cubicBezTo>
                    <a:lnTo>
                      <a:pt x="74227" y="228212"/>
                    </a:lnTo>
                    <a:cubicBezTo>
                      <a:pt x="73158" y="227143"/>
                      <a:pt x="71019" y="228212"/>
                      <a:pt x="71019" y="229281"/>
                    </a:cubicBezTo>
                    <a:cubicBezTo>
                      <a:pt x="69950" y="230351"/>
                      <a:pt x="71019" y="232489"/>
                      <a:pt x="72089" y="232489"/>
                    </a:cubicBezTo>
                    <a:lnTo>
                      <a:pt x="117001" y="254945"/>
                    </a:lnTo>
                    <a:close/>
                    <a:moveTo>
                      <a:pt x="74227" y="249599"/>
                    </a:moveTo>
                    <a:cubicBezTo>
                      <a:pt x="73158" y="248529"/>
                      <a:pt x="71019" y="249599"/>
                      <a:pt x="71019" y="250668"/>
                    </a:cubicBezTo>
                    <a:cubicBezTo>
                      <a:pt x="69950" y="251737"/>
                      <a:pt x="71019" y="253876"/>
                      <a:pt x="72089" y="253876"/>
                    </a:cubicBezTo>
                    <a:lnTo>
                      <a:pt x="158705" y="297719"/>
                    </a:lnTo>
                    <a:cubicBezTo>
                      <a:pt x="158705" y="297719"/>
                      <a:pt x="159774" y="297719"/>
                      <a:pt x="159774" y="297719"/>
                    </a:cubicBezTo>
                    <a:cubicBezTo>
                      <a:pt x="160844" y="297719"/>
                      <a:pt x="161913" y="296650"/>
                      <a:pt x="161913" y="296650"/>
                    </a:cubicBezTo>
                    <a:cubicBezTo>
                      <a:pt x="162982" y="295580"/>
                      <a:pt x="161913" y="293442"/>
                      <a:pt x="160844" y="293442"/>
                    </a:cubicBezTo>
                    <a:lnTo>
                      <a:pt x="74227" y="249599"/>
                    </a:lnTo>
                    <a:close/>
                    <a:moveTo>
                      <a:pt x="159774" y="84921"/>
                    </a:moveTo>
                    <a:cubicBezTo>
                      <a:pt x="159774" y="84921"/>
                      <a:pt x="160844" y="84921"/>
                      <a:pt x="160844" y="84921"/>
                    </a:cubicBezTo>
                    <a:cubicBezTo>
                      <a:pt x="161913" y="84921"/>
                      <a:pt x="162982" y="83851"/>
                      <a:pt x="162982" y="83851"/>
                    </a:cubicBezTo>
                    <a:cubicBezTo>
                      <a:pt x="164052" y="82782"/>
                      <a:pt x="162982" y="80643"/>
                      <a:pt x="161913" y="80643"/>
                    </a:cubicBezTo>
                    <a:lnTo>
                      <a:pt x="138387" y="68881"/>
                    </a:lnTo>
                    <a:cubicBezTo>
                      <a:pt x="137318" y="67811"/>
                      <a:pt x="135180" y="68881"/>
                      <a:pt x="135180" y="69950"/>
                    </a:cubicBezTo>
                    <a:cubicBezTo>
                      <a:pt x="134110" y="71019"/>
                      <a:pt x="135180" y="73158"/>
                      <a:pt x="136249" y="73158"/>
                    </a:cubicBezTo>
                    <a:lnTo>
                      <a:pt x="159774" y="84921"/>
                    </a:lnTo>
                    <a:close/>
                    <a:moveTo>
                      <a:pt x="159774" y="106307"/>
                    </a:moveTo>
                    <a:cubicBezTo>
                      <a:pt x="159774" y="106307"/>
                      <a:pt x="160844" y="106307"/>
                      <a:pt x="160844" y="106307"/>
                    </a:cubicBezTo>
                    <a:cubicBezTo>
                      <a:pt x="161913" y="106307"/>
                      <a:pt x="162982" y="105238"/>
                      <a:pt x="162982" y="105238"/>
                    </a:cubicBezTo>
                    <a:cubicBezTo>
                      <a:pt x="164052" y="104169"/>
                      <a:pt x="162982" y="102030"/>
                      <a:pt x="161913" y="102030"/>
                    </a:cubicBezTo>
                    <a:lnTo>
                      <a:pt x="138387" y="90267"/>
                    </a:lnTo>
                    <a:cubicBezTo>
                      <a:pt x="137318" y="89198"/>
                      <a:pt x="135180" y="90267"/>
                      <a:pt x="135180" y="91337"/>
                    </a:cubicBezTo>
                    <a:cubicBezTo>
                      <a:pt x="134110" y="92406"/>
                      <a:pt x="135180" y="94545"/>
                      <a:pt x="136249" y="94545"/>
                    </a:cubicBezTo>
                    <a:lnTo>
                      <a:pt x="159774" y="106307"/>
                    </a:lnTo>
                    <a:close/>
                    <a:moveTo>
                      <a:pt x="182230" y="138388"/>
                    </a:moveTo>
                    <a:cubicBezTo>
                      <a:pt x="183300" y="138388"/>
                      <a:pt x="184369" y="137318"/>
                      <a:pt x="184369" y="137318"/>
                    </a:cubicBezTo>
                    <a:cubicBezTo>
                      <a:pt x="185439" y="136249"/>
                      <a:pt x="184369" y="134110"/>
                      <a:pt x="183300" y="134110"/>
                    </a:cubicBezTo>
                    <a:lnTo>
                      <a:pt x="124486" y="105238"/>
                    </a:lnTo>
                    <a:cubicBezTo>
                      <a:pt x="123417" y="104169"/>
                      <a:pt x="121278" y="105238"/>
                      <a:pt x="121278" y="106307"/>
                    </a:cubicBezTo>
                    <a:cubicBezTo>
                      <a:pt x="120209" y="107377"/>
                      <a:pt x="121278" y="109515"/>
                      <a:pt x="122347" y="109515"/>
                    </a:cubicBezTo>
                    <a:lnTo>
                      <a:pt x="181161" y="138388"/>
                    </a:lnTo>
                    <a:cubicBezTo>
                      <a:pt x="181161" y="138388"/>
                      <a:pt x="181161" y="138388"/>
                      <a:pt x="182230" y="138388"/>
                    </a:cubicBezTo>
                    <a:close/>
                    <a:moveTo>
                      <a:pt x="99892" y="115931"/>
                    </a:moveTo>
                    <a:cubicBezTo>
                      <a:pt x="98822" y="117001"/>
                      <a:pt x="99892" y="119139"/>
                      <a:pt x="100961" y="119139"/>
                    </a:cubicBezTo>
                    <a:lnTo>
                      <a:pt x="152289" y="144803"/>
                    </a:lnTo>
                    <a:cubicBezTo>
                      <a:pt x="152289" y="144803"/>
                      <a:pt x="153358" y="144803"/>
                      <a:pt x="153358" y="144803"/>
                    </a:cubicBezTo>
                    <a:cubicBezTo>
                      <a:pt x="154428" y="144803"/>
                      <a:pt x="155497" y="143734"/>
                      <a:pt x="155497" y="143734"/>
                    </a:cubicBezTo>
                    <a:cubicBezTo>
                      <a:pt x="156566" y="142665"/>
                      <a:pt x="155497" y="140526"/>
                      <a:pt x="154428" y="140526"/>
                    </a:cubicBezTo>
                    <a:lnTo>
                      <a:pt x="103099" y="114862"/>
                    </a:lnTo>
                    <a:cubicBezTo>
                      <a:pt x="102030" y="113793"/>
                      <a:pt x="99892" y="113793"/>
                      <a:pt x="99892" y="115931"/>
                    </a:cubicBezTo>
                    <a:close/>
                    <a:moveTo>
                      <a:pt x="182230" y="181161"/>
                    </a:moveTo>
                    <a:cubicBezTo>
                      <a:pt x="183300" y="181161"/>
                      <a:pt x="184369" y="180092"/>
                      <a:pt x="184369" y="180092"/>
                    </a:cubicBezTo>
                    <a:cubicBezTo>
                      <a:pt x="185439" y="179022"/>
                      <a:pt x="184369" y="176884"/>
                      <a:pt x="183300" y="176884"/>
                    </a:cubicBezTo>
                    <a:lnTo>
                      <a:pt x="124486" y="148012"/>
                    </a:lnTo>
                    <a:cubicBezTo>
                      <a:pt x="123417" y="146942"/>
                      <a:pt x="121278" y="148012"/>
                      <a:pt x="121278" y="149081"/>
                    </a:cubicBezTo>
                    <a:cubicBezTo>
                      <a:pt x="120209" y="150150"/>
                      <a:pt x="121278" y="152289"/>
                      <a:pt x="122347" y="152289"/>
                    </a:cubicBezTo>
                    <a:lnTo>
                      <a:pt x="181161" y="181161"/>
                    </a:lnTo>
                    <a:cubicBezTo>
                      <a:pt x="181161" y="181161"/>
                      <a:pt x="181161" y="181161"/>
                      <a:pt x="182230" y="181161"/>
                    </a:cubicBezTo>
                    <a:close/>
                    <a:moveTo>
                      <a:pt x="161913" y="186508"/>
                    </a:moveTo>
                    <a:lnTo>
                      <a:pt x="103099" y="157636"/>
                    </a:lnTo>
                    <a:cubicBezTo>
                      <a:pt x="102030" y="156566"/>
                      <a:pt x="99892" y="157636"/>
                      <a:pt x="99892" y="158705"/>
                    </a:cubicBezTo>
                    <a:cubicBezTo>
                      <a:pt x="98822" y="159774"/>
                      <a:pt x="99892" y="161913"/>
                      <a:pt x="100961" y="161913"/>
                    </a:cubicBezTo>
                    <a:lnTo>
                      <a:pt x="159774" y="190785"/>
                    </a:lnTo>
                    <a:cubicBezTo>
                      <a:pt x="159774" y="190785"/>
                      <a:pt x="160844" y="190785"/>
                      <a:pt x="160844" y="190785"/>
                    </a:cubicBezTo>
                    <a:cubicBezTo>
                      <a:pt x="161913" y="190785"/>
                      <a:pt x="162982" y="189716"/>
                      <a:pt x="162982" y="189716"/>
                    </a:cubicBezTo>
                    <a:cubicBezTo>
                      <a:pt x="164052" y="188646"/>
                      <a:pt x="162982" y="186508"/>
                      <a:pt x="161913" y="186508"/>
                    </a:cubicBezTo>
                    <a:close/>
                    <a:moveTo>
                      <a:pt x="160844" y="213241"/>
                    </a:moveTo>
                    <a:cubicBezTo>
                      <a:pt x="161913" y="213241"/>
                      <a:pt x="162982" y="212172"/>
                      <a:pt x="162982" y="212172"/>
                    </a:cubicBezTo>
                    <a:cubicBezTo>
                      <a:pt x="164052" y="211103"/>
                      <a:pt x="162982" y="208964"/>
                      <a:pt x="161913" y="208964"/>
                    </a:cubicBezTo>
                    <a:lnTo>
                      <a:pt x="103099" y="180092"/>
                    </a:lnTo>
                    <a:cubicBezTo>
                      <a:pt x="102030" y="179022"/>
                      <a:pt x="99892" y="180092"/>
                      <a:pt x="99892" y="181161"/>
                    </a:cubicBezTo>
                    <a:cubicBezTo>
                      <a:pt x="98822" y="182230"/>
                      <a:pt x="99892" y="184369"/>
                      <a:pt x="100961" y="184369"/>
                    </a:cubicBezTo>
                    <a:lnTo>
                      <a:pt x="159774" y="213241"/>
                    </a:lnTo>
                    <a:cubicBezTo>
                      <a:pt x="159774" y="212172"/>
                      <a:pt x="159774" y="213241"/>
                      <a:pt x="160844" y="213241"/>
                    </a:cubicBezTo>
                    <a:close/>
                    <a:moveTo>
                      <a:pt x="153358" y="225004"/>
                    </a:moveTo>
                    <a:cubicBezTo>
                      <a:pt x="152289" y="223935"/>
                      <a:pt x="150150" y="225004"/>
                      <a:pt x="150150" y="226073"/>
                    </a:cubicBezTo>
                    <a:cubicBezTo>
                      <a:pt x="149081" y="227143"/>
                      <a:pt x="150150" y="229281"/>
                      <a:pt x="151220" y="229281"/>
                    </a:cubicBezTo>
                    <a:lnTo>
                      <a:pt x="188646" y="247460"/>
                    </a:lnTo>
                    <a:cubicBezTo>
                      <a:pt x="188646" y="247460"/>
                      <a:pt x="189716" y="247460"/>
                      <a:pt x="189716" y="247460"/>
                    </a:cubicBezTo>
                    <a:cubicBezTo>
                      <a:pt x="190785" y="247460"/>
                      <a:pt x="191854" y="246391"/>
                      <a:pt x="191854" y="246391"/>
                    </a:cubicBezTo>
                    <a:cubicBezTo>
                      <a:pt x="192924" y="245321"/>
                      <a:pt x="191854" y="243183"/>
                      <a:pt x="190785" y="243183"/>
                    </a:cubicBezTo>
                    <a:lnTo>
                      <a:pt x="153358" y="225004"/>
                    </a:lnTo>
                    <a:close/>
                    <a:moveTo>
                      <a:pt x="153358" y="245321"/>
                    </a:moveTo>
                    <a:cubicBezTo>
                      <a:pt x="152289" y="244252"/>
                      <a:pt x="150150" y="245321"/>
                      <a:pt x="150150" y="246391"/>
                    </a:cubicBezTo>
                    <a:cubicBezTo>
                      <a:pt x="149081" y="247460"/>
                      <a:pt x="150150" y="249599"/>
                      <a:pt x="151220" y="249599"/>
                    </a:cubicBezTo>
                    <a:lnTo>
                      <a:pt x="188646" y="267777"/>
                    </a:lnTo>
                    <a:cubicBezTo>
                      <a:pt x="188646" y="267777"/>
                      <a:pt x="189716" y="267777"/>
                      <a:pt x="189716" y="267777"/>
                    </a:cubicBezTo>
                    <a:cubicBezTo>
                      <a:pt x="190785" y="267777"/>
                      <a:pt x="191854" y="266708"/>
                      <a:pt x="191854" y="266708"/>
                    </a:cubicBezTo>
                    <a:cubicBezTo>
                      <a:pt x="192924" y="265639"/>
                      <a:pt x="191854" y="263500"/>
                      <a:pt x="190785" y="263500"/>
                    </a:cubicBezTo>
                    <a:lnTo>
                      <a:pt x="153358" y="245321"/>
                    </a:lnTo>
                    <a:close/>
                    <a:moveTo>
                      <a:pt x="131972" y="256015"/>
                    </a:moveTo>
                    <a:cubicBezTo>
                      <a:pt x="130902" y="254945"/>
                      <a:pt x="128763" y="256015"/>
                      <a:pt x="128763" y="257084"/>
                    </a:cubicBezTo>
                    <a:cubicBezTo>
                      <a:pt x="127694" y="258153"/>
                      <a:pt x="128763" y="260292"/>
                      <a:pt x="129833" y="260292"/>
                    </a:cubicBezTo>
                    <a:lnTo>
                      <a:pt x="188646" y="289164"/>
                    </a:lnTo>
                    <a:cubicBezTo>
                      <a:pt x="188646" y="289164"/>
                      <a:pt x="189716" y="289164"/>
                      <a:pt x="189716" y="289164"/>
                    </a:cubicBezTo>
                    <a:cubicBezTo>
                      <a:pt x="190785" y="289164"/>
                      <a:pt x="191854" y="288095"/>
                      <a:pt x="191854" y="288095"/>
                    </a:cubicBezTo>
                    <a:cubicBezTo>
                      <a:pt x="192924" y="287025"/>
                      <a:pt x="191854" y="284887"/>
                      <a:pt x="190785" y="284887"/>
                    </a:cubicBezTo>
                    <a:lnTo>
                      <a:pt x="131972" y="256015"/>
                    </a:lnTo>
                    <a:close/>
                    <a:moveTo>
                      <a:pt x="174745" y="298788"/>
                    </a:moveTo>
                    <a:cubicBezTo>
                      <a:pt x="173676" y="297719"/>
                      <a:pt x="171537" y="298788"/>
                      <a:pt x="171537" y="299857"/>
                    </a:cubicBezTo>
                    <a:cubicBezTo>
                      <a:pt x="170468" y="300927"/>
                      <a:pt x="171537" y="303066"/>
                      <a:pt x="172606" y="303066"/>
                    </a:cubicBezTo>
                    <a:lnTo>
                      <a:pt x="188646" y="310551"/>
                    </a:lnTo>
                    <a:cubicBezTo>
                      <a:pt x="188646" y="310551"/>
                      <a:pt x="189716" y="310551"/>
                      <a:pt x="189716" y="310551"/>
                    </a:cubicBezTo>
                    <a:cubicBezTo>
                      <a:pt x="190785" y="310551"/>
                      <a:pt x="191854" y="309482"/>
                      <a:pt x="191854" y="309482"/>
                    </a:cubicBezTo>
                    <a:cubicBezTo>
                      <a:pt x="192924" y="308412"/>
                      <a:pt x="191854" y="306274"/>
                      <a:pt x="190785" y="306274"/>
                    </a:cubicBezTo>
                    <a:lnTo>
                      <a:pt x="174745" y="298788"/>
                    </a:lnTo>
                    <a:close/>
                    <a:moveTo>
                      <a:pt x="195063" y="102030"/>
                    </a:moveTo>
                    <a:cubicBezTo>
                      <a:pt x="195063" y="102030"/>
                      <a:pt x="196132" y="102030"/>
                      <a:pt x="196132" y="102030"/>
                    </a:cubicBezTo>
                    <a:cubicBezTo>
                      <a:pt x="197201" y="102030"/>
                      <a:pt x="198270" y="100961"/>
                      <a:pt x="198270" y="100961"/>
                    </a:cubicBezTo>
                    <a:cubicBezTo>
                      <a:pt x="199340" y="99891"/>
                      <a:pt x="198270" y="97753"/>
                      <a:pt x="197201" y="97753"/>
                    </a:cubicBezTo>
                    <a:lnTo>
                      <a:pt x="173676" y="85990"/>
                    </a:lnTo>
                    <a:cubicBezTo>
                      <a:pt x="172606" y="84921"/>
                      <a:pt x="170468" y="85990"/>
                      <a:pt x="170468" y="87059"/>
                    </a:cubicBezTo>
                    <a:cubicBezTo>
                      <a:pt x="169399" y="88129"/>
                      <a:pt x="170468" y="90267"/>
                      <a:pt x="171537" y="90267"/>
                    </a:cubicBezTo>
                    <a:lnTo>
                      <a:pt x="195063" y="102030"/>
                    </a:lnTo>
                    <a:close/>
                    <a:moveTo>
                      <a:pt x="195063" y="123417"/>
                    </a:moveTo>
                    <a:cubicBezTo>
                      <a:pt x="195063" y="123417"/>
                      <a:pt x="196132" y="123417"/>
                      <a:pt x="196132" y="123417"/>
                    </a:cubicBezTo>
                    <a:cubicBezTo>
                      <a:pt x="197201" y="123417"/>
                      <a:pt x="198270" y="122347"/>
                      <a:pt x="198270" y="122347"/>
                    </a:cubicBezTo>
                    <a:cubicBezTo>
                      <a:pt x="199340" y="121278"/>
                      <a:pt x="198270" y="119139"/>
                      <a:pt x="197201" y="119139"/>
                    </a:cubicBezTo>
                    <a:lnTo>
                      <a:pt x="173676" y="107377"/>
                    </a:lnTo>
                    <a:cubicBezTo>
                      <a:pt x="172606" y="106307"/>
                      <a:pt x="170468" y="107377"/>
                      <a:pt x="170468" y="108446"/>
                    </a:cubicBezTo>
                    <a:cubicBezTo>
                      <a:pt x="169399" y="109515"/>
                      <a:pt x="170468" y="111654"/>
                      <a:pt x="171537" y="111654"/>
                    </a:cubicBezTo>
                    <a:lnTo>
                      <a:pt x="195063" y="123417"/>
                    </a:lnTo>
                    <a:close/>
                    <a:moveTo>
                      <a:pt x="232489" y="157636"/>
                    </a:moveTo>
                    <a:lnTo>
                      <a:pt x="195063" y="139457"/>
                    </a:lnTo>
                    <a:cubicBezTo>
                      <a:pt x="193993" y="138388"/>
                      <a:pt x="191854" y="139457"/>
                      <a:pt x="191854" y="140526"/>
                    </a:cubicBezTo>
                    <a:cubicBezTo>
                      <a:pt x="190785" y="141596"/>
                      <a:pt x="191854" y="143734"/>
                      <a:pt x="192924" y="143734"/>
                    </a:cubicBezTo>
                    <a:lnTo>
                      <a:pt x="230351" y="161913"/>
                    </a:lnTo>
                    <a:cubicBezTo>
                      <a:pt x="230351" y="161913"/>
                      <a:pt x="231420" y="161913"/>
                      <a:pt x="231420" y="161913"/>
                    </a:cubicBezTo>
                    <a:cubicBezTo>
                      <a:pt x="232489" y="161913"/>
                      <a:pt x="233559" y="160844"/>
                      <a:pt x="233559" y="160844"/>
                    </a:cubicBezTo>
                    <a:cubicBezTo>
                      <a:pt x="234628" y="159774"/>
                      <a:pt x="234628" y="158705"/>
                      <a:pt x="232489" y="157636"/>
                    </a:cubicBezTo>
                    <a:close/>
                    <a:moveTo>
                      <a:pt x="232489" y="179022"/>
                    </a:moveTo>
                    <a:lnTo>
                      <a:pt x="166190" y="145873"/>
                    </a:lnTo>
                    <a:cubicBezTo>
                      <a:pt x="165121" y="144803"/>
                      <a:pt x="162982" y="145873"/>
                      <a:pt x="162982" y="146942"/>
                    </a:cubicBezTo>
                    <a:cubicBezTo>
                      <a:pt x="161913" y="148012"/>
                      <a:pt x="162982" y="150150"/>
                      <a:pt x="164052" y="150150"/>
                    </a:cubicBezTo>
                    <a:lnTo>
                      <a:pt x="230351" y="183300"/>
                    </a:lnTo>
                    <a:cubicBezTo>
                      <a:pt x="230351" y="183300"/>
                      <a:pt x="231420" y="183300"/>
                      <a:pt x="231420" y="183300"/>
                    </a:cubicBezTo>
                    <a:cubicBezTo>
                      <a:pt x="232489" y="183300"/>
                      <a:pt x="233559" y="182230"/>
                      <a:pt x="233559" y="182230"/>
                    </a:cubicBezTo>
                    <a:cubicBezTo>
                      <a:pt x="234628" y="181161"/>
                      <a:pt x="234628" y="180092"/>
                      <a:pt x="232489" y="179022"/>
                    </a:cubicBezTo>
                    <a:close/>
                    <a:moveTo>
                      <a:pt x="231420" y="205756"/>
                    </a:moveTo>
                    <a:cubicBezTo>
                      <a:pt x="232489" y="205756"/>
                      <a:pt x="233559" y="204686"/>
                      <a:pt x="233559" y="204686"/>
                    </a:cubicBezTo>
                    <a:cubicBezTo>
                      <a:pt x="234628" y="203617"/>
                      <a:pt x="233559" y="201478"/>
                      <a:pt x="232489" y="201478"/>
                    </a:cubicBezTo>
                    <a:lnTo>
                      <a:pt x="195063" y="183300"/>
                    </a:lnTo>
                    <a:cubicBezTo>
                      <a:pt x="193993" y="182230"/>
                      <a:pt x="191854" y="183300"/>
                      <a:pt x="191854" y="184369"/>
                    </a:cubicBezTo>
                    <a:cubicBezTo>
                      <a:pt x="190785" y="185438"/>
                      <a:pt x="191854" y="187577"/>
                      <a:pt x="192924" y="187577"/>
                    </a:cubicBezTo>
                    <a:lnTo>
                      <a:pt x="230351" y="205756"/>
                    </a:lnTo>
                    <a:cubicBezTo>
                      <a:pt x="231420" y="205756"/>
                      <a:pt x="231420" y="205756"/>
                      <a:pt x="231420" y="205756"/>
                    </a:cubicBezTo>
                    <a:close/>
                    <a:moveTo>
                      <a:pt x="174745" y="192924"/>
                    </a:moveTo>
                    <a:cubicBezTo>
                      <a:pt x="173676" y="191854"/>
                      <a:pt x="171537" y="192924"/>
                      <a:pt x="171537" y="193993"/>
                    </a:cubicBezTo>
                    <a:cubicBezTo>
                      <a:pt x="170468" y="195063"/>
                      <a:pt x="171537" y="197201"/>
                      <a:pt x="172606" y="197201"/>
                    </a:cubicBezTo>
                    <a:lnTo>
                      <a:pt x="210033" y="215380"/>
                    </a:lnTo>
                    <a:cubicBezTo>
                      <a:pt x="210033" y="215380"/>
                      <a:pt x="211103" y="215380"/>
                      <a:pt x="211103" y="215380"/>
                    </a:cubicBezTo>
                    <a:cubicBezTo>
                      <a:pt x="212172" y="215380"/>
                      <a:pt x="213241" y="214310"/>
                      <a:pt x="213241" y="214310"/>
                    </a:cubicBezTo>
                    <a:cubicBezTo>
                      <a:pt x="214311" y="213241"/>
                      <a:pt x="213241" y="211103"/>
                      <a:pt x="212172" y="211103"/>
                    </a:cubicBezTo>
                    <a:lnTo>
                      <a:pt x="174745" y="192924"/>
                    </a:lnTo>
                    <a:close/>
                    <a:moveTo>
                      <a:pt x="210033" y="237836"/>
                    </a:moveTo>
                    <a:cubicBezTo>
                      <a:pt x="211103" y="237836"/>
                      <a:pt x="212172" y="236767"/>
                      <a:pt x="212172" y="236767"/>
                    </a:cubicBezTo>
                    <a:cubicBezTo>
                      <a:pt x="213241" y="235697"/>
                      <a:pt x="212172" y="233559"/>
                      <a:pt x="211103" y="233559"/>
                    </a:cubicBezTo>
                    <a:lnTo>
                      <a:pt x="173676" y="215380"/>
                    </a:lnTo>
                    <a:cubicBezTo>
                      <a:pt x="172606" y="214310"/>
                      <a:pt x="170468" y="215380"/>
                      <a:pt x="170468" y="216449"/>
                    </a:cubicBezTo>
                    <a:cubicBezTo>
                      <a:pt x="169399" y="217519"/>
                      <a:pt x="170468" y="219657"/>
                      <a:pt x="171537" y="219657"/>
                    </a:cubicBezTo>
                    <a:lnTo>
                      <a:pt x="208964" y="237836"/>
                    </a:lnTo>
                    <a:cubicBezTo>
                      <a:pt x="210033" y="237836"/>
                      <a:pt x="210033" y="237836"/>
                      <a:pt x="210033" y="237836"/>
                    </a:cubicBezTo>
                    <a:close/>
                    <a:moveTo>
                      <a:pt x="237836" y="273124"/>
                    </a:moveTo>
                    <a:cubicBezTo>
                      <a:pt x="237836" y="273124"/>
                      <a:pt x="238905" y="273124"/>
                      <a:pt x="238905" y="273124"/>
                    </a:cubicBezTo>
                    <a:cubicBezTo>
                      <a:pt x="239975" y="273124"/>
                      <a:pt x="241044" y="272055"/>
                      <a:pt x="241044" y="272055"/>
                    </a:cubicBezTo>
                    <a:cubicBezTo>
                      <a:pt x="242113" y="270985"/>
                      <a:pt x="241044" y="268847"/>
                      <a:pt x="239975" y="268847"/>
                    </a:cubicBezTo>
                    <a:lnTo>
                      <a:pt x="202548" y="250668"/>
                    </a:lnTo>
                    <a:cubicBezTo>
                      <a:pt x="201479" y="249599"/>
                      <a:pt x="199340" y="250668"/>
                      <a:pt x="199340" y="251737"/>
                    </a:cubicBezTo>
                    <a:cubicBezTo>
                      <a:pt x="198270" y="252807"/>
                      <a:pt x="199340" y="254945"/>
                      <a:pt x="200409" y="254945"/>
                    </a:cubicBezTo>
                    <a:lnTo>
                      <a:pt x="237836" y="273124"/>
                    </a:lnTo>
                    <a:close/>
                    <a:moveTo>
                      <a:pt x="237836" y="294511"/>
                    </a:moveTo>
                    <a:cubicBezTo>
                      <a:pt x="237836" y="294511"/>
                      <a:pt x="238905" y="294511"/>
                      <a:pt x="238905" y="294511"/>
                    </a:cubicBezTo>
                    <a:cubicBezTo>
                      <a:pt x="239975" y="294511"/>
                      <a:pt x="241044" y="293442"/>
                      <a:pt x="241044" y="293442"/>
                    </a:cubicBezTo>
                    <a:cubicBezTo>
                      <a:pt x="242113" y="292372"/>
                      <a:pt x="241044" y="290234"/>
                      <a:pt x="239975" y="290234"/>
                    </a:cubicBezTo>
                    <a:lnTo>
                      <a:pt x="202548" y="272055"/>
                    </a:lnTo>
                    <a:cubicBezTo>
                      <a:pt x="201479" y="270985"/>
                      <a:pt x="199340" y="272055"/>
                      <a:pt x="199340" y="273124"/>
                    </a:cubicBezTo>
                    <a:cubicBezTo>
                      <a:pt x="198270" y="274193"/>
                      <a:pt x="199340" y="276332"/>
                      <a:pt x="200409" y="276332"/>
                    </a:cubicBezTo>
                    <a:lnTo>
                      <a:pt x="237836" y="294511"/>
                    </a:lnTo>
                    <a:close/>
                    <a:moveTo>
                      <a:pt x="202548" y="292372"/>
                    </a:moveTo>
                    <a:cubicBezTo>
                      <a:pt x="201479" y="291303"/>
                      <a:pt x="199340" y="292372"/>
                      <a:pt x="199340" y="293442"/>
                    </a:cubicBezTo>
                    <a:cubicBezTo>
                      <a:pt x="198270" y="294511"/>
                      <a:pt x="199340" y="296650"/>
                      <a:pt x="200409" y="296650"/>
                    </a:cubicBezTo>
                    <a:lnTo>
                      <a:pt x="223934" y="308412"/>
                    </a:lnTo>
                    <a:cubicBezTo>
                      <a:pt x="223934" y="308412"/>
                      <a:pt x="225004" y="308412"/>
                      <a:pt x="225004" y="308412"/>
                    </a:cubicBezTo>
                    <a:cubicBezTo>
                      <a:pt x="226073" y="308412"/>
                      <a:pt x="227143" y="307343"/>
                      <a:pt x="227143" y="307343"/>
                    </a:cubicBezTo>
                    <a:cubicBezTo>
                      <a:pt x="228212" y="306274"/>
                      <a:pt x="227143" y="304135"/>
                      <a:pt x="226073" y="304135"/>
                    </a:cubicBezTo>
                    <a:lnTo>
                      <a:pt x="202548" y="292372"/>
                    </a:lnTo>
                    <a:close/>
                    <a:moveTo>
                      <a:pt x="202548" y="313759"/>
                    </a:moveTo>
                    <a:cubicBezTo>
                      <a:pt x="201479" y="312690"/>
                      <a:pt x="199340" y="313759"/>
                      <a:pt x="199340" y="314828"/>
                    </a:cubicBezTo>
                    <a:cubicBezTo>
                      <a:pt x="198270" y="315898"/>
                      <a:pt x="199340" y="318036"/>
                      <a:pt x="200409" y="318036"/>
                    </a:cubicBezTo>
                    <a:lnTo>
                      <a:pt x="223934" y="329799"/>
                    </a:lnTo>
                    <a:cubicBezTo>
                      <a:pt x="223934" y="329799"/>
                      <a:pt x="225004" y="329799"/>
                      <a:pt x="225004" y="329799"/>
                    </a:cubicBezTo>
                    <a:cubicBezTo>
                      <a:pt x="226073" y="329799"/>
                      <a:pt x="227143" y="328730"/>
                      <a:pt x="227143" y="328730"/>
                    </a:cubicBezTo>
                    <a:cubicBezTo>
                      <a:pt x="228212" y="327660"/>
                      <a:pt x="227143" y="325522"/>
                      <a:pt x="226073" y="325522"/>
                    </a:cubicBezTo>
                    <a:lnTo>
                      <a:pt x="202548" y="313759"/>
                    </a:lnTo>
                    <a:close/>
                    <a:moveTo>
                      <a:pt x="259223" y="134110"/>
                    </a:moveTo>
                    <a:cubicBezTo>
                      <a:pt x="259223" y="134110"/>
                      <a:pt x="260292" y="134110"/>
                      <a:pt x="260292" y="134110"/>
                    </a:cubicBezTo>
                    <a:cubicBezTo>
                      <a:pt x="261361" y="134110"/>
                      <a:pt x="262431" y="133041"/>
                      <a:pt x="262431" y="133041"/>
                    </a:cubicBezTo>
                    <a:cubicBezTo>
                      <a:pt x="263500" y="131971"/>
                      <a:pt x="262431" y="129833"/>
                      <a:pt x="261361" y="129833"/>
                    </a:cubicBezTo>
                    <a:lnTo>
                      <a:pt x="210033" y="104169"/>
                    </a:lnTo>
                    <a:cubicBezTo>
                      <a:pt x="208964" y="103099"/>
                      <a:pt x="206825" y="104169"/>
                      <a:pt x="206825" y="105238"/>
                    </a:cubicBezTo>
                    <a:cubicBezTo>
                      <a:pt x="205756" y="106307"/>
                      <a:pt x="206825" y="108446"/>
                      <a:pt x="207894" y="108446"/>
                    </a:cubicBezTo>
                    <a:lnTo>
                      <a:pt x="259223" y="134110"/>
                    </a:lnTo>
                    <a:close/>
                    <a:moveTo>
                      <a:pt x="210033" y="125556"/>
                    </a:moveTo>
                    <a:cubicBezTo>
                      <a:pt x="208964" y="124486"/>
                      <a:pt x="206825" y="125556"/>
                      <a:pt x="206825" y="126625"/>
                    </a:cubicBezTo>
                    <a:cubicBezTo>
                      <a:pt x="205756" y="127694"/>
                      <a:pt x="206825" y="129833"/>
                      <a:pt x="207894" y="129833"/>
                    </a:cubicBezTo>
                    <a:lnTo>
                      <a:pt x="259223" y="155497"/>
                    </a:lnTo>
                    <a:cubicBezTo>
                      <a:pt x="259223" y="155497"/>
                      <a:pt x="260292" y="155497"/>
                      <a:pt x="260292" y="155497"/>
                    </a:cubicBezTo>
                    <a:cubicBezTo>
                      <a:pt x="261361" y="155497"/>
                      <a:pt x="262431" y="154428"/>
                      <a:pt x="262431" y="154428"/>
                    </a:cubicBezTo>
                    <a:cubicBezTo>
                      <a:pt x="263500" y="153358"/>
                      <a:pt x="262431" y="151220"/>
                      <a:pt x="261361" y="151220"/>
                    </a:cubicBezTo>
                    <a:lnTo>
                      <a:pt x="210033" y="125556"/>
                    </a:lnTo>
                    <a:close/>
                    <a:moveTo>
                      <a:pt x="259223" y="176884"/>
                    </a:moveTo>
                    <a:cubicBezTo>
                      <a:pt x="259223" y="176884"/>
                      <a:pt x="260292" y="176884"/>
                      <a:pt x="260292" y="176884"/>
                    </a:cubicBezTo>
                    <a:cubicBezTo>
                      <a:pt x="261361" y="176884"/>
                      <a:pt x="262431" y="175814"/>
                      <a:pt x="262431" y="175814"/>
                    </a:cubicBezTo>
                    <a:cubicBezTo>
                      <a:pt x="263500" y="174745"/>
                      <a:pt x="262431" y="172606"/>
                      <a:pt x="261361" y="172606"/>
                    </a:cubicBezTo>
                    <a:lnTo>
                      <a:pt x="245321" y="165121"/>
                    </a:lnTo>
                    <a:cubicBezTo>
                      <a:pt x="244252" y="164052"/>
                      <a:pt x="242113" y="165121"/>
                      <a:pt x="242113" y="166190"/>
                    </a:cubicBezTo>
                    <a:cubicBezTo>
                      <a:pt x="241044" y="167260"/>
                      <a:pt x="242113" y="169398"/>
                      <a:pt x="243183" y="169398"/>
                    </a:cubicBezTo>
                    <a:lnTo>
                      <a:pt x="259223" y="176884"/>
                    </a:lnTo>
                    <a:close/>
                    <a:moveTo>
                      <a:pt x="243183" y="189716"/>
                    </a:moveTo>
                    <a:lnTo>
                      <a:pt x="259223" y="197201"/>
                    </a:lnTo>
                    <a:cubicBezTo>
                      <a:pt x="259223" y="197201"/>
                      <a:pt x="260292" y="197201"/>
                      <a:pt x="260292" y="197201"/>
                    </a:cubicBezTo>
                    <a:cubicBezTo>
                      <a:pt x="261361" y="197201"/>
                      <a:pt x="262431" y="196132"/>
                      <a:pt x="262431" y="196132"/>
                    </a:cubicBezTo>
                    <a:cubicBezTo>
                      <a:pt x="263500" y="195063"/>
                      <a:pt x="262431" y="192924"/>
                      <a:pt x="261361" y="192924"/>
                    </a:cubicBezTo>
                    <a:lnTo>
                      <a:pt x="245321" y="185438"/>
                    </a:lnTo>
                    <a:cubicBezTo>
                      <a:pt x="244252" y="184369"/>
                      <a:pt x="242113" y="185438"/>
                      <a:pt x="242113" y="186508"/>
                    </a:cubicBezTo>
                    <a:cubicBezTo>
                      <a:pt x="241044" y="187577"/>
                      <a:pt x="242113" y="189716"/>
                      <a:pt x="243183" y="189716"/>
                    </a:cubicBezTo>
                    <a:close/>
                    <a:moveTo>
                      <a:pt x="243183" y="211103"/>
                    </a:moveTo>
                    <a:lnTo>
                      <a:pt x="259223" y="218588"/>
                    </a:lnTo>
                    <a:cubicBezTo>
                      <a:pt x="259223" y="218588"/>
                      <a:pt x="260292" y="218588"/>
                      <a:pt x="260292" y="218588"/>
                    </a:cubicBezTo>
                    <a:cubicBezTo>
                      <a:pt x="261361" y="218588"/>
                      <a:pt x="262431" y="217519"/>
                      <a:pt x="262431" y="217519"/>
                    </a:cubicBezTo>
                    <a:cubicBezTo>
                      <a:pt x="263500" y="216449"/>
                      <a:pt x="262431" y="214310"/>
                      <a:pt x="261361" y="214310"/>
                    </a:cubicBezTo>
                    <a:lnTo>
                      <a:pt x="245321" y="206825"/>
                    </a:lnTo>
                    <a:cubicBezTo>
                      <a:pt x="244252" y="205756"/>
                      <a:pt x="242113" y="206825"/>
                      <a:pt x="242113" y="207895"/>
                    </a:cubicBezTo>
                    <a:cubicBezTo>
                      <a:pt x="241044" y="208964"/>
                      <a:pt x="242113" y="211103"/>
                      <a:pt x="243183" y="211103"/>
                    </a:cubicBezTo>
                    <a:close/>
                    <a:moveTo>
                      <a:pt x="223934" y="217519"/>
                    </a:moveTo>
                    <a:cubicBezTo>
                      <a:pt x="222865" y="216449"/>
                      <a:pt x="220727" y="217519"/>
                      <a:pt x="220727" y="218588"/>
                    </a:cubicBezTo>
                    <a:cubicBezTo>
                      <a:pt x="219657" y="219657"/>
                      <a:pt x="220727" y="221796"/>
                      <a:pt x="221796" y="221796"/>
                    </a:cubicBezTo>
                    <a:lnTo>
                      <a:pt x="259223" y="239975"/>
                    </a:lnTo>
                    <a:cubicBezTo>
                      <a:pt x="259223" y="239975"/>
                      <a:pt x="260292" y="239975"/>
                      <a:pt x="260292" y="239975"/>
                    </a:cubicBezTo>
                    <a:cubicBezTo>
                      <a:pt x="261361" y="239975"/>
                      <a:pt x="262431" y="238905"/>
                      <a:pt x="262431" y="238905"/>
                    </a:cubicBezTo>
                    <a:cubicBezTo>
                      <a:pt x="263500" y="237836"/>
                      <a:pt x="262431" y="235697"/>
                      <a:pt x="261361" y="235697"/>
                    </a:cubicBezTo>
                    <a:lnTo>
                      <a:pt x="223934" y="217519"/>
                    </a:lnTo>
                    <a:close/>
                    <a:moveTo>
                      <a:pt x="223934" y="238905"/>
                    </a:moveTo>
                    <a:cubicBezTo>
                      <a:pt x="222865" y="237836"/>
                      <a:pt x="220727" y="238905"/>
                      <a:pt x="220727" y="239975"/>
                    </a:cubicBezTo>
                    <a:cubicBezTo>
                      <a:pt x="219657" y="241044"/>
                      <a:pt x="220727" y="243183"/>
                      <a:pt x="221796" y="243183"/>
                    </a:cubicBezTo>
                    <a:lnTo>
                      <a:pt x="259223" y="261361"/>
                    </a:lnTo>
                    <a:cubicBezTo>
                      <a:pt x="259223" y="261361"/>
                      <a:pt x="260292" y="261361"/>
                      <a:pt x="260292" y="261361"/>
                    </a:cubicBezTo>
                    <a:cubicBezTo>
                      <a:pt x="261361" y="261361"/>
                      <a:pt x="262431" y="260292"/>
                      <a:pt x="262431" y="260292"/>
                    </a:cubicBezTo>
                    <a:cubicBezTo>
                      <a:pt x="263500" y="259223"/>
                      <a:pt x="262431" y="257084"/>
                      <a:pt x="261361" y="257084"/>
                    </a:cubicBezTo>
                    <a:lnTo>
                      <a:pt x="223934" y="238905"/>
                    </a:lnTo>
                    <a:close/>
                    <a:moveTo>
                      <a:pt x="259223" y="283817"/>
                    </a:moveTo>
                    <a:cubicBezTo>
                      <a:pt x="259223" y="283817"/>
                      <a:pt x="260292" y="283817"/>
                      <a:pt x="260292" y="283817"/>
                    </a:cubicBezTo>
                    <a:cubicBezTo>
                      <a:pt x="261361" y="283817"/>
                      <a:pt x="262431" y="282748"/>
                      <a:pt x="262431" y="282748"/>
                    </a:cubicBezTo>
                    <a:cubicBezTo>
                      <a:pt x="263500" y="281679"/>
                      <a:pt x="262431" y="279540"/>
                      <a:pt x="261361" y="279540"/>
                    </a:cubicBezTo>
                    <a:lnTo>
                      <a:pt x="252807" y="275263"/>
                    </a:lnTo>
                    <a:cubicBezTo>
                      <a:pt x="251737" y="274193"/>
                      <a:pt x="249599" y="275263"/>
                      <a:pt x="249599" y="276332"/>
                    </a:cubicBezTo>
                    <a:cubicBezTo>
                      <a:pt x="248529" y="277401"/>
                      <a:pt x="249599" y="279540"/>
                      <a:pt x="250668" y="279540"/>
                    </a:cubicBezTo>
                    <a:lnTo>
                      <a:pt x="259223" y="283817"/>
                    </a:lnTo>
                    <a:close/>
                    <a:moveTo>
                      <a:pt x="249599" y="299857"/>
                    </a:moveTo>
                    <a:lnTo>
                      <a:pt x="258153" y="304135"/>
                    </a:lnTo>
                    <a:cubicBezTo>
                      <a:pt x="258153" y="304135"/>
                      <a:pt x="259223" y="304135"/>
                      <a:pt x="259223" y="304135"/>
                    </a:cubicBezTo>
                    <a:cubicBezTo>
                      <a:pt x="260292" y="304135"/>
                      <a:pt x="261361" y="303066"/>
                      <a:pt x="261361" y="303066"/>
                    </a:cubicBezTo>
                    <a:cubicBezTo>
                      <a:pt x="262431" y="301996"/>
                      <a:pt x="261361" y="299857"/>
                      <a:pt x="260292" y="299857"/>
                    </a:cubicBezTo>
                    <a:lnTo>
                      <a:pt x="251737" y="295580"/>
                    </a:lnTo>
                    <a:cubicBezTo>
                      <a:pt x="250668" y="294511"/>
                      <a:pt x="248529" y="295580"/>
                      <a:pt x="248529" y="296650"/>
                    </a:cubicBezTo>
                    <a:cubicBezTo>
                      <a:pt x="248529" y="297719"/>
                      <a:pt x="248529" y="299857"/>
                      <a:pt x="249599" y="299857"/>
                    </a:cubicBezTo>
                    <a:close/>
                    <a:moveTo>
                      <a:pt x="237836" y="309482"/>
                    </a:moveTo>
                    <a:cubicBezTo>
                      <a:pt x="236767" y="308412"/>
                      <a:pt x="234628" y="309482"/>
                      <a:pt x="234628" y="310551"/>
                    </a:cubicBezTo>
                    <a:cubicBezTo>
                      <a:pt x="233559" y="311620"/>
                      <a:pt x="234628" y="313759"/>
                      <a:pt x="235697" y="313759"/>
                    </a:cubicBezTo>
                    <a:lnTo>
                      <a:pt x="259223" y="325522"/>
                    </a:lnTo>
                    <a:cubicBezTo>
                      <a:pt x="259223" y="325522"/>
                      <a:pt x="260292" y="325522"/>
                      <a:pt x="260292" y="325522"/>
                    </a:cubicBezTo>
                    <a:cubicBezTo>
                      <a:pt x="261361" y="325522"/>
                      <a:pt x="262431" y="324452"/>
                      <a:pt x="262431" y="324452"/>
                    </a:cubicBezTo>
                    <a:cubicBezTo>
                      <a:pt x="263500" y="323383"/>
                      <a:pt x="262431" y="321244"/>
                      <a:pt x="261361" y="321244"/>
                    </a:cubicBezTo>
                    <a:lnTo>
                      <a:pt x="237836" y="309482"/>
                    </a:lnTo>
                    <a:close/>
                    <a:moveTo>
                      <a:pt x="237836" y="330868"/>
                    </a:moveTo>
                    <a:cubicBezTo>
                      <a:pt x="236767" y="329799"/>
                      <a:pt x="234628" y="330868"/>
                      <a:pt x="234628" y="331938"/>
                    </a:cubicBezTo>
                    <a:cubicBezTo>
                      <a:pt x="233559" y="333007"/>
                      <a:pt x="234628" y="335146"/>
                      <a:pt x="235697" y="335146"/>
                    </a:cubicBezTo>
                    <a:lnTo>
                      <a:pt x="259223" y="346908"/>
                    </a:lnTo>
                    <a:cubicBezTo>
                      <a:pt x="259223" y="346908"/>
                      <a:pt x="260292" y="346908"/>
                      <a:pt x="260292" y="346908"/>
                    </a:cubicBezTo>
                    <a:cubicBezTo>
                      <a:pt x="261361" y="346908"/>
                      <a:pt x="262431" y="345839"/>
                      <a:pt x="262431" y="345839"/>
                    </a:cubicBezTo>
                    <a:cubicBezTo>
                      <a:pt x="263500" y="344770"/>
                      <a:pt x="262431" y="342631"/>
                      <a:pt x="261361" y="342631"/>
                    </a:cubicBezTo>
                    <a:lnTo>
                      <a:pt x="237836" y="330868"/>
                    </a:ln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75" name="图形 4"/>
            <p:cNvGrpSpPr/>
            <p:nvPr/>
          </p:nvGrpSpPr>
          <p:grpSpPr>
            <a:xfrm>
              <a:off x="11521201" y="3093237"/>
              <a:ext cx="784187" cy="784187"/>
              <a:chOff x="10716314" y="3294967"/>
              <a:chExt cx="742120" cy="742120"/>
            </a:xfrm>
          </p:grpSpPr>
          <p:grpSp>
            <p:nvGrpSpPr>
              <p:cNvPr id="269" name="图形 4"/>
              <p:cNvGrpSpPr/>
              <p:nvPr/>
            </p:nvGrpSpPr>
            <p:grpSpPr>
              <a:xfrm>
                <a:off x="10716314" y="3587966"/>
                <a:ext cx="742120" cy="449121"/>
                <a:chOff x="10716314" y="3587966"/>
                <a:chExt cx="742120" cy="449121"/>
              </a:xfrm>
            </p:grpSpPr>
            <p:sp>
              <p:nvSpPr>
                <p:cNvPr id="276" name="任意多边形: 形状 275"/>
                <p:cNvSpPr/>
                <p:nvPr/>
              </p:nvSpPr>
              <p:spPr>
                <a:xfrm>
                  <a:off x="10716314" y="3666027"/>
                  <a:ext cx="739981" cy="371060"/>
                </a:xfrm>
                <a:custGeom>
                  <a:avLst/>
                  <a:gdLst>
                    <a:gd name="connsiteX0" fmla="*/ 706832 w 739981"/>
                    <a:gd name="connsiteY0" fmla="*/ 106934 h 371060"/>
                    <a:gd name="connsiteX1" fmla="*/ 633048 w 739981"/>
                    <a:gd name="connsiteY1" fmla="*/ 54536 h 371060"/>
                    <a:gd name="connsiteX2" fmla="*/ 109073 w 739981"/>
                    <a:gd name="connsiteY2" fmla="*/ 54536 h 371060"/>
                    <a:gd name="connsiteX3" fmla="*/ 35288 w 739981"/>
                    <a:gd name="connsiteY3" fmla="*/ 106934 h 371060"/>
                    <a:gd name="connsiteX4" fmla="*/ 0 w 739981"/>
                    <a:gd name="connsiteY4" fmla="*/ 106934 h 371060"/>
                    <a:gd name="connsiteX5" fmla="*/ 0 w 739981"/>
                    <a:gd name="connsiteY5" fmla="*/ 184995 h 371060"/>
                    <a:gd name="connsiteX6" fmla="*/ 108003 w 739981"/>
                    <a:gd name="connsiteY6" fmla="*/ 316524 h 371060"/>
                    <a:gd name="connsiteX7" fmla="*/ 631978 w 739981"/>
                    <a:gd name="connsiteY7" fmla="*/ 316524 h 371060"/>
                    <a:gd name="connsiteX8" fmla="*/ 739982 w 739981"/>
                    <a:gd name="connsiteY8" fmla="*/ 184995 h 371060"/>
                    <a:gd name="connsiteX9" fmla="*/ 739982 w 739981"/>
                    <a:gd name="connsiteY9" fmla="*/ 106934 h 371060"/>
                    <a:gd name="connsiteX10" fmla="*/ 706832 w 739981"/>
                    <a:gd name="connsiteY10" fmla="*/ 106934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39981" h="371060">
                      <a:moveTo>
                        <a:pt x="706832" y="106934"/>
                      </a:moveTo>
                      <a:cubicBezTo>
                        <a:pt x="688654" y="87686"/>
                        <a:pt x="664059" y="69507"/>
                        <a:pt x="633048" y="54536"/>
                      </a:cubicBezTo>
                      <a:cubicBezTo>
                        <a:pt x="488687" y="-18179"/>
                        <a:pt x="253433" y="-18179"/>
                        <a:pt x="109073" y="54536"/>
                      </a:cubicBezTo>
                      <a:cubicBezTo>
                        <a:pt x="76992" y="70576"/>
                        <a:pt x="52398" y="88755"/>
                        <a:pt x="35288" y="106934"/>
                      </a:cubicBezTo>
                      <a:lnTo>
                        <a:pt x="0" y="106934"/>
                      </a:lnTo>
                      <a:lnTo>
                        <a:pt x="0" y="184995"/>
                      </a:lnTo>
                      <a:cubicBezTo>
                        <a:pt x="0" y="232046"/>
                        <a:pt x="36358" y="280167"/>
                        <a:pt x="108003" y="316524"/>
                      </a:cubicBezTo>
                      <a:cubicBezTo>
                        <a:pt x="252363" y="389239"/>
                        <a:pt x="487618" y="389239"/>
                        <a:pt x="631978" y="316524"/>
                      </a:cubicBezTo>
                      <a:cubicBezTo>
                        <a:pt x="704694" y="280167"/>
                        <a:pt x="739982" y="233115"/>
                        <a:pt x="739982" y="184995"/>
                      </a:cubicBezTo>
                      <a:lnTo>
                        <a:pt x="739982" y="106934"/>
                      </a:lnTo>
                      <a:lnTo>
                        <a:pt x="706832" y="1069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77" name="任意多边形: 形状 276"/>
                <p:cNvSpPr/>
                <p:nvPr/>
              </p:nvSpPr>
              <p:spPr>
                <a:xfrm>
                  <a:off x="10716314" y="3587966"/>
                  <a:ext cx="742120" cy="369990"/>
                </a:xfrm>
                <a:custGeom>
                  <a:avLst/>
                  <a:gdLst>
                    <a:gd name="connsiteX0" fmla="*/ 742121 w 742120"/>
                    <a:gd name="connsiteY0" fmla="*/ 184995 h 369990"/>
                    <a:gd name="connsiteX1" fmla="*/ 371060 w 742120"/>
                    <a:gd name="connsiteY1" fmla="*/ 369991 h 369990"/>
                    <a:gd name="connsiteX2" fmla="*/ 0 w 742120"/>
                    <a:gd name="connsiteY2" fmla="*/ 184995 h 369990"/>
                    <a:gd name="connsiteX3" fmla="*/ 371060 w 742120"/>
                    <a:gd name="connsiteY3" fmla="*/ 0 h 369990"/>
                    <a:gd name="connsiteX4" fmla="*/ 742121 w 742120"/>
                    <a:gd name="connsiteY4" fmla="*/ 184995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2120" h="369990">
                      <a:moveTo>
                        <a:pt x="742121" y="184995"/>
                      </a:moveTo>
                      <a:cubicBezTo>
                        <a:pt x="742121" y="287166"/>
                        <a:pt x="575992" y="369991"/>
                        <a:pt x="371060" y="369991"/>
                      </a:cubicBezTo>
                      <a:cubicBezTo>
                        <a:pt x="166129" y="369991"/>
                        <a:pt x="0" y="287165"/>
                        <a:pt x="0" y="184995"/>
                      </a:cubicBezTo>
                      <a:cubicBezTo>
                        <a:pt x="0" y="82825"/>
                        <a:pt x="166129" y="0"/>
                        <a:pt x="371060" y="0"/>
                      </a:cubicBezTo>
                      <a:cubicBezTo>
                        <a:pt x="575992" y="0"/>
                        <a:pt x="742121" y="82825"/>
                        <a:pt x="742121" y="18499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270" name="图形 4"/>
              <p:cNvGrpSpPr/>
              <p:nvPr/>
            </p:nvGrpSpPr>
            <p:grpSpPr>
              <a:xfrm>
                <a:off x="10716314" y="3441466"/>
                <a:ext cx="742120" cy="449121"/>
                <a:chOff x="10716314" y="3441466"/>
                <a:chExt cx="742120" cy="449121"/>
              </a:xfrm>
            </p:grpSpPr>
            <p:sp>
              <p:nvSpPr>
                <p:cNvPr id="274" name="任意多边形: 形状 273"/>
                <p:cNvSpPr/>
                <p:nvPr/>
              </p:nvSpPr>
              <p:spPr>
                <a:xfrm>
                  <a:off x="10716314" y="3519528"/>
                  <a:ext cx="739981" cy="371060"/>
                </a:xfrm>
                <a:custGeom>
                  <a:avLst/>
                  <a:gdLst>
                    <a:gd name="connsiteX0" fmla="*/ 706832 w 739981"/>
                    <a:gd name="connsiteY0" fmla="*/ 106934 h 371060"/>
                    <a:gd name="connsiteX1" fmla="*/ 633048 w 739981"/>
                    <a:gd name="connsiteY1" fmla="*/ 54536 h 371060"/>
                    <a:gd name="connsiteX2" fmla="*/ 109073 w 739981"/>
                    <a:gd name="connsiteY2" fmla="*/ 54536 h 371060"/>
                    <a:gd name="connsiteX3" fmla="*/ 35288 w 739981"/>
                    <a:gd name="connsiteY3" fmla="*/ 106934 h 371060"/>
                    <a:gd name="connsiteX4" fmla="*/ 0 w 739981"/>
                    <a:gd name="connsiteY4" fmla="*/ 106934 h 371060"/>
                    <a:gd name="connsiteX5" fmla="*/ 0 w 739981"/>
                    <a:gd name="connsiteY5" fmla="*/ 184995 h 371060"/>
                    <a:gd name="connsiteX6" fmla="*/ 108003 w 739981"/>
                    <a:gd name="connsiteY6" fmla="*/ 316524 h 371060"/>
                    <a:gd name="connsiteX7" fmla="*/ 631978 w 739981"/>
                    <a:gd name="connsiteY7" fmla="*/ 316524 h 371060"/>
                    <a:gd name="connsiteX8" fmla="*/ 739982 w 739981"/>
                    <a:gd name="connsiteY8" fmla="*/ 184995 h 371060"/>
                    <a:gd name="connsiteX9" fmla="*/ 739982 w 739981"/>
                    <a:gd name="connsiteY9" fmla="*/ 106934 h 371060"/>
                    <a:gd name="connsiteX10" fmla="*/ 706832 w 739981"/>
                    <a:gd name="connsiteY10" fmla="*/ 106934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39981" h="371060">
                      <a:moveTo>
                        <a:pt x="706832" y="106934"/>
                      </a:moveTo>
                      <a:cubicBezTo>
                        <a:pt x="688654" y="87686"/>
                        <a:pt x="664059" y="69507"/>
                        <a:pt x="633048" y="54536"/>
                      </a:cubicBezTo>
                      <a:cubicBezTo>
                        <a:pt x="488687" y="-18179"/>
                        <a:pt x="253433" y="-18179"/>
                        <a:pt x="109073" y="54536"/>
                      </a:cubicBezTo>
                      <a:cubicBezTo>
                        <a:pt x="76992" y="70576"/>
                        <a:pt x="52398" y="88755"/>
                        <a:pt x="35288" y="106934"/>
                      </a:cubicBezTo>
                      <a:lnTo>
                        <a:pt x="0" y="106934"/>
                      </a:lnTo>
                      <a:lnTo>
                        <a:pt x="0" y="184995"/>
                      </a:lnTo>
                      <a:cubicBezTo>
                        <a:pt x="0" y="232046"/>
                        <a:pt x="36358" y="280166"/>
                        <a:pt x="108003" y="316524"/>
                      </a:cubicBezTo>
                      <a:cubicBezTo>
                        <a:pt x="252363" y="389239"/>
                        <a:pt x="487618" y="389239"/>
                        <a:pt x="631978" y="316524"/>
                      </a:cubicBezTo>
                      <a:cubicBezTo>
                        <a:pt x="704694" y="280166"/>
                        <a:pt x="739982" y="233116"/>
                        <a:pt x="739982" y="184995"/>
                      </a:cubicBezTo>
                      <a:lnTo>
                        <a:pt x="739982" y="106934"/>
                      </a:lnTo>
                      <a:lnTo>
                        <a:pt x="706832" y="1069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75" name="任意多边形: 形状 274"/>
                <p:cNvSpPr/>
                <p:nvPr/>
              </p:nvSpPr>
              <p:spPr>
                <a:xfrm>
                  <a:off x="10716314" y="3441466"/>
                  <a:ext cx="742120" cy="369990"/>
                </a:xfrm>
                <a:custGeom>
                  <a:avLst/>
                  <a:gdLst>
                    <a:gd name="connsiteX0" fmla="*/ 742121 w 742120"/>
                    <a:gd name="connsiteY0" fmla="*/ 184995 h 369990"/>
                    <a:gd name="connsiteX1" fmla="*/ 371060 w 742120"/>
                    <a:gd name="connsiteY1" fmla="*/ 369991 h 369990"/>
                    <a:gd name="connsiteX2" fmla="*/ 0 w 742120"/>
                    <a:gd name="connsiteY2" fmla="*/ 184995 h 369990"/>
                    <a:gd name="connsiteX3" fmla="*/ 371060 w 742120"/>
                    <a:gd name="connsiteY3" fmla="*/ 0 h 369990"/>
                    <a:gd name="connsiteX4" fmla="*/ 742121 w 742120"/>
                    <a:gd name="connsiteY4" fmla="*/ 184995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2120" h="369990">
                      <a:moveTo>
                        <a:pt x="742121" y="184995"/>
                      </a:moveTo>
                      <a:cubicBezTo>
                        <a:pt x="742121" y="287166"/>
                        <a:pt x="575992" y="369991"/>
                        <a:pt x="371060" y="369991"/>
                      </a:cubicBezTo>
                      <a:cubicBezTo>
                        <a:pt x="166129" y="369991"/>
                        <a:pt x="0" y="287166"/>
                        <a:pt x="0" y="184995"/>
                      </a:cubicBezTo>
                      <a:cubicBezTo>
                        <a:pt x="0" y="82825"/>
                        <a:pt x="166129" y="0"/>
                        <a:pt x="371060" y="0"/>
                      </a:cubicBezTo>
                      <a:cubicBezTo>
                        <a:pt x="575992" y="0"/>
                        <a:pt x="742121" y="82825"/>
                        <a:pt x="742121" y="18499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271" name="图形 4"/>
              <p:cNvGrpSpPr/>
              <p:nvPr/>
            </p:nvGrpSpPr>
            <p:grpSpPr>
              <a:xfrm>
                <a:off x="10716314" y="3294967"/>
                <a:ext cx="742120" cy="449121"/>
                <a:chOff x="10716314" y="3294967"/>
                <a:chExt cx="742120" cy="449121"/>
              </a:xfrm>
            </p:grpSpPr>
            <p:sp>
              <p:nvSpPr>
                <p:cNvPr id="272" name="任意多边形: 形状 271"/>
                <p:cNvSpPr/>
                <p:nvPr/>
              </p:nvSpPr>
              <p:spPr>
                <a:xfrm>
                  <a:off x="10716314" y="3373029"/>
                  <a:ext cx="739981" cy="371060"/>
                </a:xfrm>
                <a:custGeom>
                  <a:avLst/>
                  <a:gdLst>
                    <a:gd name="connsiteX0" fmla="*/ 706832 w 739981"/>
                    <a:gd name="connsiteY0" fmla="*/ 106934 h 371060"/>
                    <a:gd name="connsiteX1" fmla="*/ 633048 w 739981"/>
                    <a:gd name="connsiteY1" fmla="*/ 54536 h 371060"/>
                    <a:gd name="connsiteX2" fmla="*/ 109073 w 739981"/>
                    <a:gd name="connsiteY2" fmla="*/ 54536 h 371060"/>
                    <a:gd name="connsiteX3" fmla="*/ 35288 w 739981"/>
                    <a:gd name="connsiteY3" fmla="*/ 106934 h 371060"/>
                    <a:gd name="connsiteX4" fmla="*/ 0 w 739981"/>
                    <a:gd name="connsiteY4" fmla="*/ 106934 h 371060"/>
                    <a:gd name="connsiteX5" fmla="*/ 0 w 739981"/>
                    <a:gd name="connsiteY5" fmla="*/ 184995 h 371060"/>
                    <a:gd name="connsiteX6" fmla="*/ 108003 w 739981"/>
                    <a:gd name="connsiteY6" fmla="*/ 316524 h 371060"/>
                    <a:gd name="connsiteX7" fmla="*/ 631978 w 739981"/>
                    <a:gd name="connsiteY7" fmla="*/ 316524 h 371060"/>
                    <a:gd name="connsiteX8" fmla="*/ 739982 w 739981"/>
                    <a:gd name="connsiteY8" fmla="*/ 184995 h 371060"/>
                    <a:gd name="connsiteX9" fmla="*/ 739982 w 739981"/>
                    <a:gd name="connsiteY9" fmla="*/ 106934 h 371060"/>
                    <a:gd name="connsiteX10" fmla="*/ 706832 w 739981"/>
                    <a:gd name="connsiteY10" fmla="*/ 106934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39981" h="371060">
                      <a:moveTo>
                        <a:pt x="706832" y="106934"/>
                      </a:moveTo>
                      <a:cubicBezTo>
                        <a:pt x="688654" y="87686"/>
                        <a:pt x="664059" y="69507"/>
                        <a:pt x="633048" y="54536"/>
                      </a:cubicBezTo>
                      <a:cubicBezTo>
                        <a:pt x="488687" y="-18179"/>
                        <a:pt x="253433" y="-18179"/>
                        <a:pt x="109073" y="54536"/>
                      </a:cubicBezTo>
                      <a:cubicBezTo>
                        <a:pt x="76992" y="70576"/>
                        <a:pt x="52398" y="88755"/>
                        <a:pt x="35288" y="106934"/>
                      </a:cubicBezTo>
                      <a:lnTo>
                        <a:pt x="0" y="106934"/>
                      </a:lnTo>
                      <a:lnTo>
                        <a:pt x="0" y="184995"/>
                      </a:lnTo>
                      <a:cubicBezTo>
                        <a:pt x="0" y="232046"/>
                        <a:pt x="36358" y="280167"/>
                        <a:pt x="108003" y="316524"/>
                      </a:cubicBezTo>
                      <a:cubicBezTo>
                        <a:pt x="252363" y="389239"/>
                        <a:pt x="487618" y="389239"/>
                        <a:pt x="631978" y="316524"/>
                      </a:cubicBezTo>
                      <a:cubicBezTo>
                        <a:pt x="704694" y="280167"/>
                        <a:pt x="739982" y="233116"/>
                        <a:pt x="739982" y="184995"/>
                      </a:cubicBezTo>
                      <a:lnTo>
                        <a:pt x="739982" y="106934"/>
                      </a:lnTo>
                      <a:lnTo>
                        <a:pt x="706832" y="1069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73" name="任意多边形: 形状 272"/>
                <p:cNvSpPr/>
                <p:nvPr/>
              </p:nvSpPr>
              <p:spPr>
                <a:xfrm>
                  <a:off x="10716314" y="3294967"/>
                  <a:ext cx="742120" cy="369990"/>
                </a:xfrm>
                <a:custGeom>
                  <a:avLst/>
                  <a:gdLst>
                    <a:gd name="connsiteX0" fmla="*/ 742121 w 742120"/>
                    <a:gd name="connsiteY0" fmla="*/ 184996 h 369990"/>
                    <a:gd name="connsiteX1" fmla="*/ 371060 w 742120"/>
                    <a:gd name="connsiteY1" fmla="*/ 369991 h 369990"/>
                    <a:gd name="connsiteX2" fmla="*/ 0 w 742120"/>
                    <a:gd name="connsiteY2" fmla="*/ 184996 h 369990"/>
                    <a:gd name="connsiteX3" fmla="*/ 371060 w 742120"/>
                    <a:gd name="connsiteY3" fmla="*/ 0 h 369990"/>
                    <a:gd name="connsiteX4" fmla="*/ 742121 w 742120"/>
                    <a:gd name="connsiteY4" fmla="*/ 184996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2120" h="369990">
                      <a:moveTo>
                        <a:pt x="742121" y="184996"/>
                      </a:moveTo>
                      <a:cubicBezTo>
                        <a:pt x="742121" y="287166"/>
                        <a:pt x="575992" y="369991"/>
                        <a:pt x="371060" y="369991"/>
                      </a:cubicBezTo>
                      <a:cubicBezTo>
                        <a:pt x="166129" y="369991"/>
                        <a:pt x="0" y="287166"/>
                        <a:pt x="0" y="184996"/>
                      </a:cubicBezTo>
                      <a:cubicBezTo>
                        <a:pt x="0" y="82825"/>
                        <a:pt x="166129" y="0"/>
                        <a:pt x="371060" y="0"/>
                      </a:cubicBezTo>
                      <a:cubicBezTo>
                        <a:pt x="575992" y="0"/>
                        <a:pt x="742121" y="82825"/>
                        <a:pt x="742121" y="184996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</p:grpSp>
        <p:grpSp>
          <p:nvGrpSpPr>
            <p:cNvPr id="176" name="图形 4"/>
            <p:cNvGrpSpPr/>
            <p:nvPr/>
          </p:nvGrpSpPr>
          <p:grpSpPr>
            <a:xfrm>
              <a:off x="11521201" y="2472327"/>
              <a:ext cx="783057" cy="783058"/>
              <a:chOff x="10716314" y="2889688"/>
              <a:chExt cx="741050" cy="741051"/>
            </a:xfrm>
          </p:grpSpPr>
          <p:sp>
            <p:nvSpPr>
              <p:cNvPr id="265" name="任意多边形: 形状 264"/>
              <p:cNvSpPr/>
              <p:nvPr/>
            </p:nvSpPr>
            <p:spPr>
              <a:xfrm>
                <a:off x="10716314" y="2889688"/>
                <a:ext cx="741050" cy="369990"/>
              </a:xfrm>
              <a:custGeom>
                <a:avLst/>
                <a:gdLst>
                  <a:gd name="connsiteX0" fmla="*/ 741051 w 741050"/>
                  <a:gd name="connsiteY0" fmla="*/ 184995 h 369990"/>
                  <a:gd name="connsiteX1" fmla="*/ 371060 w 741050"/>
                  <a:gd name="connsiteY1" fmla="*/ 369991 h 369990"/>
                  <a:gd name="connsiteX2" fmla="*/ 0 w 741050"/>
                  <a:gd name="connsiteY2" fmla="*/ 184995 h 369990"/>
                  <a:gd name="connsiteX3" fmla="*/ 371060 w 74105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69990">
                    <a:moveTo>
                      <a:pt x="741051" y="184995"/>
                    </a:moveTo>
                    <a:lnTo>
                      <a:pt x="371060" y="369991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  <a:lin ang="8100000" scaled="1"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11087375" y="3074683"/>
                <a:ext cx="369990" cy="556055"/>
              </a:xfrm>
              <a:custGeom>
                <a:avLst/>
                <a:gdLst>
                  <a:gd name="connsiteX0" fmla="*/ 369991 w 369990"/>
                  <a:gd name="connsiteY0" fmla="*/ 369991 h 556055"/>
                  <a:gd name="connsiteX1" fmla="*/ 0 w 369990"/>
                  <a:gd name="connsiteY1" fmla="*/ 556056 h 556055"/>
                  <a:gd name="connsiteX2" fmla="*/ 0 w 369990"/>
                  <a:gd name="connsiteY2" fmla="*/ 18499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10716314" y="3074683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11142980" y="3168805"/>
                <a:ext cx="258779" cy="368013"/>
              </a:xfrm>
              <a:custGeom>
                <a:avLst/>
                <a:gdLst>
                  <a:gd name="connsiteX0" fmla="*/ 24595 w 258779"/>
                  <a:gd name="connsiteY0" fmla="*/ 106913 h 368013"/>
                  <a:gd name="connsiteX1" fmla="*/ 0 w 258779"/>
                  <a:gd name="connsiteY1" fmla="*/ 143271 h 368013"/>
                  <a:gd name="connsiteX2" fmla="*/ 24595 w 258779"/>
                  <a:gd name="connsiteY2" fmla="*/ 155034 h 368013"/>
                  <a:gd name="connsiteX3" fmla="*/ 49189 w 258779"/>
                  <a:gd name="connsiteY3" fmla="*/ 118676 h 368013"/>
                  <a:gd name="connsiteX4" fmla="*/ 24595 w 258779"/>
                  <a:gd name="connsiteY4" fmla="*/ 106913 h 368013"/>
                  <a:gd name="connsiteX5" fmla="*/ 24595 w 258779"/>
                  <a:gd name="connsiteY5" fmla="*/ 176420 h 368013"/>
                  <a:gd name="connsiteX6" fmla="*/ 0 w 258779"/>
                  <a:gd name="connsiteY6" fmla="*/ 212778 h 368013"/>
                  <a:gd name="connsiteX7" fmla="*/ 24595 w 258779"/>
                  <a:gd name="connsiteY7" fmla="*/ 224541 h 368013"/>
                  <a:gd name="connsiteX8" fmla="*/ 49189 w 258779"/>
                  <a:gd name="connsiteY8" fmla="*/ 188183 h 368013"/>
                  <a:gd name="connsiteX9" fmla="*/ 24595 w 258779"/>
                  <a:gd name="connsiteY9" fmla="*/ 176420 h 368013"/>
                  <a:gd name="connsiteX10" fmla="*/ 24595 w 258779"/>
                  <a:gd name="connsiteY10" fmla="*/ 316504 h 368013"/>
                  <a:gd name="connsiteX11" fmla="*/ 0 w 258779"/>
                  <a:gd name="connsiteY11" fmla="*/ 352861 h 368013"/>
                  <a:gd name="connsiteX12" fmla="*/ 24595 w 258779"/>
                  <a:gd name="connsiteY12" fmla="*/ 364624 h 368013"/>
                  <a:gd name="connsiteX13" fmla="*/ 49189 w 258779"/>
                  <a:gd name="connsiteY13" fmla="*/ 328266 h 368013"/>
                  <a:gd name="connsiteX14" fmla="*/ 24595 w 258779"/>
                  <a:gd name="connsiteY14" fmla="*/ 316504 h 368013"/>
                  <a:gd name="connsiteX15" fmla="*/ 24595 w 258779"/>
                  <a:gd name="connsiteY15" fmla="*/ 245927 h 368013"/>
                  <a:gd name="connsiteX16" fmla="*/ 0 w 258779"/>
                  <a:gd name="connsiteY16" fmla="*/ 282285 h 368013"/>
                  <a:gd name="connsiteX17" fmla="*/ 24595 w 258779"/>
                  <a:gd name="connsiteY17" fmla="*/ 294048 h 368013"/>
                  <a:gd name="connsiteX18" fmla="*/ 49189 w 258779"/>
                  <a:gd name="connsiteY18" fmla="*/ 257690 h 368013"/>
                  <a:gd name="connsiteX19" fmla="*/ 24595 w 258779"/>
                  <a:gd name="connsiteY19" fmla="*/ 245927 h 368013"/>
                  <a:gd name="connsiteX20" fmla="*/ 95171 w 258779"/>
                  <a:gd name="connsiteY20" fmla="*/ 142202 h 368013"/>
                  <a:gd name="connsiteX21" fmla="*/ 70576 w 258779"/>
                  <a:gd name="connsiteY21" fmla="*/ 178559 h 368013"/>
                  <a:gd name="connsiteX22" fmla="*/ 95171 w 258779"/>
                  <a:gd name="connsiteY22" fmla="*/ 190322 h 368013"/>
                  <a:gd name="connsiteX23" fmla="*/ 119765 w 258779"/>
                  <a:gd name="connsiteY23" fmla="*/ 153964 h 368013"/>
                  <a:gd name="connsiteX24" fmla="*/ 95171 w 258779"/>
                  <a:gd name="connsiteY24" fmla="*/ 142202 h 368013"/>
                  <a:gd name="connsiteX25" fmla="*/ 95171 w 258779"/>
                  <a:gd name="connsiteY25" fmla="*/ 281216 h 368013"/>
                  <a:gd name="connsiteX26" fmla="*/ 70576 w 258779"/>
                  <a:gd name="connsiteY26" fmla="*/ 317573 h 368013"/>
                  <a:gd name="connsiteX27" fmla="*/ 95171 w 258779"/>
                  <a:gd name="connsiteY27" fmla="*/ 329336 h 368013"/>
                  <a:gd name="connsiteX28" fmla="*/ 119765 w 258779"/>
                  <a:gd name="connsiteY28" fmla="*/ 292978 h 368013"/>
                  <a:gd name="connsiteX29" fmla="*/ 95171 w 258779"/>
                  <a:gd name="connsiteY29" fmla="*/ 281216 h 368013"/>
                  <a:gd name="connsiteX30" fmla="*/ 95171 w 258779"/>
                  <a:gd name="connsiteY30" fmla="*/ 211709 h 368013"/>
                  <a:gd name="connsiteX31" fmla="*/ 70576 w 258779"/>
                  <a:gd name="connsiteY31" fmla="*/ 248066 h 368013"/>
                  <a:gd name="connsiteX32" fmla="*/ 95171 w 258779"/>
                  <a:gd name="connsiteY32" fmla="*/ 259829 h 368013"/>
                  <a:gd name="connsiteX33" fmla="*/ 119765 w 258779"/>
                  <a:gd name="connsiteY33" fmla="*/ 223471 h 368013"/>
                  <a:gd name="connsiteX34" fmla="*/ 95171 w 258779"/>
                  <a:gd name="connsiteY34" fmla="*/ 211709 h 368013"/>
                  <a:gd name="connsiteX35" fmla="*/ 95171 w 258779"/>
                  <a:gd name="connsiteY35" fmla="*/ 72695 h 368013"/>
                  <a:gd name="connsiteX36" fmla="*/ 70576 w 258779"/>
                  <a:gd name="connsiteY36" fmla="*/ 109052 h 368013"/>
                  <a:gd name="connsiteX37" fmla="*/ 95171 w 258779"/>
                  <a:gd name="connsiteY37" fmla="*/ 120815 h 368013"/>
                  <a:gd name="connsiteX38" fmla="*/ 119765 w 258779"/>
                  <a:gd name="connsiteY38" fmla="*/ 84457 h 368013"/>
                  <a:gd name="connsiteX39" fmla="*/ 95171 w 258779"/>
                  <a:gd name="connsiteY39" fmla="*/ 72695 h 368013"/>
                  <a:gd name="connsiteX40" fmla="*/ 164678 w 258779"/>
                  <a:gd name="connsiteY40" fmla="*/ 37406 h 368013"/>
                  <a:gd name="connsiteX41" fmla="*/ 140083 w 258779"/>
                  <a:gd name="connsiteY41" fmla="*/ 73764 h 368013"/>
                  <a:gd name="connsiteX42" fmla="*/ 164678 w 258779"/>
                  <a:gd name="connsiteY42" fmla="*/ 85527 h 368013"/>
                  <a:gd name="connsiteX43" fmla="*/ 189272 w 258779"/>
                  <a:gd name="connsiteY43" fmla="*/ 49169 h 368013"/>
                  <a:gd name="connsiteX44" fmla="*/ 164678 w 258779"/>
                  <a:gd name="connsiteY44" fmla="*/ 37406 h 368013"/>
                  <a:gd name="connsiteX45" fmla="*/ 164678 w 258779"/>
                  <a:gd name="connsiteY45" fmla="*/ 106913 h 368013"/>
                  <a:gd name="connsiteX46" fmla="*/ 140083 w 258779"/>
                  <a:gd name="connsiteY46" fmla="*/ 143271 h 368013"/>
                  <a:gd name="connsiteX47" fmla="*/ 164678 w 258779"/>
                  <a:gd name="connsiteY47" fmla="*/ 155034 h 368013"/>
                  <a:gd name="connsiteX48" fmla="*/ 189272 w 258779"/>
                  <a:gd name="connsiteY48" fmla="*/ 118676 h 368013"/>
                  <a:gd name="connsiteX49" fmla="*/ 164678 w 258779"/>
                  <a:gd name="connsiteY49" fmla="*/ 106913 h 368013"/>
                  <a:gd name="connsiteX50" fmla="*/ 164678 w 258779"/>
                  <a:gd name="connsiteY50" fmla="*/ 245927 h 368013"/>
                  <a:gd name="connsiteX51" fmla="*/ 140083 w 258779"/>
                  <a:gd name="connsiteY51" fmla="*/ 282285 h 368013"/>
                  <a:gd name="connsiteX52" fmla="*/ 164678 w 258779"/>
                  <a:gd name="connsiteY52" fmla="*/ 294048 h 368013"/>
                  <a:gd name="connsiteX53" fmla="*/ 189272 w 258779"/>
                  <a:gd name="connsiteY53" fmla="*/ 257690 h 368013"/>
                  <a:gd name="connsiteX54" fmla="*/ 164678 w 258779"/>
                  <a:gd name="connsiteY54" fmla="*/ 245927 h 368013"/>
                  <a:gd name="connsiteX55" fmla="*/ 164678 w 258779"/>
                  <a:gd name="connsiteY55" fmla="*/ 176420 h 368013"/>
                  <a:gd name="connsiteX56" fmla="*/ 140083 w 258779"/>
                  <a:gd name="connsiteY56" fmla="*/ 212778 h 368013"/>
                  <a:gd name="connsiteX57" fmla="*/ 164678 w 258779"/>
                  <a:gd name="connsiteY57" fmla="*/ 224541 h 368013"/>
                  <a:gd name="connsiteX58" fmla="*/ 189272 w 258779"/>
                  <a:gd name="connsiteY58" fmla="*/ 188183 h 368013"/>
                  <a:gd name="connsiteX59" fmla="*/ 164678 w 258779"/>
                  <a:gd name="connsiteY59" fmla="*/ 176420 h 368013"/>
                  <a:gd name="connsiteX60" fmla="*/ 234185 w 258779"/>
                  <a:gd name="connsiteY60" fmla="*/ 72695 h 368013"/>
                  <a:gd name="connsiteX61" fmla="*/ 209590 w 258779"/>
                  <a:gd name="connsiteY61" fmla="*/ 109052 h 368013"/>
                  <a:gd name="connsiteX62" fmla="*/ 234185 w 258779"/>
                  <a:gd name="connsiteY62" fmla="*/ 120815 h 368013"/>
                  <a:gd name="connsiteX63" fmla="*/ 258779 w 258779"/>
                  <a:gd name="connsiteY63" fmla="*/ 84457 h 368013"/>
                  <a:gd name="connsiteX64" fmla="*/ 234185 w 258779"/>
                  <a:gd name="connsiteY64" fmla="*/ 72695 h 368013"/>
                  <a:gd name="connsiteX65" fmla="*/ 234185 w 258779"/>
                  <a:gd name="connsiteY65" fmla="*/ 51308 h 368013"/>
                  <a:gd name="connsiteX66" fmla="*/ 258779 w 258779"/>
                  <a:gd name="connsiteY66" fmla="*/ 14950 h 368013"/>
                  <a:gd name="connsiteX67" fmla="*/ 234185 w 258779"/>
                  <a:gd name="connsiteY67" fmla="*/ 3188 h 368013"/>
                  <a:gd name="connsiteX68" fmla="*/ 209590 w 258779"/>
                  <a:gd name="connsiteY68" fmla="*/ 39545 h 368013"/>
                  <a:gd name="connsiteX69" fmla="*/ 234185 w 258779"/>
                  <a:gd name="connsiteY69" fmla="*/ 51308 h 368013"/>
                  <a:gd name="connsiteX70" fmla="*/ 234185 w 258779"/>
                  <a:gd name="connsiteY70" fmla="*/ 142202 h 368013"/>
                  <a:gd name="connsiteX71" fmla="*/ 209590 w 258779"/>
                  <a:gd name="connsiteY71" fmla="*/ 178559 h 368013"/>
                  <a:gd name="connsiteX72" fmla="*/ 234185 w 258779"/>
                  <a:gd name="connsiteY72" fmla="*/ 190322 h 368013"/>
                  <a:gd name="connsiteX73" fmla="*/ 258779 w 258779"/>
                  <a:gd name="connsiteY73" fmla="*/ 153964 h 368013"/>
                  <a:gd name="connsiteX74" fmla="*/ 234185 w 258779"/>
                  <a:gd name="connsiteY74" fmla="*/ 142202 h 368013"/>
                  <a:gd name="connsiteX75" fmla="*/ 234185 w 258779"/>
                  <a:gd name="connsiteY75" fmla="*/ 211709 h 368013"/>
                  <a:gd name="connsiteX76" fmla="*/ 209590 w 258779"/>
                  <a:gd name="connsiteY76" fmla="*/ 248066 h 368013"/>
                  <a:gd name="connsiteX77" fmla="*/ 234185 w 258779"/>
                  <a:gd name="connsiteY77" fmla="*/ 259829 h 368013"/>
                  <a:gd name="connsiteX78" fmla="*/ 258779 w 258779"/>
                  <a:gd name="connsiteY78" fmla="*/ 223471 h 368013"/>
                  <a:gd name="connsiteX79" fmla="*/ 234185 w 258779"/>
                  <a:gd name="connsiteY79" fmla="*/ 211709 h 368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258779" h="368013">
                    <a:moveTo>
                      <a:pt x="24595" y="106913"/>
                    </a:moveTo>
                    <a:cubicBezTo>
                      <a:pt x="10693" y="113330"/>
                      <a:pt x="0" y="130439"/>
                      <a:pt x="0" y="143271"/>
                    </a:cubicBezTo>
                    <a:cubicBezTo>
                      <a:pt x="0" y="157172"/>
                      <a:pt x="10693" y="162519"/>
                      <a:pt x="24595" y="155034"/>
                    </a:cubicBezTo>
                    <a:cubicBezTo>
                      <a:pt x="38496" y="147548"/>
                      <a:pt x="49189" y="131508"/>
                      <a:pt x="49189" y="118676"/>
                    </a:cubicBezTo>
                    <a:cubicBezTo>
                      <a:pt x="49189" y="105844"/>
                      <a:pt x="38496" y="100497"/>
                      <a:pt x="24595" y="106913"/>
                    </a:cubicBezTo>
                    <a:close/>
                    <a:moveTo>
                      <a:pt x="24595" y="176420"/>
                    </a:moveTo>
                    <a:cubicBezTo>
                      <a:pt x="10693" y="182836"/>
                      <a:pt x="0" y="199946"/>
                      <a:pt x="0" y="212778"/>
                    </a:cubicBezTo>
                    <a:cubicBezTo>
                      <a:pt x="0" y="225610"/>
                      <a:pt x="10693" y="232026"/>
                      <a:pt x="24595" y="224541"/>
                    </a:cubicBezTo>
                    <a:cubicBezTo>
                      <a:pt x="38496" y="218124"/>
                      <a:pt x="49189" y="201015"/>
                      <a:pt x="49189" y="188183"/>
                    </a:cubicBezTo>
                    <a:cubicBezTo>
                      <a:pt x="49189" y="175351"/>
                      <a:pt x="38496" y="170004"/>
                      <a:pt x="24595" y="176420"/>
                    </a:cubicBezTo>
                    <a:close/>
                    <a:moveTo>
                      <a:pt x="24595" y="316504"/>
                    </a:moveTo>
                    <a:cubicBezTo>
                      <a:pt x="10693" y="322920"/>
                      <a:pt x="0" y="340029"/>
                      <a:pt x="0" y="352861"/>
                    </a:cubicBezTo>
                    <a:cubicBezTo>
                      <a:pt x="0" y="366763"/>
                      <a:pt x="10693" y="372109"/>
                      <a:pt x="24595" y="364624"/>
                    </a:cubicBezTo>
                    <a:cubicBezTo>
                      <a:pt x="38496" y="358208"/>
                      <a:pt x="49189" y="341098"/>
                      <a:pt x="49189" y="328266"/>
                    </a:cubicBezTo>
                    <a:cubicBezTo>
                      <a:pt x="49189" y="314365"/>
                      <a:pt x="38496" y="309018"/>
                      <a:pt x="24595" y="316504"/>
                    </a:cubicBezTo>
                    <a:close/>
                    <a:moveTo>
                      <a:pt x="24595" y="245927"/>
                    </a:moveTo>
                    <a:cubicBezTo>
                      <a:pt x="10693" y="252343"/>
                      <a:pt x="0" y="269453"/>
                      <a:pt x="0" y="282285"/>
                    </a:cubicBezTo>
                    <a:cubicBezTo>
                      <a:pt x="0" y="296186"/>
                      <a:pt x="10693" y="301533"/>
                      <a:pt x="24595" y="294048"/>
                    </a:cubicBezTo>
                    <a:cubicBezTo>
                      <a:pt x="38496" y="287631"/>
                      <a:pt x="49189" y="270522"/>
                      <a:pt x="49189" y="257690"/>
                    </a:cubicBezTo>
                    <a:cubicBezTo>
                      <a:pt x="49189" y="244858"/>
                      <a:pt x="38496" y="239511"/>
                      <a:pt x="24595" y="245927"/>
                    </a:cubicBezTo>
                    <a:close/>
                    <a:moveTo>
                      <a:pt x="95171" y="142202"/>
                    </a:moveTo>
                    <a:cubicBezTo>
                      <a:pt x="81269" y="148618"/>
                      <a:pt x="70576" y="165727"/>
                      <a:pt x="70576" y="178559"/>
                    </a:cubicBezTo>
                    <a:cubicBezTo>
                      <a:pt x="70576" y="192460"/>
                      <a:pt x="81269" y="197807"/>
                      <a:pt x="95171" y="190322"/>
                    </a:cubicBezTo>
                    <a:cubicBezTo>
                      <a:pt x="109072" y="183906"/>
                      <a:pt x="119765" y="166796"/>
                      <a:pt x="119765" y="153964"/>
                    </a:cubicBezTo>
                    <a:cubicBezTo>
                      <a:pt x="118696" y="141132"/>
                      <a:pt x="108003" y="134716"/>
                      <a:pt x="95171" y="142202"/>
                    </a:cubicBezTo>
                    <a:close/>
                    <a:moveTo>
                      <a:pt x="95171" y="281216"/>
                    </a:moveTo>
                    <a:cubicBezTo>
                      <a:pt x="81269" y="287631"/>
                      <a:pt x="70576" y="304741"/>
                      <a:pt x="70576" y="317573"/>
                    </a:cubicBezTo>
                    <a:cubicBezTo>
                      <a:pt x="70576" y="331474"/>
                      <a:pt x="81269" y="336821"/>
                      <a:pt x="95171" y="329336"/>
                    </a:cubicBezTo>
                    <a:cubicBezTo>
                      <a:pt x="109072" y="322920"/>
                      <a:pt x="119765" y="305810"/>
                      <a:pt x="119765" y="292978"/>
                    </a:cubicBezTo>
                    <a:cubicBezTo>
                      <a:pt x="118696" y="280146"/>
                      <a:pt x="108003" y="274799"/>
                      <a:pt x="95171" y="281216"/>
                    </a:cubicBezTo>
                    <a:close/>
                    <a:moveTo>
                      <a:pt x="95171" y="211709"/>
                    </a:moveTo>
                    <a:cubicBezTo>
                      <a:pt x="81269" y="218124"/>
                      <a:pt x="70576" y="235234"/>
                      <a:pt x="70576" y="248066"/>
                    </a:cubicBezTo>
                    <a:cubicBezTo>
                      <a:pt x="70576" y="261967"/>
                      <a:pt x="81269" y="267314"/>
                      <a:pt x="95171" y="259829"/>
                    </a:cubicBezTo>
                    <a:cubicBezTo>
                      <a:pt x="109072" y="253413"/>
                      <a:pt x="119765" y="236303"/>
                      <a:pt x="119765" y="223471"/>
                    </a:cubicBezTo>
                    <a:cubicBezTo>
                      <a:pt x="118696" y="210639"/>
                      <a:pt x="108003" y="205292"/>
                      <a:pt x="95171" y="211709"/>
                    </a:cubicBezTo>
                    <a:close/>
                    <a:moveTo>
                      <a:pt x="95171" y="72695"/>
                    </a:moveTo>
                    <a:cubicBezTo>
                      <a:pt x="81269" y="79111"/>
                      <a:pt x="70576" y="96220"/>
                      <a:pt x="70576" y="109052"/>
                    </a:cubicBezTo>
                    <a:cubicBezTo>
                      <a:pt x="70576" y="121884"/>
                      <a:pt x="81269" y="128300"/>
                      <a:pt x="95171" y="120815"/>
                    </a:cubicBezTo>
                    <a:cubicBezTo>
                      <a:pt x="109072" y="114399"/>
                      <a:pt x="119765" y="97289"/>
                      <a:pt x="119765" y="84457"/>
                    </a:cubicBezTo>
                    <a:cubicBezTo>
                      <a:pt x="118696" y="70556"/>
                      <a:pt x="108003" y="65209"/>
                      <a:pt x="95171" y="72695"/>
                    </a:cubicBezTo>
                    <a:close/>
                    <a:moveTo>
                      <a:pt x="164678" y="37406"/>
                    </a:moveTo>
                    <a:cubicBezTo>
                      <a:pt x="150776" y="43823"/>
                      <a:pt x="140083" y="60932"/>
                      <a:pt x="140083" y="73764"/>
                    </a:cubicBezTo>
                    <a:cubicBezTo>
                      <a:pt x="140083" y="87665"/>
                      <a:pt x="150776" y="93012"/>
                      <a:pt x="164678" y="85527"/>
                    </a:cubicBezTo>
                    <a:cubicBezTo>
                      <a:pt x="178579" y="79111"/>
                      <a:pt x="189272" y="62001"/>
                      <a:pt x="189272" y="49169"/>
                    </a:cubicBezTo>
                    <a:cubicBezTo>
                      <a:pt x="188203" y="36337"/>
                      <a:pt x="177510" y="30990"/>
                      <a:pt x="164678" y="37406"/>
                    </a:cubicBezTo>
                    <a:close/>
                    <a:moveTo>
                      <a:pt x="164678" y="106913"/>
                    </a:moveTo>
                    <a:cubicBezTo>
                      <a:pt x="150776" y="113330"/>
                      <a:pt x="140083" y="130439"/>
                      <a:pt x="140083" y="143271"/>
                    </a:cubicBezTo>
                    <a:cubicBezTo>
                      <a:pt x="140083" y="157172"/>
                      <a:pt x="150776" y="162519"/>
                      <a:pt x="164678" y="155034"/>
                    </a:cubicBezTo>
                    <a:cubicBezTo>
                      <a:pt x="178579" y="148618"/>
                      <a:pt x="189272" y="131508"/>
                      <a:pt x="189272" y="118676"/>
                    </a:cubicBezTo>
                    <a:cubicBezTo>
                      <a:pt x="189272" y="105844"/>
                      <a:pt x="177510" y="100497"/>
                      <a:pt x="164678" y="106913"/>
                    </a:cubicBezTo>
                    <a:close/>
                    <a:moveTo>
                      <a:pt x="164678" y="245927"/>
                    </a:moveTo>
                    <a:cubicBezTo>
                      <a:pt x="150776" y="252343"/>
                      <a:pt x="140083" y="269453"/>
                      <a:pt x="140083" y="282285"/>
                    </a:cubicBezTo>
                    <a:cubicBezTo>
                      <a:pt x="140083" y="296186"/>
                      <a:pt x="150776" y="301533"/>
                      <a:pt x="164678" y="294048"/>
                    </a:cubicBezTo>
                    <a:cubicBezTo>
                      <a:pt x="178579" y="287631"/>
                      <a:pt x="189272" y="270522"/>
                      <a:pt x="189272" y="257690"/>
                    </a:cubicBezTo>
                    <a:cubicBezTo>
                      <a:pt x="188203" y="244858"/>
                      <a:pt x="177510" y="239511"/>
                      <a:pt x="164678" y="245927"/>
                    </a:cubicBezTo>
                    <a:close/>
                    <a:moveTo>
                      <a:pt x="164678" y="176420"/>
                    </a:moveTo>
                    <a:cubicBezTo>
                      <a:pt x="150776" y="182836"/>
                      <a:pt x="140083" y="199946"/>
                      <a:pt x="140083" y="212778"/>
                    </a:cubicBezTo>
                    <a:cubicBezTo>
                      <a:pt x="140083" y="226679"/>
                      <a:pt x="150776" y="232026"/>
                      <a:pt x="164678" y="224541"/>
                    </a:cubicBezTo>
                    <a:cubicBezTo>
                      <a:pt x="178579" y="218124"/>
                      <a:pt x="189272" y="201015"/>
                      <a:pt x="189272" y="188183"/>
                    </a:cubicBezTo>
                    <a:cubicBezTo>
                      <a:pt x="188203" y="175351"/>
                      <a:pt x="177510" y="170004"/>
                      <a:pt x="164678" y="176420"/>
                    </a:cubicBezTo>
                    <a:close/>
                    <a:moveTo>
                      <a:pt x="234185" y="72695"/>
                    </a:moveTo>
                    <a:cubicBezTo>
                      <a:pt x="220283" y="79111"/>
                      <a:pt x="209590" y="96220"/>
                      <a:pt x="209590" y="109052"/>
                    </a:cubicBezTo>
                    <a:cubicBezTo>
                      <a:pt x="209590" y="122953"/>
                      <a:pt x="220283" y="128300"/>
                      <a:pt x="234185" y="120815"/>
                    </a:cubicBezTo>
                    <a:cubicBezTo>
                      <a:pt x="248086" y="114399"/>
                      <a:pt x="258779" y="97289"/>
                      <a:pt x="258779" y="84457"/>
                    </a:cubicBezTo>
                    <a:cubicBezTo>
                      <a:pt x="258779" y="70556"/>
                      <a:pt x="247017" y="65209"/>
                      <a:pt x="234185" y="72695"/>
                    </a:cubicBezTo>
                    <a:close/>
                    <a:moveTo>
                      <a:pt x="234185" y="51308"/>
                    </a:moveTo>
                    <a:cubicBezTo>
                      <a:pt x="248086" y="44892"/>
                      <a:pt x="258779" y="27782"/>
                      <a:pt x="258779" y="14950"/>
                    </a:cubicBezTo>
                    <a:cubicBezTo>
                      <a:pt x="258779" y="2118"/>
                      <a:pt x="248086" y="-4298"/>
                      <a:pt x="234185" y="3188"/>
                    </a:cubicBezTo>
                    <a:cubicBezTo>
                      <a:pt x="220283" y="9604"/>
                      <a:pt x="209590" y="26713"/>
                      <a:pt x="209590" y="39545"/>
                    </a:cubicBezTo>
                    <a:cubicBezTo>
                      <a:pt x="209590" y="52377"/>
                      <a:pt x="220283" y="57724"/>
                      <a:pt x="234185" y="51308"/>
                    </a:cubicBezTo>
                    <a:close/>
                    <a:moveTo>
                      <a:pt x="234185" y="142202"/>
                    </a:moveTo>
                    <a:cubicBezTo>
                      <a:pt x="220283" y="148618"/>
                      <a:pt x="209590" y="165727"/>
                      <a:pt x="209590" y="178559"/>
                    </a:cubicBezTo>
                    <a:cubicBezTo>
                      <a:pt x="209590" y="192460"/>
                      <a:pt x="220283" y="197807"/>
                      <a:pt x="234185" y="190322"/>
                    </a:cubicBezTo>
                    <a:cubicBezTo>
                      <a:pt x="248086" y="183906"/>
                      <a:pt x="258779" y="166796"/>
                      <a:pt x="258779" y="153964"/>
                    </a:cubicBezTo>
                    <a:cubicBezTo>
                      <a:pt x="258779" y="141132"/>
                      <a:pt x="247017" y="134716"/>
                      <a:pt x="234185" y="142202"/>
                    </a:cubicBezTo>
                    <a:close/>
                    <a:moveTo>
                      <a:pt x="234185" y="211709"/>
                    </a:moveTo>
                    <a:cubicBezTo>
                      <a:pt x="220283" y="218124"/>
                      <a:pt x="209590" y="235234"/>
                      <a:pt x="209590" y="248066"/>
                    </a:cubicBezTo>
                    <a:cubicBezTo>
                      <a:pt x="209590" y="261967"/>
                      <a:pt x="220283" y="267314"/>
                      <a:pt x="234185" y="259829"/>
                    </a:cubicBezTo>
                    <a:cubicBezTo>
                      <a:pt x="248086" y="253413"/>
                      <a:pt x="258779" y="236303"/>
                      <a:pt x="258779" y="223471"/>
                    </a:cubicBezTo>
                    <a:cubicBezTo>
                      <a:pt x="258779" y="210639"/>
                      <a:pt x="247017" y="205292"/>
                      <a:pt x="234185" y="211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77" name="图形 4"/>
            <p:cNvGrpSpPr/>
            <p:nvPr/>
          </p:nvGrpSpPr>
          <p:grpSpPr>
            <a:xfrm>
              <a:off x="11521200" y="1889271"/>
              <a:ext cx="783058" cy="783057"/>
              <a:chOff x="10716314" y="2429873"/>
              <a:chExt cx="741051" cy="741050"/>
            </a:xfrm>
          </p:grpSpPr>
          <p:sp>
            <p:nvSpPr>
              <p:cNvPr id="258" name="任意多边形: 形状 257"/>
              <p:cNvSpPr/>
              <p:nvPr/>
            </p:nvSpPr>
            <p:spPr>
              <a:xfrm>
                <a:off x="10716314" y="2429873"/>
                <a:ext cx="741050" cy="371060"/>
              </a:xfrm>
              <a:custGeom>
                <a:avLst/>
                <a:gdLst>
                  <a:gd name="connsiteX0" fmla="*/ 741051 w 741050"/>
                  <a:gd name="connsiteY0" fmla="*/ 184995 h 371060"/>
                  <a:gd name="connsiteX1" fmla="*/ 371060 w 741050"/>
                  <a:gd name="connsiteY1" fmla="*/ 371060 h 371060"/>
                  <a:gd name="connsiteX2" fmla="*/ 0 w 741050"/>
                  <a:gd name="connsiteY2" fmla="*/ 184995 h 371060"/>
                  <a:gd name="connsiteX3" fmla="*/ 371060 w 741050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71060">
                    <a:moveTo>
                      <a:pt x="741051" y="184995"/>
                    </a:moveTo>
                    <a:lnTo>
                      <a:pt x="371060" y="371060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11087375" y="2614868"/>
                <a:ext cx="369990" cy="556055"/>
              </a:xfrm>
              <a:custGeom>
                <a:avLst/>
                <a:gdLst>
                  <a:gd name="connsiteX0" fmla="*/ 369991 w 369990"/>
                  <a:gd name="connsiteY0" fmla="*/ 371060 h 556055"/>
                  <a:gd name="connsiteX1" fmla="*/ 0 w 369990"/>
                  <a:gd name="connsiteY1" fmla="*/ 556056 h 556055"/>
                  <a:gd name="connsiteX2" fmla="*/ 0 w 369990"/>
                  <a:gd name="connsiteY2" fmla="*/ 18606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71060"/>
                    </a:moveTo>
                    <a:lnTo>
                      <a:pt x="0" y="556056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11179338" y="2753882"/>
                <a:ext cx="186065" cy="278027"/>
              </a:xfrm>
              <a:custGeom>
                <a:avLst/>
                <a:gdLst>
                  <a:gd name="connsiteX0" fmla="*/ 186065 w 186065"/>
                  <a:gd name="connsiteY0" fmla="*/ 186065 h 278027"/>
                  <a:gd name="connsiteX1" fmla="*/ 0 w 186065"/>
                  <a:gd name="connsiteY1" fmla="*/ 278028 h 278027"/>
                  <a:gd name="connsiteX2" fmla="*/ 0 w 186065"/>
                  <a:gd name="connsiteY2" fmla="*/ 93032 h 278027"/>
                  <a:gd name="connsiteX3" fmla="*/ 186065 w 18606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65" h="278027">
                    <a:moveTo>
                      <a:pt x="186065" y="186065"/>
                    </a:moveTo>
                    <a:lnTo>
                      <a:pt x="0" y="278028"/>
                    </a:lnTo>
                    <a:lnTo>
                      <a:pt x="0" y="93032"/>
                    </a:lnTo>
                    <a:lnTo>
                      <a:pt x="18606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10716314" y="2614868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606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60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11179338" y="2753882"/>
                <a:ext cx="186065" cy="186064"/>
              </a:xfrm>
              <a:custGeom>
                <a:avLst/>
                <a:gdLst>
                  <a:gd name="connsiteX0" fmla="*/ 186065 w 186065"/>
                  <a:gd name="connsiteY0" fmla="*/ 186065 h 186064"/>
                  <a:gd name="connsiteX1" fmla="*/ 186065 w 186065"/>
                  <a:gd name="connsiteY1" fmla="*/ 0 h 186064"/>
                  <a:gd name="connsiteX2" fmla="*/ 0 w 186065"/>
                  <a:gd name="connsiteY2" fmla="*/ 93032 h 18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65" h="186064">
                    <a:moveTo>
                      <a:pt x="186065" y="186065"/>
                    </a:moveTo>
                    <a:lnTo>
                      <a:pt x="186065" y="0"/>
                    </a:lnTo>
                    <a:lnTo>
                      <a:pt x="0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10809347" y="2753882"/>
                <a:ext cx="184995" cy="278027"/>
              </a:xfrm>
              <a:custGeom>
                <a:avLst/>
                <a:gdLst>
                  <a:gd name="connsiteX0" fmla="*/ 0 w 184995"/>
                  <a:gd name="connsiteY0" fmla="*/ 186065 h 278027"/>
                  <a:gd name="connsiteX1" fmla="*/ 184995 w 184995"/>
                  <a:gd name="connsiteY1" fmla="*/ 278028 h 278027"/>
                  <a:gd name="connsiteX2" fmla="*/ 184995 w 184995"/>
                  <a:gd name="connsiteY2" fmla="*/ 93032 h 278027"/>
                  <a:gd name="connsiteX3" fmla="*/ 0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0" y="186065"/>
                    </a:moveTo>
                    <a:lnTo>
                      <a:pt x="184995" y="278028"/>
                    </a:lnTo>
                    <a:lnTo>
                      <a:pt x="184995" y="93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10809347" y="2753882"/>
                <a:ext cx="184995" cy="186064"/>
              </a:xfrm>
              <a:custGeom>
                <a:avLst/>
                <a:gdLst>
                  <a:gd name="connsiteX0" fmla="*/ 0 w 184995"/>
                  <a:gd name="connsiteY0" fmla="*/ 186065 h 186064"/>
                  <a:gd name="connsiteX1" fmla="*/ 0 w 184995"/>
                  <a:gd name="connsiteY1" fmla="*/ 0 h 186064"/>
                  <a:gd name="connsiteX2" fmla="*/ 184995 w 184995"/>
                  <a:gd name="connsiteY2" fmla="*/ 93032 h 18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6064">
                    <a:moveTo>
                      <a:pt x="0" y="186065"/>
                    </a:moveTo>
                    <a:lnTo>
                      <a:pt x="0" y="0"/>
                    </a:lnTo>
                    <a:lnTo>
                      <a:pt x="184995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78" name="图形 4"/>
            <p:cNvGrpSpPr/>
            <p:nvPr/>
          </p:nvGrpSpPr>
          <p:grpSpPr>
            <a:xfrm>
              <a:off x="10821759" y="4089856"/>
              <a:ext cx="784187" cy="783057"/>
              <a:chOff x="10054394" y="4238123"/>
              <a:chExt cx="742120" cy="741050"/>
            </a:xfrm>
          </p:grpSpPr>
          <p:sp>
            <p:nvSpPr>
              <p:cNvPr id="251" name="任意多边形: 形状 250"/>
              <p:cNvSpPr/>
              <p:nvPr/>
            </p:nvSpPr>
            <p:spPr>
              <a:xfrm>
                <a:off x="10054394" y="4238123"/>
                <a:ext cx="742120" cy="369990"/>
              </a:xfrm>
              <a:custGeom>
                <a:avLst/>
                <a:gdLst>
                  <a:gd name="connsiteX0" fmla="*/ 742121 w 742120"/>
                  <a:gd name="connsiteY0" fmla="*/ 184995 h 369990"/>
                  <a:gd name="connsiteX1" fmla="*/ 371060 w 742120"/>
                  <a:gd name="connsiteY1" fmla="*/ 369991 h 369990"/>
                  <a:gd name="connsiteX2" fmla="*/ 0 w 742120"/>
                  <a:gd name="connsiteY2" fmla="*/ 184995 h 369990"/>
                  <a:gd name="connsiteX3" fmla="*/ 371060 w 74212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120" h="369990">
                    <a:moveTo>
                      <a:pt x="742121" y="184995"/>
                    </a:moveTo>
                    <a:lnTo>
                      <a:pt x="371060" y="369991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10425454" y="44231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369991 h 556055"/>
                  <a:gd name="connsiteX1" fmla="*/ 0 w 371060"/>
                  <a:gd name="connsiteY1" fmla="*/ 556056 h 556055"/>
                  <a:gd name="connsiteX2" fmla="*/ 0 w 371060"/>
                  <a:gd name="connsiteY2" fmla="*/ 184996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69991"/>
                    </a:moveTo>
                    <a:lnTo>
                      <a:pt x="0" y="556056"/>
                    </a:lnTo>
                    <a:lnTo>
                      <a:pt x="0" y="184996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10518487" y="4562132"/>
                <a:ext cx="184995" cy="278027"/>
              </a:xfrm>
              <a:custGeom>
                <a:avLst/>
                <a:gdLst>
                  <a:gd name="connsiteX0" fmla="*/ 184995 w 184995"/>
                  <a:gd name="connsiteY0" fmla="*/ 184996 h 278027"/>
                  <a:gd name="connsiteX1" fmla="*/ 0 w 184995"/>
                  <a:gd name="connsiteY1" fmla="*/ 278028 h 278027"/>
                  <a:gd name="connsiteX2" fmla="*/ 0 w 184995"/>
                  <a:gd name="connsiteY2" fmla="*/ 91963 h 278027"/>
                  <a:gd name="connsiteX3" fmla="*/ 184995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184995" y="184996"/>
                    </a:moveTo>
                    <a:lnTo>
                      <a:pt x="0" y="278028"/>
                    </a:lnTo>
                    <a:lnTo>
                      <a:pt x="0" y="91963"/>
                    </a:lnTo>
                    <a:lnTo>
                      <a:pt x="184995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10054394" y="44231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6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10518487" y="4562132"/>
                <a:ext cx="184995" cy="184995"/>
              </a:xfrm>
              <a:custGeom>
                <a:avLst/>
                <a:gdLst>
                  <a:gd name="connsiteX0" fmla="*/ 184995 w 184995"/>
                  <a:gd name="connsiteY0" fmla="*/ 184996 h 184995"/>
                  <a:gd name="connsiteX1" fmla="*/ 184995 w 184995"/>
                  <a:gd name="connsiteY1" fmla="*/ 0 h 184995"/>
                  <a:gd name="connsiteX2" fmla="*/ 0 w 184995"/>
                  <a:gd name="connsiteY2" fmla="*/ 91963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4995">
                    <a:moveTo>
                      <a:pt x="184995" y="184996"/>
                    </a:moveTo>
                    <a:lnTo>
                      <a:pt x="184995" y="0"/>
                    </a:lnTo>
                    <a:lnTo>
                      <a:pt x="0" y="9196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>
                <a:off x="10147427" y="4562132"/>
                <a:ext cx="184995" cy="278027"/>
              </a:xfrm>
              <a:custGeom>
                <a:avLst/>
                <a:gdLst>
                  <a:gd name="connsiteX0" fmla="*/ 0 w 184995"/>
                  <a:gd name="connsiteY0" fmla="*/ 184996 h 278027"/>
                  <a:gd name="connsiteX1" fmla="*/ 184995 w 184995"/>
                  <a:gd name="connsiteY1" fmla="*/ 278028 h 278027"/>
                  <a:gd name="connsiteX2" fmla="*/ 184995 w 184995"/>
                  <a:gd name="connsiteY2" fmla="*/ 91963 h 278027"/>
                  <a:gd name="connsiteX3" fmla="*/ 0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0" y="184996"/>
                    </a:moveTo>
                    <a:lnTo>
                      <a:pt x="184995" y="278028"/>
                    </a:lnTo>
                    <a:lnTo>
                      <a:pt x="184995" y="919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>
                <a:off x="10147427" y="4562132"/>
                <a:ext cx="184995" cy="184995"/>
              </a:xfrm>
              <a:custGeom>
                <a:avLst/>
                <a:gdLst>
                  <a:gd name="connsiteX0" fmla="*/ 0 w 184995"/>
                  <a:gd name="connsiteY0" fmla="*/ 184996 h 184995"/>
                  <a:gd name="connsiteX1" fmla="*/ 0 w 184995"/>
                  <a:gd name="connsiteY1" fmla="*/ 0 h 184995"/>
                  <a:gd name="connsiteX2" fmla="*/ 184995 w 184995"/>
                  <a:gd name="connsiteY2" fmla="*/ 91963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4995">
                    <a:moveTo>
                      <a:pt x="0" y="184996"/>
                    </a:moveTo>
                    <a:lnTo>
                      <a:pt x="0" y="0"/>
                    </a:lnTo>
                    <a:lnTo>
                      <a:pt x="184995" y="9196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79" name="图形 4"/>
            <p:cNvGrpSpPr/>
            <p:nvPr/>
          </p:nvGrpSpPr>
          <p:grpSpPr>
            <a:xfrm>
              <a:off x="10821759" y="3596066"/>
              <a:ext cx="784187" cy="783058"/>
              <a:chOff x="10054394" y="3770822"/>
              <a:chExt cx="742120" cy="741051"/>
            </a:xfrm>
          </p:grpSpPr>
          <p:sp>
            <p:nvSpPr>
              <p:cNvPr id="247" name="任意多边形: 形状 246"/>
              <p:cNvSpPr/>
              <p:nvPr/>
            </p:nvSpPr>
            <p:spPr>
              <a:xfrm>
                <a:off x="10054394" y="3770822"/>
                <a:ext cx="742120" cy="369990"/>
              </a:xfrm>
              <a:custGeom>
                <a:avLst/>
                <a:gdLst>
                  <a:gd name="connsiteX0" fmla="*/ 742121 w 742120"/>
                  <a:gd name="connsiteY0" fmla="*/ 184996 h 369990"/>
                  <a:gd name="connsiteX1" fmla="*/ 371060 w 742120"/>
                  <a:gd name="connsiteY1" fmla="*/ 369991 h 369990"/>
                  <a:gd name="connsiteX2" fmla="*/ 0 w 742120"/>
                  <a:gd name="connsiteY2" fmla="*/ 184996 h 369990"/>
                  <a:gd name="connsiteX3" fmla="*/ 371060 w 74212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120" h="369990">
                    <a:moveTo>
                      <a:pt x="742121" y="184996"/>
                    </a:moveTo>
                    <a:lnTo>
                      <a:pt x="371060" y="369991"/>
                    </a:lnTo>
                    <a:lnTo>
                      <a:pt x="0" y="184996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>
                <a:off x="10425454" y="39558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371060 h 556055"/>
                  <a:gd name="connsiteX1" fmla="*/ 0 w 371060"/>
                  <a:gd name="connsiteY1" fmla="*/ 556056 h 556055"/>
                  <a:gd name="connsiteX2" fmla="*/ 0 w 371060"/>
                  <a:gd name="connsiteY2" fmla="*/ 184995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71060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10054394" y="39558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10054394" y="3955818"/>
                <a:ext cx="742120" cy="556055"/>
              </a:xfrm>
              <a:custGeom>
                <a:avLst/>
                <a:gdLst>
                  <a:gd name="connsiteX0" fmla="*/ 371060 w 742120"/>
                  <a:gd name="connsiteY0" fmla="*/ 184995 h 556055"/>
                  <a:gd name="connsiteX1" fmla="*/ 0 w 742120"/>
                  <a:gd name="connsiteY1" fmla="*/ 0 h 556055"/>
                  <a:gd name="connsiteX2" fmla="*/ 0 w 742120"/>
                  <a:gd name="connsiteY2" fmla="*/ 19248 h 556055"/>
                  <a:gd name="connsiteX3" fmla="*/ 371060 w 742120"/>
                  <a:gd name="connsiteY3" fmla="*/ 204244 h 556055"/>
                  <a:gd name="connsiteX4" fmla="*/ 742121 w 742120"/>
                  <a:gd name="connsiteY4" fmla="*/ 19248 h 556055"/>
                  <a:gd name="connsiteX5" fmla="*/ 742121 w 742120"/>
                  <a:gd name="connsiteY5" fmla="*/ 0 h 556055"/>
                  <a:gd name="connsiteX6" fmla="*/ 371060 w 742120"/>
                  <a:gd name="connsiteY6" fmla="*/ 184995 h 556055"/>
                  <a:gd name="connsiteX7" fmla="*/ 0 w 742120"/>
                  <a:gd name="connsiteY7" fmla="*/ 58814 h 556055"/>
                  <a:gd name="connsiteX8" fmla="*/ 0 w 742120"/>
                  <a:gd name="connsiteY8" fmla="*/ 78062 h 556055"/>
                  <a:gd name="connsiteX9" fmla="*/ 371060 w 742120"/>
                  <a:gd name="connsiteY9" fmla="*/ 263057 h 556055"/>
                  <a:gd name="connsiteX10" fmla="*/ 742121 w 742120"/>
                  <a:gd name="connsiteY10" fmla="*/ 78062 h 556055"/>
                  <a:gd name="connsiteX11" fmla="*/ 742121 w 742120"/>
                  <a:gd name="connsiteY11" fmla="*/ 58814 h 556055"/>
                  <a:gd name="connsiteX12" fmla="*/ 371060 w 742120"/>
                  <a:gd name="connsiteY12" fmla="*/ 243809 h 556055"/>
                  <a:gd name="connsiteX13" fmla="*/ 0 w 742120"/>
                  <a:gd name="connsiteY13" fmla="*/ 58814 h 556055"/>
                  <a:gd name="connsiteX14" fmla="*/ 0 w 742120"/>
                  <a:gd name="connsiteY14" fmla="*/ 117627 h 556055"/>
                  <a:gd name="connsiteX15" fmla="*/ 0 w 742120"/>
                  <a:gd name="connsiteY15" fmla="*/ 136875 h 556055"/>
                  <a:gd name="connsiteX16" fmla="*/ 371060 w 742120"/>
                  <a:gd name="connsiteY16" fmla="*/ 321871 h 556055"/>
                  <a:gd name="connsiteX17" fmla="*/ 742121 w 742120"/>
                  <a:gd name="connsiteY17" fmla="*/ 136875 h 556055"/>
                  <a:gd name="connsiteX18" fmla="*/ 742121 w 742120"/>
                  <a:gd name="connsiteY18" fmla="*/ 117627 h 556055"/>
                  <a:gd name="connsiteX19" fmla="*/ 371060 w 742120"/>
                  <a:gd name="connsiteY19" fmla="*/ 302622 h 556055"/>
                  <a:gd name="connsiteX20" fmla="*/ 0 w 742120"/>
                  <a:gd name="connsiteY20" fmla="*/ 117627 h 556055"/>
                  <a:gd name="connsiteX21" fmla="*/ 0 w 742120"/>
                  <a:gd name="connsiteY21" fmla="*/ 176441 h 556055"/>
                  <a:gd name="connsiteX22" fmla="*/ 0 w 742120"/>
                  <a:gd name="connsiteY22" fmla="*/ 195689 h 556055"/>
                  <a:gd name="connsiteX23" fmla="*/ 371060 w 742120"/>
                  <a:gd name="connsiteY23" fmla="*/ 380684 h 556055"/>
                  <a:gd name="connsiteX24" fmla="*/ 742121 w 742120"/>
                  <a:gd name="connsiteY24" fmla="*/ 195689 h 556055"/>
                  <a:gd name="connsiteX25" fmla="*/ 742121 w 742120"/>
                  <a:gd name="connsiteY25" fmla="*/ 176441 h 556055"/>
                  <a:gd name="connsiteX26" fmla="*/ 371060 w 742120"/>
                  <a:gd name="connsiteY26" fmla="*/ 361436 h 556055"/>
                  <a:gd name="connsiteX27" fmla="*/ 0 w 742120"/>
                  <a:gd name="connsiteY27" fmla="*/ 176441 h 556055"/>
                  <a:gd name="connsiteX28" fmla="*/ 0 w 742120"/>
                  <a:gd name="connsiteY28" fmla="*/ 234185 h 556055"/>
                  <a:gd name="connsiteX29" fmla="*/ 0 w 742120"/>
                  <a:gd name="connsiteY29" fmla="*/ 253433 h 556055"/>
                  <a:gd name="connsiteX30" fmla="*/ 371060 w 742120"/>
                  <a:gd name="connsiteY30" fmla="*/ 438429 h 556055"/>
                  <a:gd name="connsiteX31" fmla="*/ 742121 w 742120"/>
                  <a:gd name="connsiteY31" fmla="*/ 253433 h 556055"/>
                  <a:gd name="connsiteX32" fmla="*/ 742121 w 742120"/>
                  <a:gd name="connsiteY32" fmla="*/ 234185 h 556055"/>
                  <a:gd name="connsiteX33" fmla="*/ 371060 w 742120"/>
                  <a:gd name="connsiteY33" fmla="*/ 419180 h 556055"/>
                  <a:gd name="connsiteX34" fmla="*/ 0 w 742120"/>
                  <a:gd name="connsiteY34" fmla="*/ 234185 h 556055"/>
                  <a:gd name="connsiteX35" fmla="*/ 0 w 742120"/>
                  <a:gd name="connsiteY35" fmla="*/ 292999 h 556055"/>
                  <a:gd name="connsiteX36" fmla="*/ 0 w 742120"/>
                  <a:gd name="connsiteY36" fmla="*/ 312246 h 556055"/>
                  <a:gd name="connsiteX37" fmla="*/ 371060 w 742120"/>
                  <a:gd name="connsiteY37" fmla="*/ 497242 h 556055"/>
                  <a:gd name="connsiteX38" fmla="*/ 742121 w 742120"/>
                  <a:gd name="connsiteY38" fmla="*/ 312246 h 556055"/>
                  <a:gd name="connsiteX39" fmla="*/ 742121 w 742120"/>
                  <a:gd name="connsiteY39" fmla="*/ 292999 h 556055"/>
                  <a:gd name="connsiteX40" fmla="*/ 371060 w 742120"/>
                  <a:gd name="connsiteY40" fmla="*/ 477994 h 556055"/>
                  <a:gd name="connsiteX41" fmla="*/ 0 w 742120"/>
                  <a:gd name="connsiteY41" fmla="*/ 292999 h 556055"/>
                  <a:gd name="connsiteX42" fmla="*/ 0 w 742120"/>
                  <a:gd name="connsiteY42" fmla="*/ 351812 h 556055"/>
                  <a:gd name="connsiteX43" fmla="*/ 0 w 742120"/>
                  <a:gd name="connsiteY43" fmla="*/ 371060 h 556055"/>
                  <a:gd name="connsiteX44" fmla="*/ 371060 w 742120"/>
                  <a:gd name="connsiteY44" fmla="*/ 556056 h 556055"/>
                  <a:gd name="connsiteX45" fmla="*/ 742121 w 742120"/>
                  <a:gd name="connsiteY45" fmla="*/ 371060 h 556055"/>
                  <a:gd name="connsiteX46" fmla="*/ 742121 w 742120"/>
                  <a:gd name="connsiteY46" fmla="*/ 351812 h 556055"/>
                  <a:gd name="connsiteX47" fmla="*/ 371060 w 742120"/>
                  <a:gd name="connsiteY47" fmla="*/ 536807 h 556055"/>
                  <a:gd name="connsiteX48" fmla="*/ 0 w 742120"/>
                  <a:gd name="connsiteY48" fmla="*/ 351812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742120" h="556055">
                    <a:moveTo>
                      <a:pt x="371060" y="184995"/>
                    </a:moveTo>
                    <a:lnTo>
                      <a:pt x="0" y="0"/>
                    </a:lnTo>
                    <a:lnTo>
                      <a:pt x="0" y="19248"/>
                    </a:lnTo>
                    <a:lnTo>
                      <a:pt x="371060" y="204244"/>
                    </a:lnTo>
                    <a:lnTo>
                      <a:pt x="742121" y="19248"/>
                    </a:lnTo>
                    <a:lnTo>
                      <a:pt x="742121" y="0"/>
                    </a:lnTo>
                    <a:lnTo>
                      <a:pt x="371060" y="184995"/>
                    </a:lnTo>
                    <a:close/>
                    <a:moveTo>
                      <a:pt x="0" y="58814"/>
                    </a:moveTo>
                    <a:lnTo>
                      <a:pt x="0" y="78062"/>
                    </a:lnTo>
                    <a:lnTo>
                      <a:pt x="371060" y="263057"/>
                    </a:lnTo>
                    <a:lnTo>
                      <a:pt x="742121" y="78062"/>
                    </a:lnTo>
                    <a:lnTo>
                      <a:pt x="742121" y="58814"/>
                    </a:lnTo>
                    <a:lnTo>
                      <a:pt x="371060" y="243809"/>
                    </a:lnTo>
                    <a:lnTo>
                      <a:pt x="0" y="58814"/>
                    </a:lnTo>
                    <a:close/>
                    <a:moveTo>
                      <a:pt x="0" y="117627"/>
                    </a:moveTo>
                    <a:lnTo>
                      <a:pt x="0" y="136875"/>
                    </a:lnTo>
                    <a:lnTo>
                      <a:pt x="371060" y="321871"/>
                    </a:lnTo>
                    <a:lnTo>
                      <a:pt x="742121" y="136875"/>
                    </a:lnTo>
                    <a:lnTo>
                      <a:pt x="742121" y="117627"/>
                    </a:lnTo>
                    <a:lnTo>
                      <a:pt x="371060" y="302622"/>
                    </a:lnTo>
                    <a:lnTo>
                      <a:pt x="0" y="117627"/>
                    </a:lnTo>
                    <a:close/>
                    <a:moveTo>
                      <a:pt x="0" y="176441"/>
                    </a:moveTo>
                    <a:lnTo>
                      <a:pt x="0" y="195689"/>
                    </a:lnTo>
                    <a:lnTo>
                      <a:pt x="371060" y="380684"/>
                    </a:lnTo>
                    <a:lnTo>
                      <a:pt x="742121" y="195689"/>
                    </a:lnTo>
                    <a:lnTo>
                      <a:pt x="742121" y="176441"/>
                    </a:lnTo>
                    <a:lnTo>
                      <a:pt x="371060" y="361436"/>
                    </a:lnTo>
                    <a:lnTo>
                      <a:pt x="0" y="176441"/>
                    </a:lnTo>
                    <a:close/>
                    <a:moveTo>
                      <a:pt x="0" y="234185"/>
                    </a:moveTo>
                    <a:lnTo>
                      <a:pt x="0" y="253433"/>
                    </a:lnTo>
                    <a:lnTo>
                      <a:pt x="371060" y="438429"/>
                    </a:lnTo>
                    <a:lnTo>
                      <a:pt x="742121" y="253433"/>
                    </a:lnTo>
                    <a:lnTo>
                      <a:pt x="742121" y="234185"/>
                    </a:lnTo>
                    <a:lnTo>
                      <a:pt x="371060" y="419180"/>
                    </a:lnTo>
                    <a:lnTo>
                      <a:pt x="0" y="234185"/>
                    </a:lnTo>
                    <a:close/>
                    <a:moveTo>
                      <a:pt x="0" y="292999"/>
                    </a:moveTo>
                    <a:lnTo>
                      <a:pt x="0" y="312246"/>
                    </a:lnTo>
                    <a:lnTo>
                      <a:pt x="371060" y="497242"/>
                    </a:lnTo>
                    <a:lnTo>
                      <a:pt x="742121" y="312246"/>
                    </a:lnTo>
                    <a:lnTo>
                      <a:pt x="742121" y="292999"/>
                    </a:lnTo>
                    <a:lnTo>
                      <a:pt x="371060" y="477994"/>
                    </a:lnTo>
                    <a:lnTo>
                      <a:pt x="0" y="292999"/>
                    </a:lnTo>
                    <a:close/>
                    <a:moveTo>
                      <a:pt x="0" y="351812"/>
                    </a:moveTo>
                    <a:lnTo>
                      <a:pt x="0" y="371060"/>
                    </a:lnTo>
                    <a:lnTo>
                      <a:pt x="371060" y="556056"/>
                    </a:lnTo>
                    <a:lnTo>
                      <a:pt x="742121" y="371060"/>
                    </a:lnTo>
                    <a:lnTo>
                      <a:pt x="742121" y="351812"/>
                    </a:lnTo>
                    <a:lnTo>
                      <a:pt x="371060" y="536807"/>
                    </a:lnTo>
                    <a:lnTo>
                      <a:pt x="0" y="35181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80" name="图形 4"/>
            <p:cNvGrpSpPr/>
            <p:nvPr/>
          </p:nvGrpSpPr>
          <p:grpSpPr>
            <a:xfrm>
              <a:off x="9691807" y="2113568"/>
              <a:ext cx="792097" cy="1812445"/>
              <a:chOff x="8985057" y="2367851"/>
              <a:chExt cx="749605" cy="1715217"/>
            </a:xfrm>
          </p:grpSpPr>
          <p:grpSp>
            <p:nvGrpSpPr>
              <p:cNvPr id="210" name="图形 4"/>
              <p:cNvGrpSpPr/>
              <p:nvPr/>
            </p:nvGrpSpPr>
            <p:grpSpPr>
              <a:xfrm>
                <a:off x="8985057" y="3342018"/>
                <a:ext cx="741051" cy="741050"/>
                <a:chOff x="8985057" y="3342018"/>
                <a:chExt cx="741051" cy="741050"/>
              </a:xfrm>
            </p:grpSpPr>
            <p:sp>
              <p:nvSpPr>
                <p:cNvPr id="240" name="任意多边形: 形状 239"/>
                <p:cNvSpPr/>
                <p:nvPr/>
              </p:nvSpPr>
              <p:spPr>
                <a:xfrm>
                  <a:off x="8985057" y="3342018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41" name="任意多边形: 形状 240"/>
                <p:cNvSpPr/>
                <p:nvPr/>
              </p:nvSpPr>
              <p:spPr>
                <a:xfrm>
                  <a:off x="9356117" y="3527013"/>
                  <a:ext cx="369991" cy="556055"/>
                </a:xfrm>
                <a:custGeom>
                  <a:avLst/>
                  <a:gdLst>
                    <a:gd name="connsiteX0" fmla="*/ 369991 w 369991"/>
                    <a:gd name="connsiteY0" fmla="*/ 369991 h 556055"/>
                    <a:gd name="connsiteX1" fmla="*/ 0 w 369991"/>
                    <a:gd name="connsiteY1" fmla="*/ 556056 h 556055"/>
                    <a:gd name="connsiteX2" fmla="*/ 0 w 369991"/>
                    <a:gd name="connsiteY2" fmla="*/ 184995 h 556055"/>
                    <a:gd name="connsiteX3" fmla="*/ 369991 w 369991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1" h="556055">
                      <a:moveTo>
                        <a:pt x="369991" y="369991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42" name="任意多边形: 形状 241"/>
                <p:cNvSpPr/>
                <p:nvPr/>
              </p:nvSpPr>
              <p:spPr>
                <a:xfrm>
                  <a:off x="9448080" y="3666027"/>
                  <a:ext cx="184995" cy="278027"/>
                </a:xfrm>
                <a:custGeom>
                  <a:avLst/>
                  <a:gdLst>
                    <a:gd name="connsiteX0" fmla="*/ 184996 w 184995"/>
                    <a:gd name="connsiteY0" fmla="*/ 184995 h 278027"/>
                    <a:gd name="connsiteX1" fmla="*/ 0 w 184995"/>
                    <a:gd name="connsiteY1" fmla="*/ 278028 h 278027"/>
                    <a:gd name="connsiteX2" fmla="*/ 0 w 184995"/>
                    <a:gd name="connsiteY2" fmla="*/ 91963 h 278027"/>
                    <a:gd name="connsiteX3" fmla="*/ 184996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184996" y="184995"/>
                      </a:moveTo>
                      <a:lnTo>
                        <a:pt x="0" y="278028"/>
                      </a:lnTo>
                      <a:lnTo>
                        <a:pt x="0" y="91963"/>
                      </a:lnTo>
                      <a:lnTo>
                        <a:pt x="184996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43" name="任意多边形: 形状 242"/>
                <p:cNvSpPr/>
                <p:nvPr/>
              </p:nvSpPr>
              <p:spPr>
                <a:xfrm>
                  <a:off x="8985057" y="3527013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44" name="任意多边形: 形状 243"/>
                <p:cNvSpPr/>
                <p:nvPr/>
              </p:nvSpPr>
              <p:spPr>
                <a:xfrm>
                  <a:off x="9448080" y="3666027"/>
                  <a:ext cx="184995" cy="184995"/>
                </a:xfrm>
                <a:custGeom>
                  <a:avLst/>
                  <a:gdLst>
                    <a:gd name="connsiteX0" fmla="*/ 184996 w 184995"/>
                    <a:gd name="connsiteY0" fmla="*/ 184995 h 184995"/>
                    <a:gd name="connsiteX1" fmla="*/ 184996 w 184995"/>
                    <a:gd name="connsiteY1" fmla="*/ 0 h 184995"/>
                    <a:gd name="connsiteX2" fmla="*/ 0 w 184995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184996" y="184995"/>
                      </a:moveTo>
                      <a:lnTo>
                        <a:pt x="184996" y="0"/>
                      </a:lnTo>
                      <a:lnTo>
                        <a:pt x="0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45" name="任意多边形: 形状 244"/>
                <p:cNvSpPr/>
                <p:nvPr/>
              </p:nvSpPr>
              <p:spPr>
                <a:xfrm>
                  <a:off x="9078089" y="3666027"/>
                  <a:ext cx="184995" cy="278027"/>
                </a:xfrm>
                <a:custGeom>
                  <a:avLst/>
                  <a:gdLst>
                    <a:gd name="connsiteX0" fmla="*/ 0 w 184995"/>
                    <a:gd name="connsiteY0" fmla="*/ 184995 h 278027"/>
                    <a:gd name="connsiteX1" fmla="*/ 184996 w 184995"/>
                    <a:gd name="connsiteY1" fmla="*/ 278028 h 278027"/>
                    <a:gd name="connsiteX2" fmla="*/ 184996 w 184995"/>
                    <a:gd name="connsiteY2" fmla="*/ 91963 h 278027"/>
                    <a:gd name="connsiteX3" fmla="*/ 0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0" y="184995"/>
                      </a:moveTo>
                      <a:lnTo>
                        <a:pt x="184996" y="278028"/>
                      </a:lnTo>
                      <a:lnTo>
                        <a:pt x="184996" y="919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46" name="任意多边形: 形状 245"/>
                <p:cNvSpPr/>
                <p:nvPr/>
              </p:nvSpPr>
              <p:spPr>
                <a:xfrm>
                  <a:off x="9078089" y="3666027"/>
                  <a:ext cx="184995" cy="184995"/>
                </a:xfrm>
                <a:custGeom>
                  <a:avLst/>
                  <a:gdLst>
                    <a:gd name="connsiteX0" fmla="*/ 0 w 184995"/>
                    <a:gd name="connsiteY0" fmla="*/ 184995 h 184995"/>
                    <a:gd name="connsiteX1" fmla="*/ 0 w 184995"/>
                    <a:gd name="connsiteY1" fmla="*/ 0 h 184995"/>
                    <a:gd name="connsiteX2" fmla="*/ 184996 w 184995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0" y="184995"/>
                      </a:moveTo>
                      <a:lnTo>
                        <a:pt x="0" y="0"/>
                      </a:lnTo>
                      <a:lnTo>
                        <a:pt x="184996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211" name="图形 4"/>
              <p:cNvGrpSpPr/>
              <p:nvPr/>
            </p:nvGrpSpPr>
            <p:grpSpPr>
              <a:xfrm>
                <a:off x="8985057" y="2862954"/>
                <a:ext cx="741051" cy="741051"/>
                <a:chOff x="8985057" y="2862954"/>
                <a:chExt cx="741051" cy="741051"/>
              </a:xfrm>
            </p:grpSpPr>
            <p:sp>
              <p:nvSpPr>
                <p:cNvPr id="237" name="任意多边形: 形状 236"/>
                <p:cNvSpPr/>
                <p:nvPr/>
              </p:nvSpPr>
              <p:spPr>
                <a:xfrm>
                  <a:off x="8985057" y="286295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499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5"/>
                      </a:moveTo>
                      <a:lnTo>
                        <a:pt x="371060" y="371060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38" name="任意多边形: 形状 237"/>
                <p:cNvSpPr/>
                <p:nvPr/>
              </p:nvSpPr>
              <p:spPr>
                <a:xfrm>
                  <a:off x="9356117" y="3047950"/>
                  <a:ext cx="369991" cy="556055"/>
                </a:xfrm>
                <a:custGeom>
                  <a:avLst/>
                  <a:gdLst>
                    <a:gd name="connsiteX0" fmla="*/ 369991 w 369991"/>
                    <a:gd name="connsiteY0" fmla="*/ 371060 h 556055"/>
                    <a:gd name="connsiteX1" fmla="*/ 0 w 369991"/>
                    <a:gd name="connsiteY1" fmla="*/ 556056 h 556055"/>
                    <a:gd name="connsiteX2" fmla="*/ 0 w 369991"/>
                    <a:gd name="connsiteY2" fmla="*/ 186065 h 556055"/>
                    <a:gd name="connsiteX3" fmla="*/ 369991 w 369991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1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35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39" name="任意多边形: 形状 238"/>
                <p:cNvSpPr/>
                <p:nvPr/>
              </p:nvSpPr>
              <p:spPr>
                <a:xfrm>
                  <a:off x="8985057" y="3047950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62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grpSp>
            <p:nvGrpSpPr>
              <p:cNvPr id="212" name="图形 4"/>
              <p:cNvGrpSpPr/>
              <p:nvPr/>
            </p:nvGrpSpPr>
            <p:grpSpPr>
              <a:xfrm>
                <a:off x="8991473" y="2367851"/>
                <a:ext cx="743189" cy="754952"/>
                <a:chOff x="8991473" y="2367851"/>
                <a:chExt cx="743189" cy="754952"/>
              </a:xfrm>
            </p:grpSpPr>
            <p:grpSp>
              <p:nvGrpSpPr>
                <p:cNvPr id="213" name="图形 4"/>
                <p:cNvGrpSpPr/>
                <p:nvPr/>
              </p:nvGrpSpPr>
              <p:grpSpPr>
                <a:xfrm>
                  <a:off x="8991473" y="2698276"/>
                  <a:ext cx="313315" cy="313316"/>
                  <a:chOff x="8991473" y="2698276"/>
                  <a:chExt cx="313315" cy="313316"/>
                </a:xfrm>
              </p:grpSpPr>
              <p:sp>
                <p:nvSpPr>
                  <p:cNvPr id="234" name="任意多边形: 形状 233"/>
                  <p:cNvSpPr/>
                  <p:nvPr/>
                </p:nvSpPr>
                <p:spPr>
                  <a:xfrm>
                    <a:off x="8991473" y="2698276"/>
                    <a:ext cx="313315" cy="157192"/>
                  </a:xfrm>
                  <a:custGeom>
                    <a:avLst/>
                    <a:gdLst>
                      <a:gd name="connsiteX0" fmla="*/ 313316 w 313315"/>
                      <a:gd name="connsiteY0" fmla="*/ 78062 h 157192"/>
                      <a:gd name="connsiteX1" fmla="*/ 157192 w 313315"/>
                      <a:gd name="connsiteY1" fmla="*/ 157193 h 157192"/>
                      <a:gd name="connsiteX2" fmla="*/ 0 w 313315"/>
                      <a:gd name="connsiteY2" fmla="*/ 78062 h 157192"/>
                      <a:gd name="connsiteX3" fmla="*/ 157192 w 313315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7192">
                        <a:moveTo>
                          <a:pt x="313316" y="78062"/>
                        </a:moveTo>
                        <a:lnTo>
                          <a:pt x="157192" y="157193"/>
                        </a:lnTo>
                        <a:lnTo>
                          <a:pt x="0" y="78062"/>
                        </a:lnTo>
                        <a:lnTo>
                          <a:pt x="157192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35" name="任意多边形: 形状 234"/>
                  <p:cNvSpPr/>
                  <p:nvPr/>
                </p:nvSpPr>
                <p:spPr>
                  <a:xfrm>
                    <a:off x="9148665" y="2776338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157193 h 235254"/>
                      <a:gd name="connsiteX1" fmla="*/ 0 w 156123"/>
                      <a:gd name="connsiteY1" fmla="*/ 235254 h 235254"/>
                      <a:gd name="connsiteX2" fmla="*/ 0 w 156123"/>
                      <a:gd name="connsiteY2" fmla="*/ 79131 h 235254"/>
                      <a:gd name="connsiteX3" fmla="*/ 156123 w 156123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157193"/>
                        </a:moveTo>
                        <a:lnTo>
                          <a:pt x="0" y="235254"/>
                        </a:lnTo>
                        <a:lnTo>
                          <a:pt x="0" y="79131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36" name="任意多边形: 形状 235"/>
                  <p:cNvSpPr/>
                  <p:nvPr/>
                </p:nvSpPr>
                <p:spPr>
                  <a:xfrm>
                    <a:off x="8991473" y="2776338"/>
                    <a:ext cx="157192" cy="235254"/>
                  </a:xfrm>
                  <a:custGeom>
                    <a:avLst/>
                    <a:gdLst>
                      <a:gd name="connsiteX0" fmla="*/ 157192 w 157192"/>
                      <a:gd name="connsiteY0" fmla="*/ 235254 h 235254"/>
                      <a:gd name="connsiteX1" fmla="*/ 0 w 157192"/>
                      <a:gd name="connsiteY1" fmla="*/ 157193 h 235254"/>
                      <a:gd name="connsiteX2" fmla="*/ 0 w 157192"/>
                      <a:gd name="connsiteY2" fmla="*/ 0 h 235254"/>
                      <a:gd name="connsiteX3" fmla="*/ 157192 w 157192"/>
                      <a:gd name="connsiteY3" fmla="*/ 79131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2" y="235254"/>
                        </a:moveTo>
                        <a:lnTo>
                          <a:pt x="0" y="157193"/>
                        </a:lnTo>
                        <a:lnTo>
                          <a:pt x="0" y="0"/>
                        </a:lnTo>
                        <a:lnTo>
                          <a:pt x="157192" y="7913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14" name="图形 4"/>
                <p:cNvGrpSpPr/>
                <p:nvPr/>
              </p:nvGrpSpPr>
              <p:grpSpPr>
                <a:xfrm>
                  <a:off x="9421346" y="2698276"/>
                  <a:ext cx="313316" cy="313316"/>
                  <a:chOff x="9421346" y="2698276"/>
                  <a:chExt cx="313316" cy="313316"/>
                </a:xfrm>
              </p:grpSpPr>
              <p:sp>
                <p:nvSpPr>
                  <p:cNvPr id="231" name="任意多边形: 形状 230"/>
                  <p:cNvSpPr/>
                  <p:nvPr/>
                </p:nvSpPr>
                <p:spPr>
                  <a:xfrm>
                    <a:off x="9421346" y="2698276"/>
                    <a:ext cx="313316" cy="157192"/>
                  </a:xfrm>
                  <a:custGeom>
                    <a:avLst/>
                    <a:gdLst>
                      <a:gd name="connsiteX0" fmla="*/ 313316 w 313316"/>
                      <a:gd name="connsiteY0" fmla="*/ 78062 h 157192"/>
                      <a:gd name="connsiteX1" fmla="*/ 156123 w 313316"/>
                      <a:gd name="connsiteY1" fmla="*/ 157193 h 157192"/>
                      <a:gd name="connsiteX2" fmla="*/ 0 w 313316"/>
                      <a:gd name="connsiteY2" fmla="*/ 78062 h 157192"/>
                      <a:gd name="connsiteX3" fmla="*/ 156123 w 313316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6" h="157192">
                        <a:moveTo>
                          <a:pt x="313316" y="78062"/>
                        </a:moveTo>
                        <a:lnTo>
                          <a:pt x="156123" y="157193"/>
                        </a:lnTo>
                        <a:lnTo>
                          <a:pt x="0" y="78062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32" name="任意多边形: 形状 231"/>
                  <p:cNvSpPr/>
                  <p:nvPr/>
                </p:nvSpPr>
                <p:spPr>
                  <a:xfrm>
                    <a:off x="9577470" y="2776338"/>
                    <a:ext cx="157192" cy="235254"/>
                  </a:xfrm>
                  <a:custGeom>
                    <a:avLst/>
                    <a:gdLst>
                      <a:gd name="connsiteX0" fmla="*/ 157193 w 157192"/>
                      <a:gd name="connsiteY0" fmla="*/ 157193 h 235254"/>
                      <a:gd name="connsiteX1" fmla="*/ 0 w 157192"/>
                      <a:gd name="connsiteY1" fmla="*/ 235254 h 235254"/>
                      <a:gd name="connsiteX2" fmla="*/ 0 w 157192"/>
                      <a:gd name="connsiteY2" fmla="*/ 79131 h 235254"/>
                      <a:gd name="connsiteX3" fmla="*/ 157193 w 157192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3" y="157193"/>
                        </a:moveTo>
                        <a:lnTo>
                          <a:pt x="0" y="235254"/>
                        </a:lnTo>
                        <a:lnTo>
                          <a:pt x="0" y="79131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33" name="任意多边形: 形状 232"/>
                  <p:cNvSpPr/>
                  <p:nvPr/>
                </p:nvSpPr>
                <p:spPr>
                  <a:xfrm>
                    <a:off x="9421346" y="2776338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235254 h 235254"/>
                      <a:gd name="connsiteX1" fmla="*/ 0 w 156123"/>
                      <a:gd name="connsiteY1" fmla="*/ 157193 h 235254"/>
                      <a:gd name="connsiteX2" fmla="*/ 0 w 156123"/>
                      <a:gd name="connsiteY2" fmla="*/ 0 h 235254"/>
                      <a:gd name="connsiteX3" fmla="*/ 156123 w 156123"/>
                      <a:gd name="connsiteY3" fmla="*/ 79131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235254"/>
                        </a:moveTo>
                        <a:lnTo>
                          <a:pt x="0" y="157193"/>
                        </a:lnTo>
                        <a:lnTo>
                          <a:pt x="0" y="0"/>
                        </a:lnTo>
                        <a:lnTo>
                          <a:pt x="156123" y="7913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15" name="图形 4"/>
                <p:cNvGrpSpPr/>
                <p:nvPr/>
              </p:nvGrpSpPr>
              <p:grpSpPr>
                <a:xfrm>
                  <a:off x="9199994" y="2809488"/>
                  <a:ext cx="313315" cy="313316"/>
                  <a:chOff x="9199994" y="2809488"/>
                  <a:chExt cx="313315" cy="313316"/>
                </a:xfrm>
              </p:grpSpPr>
              <p:sp>
                <p:nvSpPr>
                  <p:cNvPr id="228" name="任意多边形: 形状 227"/>
                  <p:cNvSpPr/>
                  <p:nvPr/>
                </p:nvSpPr>
                <p:spPr>
                  <a:xfrm>
                    <a:off x="9199994" y="2809488"/>
                    <a:ext cx="313315" cy="156123"/>
                  </a:xfrm>
                  <a:custGeom>
                    <a:avLst/>
                    <a:gdLst>
                      <a:gd name="connsiteX0" fmla="*/ 313316 w 313315"/>
                      <a:gd name="connsiteY0" fmla="*/ 78062 h 156123"/>
                      <a:gd name="connsiteX1" fmla="*/ 156123 w 313315"/>
                      <a:gd name="connsiteY1" fmla="*/ 156123 h 156123"/>
                      <a:gd name="connsiteX2" fmla="*/ 0 w 313315"/>
                      <a:gd name="connsiteY2" fmla="*/ 78062 h 156123"/>
                      <a:gd name="connsiteX3" fmla="*/ 156123 w 313315"/>
                      <a:gd name="connsiteY3" fmla="*/ 0 h 15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6123">
                        <a:moveTo>
                          <a:pt x="313316" y="78062"/>
                        </a:moveTo>
                        <a:lnTo>
                          <a:pt x="156123" y="156123"/>
                        </a:lnTo>
                        <a:lnTo>
                          <a:pt x="0" y="78062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29" name="任意多边形: 形状 228"/>
                  <p:cNvSpPr/>
                  <p:nvPr/>
                </p:nvSpPr>
                <p:spPr>
                  <a:xfrm>
                    <a:off x="9356117" y="2887549"/>
                    <a:ext cx="157192" cy="235254"/>
                  </a:xfrm>
                  <a:custGeom>
                    <a:avLst/>
                    <a:gdLst>
                      <a:gd name="connsiteX0" fmla="*/ 157193 w 157192"/>
                      <a:gd name="connsiteY0" fmla="*/ 156123 h 235254"/>
                      <a:gd name="connsiteX1" fmla="*/ 0 w 157192"/>
                      <a:gd name="connsiteY1" fmla="*/ 235254 h 235254"/>
                      <a:gd name="connsiteX2" fmla="*/ 0 w 157192"/>
                      <a:gd name="connsiteY2" fmla="*/ 78062 h 235254"/>
                      <a:gd name="connsiteX3" fmla="*/ 157193 w 157192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3" y="156123"/>
                        </a:moveTo>
                        <a:lnTo>
                          <a:pt x="0" y="235254"/>
                        </a:lnTo>
                        <a:lnTo>
                          <a:pt x="0" y="78062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30" name="任意多边形: 形状 229"/>
                  <p:cNvSpPr/>
                  <p:nvPr/>
                </p:nvSpPr>
                <p:spPr>
                  <a:xfrm>
                    <a:off x="9199994" y="2887549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235254 h 235254"/>
                      <a:gd name="connsiteX1" fmla="*/ 0 w 156123"/>
                      <a:gd name="connsiteY1" fmla="*/ 156123 h 235254"/>
                      <a:gd name="connsiteX2" fmla="*/ 0 w 156123"/>
                      <a:gd name="connsiteY2" fmla="*/ 0 h 235254"/>
                      <a:gd name="connsiteX3" fmla="*/ 156123 w 156123"/>
                      <a:gd name="connsiteY3" fmla="*/ 78062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235254"/>
                        </a:moveTo>
                        <a:lnTo>
                          <a:pt x="0" y="156123"/>
                        </a:lnTo>
                        <a:lnTo>
                          <a:pt x="0" y="0"/>
                        </a:lnTo>
                        <a:lnTo>
                          <a:pt x="156123" y="7806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16" name="图形 4"/>
                <p:cNvGrpSpPr/>
                <p:nvPr/>
              </p:nvGrpSpPr>
              <p:grpSpPr>
                <a:xfrm>
                  <a:off x="9199994" y="2367851"/>
                  <a:ext cx="313315" cy="313315"/>
                  <a:chOff x="9199994" y="2367851"/>
                  <a:chExt cx="313315" cy="313315"/>
                </a:xfrm>
              </p:grpSpPr>
              <p:sp>
                <p:nvSpPr>
                  <p:cNvPr id="225" name="任意多边形: 形状 224"/>
                  <p:cNvSpPr/>
                  <p:nvPr/>
                </p:nvSpPr>
                <p:spPr>
                  <a:xfrm>
                    <a:off x="9199994" y="2367851"/>
                    <a:ext cx="313315" cy="157192"/>
                  </a:xfrm>
                  <a:custGeom>
                    <a:avLst/>
                    <a:gdLst>
                      <a:gd name="connsiteX0" fmla="*/ 313316 w 313315"/>
                      <a:gd name="connsiteY0" fmla="*/ 79131 h 157192"/>
                      <a:gd name="connsiteX1" fmla="*/ 156123 w 313315"/>
                      <a:gd name="connsiteY1" fmla="*/ 157193 h 157192"/>
                      <a:gd name="connsiteX2" fmla="*/ 0 w 313315"/>
                      <a:gd name="connsiteY2" fmla="*/ 79131 h 157192"/>
                      <a:gd name="connsiteX3" fmla="*/ 156123 w 313315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7192">
                        <a:moveTo>
                          <a:pt x="313316" y="79131"/>
                        </a:moveTo>
                        <a:lnTo>
                          <a:pt x="156123" y="157193"/>
                        </a:lnTo>
                        <a:lnTo>
                          <a:pt x="0" y="79131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26" name="任意多边形: 形状 225"/>
                  <p:cNvSpPr/>
                  <p:nvPr/>
                </p:nvSpPr>
                <p:spPr>
                  <a:xfrm>
                    <a:off x="9356117" y="2446982"/>
                    <a:ext cx="157192" cy="234184"/>
                  </a:xfrm>
                  <a:custGeom>
                    <a:avLst/>
                    <a:gdLst>
                      <a:gd name="connsiteX0" fmla="*/ 157193 w 157192"/>
                      <a:gd name="connsiteY0" fmla="*/ 156123 h 234184"/>
                      <a:gd name="connsiteX1" fmla="*/ 0 w 157192"/>
                      <a:gd name="connsiteY1" fmla="*/ 234185 h 234184"/>
                      <a:gd name="connsiteX2" fmla="*/ 0 w 157192"/>
                      <a:gd name="connsiteY2" fmla="*/ 78062 h 234184"/>
                      <a:gd name="connsiteX3" fmla="*/ 157193 w 157192"/>
                      <a:gd name="connsiteY3" fmla="*/ 0 h 234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4184">
                        <a:moveTo>
                          <a:pt x="157193" y="156123"/>
                        </a:moveTo>
                        <a:lnTo>
                          <a:pt x="0" y="234185"/>
                        </a:lnTo>
                        <a:lnTo>
                          <a:pt x="0" y="78062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27" name="任意多边形: 形状 226"/>
                  <p:cNvSpPr/>
                  <p:nvPr/>
                </p:nvSpPr>
                <p:spPr>
                  <a:xfrm>
                    <a:off x="9199994" y="2446982"/>
                    <a:ext cx="156123" cy="234184"/>
                  </a:xfrm>
                  <a:custGeom>
                    <a:avLst/>
                    <a:gdLst>
                      <a:gd name="connsiteX0" fmla="*/ 156123 w 156123"/>
                      <a:gd name="connsiteY0" fmla="*/ 234185 h 234184"/>
                      <a:gd name="connsiteX1" fmla="*/ 0 w 156123"/>
                      <a:gd name="connsiteY1" fmla="*/ 156123 h 234184"/>
                      <a:gd name="connsiteX2" fmla="*/ 0 w 156123"/>
                      <a:gd name="connsiteY2" fmla="*/ 0 h 234184"/>
                      <a:gd name="connsiteX3" fmla="*/ 156123 w 156123"/>
                      <a:gd name="connsiteY3" fmla="*/ 78062 h 234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4184">
                        <a:moveTo>
                          <a:pt x="156123" y="234185"/>
                        </a:moveTo>
                        <a:lnTo>
                          <a:pt x="0" y="156123"/>
                        </a:lnTo>
                        <a:lnTo>
                          <a:pt x="0" y="0"/>
                        </a:lnTo>
                        <a:lnTo>
                          <a:pt x="156123" y="7806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17" name="图形 4"/>
                <p:cNvGrpSpPr/>
                <p:nvPr/>
              </p:nvGrpSpPr>
              <p:grpSpPr>
                <a:xfrm>
                  <a:off x="8991473" y="2477993"/>
                  <a:ext cx="313315" cy="313316"/>
                  <a:chOff x="8991473" y="2477993"/>
                  <a:chExt cx="313315" cy="313316"/>
                </a:xfrm>
              </p:grpSpPr>
              <p:sp>
                <p:nvSpPr>
                  <p:cNvPr id="222" name="任意多边形: 形状 221"/>
                  <p:cNvSpPr/>
                  <p:nvPr/>
                </p:nvSpPr>
                <p:spPr>
                  <a:xfrm>
                    <a:off x="8991473" y="2477993"/>
                    <a:ext cx="313315" cy="157192"/>
                  </a:xfrm>
                  <a:custGeom>
                    <a:avLst/>
                    <a:gdLst>
                      <a:gd name="connsiteX0" fmla="*/ 313316 w 313315"/>
                      <a:gd name="connsiteY0" fmla="*/ 78062 h 157192"/>
                      <a:gd name="connsiteX1" fmla="*/ 157192 w 313315"/>
                      <a:gd name="connsiteY1" fmla="*/ 157193 h 157192"/>
                      <a:gd name="connsiteX2" fmla="*/ 0 w 313315"/>
                      <a:gd name="connsiteY2" fmla="*/ 78062 h 157192"/>
                      <a:gd name="connsiteX3" fmla="*/ 157192 w 313315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7192">
                        <a:moveTo>
                          <a:pt x="313316" y="78062"/>
                        </a:moveTo>
                        <a:lnTo>
                          <a:pt x="157192" y="157193"/>
                        </a:lnTo>
                        <a:lnTo>
                          <a:pt x="0" y="78062"/>
                        </a:lnTo>
                        <a:lnTo>
                          <a:pt x="157192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23" name="任意多边形: 形状 222"/>
                  <p:cNvSpPr/>
                  <p:nvPr/>
                </p:nvSpPr>
                <p:spPr>
                  <a:xfrm>
                    <a:off x="9148665" y="2556055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157193 h 235254"/>
                      <a:gd name="connsiteX1" fmla="*/ 0 w 156123"/>
                      <a:gd name="connsiteY1" fmla="*/ 235254 h 235254"/>
                      <a:gd name="connsiteX2" fmla="*/ 0 w 156123"/>
                      <a:gd name="connsiteY2" fmla="*/ 79131 h 235254"/>
                      <a:gd name="connsiteX3" fmla="*/ 156123 w 156123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157193"/>
                        </a:moveTo>
                        <a:lnTo>
                          <a:pt x="0" y="235254"/>
                        </a:lnTo>
                        <a:lnTo>
                          <a:pt x="0" y="79131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24" name="任意多边形: 形状 223"/>
                  <p:cNvSpPr/>
                  <p:nvPr/>
                </p:nvSpPr>
                <p:spPr>
                  <a:xfrm>
                    <a:off x="8991473" y="2556055"/>
                    <a:ext cx="157192" cy="235254"/>
                  </a:xfrm>
                  <a:custGeom>
                    <a:avLst/>
                    <a:gdLst>
                      <a:gd name="connsiteX0" fmla="*/ 157192 w 157192"/>
                      <a:gd name="connsiteY0" fmla="*/ 235254 h 235254"/>
                      <a:gd name="connsiteX1" fmla="*/ 0 w 157192"/>
                      <a:gd name="connsiteY1" fmla="*/ 157193 h 235254"/>
                      <a:gd name="connsiteX2" fmla="*/ 0 w 157192"/>
                      <a:gd name="connsiteY2" fmla="*/ 0 h 235254"/>
                      <a:gd name="connsiteX3" fmla="*/ 157192 w 157192"/>
                      <a:gd name="connsiteY3" fmla="*/ 79131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2" y="235254"/>
                        </a:moveTo>
                        <a:lnTo>
                          <a:pt x="0" y="157193"/>
                        </a:lnTo>
                        <a:lnTo>
                          <a:pt x="0" y="0"/>
                        </a:lnTo>
                        <a:lnTo>
                          <a:pt x="157192" y="7913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18" name="图形 4"/>
                <p:cNvGrpSpPr/>
                <p:nvPr/>
              </p:nvGrpSpPr>
              <p:grpSpPr>
                <a:xfrm>
                  <a:off x="9199994" y="2589204"/>
                  <a:ext cx="313315" cy="313316"/>
                  <a:chOff x="9199994" y="2589204"/>
                  <a:chExt cx="313315" cy="313316"/>
                </a:xfrm>
              </p:grpSpPr>
              <p:sp>
                <p:nvSpPr>
                  <p:cNvPr id="219" name="任意多边形: 形状 218"/>
                  <p:cNvSpPr/>
                  <p:nvPr/>
                </p:nvSpPr>
                <p:spPr>
                  <a:xfrm>
                    <a:off x="9199994" y="2589204"/>
                    <a:ext cx="313315" cy="156123"/>
                  </a:xfrm>
                  <a:custGeom>
                    <a:avLst/>
                    <a:gdLst>
                      <a:gd name="connsiteX0" fmla="*/ 313316 w 313315"/>
                      <a:gd name="connsiteY0" fmla="*/ 78062 h 156123"/>
                      <a:gd name="connsiteX1" fmla="*/ 156123 w 313315"/>
                      <a:gd name="connsiteY1" fmla="*/ 156123 h 156123"/>
                      <a:gd name="connsiteX2" fmla="*/ 0 w 313315"/>
                      <a:gd name="connsiteY2" fmla="*/ 78062 h 156123"/>
                      <a:gd name="connsiteX3" fmla="*/ 156123 w 313315"/>
                      <a:gd name="connsiteY3" fmla="*/ 0 h 15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6123">
                        <a:moveTo>
                          <a:pt x="313316" y="78062"/>
                        </a:moveTo>
                        <a:lnTo>
                          <a:pt x="156123" y="156123"/>
                        </a:lnTo>
                        <a:lnTo>
                          <a:pt x="0" y="78062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20" name="任意多边形: 形状 219"/>
                  <p:cNvSpPr/>
                  <p:nvPr/>
                </p:nvSpPr>
                <p:spPr>
                  <a:xfrm>
                    <a:off x="9356117" y="2667266"/>
                    <a:ext cx="157192" cy="235254"/>
                  </a:xfrm>
                  <a:custGeom>
                    <a:avLst/>
                    <a:gdLst>
                      <a:gd name="connsiteX0" fmla="*/ 157193 w 157192"/>
                      <a:gd name="connsiteY0" fmla="*/ 156123 h 235254"/>
                      <a:gd name="connsiteX1" fmla="*/ 0 w 157192"/>
                      <a:gd name="connsiteY1" fmla="*/ 235254 h 235254"/>
                      <a:gd name="connsiteX2" fmla="*/ 0 w 157192"/>
                      <a:gd name="connsiteY2" fmla="*/ 78062 h 235254"/>
                      <a:gd name="connsiteX3" fmla="*/ 157193 w 157192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3" y="156123"/>
                        </a:moveTo>
                        <a:lnTo>
                          <a:pt x="0" y="235254"/>
                        </a:lnTo>
                        <a:lnTo>
                          <a:pt x="0" y="78062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  <p:sp>
                <p:nvSpPr>
                  <p:cNvPr id="221" name="任意多边形: 形状 220"/>
                  <p:cNvSpPr/>
                  <p:nvPr/>
                </p:nvSpPr>
                <p:spPr>
                  <a:xfrm>
                    <a:off x="9199994" y="2667266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235254 h 235254"/>
                      <a:gd name="connsiteX1" fmla="*/ 0 w 156123"/>
                      <a:gd name="connsiteY1" fmla="*/ 156123 h 235254"/>
                      <a:gd name="connsiteX2" fmla="*/ 0 w 156123"/>
                      <a:gd name="connsiteY2" fmla="*/ 0 h 235254"/>
                      <a:gd name="connsiteX3" fmla="*/ 156123 w 156123"/>
                      <a:gd name="connsiteY3" fmla="*/ 78062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235254"/>
                        </a:moveTo>
                        <a:lnTo>
                          <a:pt x="0" y="156123"/>
                        </a:lnTo>
                        <a:lnTo>
                          <a:pt x="0" y="0"/>
                        </a:lnTo>
                        <a:lnTo>
                          <a:pt x="156123" y="7806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  <a:sym typeface="思源黑体 CN" panose="020B0500000000000000" pitchFamily="34" charset="-122"/>
                    </a:endParaRPr>
                  </a:p>
                </p:txBody>
              </p:sp>
            </p:grpSp>
          </p:grpSp>
        </p:grpSp>
        <p:grpSp>
          <p:nvGrpSpPr>
            <p:cNvPr id="181" name="图形 4"/>
            <p:cNvGrpSpPr/>
            <p:nvPr/>
          </p:nvGrpSpPr>
          <p:grpSpPr>
            <a:xfrm>
              <a:off x="8213827" y="3476645"/>
              <a:ext cx="1367243" cy="1656158"/>
              <a:chOff x="7586363" y="3657807"/>
              <a:chExt cx="1293898" cy="1567314"/>
            </a:xfrm>
          </p:grpSpPr>
          <p:grpSp>
            <p:nvGrpSpPr>
              <p:cNvPr id="202" name="图形 4"/>
              <p:cNvGrpSpPr/>
              <p:nvPr/>
            </p:nvGrpSpPr>
            <p:grpSpPr>
              <a:xfrm>
                <a:off x="7861183" y="4649818"/>
                <a:ext cx="587066" cy="575303"/>
                <a:chOff x="7861183" y="4649818"/>
                <a:chExt cx="587066" cy="575303"/>
              </a:xfrm>
            </p:grpSpPr>
            <p:sp>
              <p:nvSpPr>
                <p:cNvPr id="206" name="任意多边形: 形状 205"/>
                <p:cNvSpPr/>
                <p:nvPr/>
              </p:nvSpPr>
              <p:spPr>
                <a:xfrm>
                  <a:off x="8076120" y="4649818"/>
                  <a:ext cx="372129" cy="188203"/>
                </a:xfrm>
                <a:custGeom>
                  <a:avLst/>
                  <a:gdLst>
                    <a:gd name="connsiteX0" fmla="*/ 372129 w 372129"/>
                    <a:gd name="connsiteY0" fmla="*/ 157193 h 188203"/>
                    <a:gd name="connsiteX1" fmla="*/ 60952 w 372129"/>
                    <a:gd name="connsiteY1" fmla="*/ 0 h 188203"/>
                    <a:gd name="connsiteX2" fmla="*/ 0 w 372129"/>
                    <a:gd name="connsiteY2" fmla="*/ 31011 h 188203"/>
                    <a:gd name="connsiteX3" fmla="*/ 311177 w 372129"/>
                    <a:gd name="connsiteY3" fmla="*/ 188204 h 188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129" h="188203">
                      <a:moveTo>
                        <a:pt x="372129" y="157193"/>
                      </a:moveTo>
                      <a:lnTo>
                        <a:pt x="60952" y="0"/>
                      </a:lnTo>
                      <a:lnTo>
                        <a:pt x="0" y="31011"/>
                      </a:lnTo>
                      <a:lnTo>
                        <a:pt x="311177" y="188204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07" name="任意多边形: 形状 206"/>
                <p:cNvSpPr/>
                <p:nvPr/>
              </p:nvSpPr>
              <p:spPr>
                <a:xfrm>
                  <a:off x="7861183" y="4680829"/>
                  <a:ext cx="585996" cy="543223"/>
                </a:xfrm>
                <a:custGeom>
                  <a:avLst/>
                  <a:gdLst>
                    <a:gd name="connsiteX0" fmla="*/ 585997 w 585996"/>
                    <a:gd name="connsiteY0" fmla="*/ 292999 h 543223"/>
                    <a:gd name="connsiteX1" fmla="*/ 553917 w 585996"/>
                    <a:gd name="connsiteY1" fmla="*/ 388170 h 543223"/>
                    <a:gd name="connsiteX2" fmla="*/ 475855 w 585996"/>
                    <a:gd name="connsiteY2" fmla="*/ 459815 h 543223"/>
                    <a:gd name="connsiteX3" fmla="*/ 311177 w 585996"/>
                    <a:gd name="connsiteY3" fmla="*/ 543224 h 543223"/>
                    <a:gd name="connsiteX4" fmla="*/ 0 w 585996"/>
                    <a:gd name="connsiteY4" fmla="*/ 386031 h 543223"/>
                    <a:gd name="connsiteX5" fmla="*/ 0 w 585996"/>
                    <a:gd name="connsiteY5" fmla="*/ 324010 h 543223"/>
                    <a:gd name="connsiteX6" fmla="*/ 164678 w 585996"/>
                    <a:gd name="connsiteY6" fmla="*/ 240601 h 543223"/>
                    <a:gd name="connsiteX7" fmla="*/ 198897 w 585996"/>
                    <a:gd name="connsiteY7" fmla="*/ 208521 h 543223"/>
                    <a:gd name="connsiteX8" fmla="*/ 212798 w 585996"/>
                    <a:gd name="connsiteY8" fmla="*/ 166817 h 543223"/>
                    <a:gd name="connsiteX9" fmla="*/ 212798 w 585996"/>
                    <a:gd name="connsiteY9" fmla="*/ 0 h 543223"/>
                    <a:gd name="connsiteX10" fmla="*/ 523976 w 585996"/>
                    <a:gd name="connsiteY10" fmla="*/ 157193 h 543223"/>
                    <a:gd name="connsiteX11" fmla="*/ 584928 w 585996"/>
                    <a:gd name="connsiteY11" fmla="*/ 126182 h 543223"/>
                    <a:gd name="connsiteX12" fmla="*/ 585997 w 585996"/>
                    <a:gd name="connsiteY12" fmla="*/ 292999 h 54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85996" h="543223">
                      <a:moveTo>
                        <a:pt x="585997" y="292999"/>
                      </a:moveTo>
                      <a:cubicBezTo>
                        <a:pt x="585997" y="324010"/>
                        <a:pt x="573165" y="358228"/>
                        <a:pt x="553917" y="388170"/>
                      </a:cubicBezTo>
                      <a:cubicBezTo>
                        <a:pt x="533600" y="418111"/>
                        <a:pt x="506866" y="444845"/>
                        <a:pt x="475855" y="459815"/>
                      </a:cubicBezTo>
                      <a:lnTo>
                        <a:pt x="311177" y="543224"/>
                      </a:lnTo>
                      <a:lnTo>
                        <a:pt x="0" y="386031"/>
                      </a:lnTo>
                      <a:lnTo>
                        <a:pt x="0" y="324010"/>
                      </a:lnTo>
                      <a:lnTo>
                        <a:pt x="164678" y="240601"/>
                      </a:lnTo>
                      <a:cubicBezTo>
                        <a:pt x="178580" y="234185"/>
                        <a:pt x="190342" y="222422"/>
                        <a:pt x="198897" y="208521"/>
                      </a:cubicBezTo>
                      <a:cubicBezTo>
                        <a:pt x="207451" y="194620"/>
                        <a:pt x="212798" y="179649"/>
                        <a:pt x="212798" y="166817"/>
                      </a:cubicBezTo>
                      <a:lnTo>
                        <a:pt x="212798" y="0"/>
                      </a:lnTo>
                      <a:lnTo>
                        <a:pt x="523976" y="157193"/>
                      </a:lnTo>
                      <a:lnTo>
                        <a:pt x="584928" y="126182"/>
                      </a:lnTo>
                      <a:lnTo>
                        <a:pt x="585997" y="29299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08" name="任意多边形: 形状 207"/>
                <p:cNvSpPr/>
                <p:nvPr/>
              </p:nvSpPr>
              <p:spPr>
                <a:xfrm>
                  <a:off x="8173429" y="4807011"/>
                  <a:ext cx="273750" cy="417041"/>
                </a:xfrm>
                <a:custGeom>
                  <a:avLst/>
                  <a:gdLst>
                    <a:gd name="connsiteX0" fmla="*/ 241670 w 273750"/>
                    <a:gd name="connsiteY0" fmla="*/ 261988 h 417041"/>
                    <a:gd name="connsiteX1" fmla="*/ 273750 w 273750"/>
                    <a:gd name="connsiteY1" fmla="*/ 166816 h 417041"/>
                    <a:gd name="connsiteX2" fmla="*/ 273750 w 273750"/>
                    <a:gd name="connsiteY2" fmla="*/ 0 h 417041"/>
                    <a:gd name="connsiteX3" fmla="*/ 212798 w 273750"/>
                    <a:gd name="connsiteY3" fmla="*/ 31011 h 417041"/>
                    <a:gd name="connsiteX4" fmla="*/ 212798 w 273750"/>
                    <a:gd name="connsiteY4" fmla="*/ 197827 h 417041"/>
                    <a:gd name="connsiteX5" fmla="*/ 198897 w 273750"/>
                    <a:gd name="connsiteY5" fmla="*/ 239532 h 417041"/>
                    <a:gd name="connsiteX6" fmla="*/ 164678 w 273750"/>
                    <a:gd name="connsiteY6" fmla="*/ 271612 h 417041"/>
                    <a:gd name="connsiteX7" fmla="*/ 0 w 273750"/>
                    <a:gd name="connsiteY7" fmla="*/ 355020 h 417041"/>
                    <a:gd name="connsiteX8" fmla="*/ 0 w 273750"/>
                    <a:gd name="connsiteY8" fmla="*/ 417042 h 417041"/>
                    <a:gd name="connsiteX9" fmla="*/ 164678 w 273750"/>
                    <a:gd name="connsiteY9" fmla="*/ 333633 h 417041"/>
                    <a:gd name="connsiteX10" fmla="*/ 241670 w 273750"/>
                    <a:gd name="connsiteY10" fmla="*/ 261988 h 417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73750" h="417041">
                      <a:moveTo>
                        <a:pt x="241670" y="261988"/>
                      </a:moveTo>
                      <a:cubicBezTo>
                        <a:pt x="261988" y="232046"/>
                        <a:pt x="273750" y="197827"/>
                        <a:pt x="273750" y="166816"/>
                      </a:cubicBezTo>
                      <a:lnTo>
                        <a:pt x="273750" y="0"/>
                      </a:lnTo>
                      <a:lnTo>
                        <a:pt x="212798" y="31011"/>
                      </a:lnTo>
                      <a:lnTo>
                        <a:pt x="212798" y="197827"/>
                      </a:lnTo>
                      <a:cubicBezTo>
                        <a:pt x="212798" y="211729"/>
                        <a:pt x="207451" y="226699"/>
                        <a:pt x="198897" y="239532"/>
                      </a:cubicBezTo>
                      <a:cubicBezTo>
                        <a:pt x="190342" y="253433"/>
                        <a:pt x="177510" y="265196"/>
                        <a:pt x="164678" y="271612"/>
                      </a:cubicBezTo>
                      <a:lnTo>
                        <a:pt x="0" y="355020"/>
                      </a:lnTo>
                      <a:lnTo>
                        <a:pt x="0" y="417042"/>
                      </a:lnTo>
                      <a:lnTo>
                        <a:pt x="164678" y="333633"/>
                      </a:lnTo>
                      <a:cubicBezTo>
                        <a:pt x="194619" y="318663"/>
                        <a:pt x="222422" y="292999"/>
                        <a:pt x="241670" y="2619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09" name="任意多边形: 形状 208"/>
                <p:cNvSpPr/>
                <p:nvPr/>
              </p:nvSpPr>
              <p:spPr>
                <a:xfrm>
                  <a:off x="7862252" y="5005907"/>
                  <a:ext cx="311177" cy="219214"/>
                </a:xfrm>
                <a:custGeom>
                  <a:avLst/>
                  <a:gdLst>
                    <a:gd name="connsiteX0" fmla="*/ 311177 w 311177"/>
                    <a:gd name="connsiteY0" fmla="*/ 157193 h 219214"/>
                    <a:gd name="connsiteX1" fmla="*/ 0 w 311177"/>
                    <a:gd name="connsiteY1" fmla="*/ 0 h 219214"/>
                    <a:gd name="connsiteX2" fmla="*/ 0 w 311177"/>
                    <a:gd name="connsiteY2" fmla="*/ 62022 h 219214"/>
                    <a:gd name="connsiteX3" fmla="*/ 311177 w 311177"/>
                    <a:gd name="connsiteY3" fmla="*/ 219214 h 219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1177" h="219214">
                      <a:moveTo>
                        <a:pt x="311177" y="157193"/>
                      </a:moveTo>
                      <a:lnTo>
                        <a:pt x="0" y="0"/>
                      </a:lnTo>
                      <a:lnTo>
                        <a:pt x="0" y="62022"/>
                      </a:lnTo>
                      <a:lnTo>
                        <a:pt x="311177" y="21921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sp>
            <p:nvSpPr>
              <p:cNvPr id="203" name="任意多边形: 形状 202"/>
              <p:cNvSpPr/>
              <p:nvPr/>
            </p:nvSpPr>
            <p:spPr>
              <a:xfrm>
                <a:off x="7597056" y="3657807"/>
                <a:ext cx="1283205" cy="1478559"/>
              </a:xfrm>
              <a:custGeom>
                <a:avLst/>
                <a:gdLst>
                  <a:gd name="connsiteX0" fmla="*/ 88755 w 1283205"/>
                  <a:gd name="connsiteY0" fmla="*/ 5012 h 1478559"/>
                  <a:gd name="connsiteX1" fmla="*/ 1245779 w 1283205"/>
                  <a:gd name="connsiteY1" fmla="*/ 591010 h 1478559"/>
                  <a:gd name="connsiteX2" fmla="*/ 1283205 w 1283205"/>
                  <a:gd name="connsiteY2" fmla="*/ 647684 h 1478559"/>
                  <a:gd name="connsiteX3" fmla="*/ 1283205 w 1283205"/>
                  <a:gd name="connsiteY3" fmla="*/ 1426163 h 1478559"/>
                  <a:gd name="connsiteX4" fmla="*/ 1272512 w 1283205"/>
                  <a:gd name="connsiteY4" fmla="*/ 1447549 h 1478559"/>
                  <a:gd name="connsiteX5" fmla="*/ 1210491 w 1283205"/>
                  <a:gd name="connsiteY5" fmla="*/ 1478560 h 1478559"/>
                  <a:gd name="connsiteX6" fmla="*/ 87686 w 1283205"/>
                  <a:gd name="connsiteY6" fmla="*/ 858344 h 1478559"/>
                  <a:gd name="connsiteX7" fmla="*/ 50259 w 1283205"/>
                  <a:gd name="connsiteY7" fmla="*/ 801669 h 1478559"/>
                  <a:gd name="connsiteX8" fmla="*/ 0 w 1283205"/>
                  <a:gd name="connsiteY8" fmla="*/ 32815 h 1478559"/>
                  <a:gd name="connsiteX9" fmla="*/ 60952 w 1283205"/>
                  <a:gd name="connsiteY9" fmla="*/ 1804 h 1478559"/>
                  <a:gd name="connsiteX10" fmla="*/ 88755 w 1283205"/>
                  <a:gd name="connsiteY10" fmla="*/ 5012 h 147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3205" h="1478559">
                    <a:moveTo>
                      <a:pt x="88755" y="5012"/>
                    </a:moveTo>
                    <a:lnTo>
                      <a:pt x="1245779" y="591010"/>
                    </a:lnTo>
                    <a:cubicBezTo>
                      <a:pt x="1266096" y="601703"/>
                      <a:pt x="1283205" y="627367"/>
                      <a:pt x="1283205" y="647684"/>
                    </a:cubicBezTo>
                    <a:lnTo>
                      <a:pt x="1283205" y="1426163"/>
                    </a:lnTo>
                    <a:cubicBezTo>
                      <a:pt x="1283205" y="1436856"/>
                      <a:pt x="1278928" y="1443272"/>
                      <a:pt x="1272512" y="1447549"/>
                    </a:cubicBezTo>
                    <a:lnTo>
                      <a:pt x="1210491" y="1478560"/>
                    </a:lnTo>
                    <a:lnTo>
                      <a:pt x="87686" y="858344"/>
                    </a:lnTo>
                    <a:cubicBezTo>
                      <a:pt x="67368" y="847651"/>
                      <a:pt x="50259" y="821987"/>
                      <a:pt x="50259" y="801669"/>
                    </a:cubicBezTo>
                    <a:lnTo>
                      <a:pt x="0" y="32815"/>
                    </a:lnTo>
                    <a:lnTo>
                      <a:pt x="60952" y="1804"/>
                    </a:lnTo>
                    <a:cubicBezTo>
                      <a:pt x="69507" y="-1403"/>
                      <a:pt x="78062" y="-334"/>
                      <a:pt x="88755" y="5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>
                <a:off x="7586363" y="3689226"/>
                <a:ext cx="1232946" cy="1450205"/>
              </a:xfrm>
              <a:custGeom>
                <a:avLst/>
                <a:gdLst>
                  <a:gd name="connsiteX0" fmla="*/ 37427 w 1232946"/>
                  <a:gd name="connsiteY0" fmla="*/ 4604 h 1450205"/>
                  <a:gd name="connsiteX1" fmla="*/ 1195520 w 1232946"/>
                  <a:gd name="connsiteY1" fmla="*/ 591670 h 1450205"/>
                  <a:gd name="connsiteX2" fmla="*/ 1232947 w 1232946"/>
                  <a:gd name="connsiteY2" fmla="*/ 648345 h 1450205"/>
                  <a:gd name="connsiteX3" fmla="*/ 1232947 w 1232946"/>
                  <a:gd name="connsiteY3" fmla="*/ 1426823 h 1450205"/>
                  <a:gd name="connsiteX4" fmla="*/ 1195520 w 1232946"/>
                  <a:gd name="connsiteY4" fmla="*/ 1446071 h 1450205"/>
                  <a:gd name="connsiteX5" fmla="*/ 37427 w 1232946"/>
                  <a:gd name="connsiteY5" fmla="*/ 859005 h 1450205"/>
                  <a:gd name="connsiteX6" fmla="*/ 0 w 1232946"/>
                  <a:gd name="connsiteY6" fmla="*/ 802330 h 1450205"/>
                  <a:gd name="connsiteX7" fmla="*/ 0 w 1232946"/>
                  <a:gd name="connsiteY7" fmla="*/ 23852 h 1450205"/>
                  <a:gd name="connsiteX8" fmla="*/ 37427 w 1232946"/>
                  <a:gd name="connsiteY8" fmla="*/ 4604 h 145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2946" h="1450205">
                    <a:moveTo>
                      <a:pt x="37427" y="4604"/>
                    </a:moveTo>
                    <a:lnTo>
                      <a:pt x="1195520" y="591670"/>
                    </a:lnTo>
                    <a:cubicBezTo>
                      <a:pt x="1215837" y="602363"/>
                      <a:pt x="1232947" y="628027"/>
                      <a:pt x="1232947" y="648345"/>
                    </a:cubicBezTo>
                    <a:lnTo>
                      <a:pt x="1232947" y="1426823"/>
                    </a:lnTo>
                    <a:cubicBezTo>
                      <a:pt x="1232947" y="1448210"/>
                      <a:pt x="1215837" y="1455695"/>
                      <a:pt x="1195520" y="1446071"/>
                    </a:cubicBezTo>
                    <a:lnTo>
                      <a:pt x="37427" y="859005"/>
                    </a:lnTo>
                    <a:cubicBezTo>
                      <a:pt x="17109" y="848311"/>
                      <a:pt x="0" y="822647"/>
                      <a:pt x="0" y="802330"/>
                    </a:cubicBezTo>
                    <a:lnTo>
                      <a:pt x="0" y="23852"/>
                    </a:lnTo>
                    <a:cubicBezTo>
                      <a:pt x="1069" y="2465"/>
                      <a:pt x="17109" y="-6090"/>
                      <a:pt x="37427" y="46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>
                <a:off x="7636622" y="3749435"/>
                <a:ext cx="1133498" cy="1329187"/>
              </a:xfrm>
              <a:custGeom>
                <a:avLst/>
                <a:gdLst>
                  <a:gd name="connsiteX0" fmla="*/ 1133498 w 1133498"/>
                  <a:gd name="connsiteY0" fmla="*/ 1329187 h 1329187"/>
                  <a:gd name="connsiteX1" fmla="*/ 1133498 w 1133498"/>
                  <a:gd name="connsiteY1" fmla="*/ 575304 h 1329187"/>
                  <a:gd name="connsiteX2" fmla="*/ 0 w 1133498"/>
                  <a:gd name="connsiteY2" fmla="*/ 0 h 1329187"/>
                  <a:gd name="connsiteX3" fmla="*/ 0 w 1133498"/>
                  <a:gd name="connsiteY3" fmla="*/ 753883 h 132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3498" h="1329187">
                    <a:moveTo>
                      <a:pt x="1133498" y="1329187"/>
                    </a:moveTo>
                    <a:lnTo>
                      <a:pt x="1133498" y="575304"/>
                    </a:lnTo>
                    <a:lnTo>
                      <a:pt x="0" y="0"/>
                    </a:lnTo>
                    <a:lnTo>
                      <a:pt x="0" y="7538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grpSp>
          <p:nvGrpSpPr>
            <p:cNvPr id="182" name="图形 4"/>
            <p:cNvGrpSpPr/>
            <p:nvPr/>
          </p:nvGrpSpPr>
          <p:grpSpPr>
            <a:xfrm>
              <a:off x="8341512" y="4164433"/>
              <a:ext cx="420342" cy="1089547"/>
              <a:chOff x="7707198" y="4308699"/>
              <a:chExt cx="397793" cy="1031099"/>
            </a:xfrm>
          </p:grpSpPr>
          <p:sp>
            <p:nvSpPr>
              <p:cNvPr id="183" name="任意多边形: 形状 182"/>
              <p:cNvSpPr/>
              <p:nvPr/>
            </p:nvSpPr>
            <p:spPr>
              <a:xfrm>
                <a:off x="7789537" y="5268545"/>
                <a:ext cx="57314" cy="38321"/>
              </a:xfrm>
              <a:custGeom>
                <a:avLst/>
                <a:gdLst>
                  <a:gd name="connsiteX0" fmla="*/ 0 w 57314"/>
                  <a:gd name="connsiteY0" fmla="*/ 21806 h 38321"/>
                  <a:gd name="connsiteX1" fmla="*/ 6416 w 57314"/>
                  <a:gd name="connsiteY1" fmla="*/ 13252 h 38321"/>
                  <a:gd name="connsiteX2" fmla="*/ 50259 w 57314"/>
                  <a:gd name="connsiteY2" fmla="*/ 420 h 38321"/>
                  <a:gd name="connsiteX3" fmla="*/ 56675 w 57314"/>
                  <a:gd name="connsiteY3" fmla="*/ 2558 h 38321"/>
                  <a:gd name="connsiteX4" fmla="*/ 54536 w 57314"/>
                  <a:gd name="connsiteY4" fmla="*/ 10044 h 38321"/>
                  <a:gd name="connsiteX5" fmla="*/ 13902 w 57314"/>
                  <a:gd name="connsiteY5" fmla="*/ 36777 h 38321"/>
                  <a:gd name="connsiteX6" fmla="*/ 1069 w 57314"/>
                  <a:gd name="connsiteY6" fmla="*/ 33569 h 38321"/>
                  <a:gd name="connsiteX7" fmla="*/ 0 w 57314"/>
                  <a:gd name="connsiteY7" fmla="*/ 21806 h 3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14" h="38321">
                    <a:moveTo>
                      <a:pt x="0" y="21806"/>
                    </a:moveTo>
                    <a:cubicBezTo>
                      <a:pt x="0" y="18598"/>
                      <a:pt x="3208" y="14321"/>
                      <a:pt x="6416" y="13252"/>
                    </a:cubicBezTo>
                    <a:lnTo>
                      <a:pt x="50259" y="420"/>
                    </a:lnTo>
                    <a:cubicBezTo>
                      <a:pt x="52398" y="-650"/>
                      <a:pt x="54536" y="420"/>
                      <a:pt x="56675" y="2558"/>
                    </a:cubicBezTo>
                    <a:cubicBezTo>
                      <a:pt x="57745" y="4697"/>
                      <a:pt x="57745" y="7905"/>
                      <a:pt x="54536" y="10044"/>
                    </a:cubicBezTo>
                    <a:lnTo>
                      <a:pt x="13902" y="36777"/>
                    </a:lnTo>
                    <a:cubicBezTo>
                      <a:pt x="7485" y="39985"/>
                      <a:pt x="1069" y="37846"/>
                      <a:pt x="1069" y="33569"/>
                    </a:cubicBezTo>
                    <a:lnTo>
                      <a:pt x="0" y="21806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7825895" y="5314946"/>
                <a:ext cx="70576" cy="24852"/>
              </a:xfrm>
              <a:custGeom>
                <a:avLst/>
                <a:gdLst>
                  <a:gd name="connsiteX0" fmla="*/ 10693 w 70576"/>
                  <a:gd name="connsiteY0" fmla="*/ 24595 h 24852"/>
                  <a:gd name="connsiteX1" fmla="*/ 66299 w 70576"/>
                  <a:gd name="connsiteY1" fmla="*/ 10693 h 24852"/>
                  <a:gd name="connsiteX2" fmla="*/ 70576 w 70576"/>
                  <a:gd name="connsiteY2" fmla="*/ 4277 h 24852"/>
                  <a:gd name="connsiteX3" fmla="*/ 65229 w 70576"/>
                  <a:gd name="connsiteY3" fmla="*/ 0 h 24852"/>
                  <a:gd name="connsiteX4" fmla="*/ 6416 w 70576"/>
                  <a:gd name="connsiteY4" fmla="*/ 0 h 24852"/>
                  <a:gd name="connsiteX5" fmla="*/ 0 w 70576"/>
                  <a:gd name="connsiteY5" fmla="*/ 6416 h 24852"/>
                  <a:gd name="connsiteX6" fmla="*/ 0 w 70576"/>
                  <a:gd name="connsiteY6" fmla="*/ 16040 h 24852"/>
                  <a:gd name="connsiteX7" fmla="*/ 10693 w 70576"/>
                  <a:gd name="connsiteY7" fmla="*/ 24595 h 2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576" h="24852">
                    <a:moveTo>
                      <a:pt x="10693" y="24595"/>
                    </a:moveTo>
                    <a:lnTo>
                      <a:pt x="66299" y="10693"/>
                    </a:lnTo>
                    <a:cubicBezTo>
                      <a:pt x="69507" y="9624"/>
                      <a:pt x="70576" y="7485"/>
                      <a:pt x="70576" y="4277"/>
                    </a:cubicBezTo>
                    <a:cubicBezTo>
                      <a:pt x="69507" y="2138"/>
                      <a:pt x="67368" y="0"/>
                      <a:pt x="65229" y="0"/>
                    </a:cubicBezTo>
                    <a:lnTo>
                      <a:pt x="6416" y="0"/>
                    </a:lnTo>
                    <a:cubicBezTo>
                      <a:pt x="3208" y="0"/>
                      <a:pt x="0" y="2138"/>
                      <a:pt x="0" y="6416"/>
                    </a:cubicBezTo>
                    <a:lnTo>
                      <a:pt x="0" y="16040"/>
                    </a:lnTo>
                    <a:cubicBezTo>
                      <a:pt x="0" y="23525"/>
                      <a:pt x="7485" y="25664"/>
                      <a:pt x="10693" y="2459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7774566" y="4385691"/>
                <a:ext cx="71801" cy="84178"/>
              </a:xfrm>
              <a:custGeom>
                <a:avLst/>
                <a:gdLst>
                  <a:gd name="connsiteX0" fmla="*/ 71646 w 71801"/>
                  <a:gd name="connsiteY0" fmla="*/ 68438 h 84178"/>
                  <a:gd name="connsiteX1" fmla="*/ 37427 w 71801"/>
                  <a:gd name="connsiteY1" fmla="*/ 82339 h 84178"/>
                  <a:gd name="connsiteX2" fmla="*/ 18179 w 71801"/>
                  <a:gd name="connsiteY2" fmla="*/ 69507 h 84178"/>
                  <a:gd name="connsiteX3" fmla="*/ 0 w 71801"/>
                  <a:gd name="connsiteY3" fmla="*/ 29942 h 84178"/>
                  <a:gd name="connsiteX4" fmla="*/ 13902 w 71801"/>
                  <a:gd name="connsiteY4" fmla="*/ 0 h 84178"/>
                  <a:gd name="connsiteX5" fmla="*/ 59883 w 71801"/>
                  <a:gd name="connsiteY5" fmla="*/ 3208 h 84178"/>
                  <a:gd name="connsiteX6" fmla="*/ 71646 w 71801"/>
                  <a:gd name="connsiteY6" fmla="*/ 68438 h 8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01" h="84178">
                    <a:moveTo>
                      <a:pt x="71646" y="68438"/>
                    </a:moveTo>
                    <a:cubicBezTo>
                      <a:pt x="73784" y="76992"/>
                      <a:pt x="53467" y="88755"/>
                      <a:pt x="37427" y="82339"/>
                    </a:cubicBezTo>
                    <a:lnTo>
                      <a:pt x="18179" y="69507"/>
                    </a:lnTo>
                    <a:lnTo>
                      <a:pt x="0" y="29942"/>
                    </a:lnTo>
                    <a:lnTo>
                      <a:pt x="13902" y="0"/>
                    </a:lnTo>
                    <a:lnTo>
                      <a:pt x="59883" y="3208"/>
                    </a:lnTo>
                    <a:lnTo>
                      <a:pt x="71646" y="684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86" name="任意多边形: 形状 185"/>
              <p:cNvSpPr/>
              <p:nvPr/>
            </p:nvSpPr>
            <p:spPr>
              <a:xfrm>
                <a:off x="7782052" y="4447713"/>
                <a:ext cx="41704" cy="68437"/>
              </a:xfrm>
              <a:custGeom>
                <a:avLst/>
                <a:gdLst>
                  <a:gd name="connsiteX0" fmla="*/ 35288 w 41704"/>
                  <a:gd name="connsiteY0" fmla="*/ 14971 h 68437"/>
                  <a:gd name="connsiteX1" fmla="*/ 41704 w 41704"/>
                  <a:gd name="connsiteY1" fmla="*/ 68438 h 68437"/>
                  <a:gd name="connsiteX2" fmla="*/ 0 w 41704"/>
                  <a:gd name="connsiteY2" fmla="*/ 65230 h 68437"/>
                  <a:gd name="connsiteX3" fmla="*/ 5347 w 41704"/>
                  <a:gd name="connsiteY3" fmla="*/ 0 h 6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704" h="68437">
                    <a:moveTo>
                      <a:pt x="35288" y="14971"/>
                    </a:moveTo>
                    <a:lnTo>
                      <a:pt x="41704" y="68438"/>
                    </a:lnTo>
                    <a:lnTo>
                      <a:pt x="0" y="65230"/>
                    </a:lnTo>
                    <a:lnTo>
                      <a:pt x="5347" y="0"/>
                    </a:lnTo>
                    <a:close/>
                  </a:path>
                </a:pathLst>
              </a:custGeom>
              <a:solidFill>
                <a:srgbClr val="F4ACC8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87" name="任意多边形: 形状 186"/>
              <p:cNvSpPr/>
              <p:nvPr/>
            </p:nvSpPr>
            <p:spPr>
              <a:xfrm>
                <a:off x="7759160" y="5008046"/>
                <a:ext cx="62456" cy="285147"/>
              </a:xfrm>
              <a:custGeom>
                <a:avLst/>
                <a:gdLst>
                  <a:gd name="connsiteX0" fmla="*/ 62457 w 62456"/>
                  <a:gd name="connsiteY0" fmla="*/ 13901 h 285147"/>
                  <a:gd name="connsiteX1" fmla="*/ 45348 w 62456"/>
                  <a:gd name="connsiteY1" fmla="*/ 276958 h 285147"/>
                  <a:gd name="connsiteX2" fmla="*/ 30377 w 62456"/>
                  <a:gd name="connsiteY2" fmla="*/ 281236 h 285147"/>
                  <a:gd name="connsiteX3" fmla="*/ 435 w 62456"/>
                  <a:gd name="connsiteY3" fmla="*/ 0 h 285147"/>
                  <a:gd name="connsiteX4" fmla="*/ 62457 w 62456"/>
                  <a:gd name="connsiteY4" fmla="*/ 13901 h 28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56" h="285147">
                    <a:moveTo>
                      <a:pt x="62457" y="13901"/>
                    </a:moveTo>
                    <a:lnTo>
                      <a:pt x="45348" y="276958"/>
                    </a:lnTo>
                    <a:cubicBezTo>
                      <a:pt x="44278" y="284444"/>
                      <a:pt x="31446" y="288721"/>
                      <a:pt x="30377" y="281236"/>
                    </a:cubicBezTo>
                    <a:cubicBezTo>
                      <a:pt x="12198" y="172163"/>
                      <a:pt x="-2772" y="78062"/>
                      <a:pt x="435" y="0"/>
                    </a:cubicBezTo>
                    <a:lnTo>
                      <a:pt x="62457" y="1390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grpSp>
            <p:nvGrpSpPr>
              <p:cNvPr id="188" name="图形 4"/>
              <p:cNvGrpSpPr/>
              <p:nvPr/>
            </p:nvGrpSpPr>
            <p:grpSpPr>
              <a:xfrm>
                <a:off x="7707198" y="4497972"/>
                <a:ext cx="106933" cy="359564"/>
                <a:chOff x="7707198" y="4497972"/>
                <a:chExt cx="106933" cy="359564"/>
              </a:xfrm>
            </p:grpSpPr>
            <p:sp>
              <p:nvSpPr>
                <p:cNvPr id="199" name="任意多边形: 形状 198"/>
                <p:cNvSpPr/>
                <p:nvPr/>
              </p:nvSpPr>
              <p:spPr>
                <a:xfrm>
                  <a:off x="7707198" y="4497972"/>
                  <a:ext cx="82338" cy="164678"/>
                </a:xfrm>
                <a:custGeom>
                  <a:avLst/>
                  <a:gdLst>
                    <a:gd name="connsiteX0" fmla="*/ 27803 w 82338"/>
                    <a:gd name="connsiteY0" fmla="*/ 164678 h 164678"/>
                    <a:gd name="connsiteX1" fmla="*/ 0 w 82338"/>
                    <a:gd name="connsiteY1" fmla="*/ 152916 h 164678"/>
                    <a:gd name="connsiteX2" fmla="*/ 33150 w 82338"/>
                    <a:gd name="connsiteY2" fmla="*/ 0 h 164678"/>
                    <a:gd name="connsiteX3" fmla="*/ 82339 w 82338"/>
                    <a:gd name="connsiteY3" fmla="*/ 12832 h 164678"/>
                    <a:gd name="connsiteX4" fmla="*/ 37427 w 82338"/>
                    <a:gd name="connsiteY4" fmla="*/ 158262 h 164678"/>
                    <a:gd name="connsiteX5" fmla="*/ 27803 w 82338"/>
                    <a:gd name="connsiteY5" fmla="*/ 164678 h 164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338" h="164678">
                      <a:moveTo>
                        <a:pt x="27803" y="164678"/>
                      </a:moveTo>
                      <a:lnTo>
                        <a:pt x="0" y="152916"/>
                      </a:lnTo>
                      <a:cubicBezTo>
                        <a:pt x="0" y="152916"/>
                        <a:pt x="18179" y="53467"/>
                        <a:pt x="33150" y="0"/>
                      </a:cubicBezTo>
                      <a:lnTo>
                        <a:pt x="82339" y="12832"/>
                      </a:lnTo>
                      <a:lnTo>
                        <a:pt x="37427" y="158262"/>
                      </a:lnTo>
                      <a:lnTo>
                        <a:pt x="27803" y="16467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00" name="任意多边形: 形状 199"/>
                <p:cNvSpPr/>
                <p:nvPr/>
              </p:nvSpPr>
              <p:spPr>
                <a:xfrm>
                  <a:off x="7708184" y="4650887"/>
                  <a:ext cx="74936" cy="172163"/>
                </a:xfrm>
                <a:custGeom>
                  <a:avLst/>
                  <a:gdLst>
                    <a:gd name="connsiteX0" fmla="*/ 36441 w 74936"/>
                    <a:gd name="connsiteY0" fmla="*/ 5347 h 172163"/>
                    <a:gd name="connsiteX1" fmla="*/ 74937 w 74936"/>
                    <a:gd name="connsiteY1" fmla="*/ 167886 h 172163"/>
                    <a:gd name="connsiteX2" fmla="*/ 61035 w 74936"/>
                    <a:gd name="connsiteY2" fmla="*/ 172163 h 172163"/>
                    <a:gd name="connsiteX3" fmla="*/ 83 w 74936"/>
                    <a:gd name="connsiteY3" fmla="*/ 0 h 172163"/>
                    <a:gd name="connsiteX4" fmla="*/ 36441 w 74936"/>
                    <a:gd name="connsiteY4" fmla="*/ 5347 h 172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936" h="172163">
                      <a:moveTo>
                        <a:pt x="36441" y="5347"/>
                      </a:moveTo>
                      <a:lnTo>
                        <a:pt x="74937" y="167886"/>
                      </a:lnTo>
                      <a:lnTo>
                        <a:pt x="61035" y="172163"/>
                      </a:lnTo>
                      <a:cubicBezTo>
                        <a:pt x="37510" y="144361"/>
                        <a:pt x="-2056" y="48120"/>
                        <a:pt x="83" y="0"/>
                      </a:cubicBezTo>
                      <a:lnTo>
                        <a:pt x="36441" y="534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201" name="任意多边形: 形状 200"/>
                <p:cNvSpPr/>
                <p:nvPr/>
              </p:nvSpPr>
              <p:spPr>
                <a:xfrm>
                  <a:off x="7768150" y="4818773"/>
                  <a:ext cx="45981" cy="38763"/>
                </a:xfrm>
                <a:custGeom>
                  <a:avLst/>
                  <a:gdLst>
                    <a:gd name="connsiteX0" fmla="*/ 14971 w 45981"/>
                    <a:gd name="connsiteY0" fmla="*/ 0 h 38763"/>
                    <a:gd name="connsiteX1" fmla="*/ 29942 w 45981"/>
                    <a:gd name="connsiteY1" fmla="*/ 20318 h 38763"/>
                    <a:gd name="connsiteX2" fmla="*/ 45982 w 45981"/>
                    <a:gd name="connsiteY2" fmla="*/ 31011 h 38763"/>
                    <a:gd name="connsiteX3" fmla="*/ 36358 w 45981"/>
                    <a:gd name="connsiteY3" fmla="*/ 36358 h 38763"/>
                    <a:gd name="connsiteX4" fmla="*/ 19248 w 45981"/>
                    <a:gd name="connsiteY4" fmla="*/ 36358 h 38763"/>
                    <a:gd name="connsiteX5" fmla="*/ 9624 w 45981"/>
                    <a:gd name="connsiteY5" fmla="*/ 31011 h 38763"/>
                    <a:gd name="connsiteX6" fmla="*/ 0 w 45981"/>
                    <a:gd name="connsiteY6" fmla="*/ 6416 h 38763"/>
                    <a:gd name="connsiteX7" fmla="*/ 14971 w 45981"/>
                    <a:gd name="connsiteY7" fmla="*/ 0 h 38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981" h="38763">
                      <a:moveTo>
                        <a:pt x="14971" y="0"/>
                      </a:moveTo>
                      <a:lnTo>
                        <a:pt x="29942" y="20318"/>
                      </a:lnTo>
                      <a:lnTo>
                        <a:pt x="45982" y="31011"/>
                      </a:lnTo>
                      <a:lnTo>
                        <a:pt x="36358" y="36358"/>
                      </a:lnTo>
                      <a:cubicBezTo>
                        <a:pt x="31011" y="39566"/>
                        <a:pt x="24595" y="39566"/>
                        <a:pt x="19248" y="36358"/>
                      </a:cubicBezTo>
                      <a:lnTo>
                        <a:pt x="9624" y="31011"/>
                      </a:lnTo>
                      <a:lnTo>
                        <a:pt x="0" y="6416"/>
                      </a:lnTo>
                      <a:lnTo>
                        <a:pt x="14971" y="0"/>
                      </a:lnTo>
                      <a:close/>
                    </a:path>
                  </a:pathLst>
                </a:custGeom>
                <a:solidFill>
                  <a:srgbClr val="F4ACC8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sp>
            <p:nvSpPr>
              <p:cNvPr id="189" name="任意多边形: 形状 188"/>
              <p:cNvSpPr/>
              <p:nvPr/>
            </p:nvSpPr>
            <p:spPr>
              <a:xfrm>
                <a:off x="7742683" y="4772792"/>
                <a:ext cx="101390" cy="279097"/>
              </a:xfrm>
              <a:custGeom>
                <a:avLst/>
                <a:gdLst>
                  <a:gd name="connsiteX0" fmla="*/ 16913 w 101390"/>
                  <a:gd name="connsiteY0" fmla="*/ 240601 h 279097"/>
                  <a:gd name="connsiteX1" fmla="*/ 5150 w 101390"/>
                  <a:gd name="connsiteY1" fmla="*/ 0 h 279097"/>
                  <a:gd name="connsiteX2" fmla="*/ 101391 w 101390"/>
                  <a:gd name="connsiteY2" fmla="*/ 7485 h 279097"/>
                  <a:gd name="connsiteX3" fmla="*/ 77865 w 101390"/>
                  <a:gd name="connsiteY3" fmla="*/ 260918 h 279097"/>
                  <a:gd name="connsiteX4" fmla="*/ 72519 w 101390"/>
                  <a:gd name="connsiteY4" fmla="*/ 279097 h 279097"/>
                  <a:gd name="connsiteX5" fmla="*/ 16913 w 101390"/>
                  <a:gd name="connsiteY5" fmla="*/ 240601 h 279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90" h="279097">
                    <a:moveTo>
                      <a:pt x="16913" y="240601"/>
                    </a:moveTo>
                    <a:cubicBezTo>
                      <a:pt x="6220" y="162539"/>
                      <a:pt x="-7682" y="70576"/>
                      <a:pt x="5150" y="0"/>
                    </a:cubicBezTo>
                    <a:lnTo>
                      <a:pt x="101391" y="7485"/>
                    </a:lnTo>
                    <a:lnTo>
                      <a:pt x="77865" y="260918"/>
                    </a:lnTo>
                    <a:lnTo>
                      <a:pt x="72519" y="279097"/>
                    </a:lnTo>
                    <a:lnTo>
                      <a:pt x="16913" y="24060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7825895" y="5009116"/>
                <a:ext cx="101587" cy="317354"/>
              </a:xfrm>
              <a:custGeom>
                <a:avLst/>
                <a:gdLst>
                  <a:gd name="connsiteX0" fmla="*/ 101587 w 101587"/>
                  <a:gd name="connsiteY0" fmla="*/ 31011 h 317354"/>
                  <a:gd name="connsiteX1" fmla="*/ 16040 w 101587"/>
                  <a:gd name="connsiteY1" fmla="*/ 311177 h 317354"/>
                  <a:gd name="connsiteX2" fmla="*/ 0 w 101587"/>
                  <a:gd name="connsiteY2" fmla="*/ 312246 h 317354"/>
                  <a:gd name="connsiteX3" fmla="*/ 41704 w 101587"/>
                  <a:gd name="connsiteY3" fmla="*/ 0 h 317354"/>
                  <a:gd name="connsiteX4" fmla="*/ 101587 w 101587"/>
                  <a:gd name="connsiteY4" fmla="*/ 31011 h 31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87" h="317354">
                    <a:moveTo>
                      <a:pt x="101587" y="31011"/>
                    </a:moveTo>
                    <a:lnTo>
                      <a:pt x="16040" y="311177"/>
                    </a:lnTo>
                    <a:cubicBezTo>
                      <a:pt x="13901" y="318663"/>
                      <a:pt x="0" y="319732"/>
                      <a:pt x="0" y="312246"/>
                    </a:cubicBezTo>
                    <a:cubicBezTo>
                      <a:pt x="7485" y="202105"/>
                      <a:pt x="10693" y="72715"/>
                      <a:pt x="41704" y="0"/>
                    </a:cubicBezTo>
                    <a:lnTo>
                      <a:pt x="101587" y="3101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7726055" y="4736434"/>
                <a:ext cx="203564" cy="303691"/>
              </a:xfrm>
              <a:custGeom>
                <a:avLst/>
                <a:gdLst>
                  <a:gd name="connsiteX0" fmla="*/ 23916 w 203564"/>
                  <a:gd name="connsiteY0" fmla="*/ 258780 h 303691"/>
                  <a:gd name="connsiteX1" fmla="*/ 8946 w 203564"/>
                  <a:gd name="connsiteY1" fmla="*/ 0 h 303691"/>
                  <a:gd name="connsiteX2" fmla="*/ 169346 w 203564"/>
                  <a:gd name="connsiteY2" fmla="*/ 23525 h 303691"/>
                  <a:gd name="connsiteX3" fmla="*/ 203565 w 203564"/>
                  <a:gd name="connsiteY3" fmla="*/ 286582 h 303691"/>
                  <a:gd name="connsiteX4" fmla="*/ 200357 w 203564"/>
                  <a:gd name="connsiteY4" fmla="*/ 303692 h 303691"/>
                  <a:gd name="connsiteX5" fmla="*/ 23916 w 203564"/>
                  <a:gd name="connsiteY5" fmla="*/ 258780 h 303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564" h="303691">
                    <a:moveTo>
                      <a:pt x="23916" y="258780"/>
                    </a:moveTo>
                    <a:cubicBezTo>
                      <a:pt x="23916" y="191411"/>
                      <a:pt x="-17788" y="67368"/>
                      <a:pt x="8946" y="0"/>
                    </a:cubicBezTo>
                    <a:lnTo>
                      <a:pt x="169346" y="23525"/>
                    </a:lnTo>
                    <a:cubicBezTo>
                      <a:pt x="197149" y="82339"/>
                      <a:pt x="201426" y="182857"/>
                      <a:pt x="203565" y="286582"/>
                    </a:cubicBezTo>
                    <a:lnTo>
                      <a:pt x="200357" y="303692"/>
                    </a:lnTo>
                    <a:cubicBezTo>
                      <a:pt x="121226" y="298345"/>
                      <a:pt x="38887" y="294068"/>
                      <a:pt x="23916" y="25878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7733931" y="4673344"/>
                <a:ext cx="162539" cy="106070"/>
              </a:xfrm>
              <a:custGeom>
                <a:avLst/>
                <a:gdLst>
                  <a:gd name="connsiteX0" fmla="*/ 152915 w 162539"/>
                  <a:gd name="connsiteY0" fmla="*/ 0 h 106070"/>
                  <a:gd name="connsiteX1" fmla="*/ 162539 w 162539"/>
                  <a:gd name="connsiteY1" fmla="*/ 90894 h 106070"/>
                  <a:gd name="connsiteX2" fmla="*/ 0 w 162539"/>
                  <a:gd name="connsiteY2" fmla="*/ 63091 h 106070"/>
                  <a:gd name="connsiteX3" fmla="*/ 39565 w 162539"/>
                  <a:gd name="connsiteY3" fmla="*/ 0 h 106070"/>
                  <a:gd name="connsiteX4" fmla="*/ 152915 w 162539"/>
                  <a:gd name="connsiteY4" fmla="*/ 0 h 10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39" h="106070">
                    <a:moveTo>
                      <a:pt x="152915" y="0"/>
                    </a:moveTo>
                    <a:lnTo>
                      <a:pt x="162539" y="90894"/>
                    </a:lnTo>
                    <a:cubicBezTo>
                      <a:pt x="146499" y="125112"/>
                      <a:pt x="3208" y="95171"/>
                      <a:pt x="0" y="63091"/>
                    </a:cubicBezTo>
                    <a:lnTo>
                      <a:pt x="39565" y="0"/>
                    </a:lnTo>
                    <a:lnTo>
                      <a:pt x="152915" y="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7738225" y="4492757"/>
                <a:ext cx="149691" cy="207320"/>
              </a:xfrm>
              <a:custGeom>
                <a:avLst/>
                <a:gdLst>
                  <a:gd name="connsiteX0" fmla="*/ 36342 w 149691"/>
                  <a:gd name="connsiteY0" fmla="*/ 180587 h 207320"/>
                  <a:gd name="connsiteX1" fmla="*/ 3192 w 149691"/>
                  <a:gd name="connsiteY1" fmla="*/ 5215 h 207320"/>
                  <a:gd name="connsiteX2" fmla="*/ 146484 w 149691"/>
                  <a:gd name="connsiteY2" fmla="*/ 47988 h 207320"/>
                  <a:gd name="connsiteX3" fmla="*/ 149692 w 149691"/>
                  <a:gd name="connsiteY3" fmla="*/ 207320 h 207320"/>
                  <a:gd name="connsiteX4" fmla="*/ 36342 w 149691"/>
                  <a:gd name="connsiteY4" fmla="*/ 180587 h 20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91" h="207320">
                    <a:moveTo>
                      <a:pt x="36342" y="180587"/>
                    </a:moveTo>
                    <a:cubicBezTo>
                      <a:pt x="19232" y="133536"/>
                      <a:pt x="-9640" y="24463"/>
                      <a:pt x="3192" y="5215"/>
                    </a:cubicBezTo>
                    <a:cubicBezTo>
                      <a:pt x="41688" y="-9756"/>
                      <a:pt x="96225" y="8423"/>
                      <a:pt x="146484" y="47988"/>
                    </a:cubicBezTo>
                    <a:lnTo>
                      <a:pt x="149692" y="207320"/>
                    </a:lnTo>
                    <a:lnTo>
                      <a:pt x="36342" y="180587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grpSp>
            <p:nvGrpSpPr>
              <p:cNvPr id="194" name="图形 4"/>
              <p:cNvGrpSpPr/>
              <p:nvPr/>
            </p:nvGrpSpPr>
            <p:grpSpPr>
              <a:xfrm>
                <a:off x="7846212" y="4308699"/>
                <a:ext cx="258779" cy="278027"/>
                <a:chOff x="7846212" y="4308699"/>
                <a:chExt cx="258779" cy="278027"/>
              </a:xfrm>
            </p:grpSpPr>
            <p:sp>
              <p:nvSpPr>
                <p:cNvPr id="196" name="任意多边形: 形状 195"/>
                <p:cNvSpPr/>
                <p:nvPr/>
              </p:nvSpPr>
              <p:spPr>
                <a:xfrm>
                  <a:off x="7846212" y="4489417"/>
                  <a:ext cx="160400" cy="97309"/>
                </a:xfrm>
                <a:custGeom>
                  <a:avLst/>
                  <a:gdLst>
                    <a:gd name="connsiteX0" fmla="*/ 150777 w 160400"/>
                    <a:gd name="connsiteY0" fmla="*/ 3208 h 97309"/>
                    <a:gd name="connsiteX1" fmla="*/ 160401 w 160400"/>
                    <a:gd name="connsiteY1" fmla="*/ 31011 h 97309"/>
                    <a:gd name="connsiteX2" fmla="*/ 39565 w 160400"/>
                    <a:gd name="connsiteY2" fmla="*/ 97310 h 97309"/>
                    <a:gd name="connsiteX3" fmla="*/ 0 w 160400"/>
                    <a:gd name="connsiteY3" fmla="*/ 67368 h 97309"/>
                    <a:gd name="connsiteX4" fmla="*/ 139014 w 160400"/>
                    <a:gd name="connsiteY4" fmla="*/ 0 h 97309"/>
                    <a:gd name="connsiteX5" fmla="*/ 150777 w 160400"/>
                    <a:gd name="connsiteY5" fmla="*/ 3208 h 97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0400" h="97309">
                      <a:moveTo>
                        <a:pt x="150777" y="3208"/>
                      </a:moveTo>
                      <a:lnTo>
                        <a:pt x="160401" y="31011"/>
                      </a:lnTo>
                      <a:cubicBezTo>
                        <a:pt x="160401" y="31011"/>
                        <a:pt x="89824" y="73784"/>
                        <a:pt x="39565" y="97310"/>
                      </a:cubicBezTo>
                      <a:lnTo>
                        <a:pt x="0" y="67368"/>
                      </a:lnTo>
                      <a:lnTo>
                        <a:pt x="139014" y="0"/>
                      </a:lnTo>
                      <a:lnTo>
                        <a:pt x="150777" y="32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197" name="任意多边形: 形状 196"/>
                <p:cNvSpPr/>
                <p:nvPr/>
              </p:nvSpPr>
              <p:spPr>
                <a:xfrm>
                  <a:off x="7985226" y="4352542"/>
                  <a:ext cx="109072" cy="167885"/>
                </a:xfrm>
                <a:custGeom>
                  <a:avLst/>
                  <a:gdLst>
                    <a:gd name="connsiteX0" fmla="*/ 0 w 109072"/>
                    <a:gd name="connsiteY0" fmla="*/ 136875 h 167885"/>
                    <a:gd name="connsiteX1" fmla="*/ 96240 w 109072"/>
                    <a:gd name="connsiteY1" fmla="*/ 0 h 167885"/>
                    <a:gd name="connsiteX2" fmla="*/ 109072 w 109072"/>
                    <a:gd name="connsiteY2" fmla="*/ 7485 h 167885"/>
                    <a:gd name="connsiteX3" fmla="*/ 21387 w 109072"/>
                    <a:gd name="connsiteY3" fmla="*/ 167886 h 167885"/>
                    <a:gd name="connsiteX4" fmla="*/ 0 w 109072"/>
                    <a:gd name="connsiteY4" fmla="*/ 136875 h 167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072" h="167885">
                      <a:moveTo>
                        <a:pt x="0" y="136875"/>
                      </a:moveTo>
                      <a:lnTo>
                        <a:pt x="96240" y="0"/>
                      </a:lnTo>
                      <a:lnTo>
                        <a:pt x="109072" y="7485"/>
                      </a:lnTo>
                      <a:cubicBezTo>
                        <a:pt x="103726" y="43843"/>
                        <a:pt x="58814" y="137945"/>
                        <a:pt x="21387" y="167886"/>
                      </a:cubicBezTo>
                      <a:lnTo>
                        <a:pt x="0" y="1368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  <p:sp>
              <p:nvSpPr>
                <p:cNvPr id="198" name="任意多边形: 形状 197"/>
                <p:cNvSpPr/>
                <p:nvPr/>
              </p:nvSpPr>
              <p:spPr>
                <a:xfrm>
                  <a:off x="8081466" y="4308699"/>
                  <a:ext cx="23525" cy="50258"/>
                </a:xfrm>
                <a:custGeom>
                  <a:avLst/>
                  <a:gdLst>
                    <a:gd name="connsiteX0" fmla="*/ 0 w 23525"/>
                    <a:gd name="connsiteY0" fmla="*/ 43843 h 50258"/>
                    <a:gd name="connsiteX1" fmla="*/ 4277 w 23525"/>
                    <a:gd name="connsiteY1" fmla="*/ 19248 h 50258"/>
                    <a:gd name="connsiteX2" fmla="*/ 1069 w 23525"/>
                    <a:gd name="connsiteY2" fmla="*/ 0 h 50258"/>
                    <a:gd name="connsiteX3" fmla="*/ 10693 w 23525"/>
                    <a:gd name="connsiteY3" fmla="*/ 3208 h 50258"/>
                    <a:gd name="connsiteX4" fmla="*/ 21387 w 23525"/>
                    <a:gd name="connsiteY4" fmla="*/ 16040 h 50258"/>
                    <a:gd name="connsiteX5" fmla="*/ 23525 w 23525"/>
                    <a:gd name="connsiteY5" fmla="*/ 26733 h 50258"/>
                    <a:gd name="connsiteX6" fmla="*/ 11763 w 23525"/>
                    <a:gd name="connsiteY6" fmla="*/ 50259 h 50258"/>
                    <a:gd name="connsiteX7" fmla="*/ 0 w 23525"/>
                    <a:gd name="connsiteY7" fmla="*/ 43843 h 50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525" h="50258">
                      <a:moveTo>
                        <a:pt x="0" y="43843"/>
                      </a:moveTo>
                      <a:lnTo>
                        <a:pt x="4277" y="19248"/>
                      </a:lnTo>
                      <a:lnTo>
                        <a:pt x="1069" y="0"/>
                      </a:lnTo>
                      <a:lnTo>
                        <a:pt x="10693" y="3208"/>
                      </a:lnTo>
                      <a:cubicBezTo>
                        <a:pt x="16040" y="5347"/>
                        <a:pt x="20317" y="10693"/>
                        <a:pt x="21387" y="16040"/>
                      </a:cubicBezTo>
                      <a:lnTo>
                        <a:pt x="23525" y="26733"/>
                      </a:lnTo>
                      <a:lnTo>
                        <a:pt x="11763" y="50259"/>
                      </a:lnTo>
                      <a:lnTo>
                        <a:pt x="0" y="43843"/>
                      </a:ln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endParaRPr>
                </a:p>
              </p:txBody>
            </p:sp>
          </p:grpSp>
          <p:sp>
            <p:nvSpPr>
              <p:cNvPr id="195" name="任意多边形: 形状 194"/>
              <p:cNvSpPr/>
              <p:nvPr/>
            </p:nvSpPr>
            <p:spPr>
              <a:xfrm>
                <a:off x="7726729" y="4376067"/>
                <a:ext cx="119482" cy="168086"/>
              </a:xfrm>
              <a:custGeom>
                <a:avLst/>
                <a:gdLst>
                  <a:gd name="connsiteX0" fmla="*/ 8272 w 119482"/>
                  <a:gd name="connsiteY0" fmla="*/ 121904 h 168086"/>
                  <a:gd name="connsiteX1" fmla="*/ 27520 w 119482"/>
                  <a:gd name="connsiteY1" fmla="*/ 106934 h 168086"/>
                  <a:gd name="connsiteX2" fmla="*/ 35005 w 119482"/>
                  <a:gd name="connsiteY2" fmla="*/ 84478 h 168086"/>
                  <a:gd name="connsiteX3" fmla="*/ 32866 w 119482"/>
                  <a:gd name="connsiteY3" fmla="*/ 74854 h 168086"/>
                  <a:gd name="connsiteX4" fmla="*/ 36074 w 119482"/>
                  <a:gd name="connsiteY4" fmla="*/ 56675 h 168086"/>
                  <a:gd name="connsiteX5" fmla="*/ 38213 w 119482"/>
                  <a:gd name="connsiteY5" fmla="*/ 53467 h 168086"/>
                  <a:gd name="connsiteX6" fmla="*/ 44629 w 119482"/>
                  <a:gd name="connsiteY6" fmla="*/ 48120 h 168086"/>
                  <a:gd name="connsiteX7" fmla="*/ 46767 w 119482"/>
                  <a:gd name="connsiteY7" fmla="*/ 29942 h 168086"/>
                  <a:gd name="connsiteX8" fmla="*/ 56392 w 119482"/>
                  <a:gd name="connsiteY8" fmla="*/ 13902 h 168086"/>
                  <a:gd name="connsiteX9" fmla="*/ 76709 w 119482"/>
                  <a:gd name="connsiteY9" fmla="*/ 2139 h 168086"/>
                  <a:gd name="connsiteX10" fmla="*/ 107720 w 119482"/>
                  <a:gd name="connsiteY10" fmla="*/ 2139 h 168086"/>
                  <a:gd name="connsiteX11" fmla="*/ 119483 w 119482"/>
                  <a:gd name="connsiteY11" fmla="*/ 0 h 168086"/>
                  <a:gd name="connsiteX12" fmla="*/ 113067 w 119482"/>
                  <a:gd name="connsiteY12" fmla="*/ 11763 h 168086"/>
                  <a:gd name="connsiteX13" fmla="*/ 100234 w 119482"/>
                  <a:gd name="connsiteY13" fmla="*/ 29942 h 168086"/>
                  <a:gd name="connsiteX14" fmla="*/ 103443 w 119482"/>
                  <a:gd name="connsiteY14" fmla="*/ 117627 h 168086"/>
                  <a:gd name="connsiteX15" fmla="*/ 105581 w 119482"/>
                  <a:gd name="connsiteY15" fmla="*/ 129390 h 168086"/>
                  <a:gd name="connsiteX16" fmla="*/ 99165 w 119482"/>
                  <a:gd name="connsiteY16" fmla="*/ 158262 h 168086"/>
                  <a:gd name="connsiteX17" fmla="*/ 61738 w 119482"/>
                  <a:gd name="connsiteY17" fmla="*/ 167886 h 168086"/>
                  <a:gd name="connsiteX18" fmla="*/ 25381 w 119482"/>
                  <a:gd name="connsiteY18" fmla="*/ 164678 h 168086"/>
                  <a:gd name="connsiteX19" fmla="*/ 786 w 119482"/>
                  <a:gd name="connsiteY19" fmla="*/ 146499 h 168086"/>
                  <a:gd name="connsiteX20" fmla="*/ 8272 w 119482"/>
                  <a:gd name="connsiteY20" fmla="*/ 121904 h 168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9482" h="168086">
                    <a:moveTo>
                      <a:pt x="8272" y="121904"/>
                    </a:moveTo>
                    <a:lnTo>
                      <a:pt x="27520" y="106934"/>
                    </a:lnTo>
                    <a:cubicBezTo>
                      <a:pt x="33936" y="101587"/>
                      <a:pt x="37144" y="93033"/>
                      <a:pt x="35005" y="84478"/>
                    </a:cubicBezTo>
                    <a:lnTo>
                      <a:pt x="32866" y="74854"/>
                    </a:lnTo>
                    <a:cubicBezTo>
                      <a:pt x="30727" y="68438"/>
                      <a:pt x="32866" y="62022"/>
                      <a:pt x="36074" y="56675"/>
                    </a:cubicBezTo>
                    <a:lnTo>
                      <a:pt x="38213" y="53467"/>
                    </a:lnTo>
                    <a:cubicBezTo>
                      <a:pt x="40352" y="51328"/>
                      <a:pt x="42490" y="49190"/>
                      <a:pt x="44629" y="48120"/>
                    </a:cubicBezTo>
                    <a:cubicBezTo>
                      <a:pt x="43560" y="41704"/>
                      <a:pt x="43560" y="35288"/>
                      <a:pt x="46767" y="29942"/>
                    </a:cubicBezTo>
                    <a:lnTo>
                      <a:pt x="56392" y="13902"/>
                    </a:lnTo>
                    <a:cubicBezTo>
                      <a:pt x="60669" y="6416"/>
                      <a:pt x="68154" y="2139"/>
                      <a:pt x="76709" y="2139"/>
                    </a:cubicBezTo>
                    <a:lnTo>
                      <a:pt x="107720" y="2139"/>
                    </a:lnTo>
                    <a:lnTo>
                      <a:pt x="119483" y="0"/>
                    </a:lnTo>
                    <a:lnTo>
                      <a:pt x="113067" y="11763"/>
                    </a:lnTo>
                    <a:lnTo>
                      <a:pt x="100234" y="29942"/>
                    </a:lnTo>
                    <a:cubicBezTo>
                      <a:pt x="91680" y="44912"/>
                      <a:pt x="103443" y="117627"/>
                      <a:pt x="103443" y="117627"/>
                    </a:cubicBezTo>
                    <a:cubicBezTo>
                      <a:pt x="103443" y="120835"/>
                      <a:pt x="104512" y="126182"/>
                      <a:pt x="105581" y="129390"/>
                    </a:cubicBezTo>
                    <a:cubicBezTo>
                      <a:pt x="110928" y="139014"/>
                      <a:pt x="107720" y="151846"/>
                      <a:pt x="99165" y="158262"/>
                    </a:cubicBezTo>
                    <a:cubicBezTo>
                      <a:pt x="88472" y="165747"/>
                      <a:pt x="74570" y="168956"/>
                      <a:pt x="61738" y="167886"/>
                    </a:cubicBezTo>
                    <a:lnTo>
                      <a:pt x="25381" y="164678"/>
                    </a:lnTo>
                    <a:cubicBezTo>
                      <a:pt x="14687" y="163609"/>
                      <a:pt x="5063" y="156123"/>
                      <a:pt x="786" y="146499"/>
                    </a:cubicBezTo>
                    <a:cubicBezTo>
                      <a:pt x="-1353" y="137945"/>
                      <a:pt x="786" y="127251"/>
                      <a:pt x="8272" y="121904"/>
                    </a:cubicBezTo>
                    <a:close/>
                  </a:path>
                </a:pathLst>
              </a:custGeom>
              <a:solidFill>
                <a:schemeClr val="tx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</p:grpSp>
      <p:sp>
        <p:nvSpPr>
          <p:cNvPr id="32" name="矩形: 圆角 31"/>
          <p:cNvSpPr/>
          <p:nvPr/>
        </p:nvSpPr>
        <p:spPr>
          <a:xfrm>
            <a:off x="6023992" y="2081223"/>
            <a:ext cx="5256583" cy="3868057"/>
          </a:xfrm>
          <a:prstGeom prst="roundRect">
            <a:avLst>
              <a:gd name="adj" fmla="val 5069"/>
            </a:avLst>
          </a:prstGeom>
          <a:gradFill>
            <a:gsLst>
              <a:gs pos="96000">
                <a:schemeClr val="bg1">
                  <a:alpha val="0"/>
                </a:schemeClr>
              </a:gs>
              <a:gs pos="82000">
                <a:schemeClr val="bg1"/>
              </a:gs>
            </a:gsLst>
            <a:lin ang="5400000" scaled="0"/>
          </a:gradFill>
          <a:ln>
            <a:noFill/>
          </a:ln>
          <a:effectLst>
            <a:outerShdw blurRad="406400" dist="254000" dir="2700000" algn="tl" rotWithShape="0">
              <a:schemeClr val="accent1">
                <a:lumMod val="50000"/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6182247" y="2231416"/>
            <a:ext cx="4940074" cy="3635154"/>
          </a:xfrm>
          <a:prstGeom prst="roundRect">
            <a:avLst>
              <a:gd name="adj" fmla="val 5069"/>
            </a:avLst>
          </a:prstGeom>
          <a:noFill/>
          <a:ln>
            <a:gradFill>
              <a:gsLst>
                <a:gs pos="62000">
                  <a:schemeClr val="bg2"/>
                </a:gs>
                <a:gs pos="95000">
                  <a:schemeClr val="bg2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-127598" y="5596099"/>
            <a:ext cx="12334406" cy="15590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79476" y="1521421"/>
            <a:ext cx="9433048" cy="3289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2800"/>
              </a:lnSpc>
              <a:defRPr kumimoji="0" strike="noStrike" kern="100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仿宋_GB2312"/>
                <a:cs typeface="仿宋_GB2312"/>
              </a:defRPr>
            </a:lvl1pPr>
          </a:lstStyle>
          <a:p>
            <a:r>
              <a:rPr lang="zh-CN" altLang="zh-CN" b="1" dirty="0">
                <a:solidFill>
                  <a:schemeClr val="accent1"/>
                </a:solidFill>
                <a:latin typeface="+mj-ea"/>
                <a:ea typeface="+mj-ea"/>
              </a:rPr>
              <a:t>二、持续规范用工管理程序，明确用工标准，保障用工管理总量可控、结构合理、转化有序。</a:t>
            </a:r>
          </a:p>
        </p:txBody>
      </p:sp>
      <p:sp>
        <p:nvSpPr>
          <p:cNvPr id="646" name="文本框 645"/>
          <p:cNvSpPr txBox="1"/>
          <p:nvPr/>
        </p:nvSpPr>
        <p:spPr>
          <a:xfrm>
            <a:off x="853050" y="379772"/>
            <a:ext cx="4060850" cy="293828"/>
          </a:xfrm>
          <a:custGeom>
            <a:avLst/>
            <a:gdLst/>
            <a:ahLst/>
            <a:cxnLst/>
            <a:rect l="l" t="t" r="r" b="b"/>
            <a:pathLst>
              <a:path w="4060850" h="293828">
                <a:moveTo>
                  <a:pt x="552297" y="220676"/>
                </a:moveTo>
                <a:cubicBezTo>
                  <a:pt x="552542" y="220851"/>
                  <a:pt x="555203" y="222871"/>
                  <a:pt x="560279" y="226738"/>
                </a:cubicBezTo>
                <a:cubicBezTo>
                  <a:pt x="565355" y="230604"/>
                  <a:pt x="571380" y="235267"/>
                  <a:pt x="578352" y="240725"/>
                </a:cubicBezTo>
                <a:cubicBezTo>
                  <a:pt x="585325" y="246183"/>
                  <a:pt x="591778" y="251387"/>
                  <a:pt x="597713" y="256337"/>
                </a:cubicBezTo>
                <a:cubicBezTo>
                  <a:pt x="597217" y="258007"/>
                  <a:pt x="596151" y="259239"/>
                  <a:pt x="594512" y="260033"/>
                </a:cubicBezTo>
                <a:cubicBezTo>
                  <a:pt x="592874" y="260827"/>
                  <a:pt x="590893" y="261220"/>
                  <a:pt x="588569" y="261214"/>
                </a:cubicBezTo>
                <a:lnTo>
                  <a:pt x="309372" y="261214"/>
                </a:lnTo>
                <a:lnTo>
                  <a:pt x="306933" y="252680"/>
                </a:lnTo>
                <a:lnTo>
                  <a:pt x="526999" y="252680"/>
                </a:lnTo>
                <a:close/>
                <a:moveTo>
                  <a:pt x="1299667" y="195377"/>
                </a:moveTo>
                <a:cubicBezTo>
                  <a:pt x="1308087" y="195599"/>
                  <a:pt x="1315021" y="198508"/>
                  <a:pt x="1320470" y="204102"/>
                </a:cubicBezTo>
                <a:cubicBezTo>
                  <a:pt x="1325918" y="209696"/>
                  <a:pt x="1328737" y="216643"/>
                  <a:pt x="1328928" y="224943"/>
                </a:cubicBezTo>
                <a:cubicBezTo>
                  <a:pt x="1328737" y="233071"/>
                  <a:pt x="1325918" y="239827"/>
                  <a:pt x="1320470" y="245212"/>
                </a:cubicBezTo>
                <a:cubicBezTo>
                  <a:pt x="1315021" y="250597"/>
                  <a:pt x="1308087" y="253391"/>
                  <a:pt x="1299667" y="253594"/>
                </a:cubicBezTo>
                <a:cubicBezTo>
                  <a:pt x="1291247" y="253391"/>
                  <a:pt x="1284313" y="250597"/>
                  <a:pt x="1278865" y="245212"/>
                </a:cubicBezTo>
                <a:cubicBezTo>
                  <a:pt x="1273416" y="239827"/>
                  <a:pt x="1270597" y="233071"/>
                  <a:pt x="1270406" y="224943"/>
                </a:cubicBezTo>
                <a:cubicBezTo>
                  <a:pt x="1270597" y="216643"/>
                  <a:pt x="1273416" y="209696"/>
                  <a:pt x="1278865" y="204102"/>
                </a:cubicBezTo>
                <a:cubicBezTo>
                  <a:pt x="1284313" y="198508"/>
                  <a:pt x="1291247" y="195599"/>
                  <a:pt x="1299667" y="195377"/>
                </a:cubicBezTo>
                <a:close/>
                <a:moveTo>
                  <a:pt x="2666086" y="187129"/>
                </a:moveTo>
                <a:cubicBezTo>
                  <a:pt x="2672531" y="196237"/>
                  <a:pt x="2680367" y="204088"/>
                  <a:pt x="2689593" y="210682"/>
                </a:cubicBezTo>
                <a:cubicBezTo>
                  <a:pt x="2698820" y="217275"/>
                  <a:pt x="2709170" y="222840"/>
                  <a:pt x="2720645" y="227375"/>
                </a:cubicBezTo>
                <a:cubicBezTo>
                  <a:pt x="2733446" y="215484"/>
                  <a:pt x="2743810" y="202069"/>
                  <a:pt x="2751734" y="187129"/>
                </a:cubicBezTo>
                <a:close/>
                <a:moveTo>
                  <a:pt x="675113" y="183471"/>
                </a:moveTo>
                <a:lnTo>
                  <a:pt x="675113" y="249651"/>
                </a:lnTo>
                <a:lnTo>
                  <a:pt x="713861" y="249651"/>
                </a:lnTo>
                <a:lnTo>
                  <a:pt x="713861" y="183471"/>
                </a:lnTo>
                <a:close/>
                <a:moveTo>
                  <a:pt x="2775814" y="156958"/>
                </a:moveTo>
                <a:lnTo>
                  <a:pt x="2812085" y="190787"/>
                </a:lnTo>
                <a:cubicBezTo>
                  <a:pt x="2811100" y="192420"/>
                  <a:pt x="2809640" y="193576"/>
                  <a:pt x="2807703" y="194255"/>
                </a:cubicBezTo>
                <a:cubicBezTo>
                  <a:pt x="2805767" y="194935"/>
                  <a:pt x="2802858" y="195405"/>
                  <a:pt x="2798978" y="195666"/>
                </a:cubicBezTo>
                <a:cubicBezTo>
                  <a:pt x="2788310" y="212130"/>
                  <a:pt x="2775204" y="226460"/>
                  <a:pt x="2759659" y="238656"/>
                </a:cubicBezTo>
                <a:cubicBezTo>
                  <a:pt x="2773121" y="241362"/>
                  <a:pt x="2787117" y="243344"/>
                  <a:pt x="2801645" y="244602"/>
                </a:cubicBezTo>
                <a:cubicBezTo>
                  <a:pt x="2816174" y="245859"/>
                  <a:pt x="2830932" y="246622"/>
                  <a:pt x="2845918" y="246888"/>
                </a:cubicBezTo>
                <a:lnTo>
                  <a:pt x="2845918" y="250546"/>
                </a:lnTo>
                <a:cubicBezTo>
                  <a:pt x="2836780" y="253492"/>
                  <a:pt x="2829452" y="258572"/>
                  <a:pt x="2823934" y="265786"/>
                </a:cubicBezTo>
                <a:cubicBezTo>
                  <a:pt x="2818416" y="273000"/>
                  <a:pt x="2814669" y="282042"/>
                  <a:pt x="2812694" y="292913"/>
                </a:cubicBezTo>
                <a:cubicBezTo>
                  <a:pt x="2794864" y="289795"/>
                  <a:pt x="2778328" y="285820"/>
                  <a:pt x="2763088" y="280988"/>
                </a:cubicBezTo>
                <a:cubicBezTo>
                  <a:pt x="2747848" y="276156"/>
                  <a:pt x="2733903" y="269971"/>
                  <a:pt x="2721254" y="262433"/>
                </a:cubicBezTo>
                <a:cubicBezTo>
                  <a:pt x="2703259" y="271107"/>
                  <a:pt x="2683319" y="277991"/>
                  <a:pt x="2661437" y="283083"/>
                </a:cubicBezTo>
                <a:cubicBezTo>
                  <a:pt x="2639555" y="288176"/>
                  <a:pt x="2615806" y="291554"/>
                  <a:pt x="2590190" y="293218"/>
                </a:cubicBezTo>
                <a:lnTo>
                  <a:pt x="2588971" y="289560"/>
                </a:lnTo>
                <a:cubicBezTo>
                  <a:pt x="2610358" y="284690"/>
                  <a:pt x="2630220" y="278581"/>
                  <a:pt x="2648559" y="271234"/>
                </a:cubicBezTo>
                <a:cubicBezTo>
                  <a:pt x="2666898" y="263887"/>
                  <a:pt x="2683408" y="255264"/>
                  <a:pt x="2698089" y="245364"/>
                </a:cubicBezTo>
                <a:cubicBezTo>
                  <a:pt x="2690019" y="237926"/>
                  <a:pt x="2682767" y="229401"/>
                  <a:pt x="2676334" y="219791"/>
                </a:cubicBezTo>
                <a:cubicBezTo>
                  <a:pt x="2669902" y="210180"/>
                  <a:pt x="2664250" y="199293"/>
                  <a:pt x="2659380" y="187129"/>
                </a:cubicBezTo>
                <a:lnTo>
                  <a:pt x="2639568" y="187129"/>
                </a:lnTo>
                <a:lnTo>
                  <a:pt x="2636824" y="178632"/>
                </a:lnTo>
                <a:lnTo>
                  <a:pt x="2751430" y="178632"/>
                </a:lnTo>
                <a:close/>
                <a:moveTo>
                  <a:pt x="731827" y="153308"/>
                </a:moveTo>
                <a:lnTo>
                  <a:pt x="767484" y="180437"/>
                </a:lnTo>
                <a:cubicBezTo>
                  <a:pt x="766625" y="181796"/>
                  <a:pt x="765290" y="182948"/>
                  <a:pt x="763478" y="183893"/>
                </a:cubicBezTo>
                <a:cubicBezTo>
                  <a:pt x="761665" y="184838"/>
                  <a:pt x="759033" y="185612"/>
                  <a:pt x="755580" y="186216"/>
                </a:cubicBezTo>
                <a:lnTo>
                  <a:pt x="755580" y="270644"/>
                </a:lnTo>
                <a:cubicBezTo>
                  <a:pt x="755491" y="271666"/>
                  <a:pt x="752471" y="273279"/>
                  <a:pt x="746521" y="275483"/>
                </a:cubicBezTo>
                <a:cubicBezTo>
                  <a:pt x="740570" y="277686"/>
                  <a:pt x="732221" y="278918"/>
                  <a:pt x="721474" y="279178"/>
                </a:cubicBezTo>
                <a:lnTo>
                  <a:pt x="713861" y="279178"/>
                </a:lnTo>
                <a:lnTo>
                  <a:pt x="713861" y="258147"/>
                </a:lnTo>
                <a:lnTo>
                  <a:pt x="675113" y="258147"/>
                </a:lnTo>
                <a:lnTo>
                  <a:pt x="675113" y="276435"/>
                </a:lnTo>
                <a:cubicBezTo>
                  <a:pt x="675024" y="278016"/>
                  <a:pt x="672156" y="279883"/>
                  <a:pt x="666510" y="282036"/>
                </a:cubicBezTo>
                <a:cubicBezTo>
                  <a:pt x="660865" y="284188"/>
                  <a:pt x="652973" y="285369"/>
                  <a:pt x="642835" y="285579"/>
                </a:cubicBezTo>
                <a:lnTo>
                  <a:pt x="635527" y="285579"/>
                </a:lnTo>
                <a:lnTo>
                  <a:pt x="635527" y="158801"/>
                </a:lnTo>
                <a:lnTo>
                  <a:pt x="678469" y="174975"/>
                </a:lnTo>
                <a:lnTo>
                  <a:pt x="712640" y="174975"/>
                </a:lnTo>
                <a:close/>
                <a:moveTo>
                  <a:pt x="80467" y="152381"/>
                </a:moveTo>
                <a:cubicBezTo>
                  <a:pt x="79381" y="158020"/>
                  <a:pt x="78200" y="164059"/>
                  <a:pt x="76924" y="170498"/>
                </a:cubicBezTo>
                <a:cubicBezTo>
                  <a:pt x="75647" y="176937"/>
                  <a:pt x="74390" y="182900"/>
                  <a:pt x="73152" y="188386"/>
                </a:cubicBezTo>
                <a:lnTo>
                  <a:pt x="123444" y="188386"/>
                </a:lnTo>
                <a:lnTo>
                  <a:pt x="123444" y="152381"/>
                </a:lnTo>
                <a:close/>
                <a:moveTo>
                  <a:pt x="2347264" y="132284"/>
                </a:moveTo>
                <a:lnTo>
                  <a:pt x="2347264" y="208179"/>
                </a:lnTo>
                <a:lnTo>
                  <a:pt x="2393899" y="208179"/>
                </a:lnTo>
                <a:lnTo>
                  <a:pt x="2393899" y="132284"/>
                </a:lnTo>
                <a:close/>
                <a:moveTo>
                  <a:pt x="1122274" y="111862"/>
                </a:moveTo>
                <a:lnTo>
                  <a:pt x="1159459" y="143866"/>
                </a:lnTo>
                <a:cubicBezTo>
                  <a:pt x="1158278" y="145250"/>
                  <a:pt x="1156678" y="146444"/>
                  <a:pt x="1154658" y="147447"/>
                </a:cubicBezTo>
                <a:cubicBezTo>
                  <a:pt x="1152639" y="148451"/>
                  <a:pt x="1149972" y="149187"/>
                  <a:pt x="1146657" y="149657"/>
                </a:cubicBezTo>
                <a:cubicBezTo>
                  <a:pt x="1144854" y="188780"/>
                  <a:pt x="1141831" y="218739"/>
                  <a:pt x="1137590" y="239535"/>
                </a:cubicBezTo>
                <a:cubicBezTo>
                  <a:pt x="1133348" y="260331"/>
                  <a:pt x="1126820" y="274060"/>
                  <a:pt x="1118006" y="280721"/>
                </a:cubicBezTo>
                <a:cubicBezTo>
                  <a:pt x="1112406" y="285268"/>
                  <a:pt x="1105928" y="288595"/>
                  <a:pt x="1098575" y="290703"/>
                </a:cubicBezTo>
                <a:cubicBezTo>
                  <a:pt x="1091222" y="292812"/>
                  <a:pt x="1081849" y="293853"/>
                  <a:pt x="1070457" y="293828"/>
                </a:cubicBezTo>
                <a:cubicBezTo>
                  <a:pt x="1070648" y="287389"/>
                  <a:pt x="1070191" y="281674"/>
                  <a:pt x="1069086" y="276683"/>
                </a:cubicBezTo>
                <a:cubicBezTo>
                  <a:pt x="1067981" y="271692"/>
                  <a:pt x="1066000" y="267653"/>
                  <a:pt x="1063142" y="264567"/>
                </a:cubicBezTo>
                <a:cubicBezTo>
                  <a:pt x="1059891" y="261189"/>
                  <a:pt x="1055344" y="258191"/>
                  <a:pt x="1049502" y="255575"/>
                </a:cubicBezTo>
                <a:cubicBezTo>
                  <a:pt x="1043660" y="252959"/>
                  <a:pt x="1036828" y="250876"/>
                  <a:pt x="1029005" y="249327"/>
                </a:cubicBezTo>
                <a:lnTo>
                  <a:pt x="1029005" y="245974"/>
                </a:lnTo>
                <a:cubicBezTo>
                  <a:pt x="1037406" y="246609"/>
                  <a:pt x="1046207" y="247168"/>
                  <a:pt x="1055408" y="247650"/>
                </a:cubicBezTo>
                <a:cubicBezTo>
                  <a:pt x="1064609" y="248133"/>
                  <a:pt x="1071353" y="248387"/>
                  <a:pt x="1075639" y="248412"/>
                </a:cubicBezTo>
                <a:cubicBezTo>
                  <a:pt x="1078033" y="248419"/>
                  <a:pt x="1080027" y="248177"/>
                  <a:pt x="1081621" y="247689"/>
                </a:cubicBezTo>
                <a:cubicBezTo>
                  <a:pt x="1083215" y="247200"/>
                  <a:pt x="1084675" y="246425"/>
                  <a:pt x="1086002" y="245364"/>
                </a:cubicBezTo>
                <a:cubicBezTo>
                  <a:pt x="1090377" y="241726"/>
                  <a:pt x="1093895" y="231096"/>
                  <a:pt x="1096556" y="213475"/>
                </a:cubicBezTo>
                <a:cubicBezTo>
                  <a:pt x="1099217" y="195853"/>
                  <a:pt x="1101287" y="172041"/>
                  <a:pt x="1102766" y="142037"/>
                </a:cubicBezTo>
                <a:lnTo>
                  <a:pt x="1057351" y="142037"/>
                </a:lnTo>
                <a:cubicBezTo>
                  <a:pt x="1055690" y="160257"/>
                  <a:pt x="1051257" y="178478"/>
                  <a:pt x="1044053" y="196698"/>
                </a:cubicBezTo>
                <a:cubicBezTo>
                  <a:pt x="1036849" y="214918"/>
                  <a:pt x="1024040" y="232326"/>
                  <a:pt x="1005625" y="248920"/>
                </a:cubicBezTo>
                <a:cubicBezTo>
                  <a:pt x="987211" y="265515"/>
                  <a:pt x="960359" y="280484"/>
                  <a:pt x="925068" y="293828"/>
                </a:cubicBezTo>
                <a:lnTo>
                  <a:pt x="922325" y="289865"/>
                </a:lnTo>
                <a:cubicBezTo>
                  <a:pt x="947732" y="273331"/>
                  <a:pt x="966547" y="256582"/>
                  <a:pt x="978769" y="239618"/>
                </a:cubicBezTo>
                <a:cubicBezTo>
                  <a:pt x="990991" y="222655"/>
                  <a:pt x="999014" y="205929"/>
                  <a:pt x="1002837" y="189439"/>
                </a:cubicBezTo>
                <a:cubicBezTo>
                  <a:pt x="1006660" y="172950"/>
                  <a:pt x="1008677" y="157149"/>
                  <a:pt x="1008888" y="142037"/>
                </a:cubicBezTo>
                <a:lnTo>
                  <a:pt x="960729" y="142037"/>
                </a:lnTo>
                <a:lnTo>
                  <a:pt x="957986" y="133503"/>
                </a:lnTo>
                <a:lnTo>
                  <a:pt x="1099718" y="133503"/>
                </a:lnTo>
                <a:close/>
                <a:moveTo>
                  <a:pt x="515417" y="111862"/>
                </a:moveTo>
                <a:cubicBezTo>
                  <a:pt x="515646" y="112026"/>
                  <a:pt x="518167" y="113934"/>
                  <a:pt x="522980" y="117585"/>
                </a:cubicBezTo>
                <a:cubicBezTo>
                  <a:pt x="527793" y="121237"/>
                  <a:pt x="533520" y="125651"/>
                  <a:pt x="540162" y="130827"/>
                </a:cubicBezTo>
                <a:cubicBezTo>
                  <a:pt x="546804" y="136003"/>
                  <a:pt x="552982" y="140959"/>
                  <a:pt x="558698" y="145695"/>
                </a:cubicBezTo>
                <a:cubicBezTo>
                  <a:pt x="558203" y="147365"/>
                  <a:pt x="557136" y="148597"/>
                  <a:pt x="555498" y="149391"/>
                </a:cubicBezTo>
                <a:cubicBezTo>
                  <a:pt x="553860" y="150184"/>
                  <a:pt x="551878" y="150578"/>
                  <a:pt x="549554" y="150572"/>
                </a:cubicBezTo>
                <a:lnTo>
                  <a:pt x="345034" y="150572"/>
                </a:lnTo>
                <a:lnTo>
                  <a:pt x="342595" y="142037"/>
                </a:lnTo>
                <a:lnTo>
                  <a:pt x="491338" y="142037"/>
                </a:lnTo>
                <a:close/>
                <a:moveTo>
                  <a:pt x="168554" y="106966"/>
                </a:moveTo>
                <a:lnTo>
                  <a:pt x="168554" y="143885"/>
                </a:lnTo>
                <a:lnTo>
                  <a:pt x="212446" y="143885"/>
                </a:lnTo>
                <a:lnTo>
                  <a:pt x="212446" y="106966"/>
                </a:lnTo>
                <a:close/>
                <a:moveTo>
                  <a:pt x="2698699" y="105137"/>
                </a:moveTo>
                <a:lnTo>
                  <a:pt x="2698699" y="145409"/>
                </a:lnTo>
                <a:lnTo>
                  <a:pt x="2738018" y="145409"/>
                </a:lnTo>
                <a:lnTo>
                  <a:pt x="2738018" y="105137"/>
                </a:lnTo>
                <a:close/>
                <a:moveTo>
                  <a:pt x="1299667" y="85040"/>
                </a:moveTo>
                <a:cubicBezTo>
                  <a:pt x="1308087" y="85268"/>
                  <a:pt x="1315021" y="88164"/>
                  <a:pt x="1320470" y="93726"/>
                </a:cubicBezTo>
                <a:cubicBezTo>
                  <a:pt x="1325918" y="99289"/>
                  <a:pt x="1328737" y="106147"/>
                  <a:pt x="1328928" y="114300"/>
                </a:cubicBezTo>
                <a:cubicBezTo>
                  <a:pt x="1328737" y="122428"/>
                  <a:pt x="1325918" y="129185"/>
                  <a:pt x="1320470" y="134570"/>
                </a:cubicBezTo>
                <a:cubicBezTo>
                  <a:pt x="1315021" y="139954"/>
                  <a:pt x="1308087" y="142748"/>
                  <a:pt x="1299667" y="142952"/>
                </a:cubicBezTo>
                <a:cubicBezTo>
                  <a:pt x="1291247" y="142748"/>
                  <a:pt x="1284313" y="139954"/>
                  <a:pt x="1278865" y="134570"/>
                </a:cubicBezTo>
                <a:cubicBezTo>
                  <a:pt x="1273416" y="129185"/>
                  <a:pt x="1270597" y="122428"/>
                  <a:pt x="1270406" y="114300"/>
                </a:cubicBezTo>
                <a:cubicBezTo>
                  <a:pt x="1270597" y="106147"/>
                  <a:pt x="1273416" y="99289"/>
                  <a:pt x="1278865" y="93726"/>
                </a:cubicBezTo>
                <a:cubicBezTo>
                  <a:pt x="1284313" y="88164"/>
                  <a:pt x="1291247" y="85268"/>
                  <a:pt x="1299667" y="85040"/>
                </a:cubicBezTo>
                <a:close/>
                <a:moveTo>
                  <a:pt x="3532327" y="69800"/>
                </a:moveTo>
                <a:lnTo>
                  <a:pt x="3566769" y="98451"/>
                </a:lnTo>
                <a:cubicBezTo>
                  <a:pt x="3565919" y="99556"/>
                  <a:pt x="3564572" y="100623"/>
                  <a:pt x="3562731" y="101651"/>
                </a:cubicBezTo>
                <a:cubicBezTo>
                  <a:pt x="3560889" y="102680"/>
                  <a:pt x="3558171" y="103442"/>
                  <a:pt x="3554577" y="103937"/>
                </a:cubicBezTo>
                <a:lnTo>
                  <a:pt x="3554577" y="217628"/>
                </a:lnTo>
                <a:cubicBezTo>
                  <a:pt x="3562216" y="214872"/>
                  <a:pt x="3570103" y="211925"/>
                  <a:pt x="3578237" y="208788"/>
                </a:cubicBezTo>
                <a:cubicBezTo>
                  <a:pt x="3586372" y="205652"/>
                  <a:pt x="3594639" y="202400"/>
                  <a:pt x="3603040" y="199035"/>
                </a:cubicBezTo>
                <a:lnTo>
                  <a:pt x="3603955" y="201778"/>
                </a:lnTo>
                <a:cubicBezTo>
                  <a:pt x="3597948" y="208827"/>
                  <a:pt x="3589312" y="218199"/>
                  <a:pt x="3578047" y="229896"/>
                </a:cubicBezTo>
                <a:cubicBezTo>
                  <a:pt x="3566782" y="241593"/>
                  <a:pt x="3553269" y="254470"/>
                  <a:pt x="3537508" y="268529"/>
                </a:cubicBezTo>
                <a:cubicBezTo>
                  <a:pt x="3536111" y="271876"/>
                  <a:pt x="3534486" y="274708"/>
                  <a:pt x="3532632" y="277026"/>
                </a:cubicBezTo>
                <a:cubicBezTo>
                  <a:pt x="3530777" y="279343"/>
                  <a:pt x="3528847" y="281185"/>
                  <a:pt x="3526840" y="282550"/>
                </a:cubicBezTo>
                <a:lnTo>
                  <a:pt x="3495751" y="237744"/>
                </a:lnTo>
                <a:cubicBezTo>
                  <a:pt x="3502717" y="233522"/>
                  <a:pt x="3507301" y="230080"/>
                  <a:pt x="3509505" y="227419"/>
                </a:cubicBezTo>
                <a:cubicBezTo>
                  <a:pt x="3511708" y="224759"/>
                  <a:pt x="3512712" y="221698"/>
                  <a:pt x="3512515" y="218237"/>
                </a:cubicBezTo>
                <a:lnTo>
                  <a:pt x="3512515" y="97232"/>
                </a:lnTo>
                <a:lnTo>
                  <a:pt x="3471367" y="97232"/>
                </a:lnTo>
                <a:lnTo>
                  <a:pt x="3468624" y="88697"/>
                </a:lnTo>
                <a:lnTo>
                  <a:pt x="3513124" y="88697"/>
                </a:lnTo>
                <a:close/>
                <a:moveTo>
                  <a:pt x="641604" y="64923"/>
                </a:moveTo>
                <a:cubicBezTo>
                  <a:pt x="660845" y="71951"/>
                  <a:pt x="673626" y="80088"/>
                  <a:pt x="679947" y="89335"/>
                </a:cubicBezTo>
                <a:cubicBezTo>
                  <a:pt x="686267" y="98583"/>
                  <a:pt x="688180" y="107006"/>
                  <a:pt x="685686" y="114605"/>
                </a:cubicBezTo>
                <a:cubicBezTo>
                  <a:pt x="683191" y="122205"/>
                  <a:pt x="678341" y="127046"/>
                  <a:pt x="671136" y="129131"/>
                </a:cubicBezTo>
                <a:cubicBezTo>
                  <a:pt x="663931" y="131215"/>
                  <a:pt x="656424" y="128609"/>
                  <a:pt x="648614" y="121311"/>
                </a:cubicBezTo>
                <a:cubicBezTo>
                  <a:pt x="649433" y="111697"/>
                  <a:pt x="648862" y="102045"/>
                  <a:pt x="646900" y="92355"/>
                </a:cubicBezTo>
                <a:cubicBezTo>
                  <a:pt x="644938" y="82665"/>
                  <a:pt x="642156" y="73927"/>
                  <a:pt x="638556" y="66142"/>
                </a:cubicBezTo>
                <a:close/>
                <a:moveTo>
                  <a:pt x="2657246" y="63089"/>
                </a:moveTo>
                <a:lnTo>
                  <a:pt x="2708453" y="67361"/>
                </a:lnTo>
                <a:cubicBezTo>
                  <a:pt x="2708237" y="69222"/>
                  <a:pt x="2707449" y="70835"/>
                  <a:pt x="2706090" y="72200"/>
                </a:cubicBezTo>
                <a:cubicBezTo>
                  <a:pt x="2704732" y="73565"/>
                  <a:pt x="2702268" y="74492"/>
                  <a:pt x="2698699" y="74981"/>
                </a:cubicBezTo>
                <a:lnTo>
                  <a:pt x="2698699" y="96641"/>
                </a:lnTo>
                <a:lnTo>
                  <a:pt x="2738018" y="96641"/>
                </a:lnTo>
                <a:lnTo>
                  <a:pt x="2738018" y="63089"/>
                </a:lnTo>
                <a:lnTo>
                  <a:pt x="2789529" y="67361"/>
                </a:lnTo>
                <a:cubicBezTo>
                  <a:pt x="2789313" y="69203"/>
                  <a:pt x="2788526" y="70778"/>
                  <a:pt x="2787168" y="72086"/>
                </a:cubicBezTo>
                <a:cubicBezTo>
                  <a:pt x="2785808" y="73394"/>
                  <a:pt x="2783345" y="74359"/>
                  <a:pt x="2779776" y="74981"/>
                </a:cubicBezTo>
                <a:lnTo>
                  <a:pt x="2779776" y="96641"/>
                </a:lnTo>
                <a:lnTo>
                  <a:pt x="2787396" y="96641"/>
                </a:lnTo>
                <a:lnTo>
                  <a:pt x="2804769" y="68573"/>
                </a:lnTo>
                <a:cubicBezTo>
                  <a:pt x="2804948" y="68733"/>
                  <a:pt x="2806792" y="70548"/>
                  <a:pt x="2810301" y="74019"/>
                </a:cubicBezTo>
                <a:cubicBezTo>
                  <a:pt x="2813810" y="77489"/>
                  <a:pt x="2817912" y="81653"/>
                  <a:pt x="2822606" y="86511"/>
                </a:cubicBezTo>
                <a:cubicBezTo>
                  <a:pt x="2827300" y="91369"/>
                  <a:pt x="2831515" y="95959"/>
                  <a:pt x="2835250" y="100282"/>
                </a:cubicBezTo>
                <a:cubicBezTo>
                  <a:pt x="2834773" y="101945"/>
                  <a:pt x="2833821" y="103171"/>
                  <a:pt x="2832392" y="103962"/>
                </a:cubicBezTo>
                <a:cubicBezTo>
                  <a:pt x="2830963" y="104752"/>
                  <a:pt x="2829173" y="105144"/>
                  <a:pt x="2827020" y="105137"/>
                </a:cubicBezTo>
                <a:lnTo>
                  <a:pt x="2779776" y="105137"/>
                </a:lnTo>
                <a:lnTo>
                  <a:pt x="2779776" y="152995"/>
                </a:lnTo>
                <a:cubicBezTo>
                  <a:pt x="2779332" y="154430"/>
                  <a:pt x="2775572" y="156209"/>
                  <a:pt x="2768498" y="158333"/>
                </a:cubicBezTo>
                <a:cubicBezTo>
                  <a:pt x="2761425" y="160456"/>
                  <a:pt x="2753703" y="161626"/>
                  <a:pt x="2745333" y="161842"/>
                </a:cubicBezTo>
                <a:lnTo>
                  <a:pt x="2738018" y="161842"/>
                </a:lnTo>
                <a:lnTo>
                  <a:pt x="2738018" y="153905"/>
                </a:lnTo>
                <a:lnTo>
                  <a:pt x="2698699" y="153905"/>
                </a:lnTo>
                <a:lnTo>
                  <a:pt x="2698699" y="160011"/>
                </a:lnTo>
                <a:cubicBezTo>
                  <a:pt x="2698248" y="161448"/>
                  <a:pt x="2694502" y="163229"/>
                  <a:pt x="2687459" y="165353"/>
                </a:cubicBezTo>
                <a:cubicBezTo>
                  <a:pt x="2680418" y="167477"/>
                  <a:pt x="2672785" y="168647"/>
                  <a:pt x="2664561" y="168864"/>
                </a:cubicBezTo>
                <a:lnTo>
                  <a:pt x="2657246" y="168864"/>
                </a:lnTo>
                <a:lnTo>
                  <a:pt x="2657246" y="105137"/>
                </a:lnTo>
                <a:lnTo>
                  <a:pt x="2629510" y="105137"/>
                </a:lnTo>
                <a:lnTo>
                  <a:pt x="2627071" y="96641"/>
                </a:lnTo>
                <a:lnTo>
                  <a:pt x="2657246" y="96641"/>
                </a:lnTo>
                <a:close/>
                <a:moveTo>
                  <a:pt x="2345131" y="62180"/>
                </a:moveTo>
                <a:cubicBezTo>
                  <a:pt x="2338438" y="70562"/>
                  <a:pt x="2331555" y="78410"/>
                  <a:pt x="2324481" y="85725"/>
                </a:cubicBezTo>
                <a:cubicBezTo>
                  <a:pt x="2317407" y="93041"/>
                  <a:pt x="2310066" y="99822"/>
                  <a:pt x="2302459" y="106071"/>
                </a:cubicBezTo>
                <a:lnTo>
                  <a:pt x="2351532" y="123749"/>
                </a:lnTo>
                <a:lnTo>
                  <a:pt x="2393899" y="123749"/>
                </a:lnTo>
                <a:lnTo>
                  <a:pt x="2393899" y="62180"/>
                </a:lnTo>
                <a:close/>
                <a:moveTo>
                  <a:pt x="1790929" y="42044"/>
                </a:moveTo>
                <a:cubicBezTo>
                  <a:pt x="1784857" y="41795"/>
                  <a:pt x="1779345" y="44799"/>
                  <a:pt x="1774392" y="51054"/>
                </a:cubicBezTo>
                <a:cubicBezTo>
                  <a:pt x="1769439" y="57308"/>
                  <a:pt x="1765485" y="68306"/>
                  <a:pt x="1762532" y="84045"/>
                </a:cubicBezTo>
                <a:cubicBezTo>
                  <a:pt x="1759578" y="99784"/>
                  <a:pt x="1758064" y="121756"/>
                  <a:pt x="1757991" y="149961"/>
                </a:cubicBezTo>
                <a:cubicBezTo>
                  <a:pt x="1758064" y="178369"/>
                  <a:pt x="1759578" y="200511"/>
                  <a:pt x="1762532" y="216386"/>
                </a:cubicBezTo>
                <a:cubicBezTo>
                  <a:pt x="1765485" y="232261"/>
                  <a:pt x="1769439" y="243360"/>
                  <a:pt x="1774392" y="249683"/>
                </a:cubicBezTo>
                <a:cubicBezTo>
                  <a:pt x="1779345" y="256006"/>
                  <a:pt x="1784857" y="259043"/>
                  <a:pt x="1790929" y="258795"/>
                </a:cubicBezTo>
                <a:cubicBezTo>
                  <a:pt x="1797007" y="259037"/>
                  <a:pt x="1802572" y="255978"/>
                  <a:pt x="1807623" y="249615"/>
                </a:cubicBezTo>
                <a:cubicBezTo>
                  <a:pt x="1812674" y="243253"/>
                  <a:pt x="1816725" y="232131"/>
                  <a:pt x="1819777" y="216250"/>
                </a:cubicBezTo>
                <a:cubicBezTo>
                  <a:pt x="1822828" y="200370"/>
                  <a:pt x="1824395" y="178273"/>
                  <a:pt x="1824476" y="149961"/>
                </a:cubicBezTo>
                <a:cubicBezTo>
                  <a:pt x="1824395" y="121852"/>
                  <a:pt x="1822828" y="99925"/>
                  <a:pt x="1819777" y="84180"/>
                </a:cubicBezTo>
                <a:cubicBezTo>
                  <a:pt x="1816725" y="68435"/>
                  <a:pt x="1812674" y="57416"/>
                  <a:pt x="1807623" y="51121"/>
                </a:cubicBezTo>
                <a:cubicBezTo>
                  <a:pt x="1802572" y="44827"/>
                  <a:pt x="1797007" y="41801"/>
                  <a:pt x="1790929" y="42044"/>
                </a:cubicBezTo>
                <a:close/>
                <a:moveTo>
                  <a:pt x="824465" y="41758"/>
                </a:moveTo>
                <a:lnTo>
                  <a:pt x="824465" y="209703"/>
                </a:lnTo>
                <a:lnTo>
                  <a:pt x="843689" y="209703"/>
                </a:lnTo>
                <a:cubicBezTo>
                  <a:pt x="845183" y="209716"/>
                  <a:pt x="846467" y="209614"/>
                  <a:pt x="847542" y="209398"/>
                </a:cubicBezTo>
                <a:cubicBezTo>
                  <a:pt x="848616" y="209182"/>
                  <a:pt x="849671" y="208775"/>
                  <a:pt x="850708" y="208178"/>
                </a:cubicBezTo>
                <a:cubicBezTo>
                  <a:pt x="853003" y="206856"/>
                  <a:pt x="854745" y="204924"/>
                  <a:pt x="855933" y="202382"/>
                </a:cubicBezTo>
                <a:cubicBezTo>
                  <a:pt x="857122" y="199840"/>
                  <a:pt x="857720" y="196383"/>
                  <a:pt x="857726" y="192011"/>
                </a:cubicBezTo>
                <a:cubicBezTo>
                  <a:pt x="857796" y="180929"/>
                  <a:pt x="855673" y="169744"/>
                  <a:pt x="851356" y="158458"/>
                </a:cubicBezTo>
                <a:cubicBezTo>
                  <a:pt x="847039" y="147172"/>
                  <a:pt x="840110" y="136523"/>
                  <a:pt x="830568" y="126510"/>
                </a:cubicBezTo>
                <a:cubicBezTo>
                  <a:pt x="832629" y="119219"/>
                  <a:pt x="834712" y="110630"/>
                  <a:pt x="836818" y="100743"/>
                </a:cubicBezTo>
                <a:cubicBezTo>
                  <a:pt x="838924" y="90856"/>
                  <a:pt x="840894" y="80731"/>
                  <a:pt x="842728" y="70370"/>
                </a:cubicBezTo>
                <a:cubicBezTo>
                  <a:pt x="844563" y="60008"/>
                  <a:pt x="846104" y="50471"/>
                  <a:pt x="847351" y="41758"/>
                </a:cubicBezTo>
                <a:close/>
                <a:moveTo>
                  <a:pt x="2155336" y="31414"/>
                </a:moveTo>
                <a:cubicBezTo>
                  <a:pt x="2179328" y="31749"/>
                  <a:pt x="2197074" y="37624"/>
                  <a:pt x="2208573" y="49038"/>
                </a:cubicBezTo>
                <a:cubicBezTo>
                  <a:pt x="2220072" y="60453"/>
                  <a:pt x="2225783" y="75397"/>
                  <a:pt x="2225706" y="93872"/>
                </a:cubicBezTo>
                <a:cubicBezTo>
                  <a:pt x="2225705" y="104562"/>
                  <a:pt x="2222561" y="114818"/>
                  <a:pt x="2216275" y="124640"/>
                </a:cubicBezTo>
                <a:cubicBezTo>
                  <a:pt x="2209989" y="134461"/>
                  <a:pt x="2200572" y="144943"/>
                  <a:pt x="2188023" y="156086"/>
                </a:cubicBezTo>
                <a:cubicBezTo>
                  <a:pt x="2175474" y="167228"/>
                  <a:pt x="2159802" y="180126"/>
                  <a:pt x="2141010" y="194780"/>
                </a:cubicBezTo>
                <a:cubicBezTo>
                  <a:pt x="2136044" y="198801"/>
                  <a:pt x="2130279" y="203564"/>
                  <a:pt x="2123713" y="209071"/>
                </a:cubicBezTo>
                <a:cubicBezTo>
                  <a:pt x="2117147" y="214577"/>
                  <a:pt x="2110314" y="220484"/>
                  <a:pt x="2103215" y="226791"/>
                </a:cubicBezTo>
                <a:lnTo>
                  <a:pt x="2230888" y="226791"/>
                </a:lnTo>
                <a:lnTo>
                  <a:pt x="2230888" y="264243"/>
                </a:lnTo>
                <a:lnTo>
                  <a:pt x="2078222" y="264243"/>
                </a:lnTo>
                <a:lnTo>
                  <a:pt x="2078222" y="236839"/>
                </a:lnTo>
                <a:cubicBezTo>
                  <a:pt x="2087092" y="227197"/>
                  <a:pt x="2095716" y="217687"/>
                  <a:pt x="2104091" y="208307"/>
                </a:cubicBezTo>
                <a:cubicBezTo>
                  <a:pt x="2112467" y="198927"/>
                  <a:pt x="2120405" y="189947"/>
                  <a:pt x="2127904" y="181366"/>
                </a:cubicBezTo>
                <a:cubicBezTo>
                  <a:pt x="2138958" y="169054"/>
                  <a:pt x="2148041" y="158112"/>
                  <a:pt x="2155155" y="148543"/>
                </a:cubicBezTo>
                <a:cubicBezTo>
                  <a:pt x="2162269" y="138974"/>
                  <a:pt x="2167537" y="129659"/>
                  <a:pt x="2170960" y="120598"/>
                </a:cubicBezTo>
                <a:cubicBezTo>
                  <a:pt x="2174382" y="111536"/>
                  <a:pt x="2176083" y="101612"/>
                  <a:pt x="2176062" y="90823"/>
                </a:cubicBezTo>
                <a:cubicBezTo>
                  <a:pt x="2175955" y="75573"/>
                  <a:pt x="2172589" y="63620"/>
                  <a:pt x="2165966" y="54963"/>
                </a:cubicBezTo>
                <a:cubicBezTo>
                  <a:pt x="2159343" y="46306"/>
                  <a:pt x="2150110" y="41898"/>
                  <a:pt x="2138267" y="41739"/>
                </a:cubicBezTo>
                <a:cubicBezTo>
                  <a:pt x="2134559" y="41689"/>
                  <a:pt x="2130698" y="42096"/>
                  <a:pt x="2126685" y="42960"/>
                </a:cubicBezTo>
                <a:lnTo>
                  <a:pt x="2119979" y="73141"/>
                </a:lnTo>
                <a:cubicBezTo>
                  <a:pt x="2118150" y="83132"/>
                  <a:pt x="2115102" y="89902"/>
                  <a:pt x="2110835" y="93452"/>
                </a:cubicBezTo>
                <a:cubicBezTo>
                  <a:pt x="2106568" y="97003"/>
                  <a:pt x="2101996" y="98667"/>
                  <a:pt x="2097119" y="98444"/>
                </a:cubicBezTo>
                <a:cubicBezTo>
                  <a:pt x="2092655" y="98400"/>
                  <a:pt x="2088705" y="97269"/>
                  <a:pt x="2085270" y="95053"/>
                </a:cubicBezTo>
                <a:cubicBezTo>
                  <a:pt x="2081835" y="92836"/>
                  <a:pt x="2079180" y="89800"/>
                  <a:pt x="2077307" y="85945"/>
                </a:cubicBezTo>
                <a:cubicBezTo>
                  <a:pt x="2078378" y="74235"/>
                  <a:pt x="2082502" y="64328"/>
                  <a:pt x="2089680" y="56226"/>
                </a:cubicBezTo>
                <a:cubicBezTo>
                  <a:pt x="2096858" y="48123"/>
                  <a:pt x="2106152" y="41968"/>
                  <a:pt x="2117563" y="37761"/>
                </a:cubicBezTo>
                <a:cubicBezTo>
                  <a:pt x="2128975" y="33553"/>
                  <a:pt x="2141565" y="31438"/>
                  <a:pt x="2155336" y="31414"/>
                </a:cubicBezTo>
                <a:close/>
                <a:moveTo>
                  <a:pt x="1974361" y="31414"/>
                </a:moveTo>
                <a:cubicBezTo>
                  <a:pt x="1998353" y="31749"/>
                  <a:pt x="2016099" y="37624"/>
                  <a:pt x="2027598" y="49038"/>
                </a:cubicBezTo>
                <a:cubicBezTo>
                  <a:pt x="2039097" y="60453"/>
                  <a:pt x="2044808" y="75397"/>
                  <a:pt x="2044731" y="93872"/>
                </a:cubicBezTo>
                <a:cubicBezTo>
                  <a:pt x="2044730" y="104562"/>
                  <a:pt x="2041586" y="114818"/>
                  <a:pt x="2035300" y="124640"/>
                </a:cubicBezTo>
                <a:cubicBezTo>
                  <a:pt x="2029014" y="134461"/>
                  <a:pt x="2019597" y="144943"/>
                  <a:pt x="2007048" y="156086"/>
                </a:cubicBezTo>
                <a:cubicBezTo>
                  <a:pt x="1994498" y="167228"/>
                  <a:pt x="1978828" y="180126"/>
                  <a:pt x="1960035" y="194780"/>
                </a:cubicBezTo>
                <a:cubicBezTo>
                  <a:pt x="1955070" y="198801"/>
                  <a:pt x="1949304" y="203564"/>
                  <a:pt x="1942738" y="209071"/>
                </a:cubicBezTo>
                <a:cubicBezTo>
                  <a:pt x="1936172" y="214577"/>
                  <a:pt x="1929339" y="220484"/>
                  <a:pt x="1922240" y="226791"/>
                </a:cubicBezTo>
                <a:lnTo>
                  <a:pt x="2049913" y="226791"/>
                </a:lnTo>
                <a:lnTo>
                  <a:pt x="2049913" y="264243"/>
                </a:lnTo>
                <a:lnTo>
                  <a:pt x="1897247" y="264243"/>
                </a:lnTo>
                <a:lnTo>
                  <a:pt x="1897247" y="236839"/>
                </a:lnTo>
                <a:cubicBezTo>
                  <a:pt x="1906117" y="227197"/>
                  <a:pt x="1914741" y="217687"/>
                  <a:pt x="1923116" y="208307"/>
                </a:cubicBezTo>
                <a:cubicBezTo>
                  <a:pt x="1931492" y="198927"/>
                  <a:pt x="1939430" y="189947"/>
                  <a:pt x="1946929" y="181366"/>
                </a:cubicBezTo>
                <a:cubicBezTo>
                  <a:pt x="1957982" y="169054"/>
                  <a:pt x="1967066" y="158112"/>
                  <a:pt x="1974180" y="148543"/>
                </a:cubicBezTo>
                <a:cubicBezTo>
                  <a:pt x="1981294" y="138974"/>
                  <a:pt x="1986562" y="129659"/>
                  <a:pt x="1989985" y="120598"/>
                </a:cubicBezTo>
                <a:cubicBezTo>
                  <a:pt x="1993407" y="111536"/>
                  <a:pt x="1995108" y="101612"/>
                  <a:pt x="1995087" y="90823"/>
                </a:cubicBezTo>
                <a:cubicBezTo>
                  <a:pt x="1994979" y="75573"/>
                  <a:pt x="1991614" y="63620"/>
                  <a:pt x="1984991" y="54963"/>
                </a:cubicBezTo>
                <a:cubicBezTo>
                  <a:pt x="1978368" y="46306"/>
                  <a:pt x="1969135" y="41898"/>
                  <a:pt x="1957292" y="41739"/>
                </a:cubicBezTo>
                <a:cubicBezTo>
                  <a:pt x="1953584" y="41689"/>
                  <a:pt x="1949723" y="42096"/>
                  <a:pt x="1945710" y="42960"/>
                </a:cubicBezTo>
                <a:lnTo>
                  <a:pt x="1939004" y="73141"/>
                </a:lnTo>
                <a:cubicBezTo>
                  <a:pt x="1937175" y="83132"/>
                  <a:pt x="1934127" y="89902"/>
                  <a:pt x="1929860" y="93452"/>
                </a:cubicBezTo>
                <a:cubicBezTo>
                  <a:pt x="1925593" y="97003"/>
                  <a:pt x="1921021" y="98667"/>
                  <a:pt x="1916144" y="98444"/>
                </a:cubicBezTo>
                <a:cubicBezTo>
                  <a:pt x="1911680" y="98400"/>
                  <a:pt x="1907730" y="97269"/>
                  <a:pt x="1904295" y="95053"/>
                </a:cubicBezTo>
                <a:cubicBezTo>
                  <a:pt x="1900860" y="92836"/>
                  <a:pt x="1898205" y="89800"/>
                  <a:pt x="1896332" y="85945"/>
                </a:cubicBezTo>
                <a:cubicBezTo>
                  <a:pt x="1897403" y="74235"/>
                  <a:pt x="1901527" y="64328"/>
                  <a:pt x="1908705" y="56226"/>
                </a:cubicBezTo>
                <a:cubicBezTo>
                  <a:pt x="1915883" y="48123"/>
                  <a:pt x="1925177" y="41968"/>
                  <a:pt x="1936588" y="37761"/>
                </a:cubicBezTo>
                <a:cubicBezTo>
                  <a:pt x="1947999" y="33553"/>
                  <a:pt x="1960590" y="31438"/>
                  <a:pt x="1974361" y="31414"/>
                </a:cubicBezTo>
                <a:close/>
                <a:moveTo>
                  <a:pt x="1790929" y="31414"/>
                </a:moveTo>
                <a:cubicBezTo>
                  <a:pt x="1805156" y="31347"/>
                  <a:pt x="1818263" y="35473"/>
                  <a:pt x="1830248" y="43789"/>
                </a:cubicBezTo>
                <a:cubicBezTo>
                  <a:pt x="1842234" y="52106"/>
                  <a:pt x="1851882" y="65012"/>
                  <a:pt x="1859192" y="82508"/>
                </a:cubicBezTo>
                <a:cubicBezTo>
                  <a:pt x="1866503" y="100005"/>
                  <a:pt x="1870259" y="122489"/>
                  <a:pt x="1870462" y="149961"/>
                </a:cubicBezTo>
                <a:cubicBezTo>
                  <a:pt x="1870259" y="177637"/>
                  <a:pt x="1866503" y="200290"/>
                  <a:pt x="1859192" y="217922"/>
                </a:cubicBezTo>
                <a:cubicBezTo>
                  <a:pt x="1851882" y="235554"/>
                  <a:pt x="1842234" y="248563"/>
                  <a:pt x="1830248" y="256947"/>
                </a:cubicBezTo>
                <a:cubicBezTo>
                  <a:pt x="1818263" y="265332"/>
                  <a:pt x="1805156" y="269491"/>
                  <a:pt x="1790929" y="269425"/>
                </a:cubicBezTo>
                <a:cubicBezTo>
                  <a:pt x="1776609" y="269491"/>
                  <a:pt x="1763484" y="265332"/>
                  <a:pt x="1751553" y="256947"/>
                </a:cubicBezTo>
                <a:cubicBezTo>
                  <a:pt x="1739622" y="248563"/>
                  <a:pt x="1730045" y="235554"/>
                  <a:pt x="1722823" y="217922"/>
                </a:cubicBezTo>
                <a:cubicBezTo>
                  <a:pt x="1715601" y="200290"/>
                  <a:pt x="1711893" y="177637"/>
                  <a:pt x="1711699" y="149961"/>
                </a:cubicBezTo>
                <a:cubicBezTo>
                  <a:pt x="1711893" y="122489"/>
                  <a:pt x="1715601" y="100005"/>
                  <a:pt x="1722823" y="82508"/>
                </a:cubicBezTo>
                <a:cubicBezTo>
                  <a:pt x="1730045" y="65012"/>
                  <a:pt x="1739622" y="52106"/>
                  <a:pt x="1751553" y="43789"/>
                </a:cubicBezTo>
                <a:cubicBezTo>
                  <a:pt x="1763484" y="35473"/>
                  <a:pt x="1776609" y="31347"/>
                  <a:pt x="1790929" y="31414"/>
                </a:cubicBezTo>
                <a:close/>
                <a:moveTo>
                  <a:pt x="1612411" y="31414"/>
                </a:moveTo>
                <a:cubicBezTo>
                  <a:pt x="1636403" y="31749"/>
                  <a:pt x="1654149" y="37624"/>
                  <a:pt x="1665648" y="49038"/>
                </a:cubicBezTo>
                <a:cubicBezTo>
                  <a:pt x="1677147" y="60453"/>
                  <a:pt x="1682858" y="75397"/>
                  <a:pt x="1682782" y="93872"/>
                </a:cubicBezTo>
                <a:cubicBezTo>
                  <a:pt x="1682780" y="104562"/>
                  <a:pt x="1679636" y="114818"/>
                  <a:pt x="1673350" y="124640"/>
                </a:cubicBezTo>
                <a:cubicBezTo>
                  <a:pt x="1667065" y="134461"/>
                  <a:pt x="1657647" y="144943"/>
                  <a:pt x="1645098" y="156086"/>
                </a:cubicBezTo>
                <a:cubicBezTo>
                  <a:pt x="1632548" y="167228"/>
                  <a:pt x="1616878" y="180126"/>
                  <a:pt x="1598085" y="194780"/>
                </a:cubicBezTo>
                <a:cubicBezTo>
                  <a:pt x="1593120" y="198801"/>
                  <a:pt x="1587354" y="203564"/>
                  <a:pt x="1580788" y="209071"/>
                </a:cubicBezTo>
                <a:cubicBezTo>
                  <a:pt x="1574222" y="214577"/>
                  <a:pt x="1567389" y="220484"/>
                  <a:pt x="1560290" y="226791"/>
                </a:cubicBezTo>
                <a:lnTo>
                  <a:pt x="1687963" y="226791"/>
                </a:lnTo>
                <a:lnTo>
                  <a:pt x="1687963" y="264243"/>
                </a:lnTo>
                <a:lnTo>
                  <a:pt x="1535297" y="264243"/>
                </a:lnTo>
                <a:lnTo>
                  <a:pt x="1535297" y="236839"/>
                </a:lnTo>
                <a:cubicBezTo>
                  <a:pt x="1544167" y="227197"/>
                  <a:pt x="1552791" y="217687"/>
                  <a:pt x="1561166" y="208307"/>
                </a:cubicBezTo>
                <a:cubicBezTo>
                  <a:pt x="1569542" y="198927"/>
                  <a:pt x="1577480" y="189947"/>
                  <a:pt x="1584979" y="181366"/>
                </a:cubicBezTo>
                <a:cubicBezTo>
                  <a:pt x="1596033" y="169054"/>
                  <a:pt x="1605116" y="158112"/>
                  <a:pt x="1612230" y="148543"/>
                </a:cubicBezTo>
                <a:cubicBezTo>
                  <a:pt x="1619344" y="138974"/>
                  <a:pt x="1624612" y="129659"/>
                  <a:pt x="1628035" y="120598"/>
                </a:cubicBezTo>
                <a:cubicBezTo>
                  <a:pt x="1631457" y="111536"/>
                  <a:pt x="1633158" y="101612"/>
                  <a:pt x="1633137" y="90823"/>
                </a:cubicBezTo>
                <a:cubicBezTo>
                  <a:pt x="1633029" y="75573"/>
                  <a:pt x="1629664" y="63620"/>
                  <a:pt x="1623041" y="54963"/>
                </a:cubicBezTo>
                <a:cubicBezTo>
                  <a:pt x="1616418" y="46306"/>
                  <a:pt x="1607185" y="41898"/>
                  <a:pt x="1595342" y="41739"/>
                </a:cubicBezTo>
                <a:cubicBezTo>
                  <a:pt x="1591634" y="41689"/>
                  <a:pt x="1587773" y="42096"/>
                  <a:pt x="1583760" y="42960"/>
                </a:cubicBezTo>
                <a:lnTo>
                  <a:pt x="1577054" y="73141"/>
                </a:lnTo>
                <a:cubicBezTo>
                  <a:pt x="1575225" y="83132"/>
                  <a:pt x="1572177" y="89902"/>
                  <a:pt x="1567910" y="93452"/>
                </a:cubicBezTo>
                <a:cubicBezTo>
                  <a:pt x="1563643" y="97003"/>
                  <a:pt x="1559071" y="98667"/>
                  <a:pt x="1554194" y="98444"/>
                </a:cubicBezTo>
                <a:cubicBezTo>
                  <a:pt x="1549730" y="98400"/>
                  <a:pt x="1545780" y="97269"/>
                  <a:pt x="1542345" y="95053"/>
                </a:cubicBezTo>
                <a:cubicBezTo>
                  <a:pt x="1538910" y="92836"/>
                  <a:pt x="1536255" y="89800"/>
                  <a:pt x="1534382" y="85945"/>
                </a:cubicBezTo>
                <a:cubicBezTo>
                  <a:pt x="1535453" y="74235"/>
                  <a:pt x="1539577" y="64328"/>
                  <a:pt x="1546755" y="56226"/>
                </a:cubicBezTo>
                <a:cubicBezTo>
                  <a:pt x="1553933" y="48123"/>
                  <a:pt x="1563227" y="41968"/>
                  <a:pt x="1574638" y="37761"/>
                </a:cubicBezTo>
                <a:cubicBezTo>
                  <a:pt x="1586049" y="33553"/>
                  <a:pt x="1598640" y="31438"/>
                  <a:pt x="1612411" y="31414"/>
                </a:cubicBezTo>
                <a:close/>
                <a:moveTo>
                  <a:pt x="3945636" y="28804"/>
                </a:moveTo>
                <a:lnTo>
                  <a:pt x="3997147" y="33407"/>
                </a:lnTo>
                <a:cubicBezTo>
                  <a:pt x="3996925" y="35596"/>
                  <a:pt x="3995998" y="37476"/>
                  <a:pt x="3994366" y="39046"/>
                </a:cubicBezTo>
                <a:cubicBezTo>
                  <a:pt x="3992734" y="40617"/>
                  <a:pt x="3989901" y="41724"/>
                  <a:pt x="3985869" y="42368"/>
                </a:cubicBezTo>
                <a:lnTo>
                  <a:pt x="3985869" y="207874"/>
                </a:lnTo>
                <a:cubicBezTo>
                  <a:pt x="3985469" y="209665"/>
                  <a:pt x="3981926" y="211875"/>
                  <a:pt x="3975240" y="214503"/>
                </a:cubicBezTo>
                <a:cubicBezTo>
                  <a:pt x="3968553" y="217132"/>
                  <a:pt x="3961124" y="218580"/>
                  <a:pt x="3952951" y="218847"/>
                </a:cubicBezTo>
                <a:lnTo>
                  <a:pt x="3945636" y="218847"/>
                </a:lnTo>
                <a:close/>
                <a:moveTo>
                  <a:pt x="3085490" y="20727"/>
                </a:moveTo>
                <a:cubicBezTo>
                  <a:pt x="3085731" y="20906"/>
                  <a:pt x="3088365" y="22953"/>
                  <a:pt x="3093392" y="26868"/>
                </a:cubicBezTo>
                <a:cubicBezTo>
                  <a:pt x="3098420" y="30783"/>
                  <a:pt x="3104395" y="35495"/>
                  <a:pt x="3111319" y="41002"/>
                </a:cubicBezTo>
                <a:cubicBezTo>
                  <a:pt x="3118243" y="46509"/>
                  <a:pt x="3124670" y="51739"/>
                  <a:pt x="3130601" y="56693"/>
                </a:cubicBezTo>
                <a:cubicBezTo>
                  <a:pt x="3130105" y="58363"/>
                  <a:pt x="3129039" y="59595"/>
                  <a:pt x="3127401" y="60389"/>
                </a:cubicBezTo>
                <a:cubicBezTo>
                  <a:pt x="3125762" y="61183"/>
                  <a:pt x="3123781" y="61576"/>
                  <a:pt x="3121456" y="61570"/>
                </a:cubicBezTo>
                <a:lnTo>
                  <a:pt x="3026969" y="61570"/>
                </a:lnTo>
                <a:lnTo>
                  <a:pt x="3026969" y="259995"/>
                </a:lnTo>
                <a:lnTo>
                  <a:pt x="3077565" y="259995"/>
                </a:lnTo>
                <a:lnTo>
                  <a:pt x="3102864" y="227381"/>
                </a:lnTo>
                <a:cubicBezTo>
                  <a:pt x="3103114" y="227558"/>
                  <a:pt x="3105797" y="229609"/>
                  <a:pt x="3110913" y="233534"/>
                </a:cubicBezTo>
                <a:cubicBezTo>
                  <a:pt x="3116029" y="237458"/>
                  <a:pt x="3122076" y="242196"/>
                  <a:pt x="3129054" y="247746"/>
                </a:cubicBezTo>
                <a:cubicBezTo>
                  <a:pt x="3136032" y="253297"/>
                  <a:pt x="3142441" y="258599"/>
                  <a:pt x="3148279" y="263652"/>
                </a:cubicBezTo>
                <a:cubicBezTo>
                  <a:pt x="3147803" y="265323"/>
                  <a:pt x="3146774" y="266554"/>
                  <a:pt x="3145193" y="267348"/>
                </a:cubicBezTo>
                <a:cubicBezTo>
                  <a:pt x="3143612" y="268142"/>
                  <a:pt x="3141592" y="268536"/>
                  <a:pt x="3139135" y="268529"/>
                </a:cubicBezTo>
                <a:lnTo>
                  <a:pt x="2861462" y="268529"/>
                </a:lnTo>
                <a:lnTo>
                  <a:pt x="2859024" y="259995"/>
                </a:lnTo>
                <a:lnTo>
                  <a:pt x="2978201" y="259995"/>
                </a:lnTo>
                <a:lnTo>
                  <a:pt x="2978201" y="61570"/>
                </a:lnTo>
                <a:lnTo>
                  <a:pt x="2881274" y="61570"/>
                </a:lnTo>
                <a:lnTo>
                  <a:pt x="2878836" y="53036"/>
                </a:lnTo>
                <a:lnTo>
                  <a:pt x="3060497" y="53036"/>
                </a:lnTo>
                <a:close/>
                <a:moveTo>
                  <a:pt x="782745" y="12192"/>
                </a:moveTo>
                <a:lnTo>
                  <a:pt x="828737" y="33224"/>
                </a:lnTo>
                <a:lnTo>
                  <a:pt x="844300" y="33224"/>
                </a:lnTo>
                <a:lnTo>
                  <a:pt x="865948" y="12497"/>
                </a:lnTo>
                <a:lnTo>
                  <a:pt x="906456" y="49379"/>
                </a:lnTo>
                <a:cubicBezTo>
                  <a:pt x="905281" y="50884"/>
                  <a:pt x="903592" y="51989"/>
                  <a:pt x="901389" y="52694"/>
                </a:cubicBezTo>
                <a:cubicBezTo>
                  <a:pt x="899186" y="53399"/>
                  <a:pt x="896203" y="53819"/>
                  <a:pt x="892439" y="53952"/>
                </a:cubicBezTo>
                <a:cubicBezTo>
                  <a:pt x="885817" y="64349"/>
                  <a:pt x="877670" y="76252"/>
                  <a:pt x="867998" y="89659"/>
                </a:cubicBezTo>
                <a:cubicBezTo>
                  <a:pt x="858326" y="103067"/>
                  <a:pt x="848494" y="115046"/>
                  <a:pt x="838502" y="125595"/>
                </a:cubicBezTo>
                <a:cubicBezTo>
                  <a:pt x="858942" y="135715"/>
                  <a:pt x="873836" y="147977"/>
                  <a:pt x="883185" y="162381"/>
                </a:cubicBezTo>
                <a:cubicBezTo>
                  <a:pt x="892534" y="176785"/>
                  <a:pt x="897141" y="191034"/>
                  <a:pt x="897007" y="205127"/>
                </a:cubicBezTo>
                <a:cubicBezTo>
                  <a:pt x="897414" y="221022"/>
                  <a:pt x="893403" y="233595"/>
                  <a:pt x="884975" y="242847"/>
                </a:cubicBezTo>
                <a:cubicBezTo>
                  <a:pt x="876547" y="252099"/>
                  <a:pt x="862174" y="256896"/>
                  <a:pt x="841858" y="257237"/>
                </a:cubicBezTo>
                <a:cubicBezTo>
                  <a:pt x="841845" y="250825"/>
                  <a:pt x="841413" y="244254"/>
                  <a:pt x="840561" y="237524"/>
                </a:cubicBezTo>
                <a:cubicBezTo>
                  <a:pt x="839709" y="230793"/>
                  <a:pt x="838514" y="225890"/>
                  <a:pt x="836976" y="222814"/>
                </a:cubicBezTo>
                <a:cubicBezTo>
                  <a:pt x="835768" y="220978"/>
                  <a:pt x="834141" y="219313"/>
                  <a:pt x="832093" y="217820"/>
                </a:cubicBezTo>
                <a:cubicBezTo>
                  <a:pt x="830046" y="216327"/>
                  <a:pt x="827504" y="215044"/>
                  <a:pt x="824465" y="213970"/>
                </a:cubicBezTo>
                <a:lnTo>
                  <a:pt x="824465" y="281007"/>
                </a:lnTo>
                <a:cubicBezTo>
                  <a:pt x="824395" y="282874"/>
                  <a:pt x="821413" y="285389"/>
                  <a:pt x="815520" y="288551"/>
                </a:cubicBezTo>
                <a:cubicBezTo>
                  <a:pt x="809626" y="291713"/>
                  <a:pt x="801239" y="293466"/>
                  <a:pt x="790358" y="293809"/>
                </a:cubicBezTo>
                <a:lnTo>
                  <a:pt x="782745" y="293809"/>
                </a:lnTo>
                <a:lnTo>
                  <a:pt x="782745" y="141717"/>
                </a:lnTo>
                <a:cubicBezTo>
                  <a:pt x="782122" y="142021"/>
                  <a:pt x="781385" y="142248"/>
                  <a:pt x="780532" y="142400"/>
                </a:cubicBezTo>
                <a:cubicBezTo>
                  <a:pt x="779680" y="142552"/>
                  <a:pt x="778790" y="142628"/>
                  <a:pt x="777862" y="142628"/>
                </a:cubicBezTo>
                <a:lnTo>
                  <a:pt x="614191" y="142628"/>
                </a:lnTo>
                <a:lnTo>
                  <a:pt x="611753" y="134131"/>
                </a:lnTo>
                <a:lnTo>
                  <a:pt x="701657" y="134131"/>
                </a:lnTo>
                <a:cubicBezTo>
                  <a:pt x="703201" y="125836"/>
                  <a:pt x="704655" y="116988"/>
                  <a:pt x="706018" y="107586"/>
                </a:cubicBezTo>
                <a:cubicBezTo>
                  <a:pt x="707382" y="98184"/>
                  <a:pt x="708542" y="89222"/>
                  <a:pt x="709499" y="80701"/>
                </a:cubicBezTo>
                <a:cubicBezTo>
                  <a:pt x="710456" y="72180"/>
                  <a:pt x="711096" y="65093"/>
                  <a:pt x="711420" y="59440"/>
                </a:cubicBezTo>
                <a:lnTo>
                  <a:pt x="764432" y="75292"/>
                </a:lnTo>
                <a:cubicBezTo>
                  <a:pt x="764139" y="77045"/>
                  <a:pt x="763046" y="78570"/>
                  <a:pt x="761151" y="79865"/>
                </a:cubicBezTo>
                <a:cubicBezTo>
                  <a:pt x="759257" y="81161"/>
                  <a:pt x="756486" y="81771"/>
                  <a:pt x="752839" y="81695"/>
                </a:cubicBezTo>
                <a:cubicBezTo>
                  <a:pt x="748113" y="88681"/>
                  <a:pt x="741882" y="96963"/>
                  <a:pt x="734148" y="106541"/>
                </a:cubicBezTo>
                <a:cubicBezTo>
                  <a:pt x="726414" y="116119"/>
                  <a:pt x="718126" y="125316"/>
                  <a:pt x="709284" y="134131"/>
                </a:cubicBezTo>
                <a:lnTo>
                  <a:pt x="726346" y="134131"/>
                </a:lnTo>
                <a:lnTo>
                  <a:pt x="747967" y="106084"/>
                </a:lnTo>
                <a:cubicBezTo>
                  <a:pt x="748130" y="106202"/>
                  <a:pt x="750073" y="107727"/>
                  <a:pt x="753795" y="110657"/>
                </a:cubicBezTo>
                <a:cubicBezTo>
                  <a:pt x="757518" y="113587"/>
                  <a:pt x="762037" y="117211"/>
                  <a:pt x="767353" y="121530"/>
                </a:cubicBezTo>
                <a:cubicBezTo>
                  <a:pt x="772669" y="125849"/>
                  <a:pt x="777800" y="130150"/>
                  <a:pt x="782745" y="134435"/>
                </a:cubicBezTo>
                <a:close/>
                <a:moveTo>
                  <a:pt x="536143" y="9754"/>
                </a:moveTo>
                <a:cubicBezTo>
                  <a:pt x="536386" y="9927"/>
                  <a:pt x="539016" y="11918"/>
                  <a:pt x="544034" y="15726"/>
                </a:cubicBezTo>
                <a:cubicBezTo>
                  <a:pt x="549052" y="19534"/>
                  <a:pt x="555001" y="24121"/>
                  <a:pt x="561882" y="29487"/>
                </a:cubicBezTo>
                <a:cubicBezTo>
                  <a:pt x="568762" y="34853"/>
                  <a:pt x="575118" y="39959"/>
                  <a:pt x="580949" y="44806"/>
                </a:cubicBezTo>
                <a:cubicBezTo>
                  <a:pt x="580453" y="46476"/>
                  <a:pt x="579386" y="47708"/>
                  <a:pt x="577748" y="48502"/>
                </a:cubicBezTo>
                <a:cubicBezTo>
                  <a:pt x="576110" y="49295"/>
                  <a:pt x="574129" y="49689"/>
                  <a:pt x="571805" y="49683"/>
                </a:cubicBezTo>
                <a:lnTo>
                  <a:pt x="325221" y="49683"/>
                </a:lnTo>
                <a:lnTo>
                  <a:pt x="322783" y="41148"/>
                </a:lnTo>
                <a:lnTo>
                  <a:pt x="511454" y="41148"/>
                </a:lnTo>
                <a:close/>
                <a:moveTo>
                  <a:pt x="4005681" y="7468"/>
                </a:moveTo>
                <a:lnTo>
                  <a:pt x="4060850" y="12650"/>
                </a:lnTo>
                <a:cubicBezTo>
                  <a:pt x="4060590" y="14929"/>
                  <a:pt x="4059586" y="16771"/>
                  <a:pt x="4057840" y="18174"/>
                </a:cubicBezTo>
                <a:cubicBezTo>
                  <a:pt x="4056094" y="19577"/>
                  <a:pt x="4053338" y="20581"/>
                  <a:pt x="4049572" y="21184"/>
                </a:cubicBezTo>
                <a:lnTo>
                  <a:pt x="4049572" y="243536"/>
                </a:lnTo>
                <a:cubicBezTo>
                  <a:pt x="4049785" y="253378"/>
                  <a:pt x="4048615" y="261735"/>
                  <a:pt x="4046062" y="268608"/>
                </a:cubicBezTo>
                <a:cubicBezTo>
                  <a:pt x="4043509" y="275481"/>
                  <a:pt x="4038297" y="280949"/>
                  <a:pt x="4030427" y="285011"/>
                </a:cubicBezTo>
                <a:cubicBezTo>
                  <a:pt x="4022556" y="289073"/>
                  <a:pt x="4010752" y="291809"/>
                  <a:pt x="3995013" y="293218"/>
                </a:cubicBezTo>
                <a:cubicBezTo>
                  <a:pt x="3994480" y="286074"/>
                  <a:pt x="3993642" y="279940"/>
                  <a:pt x="3992499" y="274816"/>
                </a:cubicBezTo>
                <a:cubicBezTo>
                  <a:pt x="3991356" y="269691"/>
                  <a:pt x="3989451" y="265462"/>
                  <a:pt x="3986784" y="262128"/>
                </a:cubicBezTo>
                <a:cubicBezTo>
                  <a:pt x="3984371" y="258776"/>
                  <a:pt x="3981043" y="255880"/>
                  <a:pt x="3976802" y="253442"/>
                </a:cubicBezTo>
                <a:cubicBezTo>
                  <a:pt x="3972560" y="251003"/>
                  <a:pt x="3966337" y="249022"/>
                  <a:pt x="3958132" y="247498"/>
                </a:cubicBezTo>
                <a:lnTo>
                  <a:pt x="3958132" y="243536"/>
                </a:lnTo>
                <a:cubicBezTo>
                  <a:pt x="3958505" y="243562"/>
                  <a:pt x="3961519" y="243746"/>
                  <a:pt x="3967175" y="244089"/>
                </a:cubicBezTo>
                <a:cubicBezTo>
                  <a:pt x="3972831" y="244431"/>
                  <a:pt x="3978893" y="244774"/>
                  <a:pt x="3985361" y="245116"/>
                </a:cubicBezTo>
                <a:cubicBezTo>
                  <a:pt x="3991830" y="245459"/>
                  <a:pt x="3996470" y="245643"/>
                  <a:pt x="3999280" y="245669"/>
                </a:cubicBezTo>
                <a:cubicBezTo>
                  <a:pt x="4001681" y="245663"/>
                  <a:pt x="4003357" y="245218"/>
                  <a:pt x="4004310" y="244336"/>
                </a:cubicBezTo>
                <a:cubicBezTo>
                  <a:pt x="4005262" y="243453"/>
                  <a:pt x="4005719" y="242170"/>
                  <a:pt x="4005681" y="240488"/>
                </a:cubicBezTo>
                <a:close/>
                <a:moveTo>
                  <a:pt x="3497275" y="7011"/>
                </a:moveTo>
                <a:cubicBezTo>
                  <a:pt x="3522654" y="7780"/>
                  <a:pt x="3540818" y="11976"/>
                  <a:pt x="3551767" y="19598"/>
                </a:cubicBezTo>
                <a:cubicBezTo>
                  <a:pt x="3562716" y="27220"/>
                  <a:pt x="3568250" y="35483"/>
                  <a:pt x="3568370" y="44387"/>
                </a:cubicBezTo>
                <a:cubicBezTo>
                  <a:pt x="3568488" y="53290"/>
                  <a:pt x="3564993" y="60048"/>
                  <a:pt x="3557882" y="64661"/>
                </a:cubicBezTo>
                <a:cubicBezTo>
                  <a:pt x="3550772" y="69273"/>
                  <a:pt x="3541847" y="68954"/>
                  <a:pt x="3531108" y="63704"/>
                </a:cubicBezTo>
                <a:cubicBezTo>
                  <a:pt x="3527361" y="53607"/>
                  <a:pt x="3522129" y="43701"/>
                  <a:pt x="3515411" y="33986"/>
                </a:cubicBezTo>
                <a:cubicBezTo>
                  <a:pt x="3508692" y="24270"/>
                  <a:pt x="3501936" y="15888"/>
                  <a:pt x="3495141" y="8840"/>
                </a:cubicBezTo>
                <a:close/>
                <a:moveTo>
                  <a:pt x="1003097" y="6096"/>
                </a:moveTo>
                <a:lnTo>
                  <a:pt x="1059485" y="28042"/>
                </a:lnTo>
                <a:cubicBezTo>
                  <a:pt x="1058945" y="29604"/>
                  <a:pt x="1057815" y="30900"/>
                  <a:pt x="1056094" y="31928"/>
                </a:cubicBezTo>
                <a:cubicBezTo>
                  <a:pt x="1054373" y="32957"/>
                  <a:pt x="1051642" y="33490"/>
                  <a:pt x="1047902" y="33528"/>
                </a:cubicBezTo>
                <a:cubicBezTo>
                  <a:pt x="1039898" y="48642"/>
                  <a:pt x="1029761" y="63762"/>
                  <a:pt x="1017490" y="78887"/>
                </a:cubicBezTo>
                <a:cubicBezTo>
                  <a:pt x="1005219" y="94012"/>
                  <a:pt x="990679" y="108071"/>
                  <a:pt x="973870" y="121062"/>
                </a:cubicBezTo>
                <a:cubicBezTo>
                  <a:pt x="957060" y="134054"/>
                  <a:pt x="937847" y="144907"/>
                  <a:pt x="916229" y="153620"/>
                </a:cubicBezTo>
                <a:lnTo>
                  <a:pt x="914095" y="150876"/>
                </a:lnTo>
                <a:cubicBezTo>
                  <a:pt x="929452" y="138054"/>
                  <a:pt x="943036" y="123397"/>
                  <a:pt x="954848" y="106906"/>
                </a:cubicBezTo>
                <a:cubicBezTo>
                  <a:pt x="966660" y="90415"/>
                  <a:pt x="976609" y="73433"/>
                  <a:pt x="984696" y="55959"/>
                </a:cubicBezTo>
                <a:cubicBezTo>
                  <a:pt x="992782" y="38486"/>
                  <a:pt x="998916" y="21865"/>
                  <a:pt x="1003097" y="6096"/>
                </a:cubicBezTo>
                <a:close/>
                <a:moveTo>
                  <a:pt x="664769" y="5792"/>
                </a:moveTo>
                <a:cubicBezTo>
                  <a:pt x="685751" y="6994"/>
                  <a:pt x="699836" y="10753"/>
                  <a:pt x="707023" y="17070"/>
                </a:cubicBezTo>
                <a:cubicBezTo>
                  <a:pt x="714211" y="23387"/>
                  <a:pt x="716623" y="29925"/>
                  <a:pt x="714260" y="36684"/>
                </a:cubicBezTo>
                <a:cubicBezTo>
                  <a:pt x="711898" y="43443"/>
                  <a:pt x="706883" y="48087"/>
                  <a:pt x="699216" y="50616"/>
                </a:cubicBezTo>
                <a:lnTo>
                  <a:pt x="723605" y="50616"/>
                </a:lnTo>
                <a:lnTo>
                  <a:pt x="744313" y="23489"/>
                </a:lnTo>
                <a:cubicBezTo>
                  <a:pt x="744516" y="23638"/>
                  <a:pt x="746718" y="25372"/>
                  <a:pt x="750919" y="28693"/>
                </a:cubicBezTo>
                <a:cubicBezTo>
                  <a:pt x="755120" y="32013"/>
                  <a:pt x="760102" y="36027"/>
                  <a:pt x="765863" y="40734"/>
                </a:cubicBezTo>
                <a:cubicBezTo>
                  <a:pt x="771624" y="45441"/>
                  <a:pt x="776946" y="49949"/>
                  <a:pt x="781830" y="54258"/>
                </a:cubicBezTo>
                <a:cubicBezTo>
                  <a:pt x="781474" y="55920"/>
                  <a:pt x="780507" y="57147"/>
                  <a:pt x="778930" y="57937"/>
                </a:cubicBezTo>
                <a:cubicBezTo>
                  <a:pt x="777353" y="58727"/>
                  <a:pt x="775471" y="59119"/>
                  <a:pt x="773283" y="59113"/>
                </a:cubicBezTo>
                <a:lnTo>
                  <a:pt x="618458" y="59113"/>
                </a:lnTo>
                <a:lnTo>
                  <a:pt x="616001" y="50616"/>
                </a:lnTo>
                <a:lnTo>
                  <a:pt x="685190" y="50616"/>
                </a:lnTo>
                <a:cubicBezTo>
                  <a:pt x="683209" y="50026"/>
                  <a:pt x="681228" y="49226"/>
                  <a:pt x="679247" y="48216"/>
                </a:cubicBezTo>
                <a:cubicBezTo>
                  <a:pt x="677265" y="47206"/>
                  <a:pt x="675284" y="45873"/>
                  <a:pt x="673303" y="44215"/>
                </a:cubicBezTo>
                <a:cubicBezTo>
                  <a:pt x="673659" y="37212"/>
                  <a:pt x="672795" y="30417"/>
                  <a:pt x="670712" y="23830"/>
                </a:cubicBezTo>
                <a:cubicBezTo>
                  <a:pt x="668630" y="17243"/>
                  <a:pt x="665937" y="11738"/>
                  <a:pt x="662635" y="7316"/>
                </a:cubicBezTo>
                <a:close/>
                <a:moveTo>
                  <a:pt x="3637788" y="5487"/>
                </a:moveTo>
                <a:lnTo>
                  <a:pt x="3694176" y="10973"/>
                </a:lnTo>
                <a:cubicBezTo>
                  <a:pt x="3693992" y="13120"/>
                  <a:pt x="3693141" y="14923"/>
                  <a:pt x="3691623" y="16383"/>
                </a:cubicBezTo>
                <a:cubicBezTo>
                  <a:pt x="3690105" y="17844"/>
                  <a:pt x="3687197" y="18885"/>
                  <a:pt x="3682898" y="19508"/>
                </a:cubicBezTo>
                <a:lnTo>
                  <a:pt x="3682898" y="117653"/>
                </a:lnTo>
                <a:lnTo>
                  <a:pt x="3698748" y="117653"/>
                </a:lnTo>
                <a:lnTo>
                  <a:pt x="3721303" y="87173"/>
                </a:lnTo>
                <a:cubicBezTo>
                  <a:pt x="3721523" y="87341"/>
                  <a:pt x="3723894" y="89275"/>
                  <a:pt x="3728415" y="92976"/>
                </a:cubicBezTo>
                <a:cubicBezTo>
                  <a:pt x="3732936" y="96677"/>
                  <a:pt x="3738287" y="101139"/>
                  <a:pt x="3744468" y="106364"/>
                </a:cubicBezTo>
                <a:cubicBezTo>
                  <a:pt x="3750648" y="111589"/>
                  <a:pt x="3756338" y="116571"/>
                  <a:pt x="3761537" y="121311"/>
                </a:cubicBezTo>
                <a:cubicBezTo>
                  <a:pt x="3761054" y="122981"/>
                  <a:pt x="3760038" y="124213"/>
                  <a:pt x="3758488" y="125007"/>
                </a:cubicBezTo>
                <a:cubicBezTo>
                  <a:pt x="3756939" y="125800"/>
                  <a:pt x="3755009" y="126194"/>
                  <a:pt x="3752697" y="126188"/>
                </a:cubicBezTo>
                <a:lnTo>
                  <a:pt x="3682898" y="126188"/>
                </a:lnTo>
                <a:lnTo>
                  <a:pt x="3682898" y="276454"/>
                </a:lnTo>
                <a:cubicBezTo>
                  <a:pt x="3682441" y="279102"/>
                  <a:pt x="3678479" y="282264"/>
                  <a:pt x="3671011" y="285941"/>
                </a:cubicBezTo>
                <a:cubicBezTo>
                  <a:pt x="3663543" y="289618"/>
                  <a:pt x="3655314" y="291637"/>
                  <a:pt x="3646322" y="291999"/>
                </a:cubicBezTo>
                <a:lnTo>
                  <a:pt x="3637788" y="291999"/>
                </a:lnTo>
                <a:lnTo>
                  <a:pt x="3637788" y="126188"/>
                </a:lnTo>
                <a:lnTo>
                  <a:pt x="3574999" y="126188"/>
                </a:lnTo>
                <a:lnTo>
                  <a:pt x="3572561" y="117653"/>
                </a:lnTo>
                <a:lnTo>
                  <a:pt x="3637788" y="117653"/>
                </a:lnTo>
                <a:close/>
                <a:moveTo>
                  <a:pt x="41453" y="3982"/>
                </a:moveTo>
                <a:lnTo>
                  <a:pt x="97536" y="21051"/>
                </a:lnTo>
                <a:cubicBezTo>
                  <a:pt x="96787" y="23070"/>
                  <a:pt x="95390" y="24670"/>
                  <a:pt x="93345" y="25851"/>
                </a:cubicBezTo>
                <a:cubicBezTo>
                  <a:pt x="91300" y="27032"/>
                  <a:pt x="88532" y="27566"/>
                  <a:pt x="85039" y="27451"/>
                </a:cubicBezTo>
                <a:cubicBezTo>
                  <a:pt x="81940" y="33243"/>
                  <a:pt x="78689" y="38729"/>
                  <a:pt x="75286" y="43911"/>
                </a:cubicBezTo>
                <a:lnTo>
                  <a:pt x="104851" y="43911"/>
                </a:lnTo>
                <a:lnTo>
                  <a:pt x="123139" y="18917"/>
                </a:lnTo>
                <a:cubicBezTo>
                  <a:pt x="123305" y="19049"/>
                  <a:pt x="125141" y="20614"/>
                  <a:pt x="128648" y="23613"/>
                </a:cubicBezTo>
                <a:cubicBezTo>
                  <a:pt x="132155" y="26611"/>
                  <a:pt x="136340" y="30253"/>
                  <a:pt x="141201" y="34537"/>
                </a:cubicBezTo>
                <a:cubicBezTo>
                  <a:pt x="146063" y="38821"/>
                  <a:pt x="150609" y="42957"/>
                  <a:pt x="154838" y="46945"/>
                </a:cubicBezTo>
                <a:cubicBezTo>
                  <a:pt x="156991" y="40069"/>
                  <a:pt x="158934" y="33036"/>
                  <a:pt x="160668" y="25847"/>
                </a:cubicBezTo>
                <a:cubicBezTo>
                  <a:pt x="162401" y="18658"/>
                  <a:pt x="163811" y="11465"/>
                  <a:pt x="164897" y="4268"/>
                </a:cubicBezTo>
                <a:lnTo>
                  <a:pt x="221285" y="22860"/>
                </a:lnTo>
                <a:cubicBezTo>
                  <a:pt x="220669" y="24867"/>
                  <a:pt x="219310" y="26416"/>
                  <a:pt x="217208" y="27509"/>
                </a:cubicBezTo>
                <a:cubicBezTo>
                  <a:pt x="215106" y="28601"/>
                  <a:pt x="212299" y="29083"/>
                  <a:pt x="208788" y="28956"/>
                </a:cubicBezTo>
                <a:cubicBezTo>
                  <a:pt x="206095" y="33579"/>
                  <a:pt x="203251" y="38050"/>
                  <a:pt x="200253" y="42368"/>
                </a:cubicBezTo>
                <a:lnTo>
                  <a:pt x="232257" y="42368"/>
                </a:lnTo>
                <a:lnTo>
                  <a:pt x="252679" y="15850"/>
                </a:lnTo>
                <a:cubicBezTo>
                  <a:pt x="252880" y="15997"/>
                  <a:pt x="255052" y="17701"/>
                  <a:pt x="259193" y="20964"/>
                </a:cubicBezTo>
                <a:cubicBezTo>
                  <a:pt x="263334" y="24226"/>
                  <a:pt x="268237" y="28166"/>
                  <a:pt x="273902" y="32783"/>
                </a:cubicBezTo>
                <a:cubicBezTo>
                  <a:pt x="279567" y="37401"/>
                  <a:pt x="284787" y="41814"/>
                  <a:pt x="289560" y="46025"/>
                </a:cubicBezTo>
                <a:cubicBezTo>
                  <a:pt x="289071" y="47695"/>
                  <a:pt x="288068" y="48927"/>
                  <a:pt x="286550" y="49721"/>
                </a:cubicBezTo>
                <a:cubicBezTo>
                  <a:pt x="285032" y="50515"/>
                  <a:pt x="283191" y="50908"/>
                  <a:pt x="281025" y="50902"/>
                </a:cubicBezTo>
                <a:lnTo>
                  <a:pt x="225857" y="50902"/>
                </a:lnTo>
                <a:cubicBezTo>
                  <a:pt x="239141" y="55768"/>
                  <a:pt x="246177" y="61816"/>
                  <a:pt x="246964" y="69045"/>
                </a:cubicBezTo>
                <a:cubicBezTo>
                  <a:pt x="247751" y="76274"/>
                  <a:pt x="244881" y="82017"/>
                  <a:pt x="238354" y="86273"/>
                </a:cubicBezTo>
                <a:lnTo>
                  <a:pt x="266395" y="106966"/>
                </a:lnTo>
                <a:cubicBezTo>
                  <a:pt x="265627" y="108078"/>
                  <a:pt x="264344" y="109210"/>
                  <a:pt x="262547" y="110360"/>
                </a:cubicBezTo>
                <a:cubicBezTo>
                  <a:pt x="260750" y="111511"/>
                  <a:pt x="258477" y="112414"/>
                  <a:pt x="255727" y="113068"/>
                </a:cubicBezTo>
                <a:lnTo>
                  <a:pt x="255727" y="159705"/>
                </a:lnTo>
                <a:cubicBezTo>
                  <a:pt x="255456" y="160605"/>
                  <a:pt x="253390" y="161889"/>
                  <a:pt x="249529" y="163558"/>
                </a:cubicBezTo>
                <a:cubicBezTo>
                  <a:pt x="245669" y="165227"/>
                  <a:pt x="241029" y="166760"/>
                  <a:pt x="235610" y="168157"/>
                </a:cubicBezTo>
                <a:cubicBezTo>
                  <a:pt x="230192" y="169555"/>
                  <a:pt x="225010" y="170297"/>
                  <a:pt x="220066" y="170384"/>
                </a:cubicBezTo>
                <a:lnTo>
                  <a:pt x="212446" y="170384"/>
                </a:lnTo>
                <a:lnTo>
                  <a:pt x="212446" y="152381"/>
                </a:lnTo>
                <a:lnTo>
                  <a:pt x="168554" y="152381"/>
                </a:lnTo>
                <a:lnTo>
                  <a:pt x="168554" y="188386"/>
                </a:lnTo>
                <a:lnTo>
                  <a:pt x="221590" y="188386"/>
                </a:lnTo>
                <a:lnTo>
                  <a:pt x="242926" y="169163"/>
                </a:lnTo>
                <a:lnTo>
                  <a:pt x="279806" y="198713"/>
                </a:lnTo>
                <a:cubicBezTo>
                  <a:pt x="278625" y="200086"/>
                  <a:pt x="277101" y="201230"/>
                  <a:pt x="275234" y="202146"/>
                </a:cubicBezTo>
                <a:cubicBezTo>
                  <a:pt x="273367" y="203061"/>
                  <a:pt x="270929" y="203748"/>
                  <a:pt x="267919" y="204205"/>
                </a:cubicBezTo>
                <a:cubicBezTo>
                  <a:pt x="266370" y="221609"/>
                  <a:pt x="263753" y="235291"/>
                  <a:pt x="260071" y="245251"/>
                </a:cubicBezTo>
                <a:cubicBezTo>
                  <a:pt x="256387" y="255211"/>
                  <a:pt x="250876" y="262255"/>
                  <a:pt x="243535" y="266384"/>
                </a:cubicBezTo>
                <a:cubicBezTo>
                  <a:pt x="238760" y="269138"/>
                  <a:pt x="233223" y="271244"/>
                  <a:pt x="226924" y="272703"/>
                </a:cubicBezTo>
                <a:cubicBezTo>
                  <a:pt x="220624" y="274162"/>
                  <a:pt x="212953" y="274898"/>
                  <a:pt x="203911" y="274911"/>
                </a:cubicBezTo>
                <a:cubicBezTo>
                  <a:pt x="204108" y="269055"/>
                  <a:pt x="203791" y="263713"/>
                  <a:pt x="202958" y="258885"/>
                </a:cubicBezTo>
                <a:cubicBezTo>
                  <a:pt x="202127" y="254057"/>
                  <a:pt x="200514" y="250162"/>
                  <a:pt x="198120" y="247199"/>
                </a:cubicBezTo>
                <a:cubicBezTo>
                  <a:pt x="195688" y="244293"/>
                  <a:pt x="192322" y="241730"/>
                  <a:pt x="188023" y="239510"/>
                </a:cubicBezTo>
                <a:cubicBezTo>
                  <a:pt x="183724" y="237289"/>
                  <a:pt x="178454" y="235488"/>
                  <a:pt x="172212" y="234105"/>
                </a:cubicBezTo>
                <a:lnTo>
                  <a:pt x="172212" y="231056"/>
                </a:lnTo>
                <a:cubicBezTo>
                  <a:pt x="177940" y="231387"/>
                  <a:pt x="184239" y="231717"/>
                  <a:pt x="191110" y="232048"/>
                </a:cubicBezTo>
                <a:cubicBezTo>
                  <a:pt x="197980" y="232378"/>
                  <a:pt x="203060" y="232556"/>
                  <a:pt x="206350" y="232582"/>
                </a:cubicBezTo>
                <a:cubicBezTo>
                  <a:pt x="208445" y="232601"/>
                  <a:pt x="210121" y="232487"/>
                  <a:pt x="211379" y="232239"/>
                </a:cubicBezTo>
                <a:cubicBezTo>
                  <a:pt x="212636" y="231991"/>
                  <a:pt x="213703" y="231495"/>
                  <a:pt x="214579" y="230751"/>
                </a:cubicBezTo>
                <a:cubicBezTo>
                  <a:pt x="216560" y="229340"/>
                  <a:pt x="218313" y="225755"/>
                  <a:pt x="219837" y="219995"/>
                </a:cubicBezTo>
                <a:cubicBezTo>
                  <a:pt x="221361" y="214236"/>
                  <a:pt x="222656" y="206532"/>
                  <a:pt x="223723" y="196882"/>
                </a:cubicBezTo>
                <a:lnTo>
                  <a:pt x="168554" y="196882"/>
                </a:lnTo>
                <a:lnTo>
                  <a:pt x="168554" y="282531"/>
                </a:lnTo>
                <a:cubicBezTo>
                  <a:pt x="168326" y="284030"/>
                  <a:pt x="165049" y="286062"/>
                  <a:pt x="158724" y="288627"/>
                </a:cubicBezTo>
                <a:cubicBezTo>
                  <a:pt x="152400" y="291192"/>
                  <a:pt x="143485" y="292615"/>
                  <a:pt x="131978" y="292894"/>
                </a:cubicBezTo>
                <a:lnTo>
                  <a:pt x="123444" y="292894"/>
                </a:lnTo>
                <a:lnTo>
                  <a:pt x="123444" y="237725"/>
                </a:lnTo>
                <a:cubicBezTo>
                  <a:pt x="108312" y="248990"/>
                  <a:pt x="90722" y="258693"/>
                  <a:pt x="70675" y="266834"/>
                </a:cubicBezTo>
                <a:cubicBezTo>
                  <a:pt x="50628" y="274975"/>
                  <a:pt x="28391" y="281629"/>
                  <a:pt x="3962" y="286798"/>
                </a:cubicBezTo>
                <a:lnTo>
                  <a:pt x="2133" y="283141"/>
                </a:lnTo>
                <a:cubicBezTo>
                  <a:pt x="26149" y="273184"/>
                  <a:pt x="46926" y="260712"/>
                  <a:pt x="64465" y="245726"/>
                </a:cubicBezTo>
                <a:cubicBezTo>
                  <a:pt x="82004" y="230740"/>
                  <a:pt x="95771" y="214459"/>
                  <a:pt x="105765" y="196882"/>
                </a:cubicBezTo>
                <a:lnTo>
                  <a:pt x="73152" y="196882"/>
                </a:lnTo>
                <a:lnTo>
                  <a:pt x="59436" y="213951"/>
                </a:lnTo>
                <a:lnTo>
                  <a:pt x="21945" y="193544"/>
                </a:lnTo>
                <a:cubicBezTo>
                  <a:pt x="23184" y="192318"/>
                  <a:pt x="24670" y="191053"/>
                  <a:pt x="26403" y="189750"/>
                </a:cubicBezTo>
                <a:cubicBezTo>
                  <a:pt x="28137" y="188446"/>
                  <a:pt x="30004" y="187178"/>
                  <a:pt x="32004" y="185945"/>
                </a:cubicBezTo>
                <a:cubicBezTo>
                  <a:pt x="33455" y="179783"/>
                  <a:pt x="34922" y="172788"/>
                  <a:pt x="36407" y="164960"/>
                </a:cubicBezTo>
                <a:cubicBezTo>
                  <a:pt x="37891" y="157133"/>
                  <a:pt x="39223" y="149441"/>
                  <a:pt x="40403" y="141884"/>
                </a:cubicBezTo>
                <a:cubicBezTo>
                  <a:pt x="41583" y="134328"/>
                  <a:pt x="42440" y="127875"/>
                  <a:pt x="42977" y="122527"/>
                </a:cubicBezTo>
                <a:lnTo>
                  <a:pt x="90221" y="143885"/>
                </a:lnTo>
                <a:lnTo>
                  <a:pt x="123444" y="143885"/>
                </a:lnTo>
                <a:lnTo>
                  <a:pt x="123444" y="106966"/>
                </a:lnTo>
                <a:lnTo>
                  <a:pt x="28956" y="106966"/>
                </a:lnTo>
                <a:lnTo>
                  <a:pt x="26213" y="98470"/>
                </a:lnTo>
                <a:lnTo>
                  <a:pt x="209397" y="98470"/>
                </a:lnTo>
                <a:lnTo>
                  <a:pt x="218541" y="88712"/>
                </a:lnTo>
                <a:cubicBezTo>
                  <a:pt x="217011" y="88096"/>
                  <a:pt x="215424" y="87270"/>
                  <a:pt x="213779" y="86235"/>
                </a:cubicBezTo>
                <a:cubicBezTo>
                  <a:pt x="212134" y="85199"/>
                  <a:pt x="210471" y="83992"/>
                  <a:pt x="208788" y="82614"/>
                </a:cubicBezTo>
                <a:cubicBezTo>
                  <a:pt x="209353" y="76871"/>
                  <a:pt x="208985" y="71205"/>
                  <a:pt x="207683" y="65615"/>
                </a:cubicBezTo>
                <a:cubicBezTo>
                  <a:pt x="206381" y="60024"/>
                  <a:pt x="204413" y="55120"/>
                  <a:pt x="201777" y="50902"/>
                </a:cubicBezTo>
                <a:lnTo>
                  <a:pt x="193548" y="50902"/>
                </a:lnTo>
                <a:cubicBezTo>
                  <a:pt x="185737" y="60478"/>
                  <a:pt x="177279" y="68834"/>
                  <a:pt x="168173" y="75972"/>
                </a:cubicBezTo>
                <a:cubicBezTo>
                  <a:pt x="159067" y="83109"/>
                  <a:pt x="149542" y="89180"/>
                  <a:pt x="139598" y="94184"/>
                </a:cubicBezTo>
                <a:lnTo>
                  <a:pt x="136550" y="91745"/>
                </a:lnTo>
                <a:cubicBezTo>
                  <a:pt x="139624" y="86219"/>
                  <a:pt x="142621" y="79968"/>
                  <a:pt x="145542" y="72993"/>
                </a:cubicBezTo>
                <a:cubicBezTo>
                  <a:pt x="148463" y="66018"/>
                  <a:pt x="151155" y="58549"/>
                  <a:pt x="153619" y="50586"/>
                </a:cubicBezTo>
                <a:cubicBezTo>
                  <a:pt x="152349" y="51800"/>
                  <a:pt x="150317" y="52407"/>
                  <a:pt x="147523" y="52407"/>
                </a:cubicBezTo>
                <a:lnTo>
                  <a:pt x="96621" y="52407"/>
                </a:lnTo>
                <a:cubicBezTo>
                  <a:pt x="108550" y="57749"/>
                  <a:pt x="115763" y="63723"/>
                  <a:pt x="118262" y="70327"/>
                </a:cubicBezTo>
                <a:cubicBezTo>
                  <a:pt x="120761" y="76932"/>
                  <a:pt x="120126" y="82762"/>
                  <a:pt x="116357" y="87818"/>
                </a:cubicBezTo>
                <a:cubicBezTo>
                  <a:pt x="112588" y="92874"/>
                  <a:pt x="107267" y="95751"/>
                  <a:pt x="100393" y="96448"/>
                </a:cubicBezTo>
                <a:cubicBezTo>
                  <a:pt x="93519" y="97144"/>
                  <a:pt x="86674" y="94256"/>
                  <a:pt x="79858" y="87783"/>
                </a:cubicBezTo>
                <a:cubicBezTo>
                  <a:pt x="80721" y="81601"/>
                  <a:pt x="80746" y="75438"/>
                  <a:pt x="79934" y="69294"/>
                </a:cubicBezTo>
                <a:cubicBezTo>
                  <a:pt x="79121" y="63151"/>
                  <a:pt x="77775" y="57522"/>
                  <a:pt x="75895" y="52407"/>
                </a:cubicBezTo>
                <a:lnTo>
                  <a:pt x="69494" y="52407"/>
                </a:lnTo>
                <a:cubicBezTo>
                  <a:pt x="60001" y="65502"/>
                  <a:pt x="49650" y="76898"/>
                  <a:pt x="38443" y="86596"/>
                </a:cubicBezTo>
                <a:cubicBezTo>
                  <a:pt x="27235" y="96294"/>
                  <a:pt x="15437" y="104406"/>
                  <a:pt x="3048" y="110933"/>
                </a:cubicBezTo>
                <a:lnTo>
                  <a:pt x="0" y="108492"/>
                </a:lnTo>
                <a:cubicBezTo>
                  <a:pt x="8547" y="95689"/>
                  <a:pt x="16523" y="80103"/>
                  <a:pt x="23927" y="61732"/>
                </a:cubicBezTo>
                <a:cubicBezTo>
                  <a:pt x="31331" y="43361"/>
                  <a:pt x="37173" y="24111"/>
                  <a:pt x="41453" y="3982"/>
                </a:cubicBezTo>
                <a:close/>
                <a:moveTo>
                  <a:pt x="3804208" y="3810"/>
                </a:moveTo>
                <a:lnTo>
                  <a:pt x="3857978" y="8992"/>
                </a:lnTo>
                <a:cubicBezTo>
                  <a:pt x="3857883" y="11018"/>
                  <a:pt x="3857009" y="12834"/>
                  <a:pt x="3855355" y="14440"/>
                </a:cubicBezTo>
                <a:cubicBezTo>
                  <a:pt x="3853702" y="16047"/>
                  <a:pt x="3850926" y="17177"/>
                  <a:pt x="3847029" y="17831"/>
                </a:cubicBezTo>
                <a:cubicBezTo>
                  <a:pt x="3846717" y="29980"/>
                  <a:pt x="3846729" y="42216"/>
                  <a:pt x="3847067" y="54539"/>
                </a:cubicBezTo>
                <a:cubicBezTo>
                  <a:pt x="3847403" y="66862"/>
                  <a:pt x="3848102" y="79061"/>
                  <a:pt x="3849163" y="91136"/>
                </a:cubicBezTo>
                <a:lnTo>
                  <a:pt x="3884420" y="87173"/>
                </a:lnTo>
                <a:lnTo>
                  <a:pt x="3902049" y="59436"/>
                </a:lnTo>
                <a:cubicBezTo>
                  <a:pt x="3899130" y="60713"/>
                  <a:pt x="3895850" y="61284"/>
                  <a:pt x="3892209" y="61151"/>
                </a:cubicBezTo>
                <a:cubicBezTo>
                  <a:pt x="3888568" y="61018"/>
                  <a:pt x="3884756" y="59836"/>
                  <a:pt x="3880773" y="57608"/>
                </a:cubicBezTo>
                <a:cubicBezTo>
                  <a:pt x="3878924" y="50261"/>
                  <a:pt x="3875707" y="43047"/>
                  <a:pt x="3871123" y="35967"/>
                </a:cubicBezTo>
                <a:cubicBezTo>
                  <a:pt x="3866539" y="28887"/>
                  <a:pt x="3861651" y="23045"/>
                  <a:pt x="3856458" y="18441"/>
                </a:cubicBezTo>
                <a:lnTo>
                  <a:pt x="3858586" y="16612"/>
                </a:lnTo>
                <a:cubicBezTo>
                  <a:pt x="3878515" y="15989"/>
                  <a:pt x="3892632" y="18437"/>
                  <a:pt x="3900934" y="23955"/>
                </a:cubicBezTo>
                <a:cubicBezTo>
                  <a:pt x="3909237" y="29474"/>
                  <a:pt x="3913211" y="35703"/>
                  <a:pt x="3912857" y="42644"/>
                </a:cubicBezTo>
                <a:cubicBezTo>
                  <a:pt x="3912504" y="49585"/>
                  <a:pt x="3909307" y="54878"/>
                  <a:pt x="3903269" y="58522"/>
                </a:cubicBezTo>
                <a:cubicBezTo>
                  <a:pt x="3905751" y="60167"/>
                  <a:pt x="3910920" y="63507"/>
                  <a:pt x="3918775" y="68542"/>
                </a:cubicBezTo>
                <a:cubicBezTo>
                  <a:pt x="3926630" y="73578"/>
                  <a:pt x="3934161" y="78671"/>
                  <a:pt x="3941369" y="83820"/>
                </a:cubicBezTo>
                <a:cubicBezTo>
                  <a:pt x="3941038" y="85503"/>
                  <a:pt x="3940175" y="86862"/>
                  <a:pt x="3938778" y="87897"/>
                </a:cubicBezTo>
                <a:cubicBezTo>
                  <a:pt x="3937381" y="88932"/>
                  <a:pt x="3935603" y="89605"/>
                  <a:pt x="3933444" y="89916"/>
                </a:cubicBezTo>
                <a:lnTo>
                  <a:pt x="3849771" y="99365"/>
                </a:lnTo>
                <a:cubicBezTo>
                  <a:pt x="3850981" y="110509"/>
                  <a:pt x="3852665" y="121368"/>
                  <a:pt x="3854824" y="131941"/>
                </a:cubicBezTo>
                <a:cubicBezTo>
                  <a:pt x="3856984" y="142513"/>
                  <a:pt x="3859656" y="152686"/>
                  <a:pt x="3862841" y="162459"/>
                </a:cubicBezTo>
                <a:cubicBezTo>
                  <a:pt x="3870693" y="143561"/>
                  <a:pt x="3877480" y="122225"/>
                  <a:pt x="3883205" y="98451"/>
                </a:cubicBezTo>
                <a:lnTo>
                  <a:pt x="3933748" y="116739"/>
                </a:lnTo>
                <a:cubicBezTo>
                  <a:pt x="3933056" y="118720"/>
                  <a:pt x="3931774" y="120168"/>
                  <a:pt x="3929900" y="121082"/>
                </a:cubicBezTo>
                <a:cubicBezTo>
                  <a:pt x="3928027" y="121997"/>
                  <a:pt x="3925144" y="122378"/>
                  <a:pt x="3921252" y="122225"/>
                </a:cubicBezTo>
                <a:cubicBezTo>
                  <a:pt x="3915486" y="137757"/>
                  <a:pt x="3909267" y="152108"/>
                  <a:pt x="3902596" y="165278"/>
                </a:cubicBezTo>
                <a:cubicBezTo>
                  <a:pt x="3895925" y="178448"/>
                  <a:pt x="3888651" y="190513"/>
                  <a:pt x="3880773" y="201473"/>
                </a:cubicBezTo>
                <a:cubicBezTo>
                  <a:pt x="3887206" y="212090"/>
                  <a:pt x="3895009" y="221641"/>
                  <a:pt x="3904183" y="230124"/>
                </a:cubicBezTo>
                <a:cubicBezTo>
                  <a:pt x="3906126" y="232569"/>
                  <a:pt x="3907878" y="233776"/>
                  <a:pt x="3909441" y="233744"/>
                </a:cubicBezTo>
                <a:cubicBezTo>
                  <a:pt x="3911003" y="233712"/>
                  <a:pt x="3912603" y="232404"/>
                  <a:pt x="3914241" y="229820"/>
                </a:cubicBezTo>
                <a:cubicBezTo>
                  <a:pt x="3917124" y="225444"/>
                  <a:pt x="3920579" y="219641"/>
                  <a:pt x="3924605" y="212408"/>
                </a:cubicBezTo>
                <a:cubicBezTo>
                  <a:pt x="3928630" y="205175"/>
                  <a:pt x="3932390" y="198076"/>
                  <a:pt x="3935882" y="191110"/>
                </a:cubicBezTo>
                <a:lnTo>
                  <a:pt x="3938930" y="191720"/>
                </a:lnTo>
                <a:lnTo>
                  <a:pt x="3930396" y="246584"/>
                </a:lnTo>
                <a:cubicBezTo>
                  <a:pt x="3936142" y="257499"/>
                  <a:pt x="3939508" y="266148"/>
                  <a:pt x="3940492" y="272530"/>
                </a:cubicBezTo>
                <a:cubicBezTo>
                  <a:pt x="3941476" y="278912"/>
                  <a:pt x="3940346" y="283369"/>
                  <a:pt x="3937101" y="285903"/>
                </a:cubicBezTo>
                <a:cubicBezTo>
                  <a:pt x="3931036" y="290678"/>
                  <a:pt x="3924205" y="292608"/>
                  <a:pt x="3916611" y="291694"/>
                </a:cubicBezTo>
                <a:cubicBezTo>
                  <a:pt x="3909016" y="290780"/>
                  <a:pt x="3901694" y="288240"/>
                  <a:pt x="3894645" y="284074"/>
                </a:cubicBezTo>
                <a:cubicBezTo>
                  <a:pt x="3887597" y="279908"/>
                  <a:pt x="3881858" y="275336"/>
                  <a:pt x="3877430" y="270358"/>
                </a:cubicBezTo>
                <a:cubicBezTo>
                  <a:pt x="3867147" y="259385"/>
                  <a:pt x="3858231" y="247803"/>
                  <a:pt x="3850683" y="235611"/>
                </a:cubicBezTo>
                <a:cubicBezTo>
                  <a:pt x="3839850" y="245777"/>
                  <a:pt x="3827893" y="254858"/>
                  <a:pt x="3814812" y="262852"/>
                </a:cubicBezTo>
                <a:cubicBezTo>
                  <a:pt x="3801732" y="270847"/>
                  <a:pt x="3787428" y="278023"/>
                  <a:pt x="3771900" y="284379"/>
                </a:cubicBezTo>
                <a:lnTo>
                  <a:pt x="3769766" y="280112"/>
                </a:lnTo>
                <a:cubicBezTo>
                  <a:pt x="3783312" y="270860"/>
                  <a:pt x="3795705" y="260560"/>
                  <a:pt x="3806947" y="249213"/>
                </a:cubicBezTo>
                <a:cubicBezTo>
                  <a:pt x="3818190" y="237865"/>
                  <a:pt x="3828390" y="225203"/>
                  <a:pt x="3837547" y="211227"/>
                </a:cubicBezTo>
                <a:cubicBezTo>
                  <a:pt x="3829958" y="194888"/>
                  <a:pt x="3823879" y="177731"/>
                  <a:pt x="3819310" y="159754"/>
                </a:cubicBezTo>
                <a:cubicBezTo>
                  <a:pt x="3814741" y="141777"/>
                  <a:pt x="3811339" y="123171"/>
                  <a:pt x="3809102" y="103937"/>
                </a:cubicBezTo>
                <a:lnTo>
                  <a:pt x="3774643" y="107900"/>
                </a:lnTo>
                <a:lnTo>
                  <a:pt x="3771595" y="99975"/>
                </a:lnTo>
                <a:lnTo>
                  <a:pt x="3808185" y="95708"/>
                </a:lnTo>
                <a:cubicBezTo>
                  <a:pt x="3806681" y="80909"/>
                  <a:pt x="3805636" y="65829"/>
                  <a:pt x="3805050" y="50466"/>
                </a:cubicBezTo>
                <a:cubicBezTo>
                  <a:pt x="3804464" y="35103"/>
                  <a:pt x="3804183" y="19551"/>
                  <a:pt x="3804208" y="3810"/>
                </a:cubicBezTo>
                <a:close/>
                <a:moveTo>
                  <a:pt x="3309823" y="3658"/>
                </a:moveTo>
                <a:lnTo>
                  <a:pt x="3368345" y="24080"/>
                </a:lnTo>
                <a:cubicBezTo>
                  <a:pt x="3367602" y="26093"/>
                  <a:pt x="3366192" y="27629"/>
                  <a:pt x="3364115" y="28690"/>
                </a:cubicBezTo>
                <a:cubicBezTo>
                  <a:pt x="3362039" y="29750"/>
                  <a:pt x="3359181" y="30144"/>
                  <a:pt x="3355543" y="29871"/>
                </a:cubicBezTo>
                <a:cubicBezTo>
                  <a:pt x="3348532" y="44501"/>
                  <a:pt x="3340913" y="58217"/>
                  <a:pt x="3332683" y="71019"/>
                </a:cubicBezTo>
                <a:lnTo>
                  <a:pt x="3390595" y="71019"/>
                </a:lnTo>
                <a:lnTo>
                  <a:pt x="3413760" y="40844"/>
                </a:lnTo>
                <a:cubicBezTo>
                  <a:pt x="3413984" y="41007"/>
                  <a:pt x="3416415" y="42915"/>
                  <a:pt x="3421052" y="46567"/>
                </a:cubicBezTo>
                <a:cubicBezTo>
                  <a:pt x="3425690" y="50219"/>
                  <a:pt x="3431192" y="54633"/>
                  <a:pt x="3437557" y="59809"/>
                </a:cubicBezTo>
                <a:cubicBezTo>
                  <a:pt x="3443922" y="64985"/>
                  <a:pt x="3449807" y="69941"/>
                  <a:pt x="3455213" y="74676"/>
                </a:cubicBezTo>
                <a:cubicBezTo>
                  <a:pt x="3454717" y="76346"/>
                  <a:pt x="3453650" y="77578"/>
                  <a:pt x="3452012" y="78372"/>
                </a:cubicBezTo>
                <a:cubicBezTo>
                  <a:pt x="3450374" y="79166"/>
                  <a:pt x="3448393" y="79560"/>
                  <a:pt x="3446069" y="79553"/>
                </a:cubicBezTo>
                <a:lnTo>
                  <a:pt x="3371697" y="79553"/>
                </a:lnTo>
                <a:lnTo>
                  <a:pt x="3371697" y="136551"/>
                </a:lnTo>
                <a:lnTo>
                  <a:pt x="3383889" y="136551"/>
                </a:lnTo>
                <a:lnTo>
                  <a:pt x="3405225" y="108509"/>
                </a:lnTo>
                <a:cubicBezTo>
                  <a:pt x="3405432" y="108664"/>
                  <a:pt x="3407694" y="110455"/>
                  <a:pt x="3412010" y="113883"/>
                </a:cubicBezTo>
                <a:cubicBezTo>
                  <a:pt x="3416326" y="117311"/>
                  <a:pt x="3421455" y="121450"/>
                  <a:pt x="3427397" y="126301"/>
                </a:cubicBezTo>
                <a:cubicBezTo>
                  <a:pt x="3433339" y="131151"/>
                  <a:pt x="3438851" y="135787"/>
                  <a:pt x="3443935" y="140208"/>
                </a:cubicBezTo>
                <a:cubicBezTo>
                  <a:pt x="3443452" y="141878"/>
                  <a:pt x="3442436" y="143110"/>
                  <a:pt x="3440887" y="143904"/>
                </a:cubicBezTo>
                <a:cubicBezTo>
                  <a:pt x="3439338" y="144698"/>
                  <a:pt x="3437407" y="145092"/>
                  <a:pt x="3435096" y="145085"/>
                </a:cubicBezTo>
                <a:lnTo>
                  <a:pt x="3371697" y="145085"/>
                </a:lnTo>
                <a:lnTo>
                  <a:pt x="3371697" y="203302"/>
                </a:lnTo>
                <a:lnTo>
                  <a:pt x="3385109" y="203302"/>
                </a:lnTo>
                <a:lnTo>
                  <a:pt x="3408273" y="172822"/>
                </a:lnTo>
                <a:cubicBezTo>
                  <a:pt x="3408499" y="172989"/>
                  <a:pt x="3410960" y="174924"/>
                  <a:pt x="3415656" y="178625"/>
                </a:cubicBezTo>
                <a:cubicBezTo>
                  <a:pt x="3420352" y="182325"/>
                  <a:pt x="3425929" y="186788"/>
                  <a:pt x="3432386" y="192013"/>
                </a:cubicBezTo>
                <a:cubicBezTo>
                  <a:pt x="3438844" y="197238"/>
                  <a:pt x="3444827" y="202220"/>
                  <a:pt x="3450336" y="206960"/>
                </a:cubicBezTo>
                <a:cubicBezTo>
                  <a:pt x="3449840" y="208630"/>
                  <a:pt x="3448774" y="209862"/>
                  <a:pt x="3447135" y="210655"/>
                </a:cubicBezTo>
                <a:cubicBezTo>
                  <a:pt x="3445497" y="211449"/>
                  <a:pt x="3443516" y="211843"/>
                  <a:pt x="3441192" y="211836"/>
                </a:cubicBezTo>
                <a:lnTo>
                  <a:pt x="3371697" y="211836"/>
                </a:lnTo>
                <a:lnTo>
                  <a:pt x="3371697" y="281636"/>
                </a:lnTo>
                <a:cubicBezTo>
                  <a:pt x="3371615" y="283160"/>
                  <a:pt x="3368351" y="285293"/>
                  <a:pt x="3361906" y="288036"/>
                </a:cubicBezTo>
                <a:cubicBezTo>
                  <a:pt x="3355460" y="290780"/>
                  <a:pt x="3346329" y="292304"/>
                  <a:pt x="3334512" y="292608"/>
                </a:cubicBezTo>
                <a:lnTo>
                  <a:pt x="3325978" y="292608"/>
                </a:lnTo>
                <a:lnTo>
                  <a:pt x="3325978" y="81077"/>
                </a:lnTo>
                <a:cubicBezTo>
                  <a:pt x="3315462" y="96146"/>
                  <a:pt x="3304108" y="109671"/>
                  <a:pt x="3291916" y="121654"/>
                </a:cubicBezTo>
                <a:cubicBezTo>
                  <a:pt x="3279724" y="133636"/>
                  <a:pt x="3266694" y="144190"/>
                  <a:pt x="3252826" y="153315"/>
                </a:cubicBezTo>
                <a:lnTo>
                  <a:pt x="3249777" y="151181"/>
                </a:lnTo>
                <a:cubicBezTo>
                  <a:pt x="3257382" y="139138"/>
                  <a:pt x="3264965" y="125125"/>
                  <a:pt x="3272525" y="109141"/>
                </a:cubicBezTo>
                <a:cubicBezTo>
                  <a:pt x="3280085" y="93158"/>
                  <a:pt x="3287102" y="76142"/>
                  <a:pt x="3293578" y="58093"/>
                </a:cubicBezTo>
                <a:cubicBezTo>
                  <a:pt x="3300055" y="40044"/>
                  <a:pt x="3305470" y="21899"/>
                  <a:pt x="3309823" y="3658"/>
                </a:cubicBezTo>
                <a:close/>
                <a:moveTo>
                  <a:pt x="2675839" y="3372"/>
                </a:moveTo>
                <a:cubicBezTo>
                  <a:pt x="2698328" y="1867"/>
                  <a:pt x="2714344" y="3929"/>
                  <a:pt x="2723884" y="9559"/>
                </a:cubicBezTo>
                <a:cubicBezTo>
                  <a:pt x="2733426" y="15188"/>
                  <a:pt x="2738107" y="21833"/>
                  <a:pt x="2737928" y="29495"/>
                </a:cubicBezTo>
                <a:cubicBezTo>
                  <a:pt x="2737749" y="37156"/>
                  <a:pt x="2734325" y="43282"/>
                  <a:pt x="2727655" y="47873"/>
                </a:cubicBezTo>
                <a:lnTo>
                  <a:pt x="2785262" y="47873"/>
                </a:lnTo>
                <a:lnTo>
                  <a:pt x="2806294" y="18917"/>
                </a:lnTo>
                <a:cubicBezTo>
                  <a:pt x="2806502" y="19077"/>
                  <a:pt x="2808726" y="20924"/>
                  <a:pt x="2812965" y="24459"/>
                </a:cubicBezTo>
                <a:cubicBezTo>
                  <a:pt x="2817204" y="27994"/>
                  <a:pt x="2822205" y="32256"/>
                  <a:pt x="2827968" y="37245"/>
                </a:cubicBezTo>
                <a:cubicBezTo>
                  <a:pt x="2833731" y="42235"/>
                  <a:pt x="2839003" y="46991"/>
                  <a:pt x="2843784" y="51514"/>
                </a:cubicBezTo>
                <a:cubicBezTo>
                  <a:pt x="2843295" y="53177"/>
                  <a:pt x="2842292" y="54403"/>
                  <a:pt x="2840774" y="55194"/>
                </a:cubicBezTo>
                <a:cubicBezTo>
                  <a:pt x="2839256" y="55984"/>
                  <a:pt x="2837415" y="56376"/>
                  <a:pt x="2835250" y="56369"/>
                </a:cubicBezTo>
                <a:lnTo>
                  <a:pt x="2625852" y="56369"/>
                </a:lnTo>
                <a:lnTo>
                  <a:pt x="2625852" y="128324"/>
                </a:lnTo>
                <a:cubicBezTo>
                  <a:pt x="2626215" y="146256"/>
                  <a:pt x="2625082" y="165158"/>
                  <a:pt x="2622454" y="185029"/>
                </a:cubicBezTo>
                <a:cubicBezTo>
                  <a:pt x="2619825" y="204901"/>
                  <a:pt x="2613523" y="224230"/>
                  <a:pt x="2603545" y="243018"/>
                </a:cubicBezTo>
                <a:cubicBezTo>
                  <a:pt x="2593568" y="261805"/>
                  <a:pt x="2577737" y="278539"/>
                  <a:pt x="2556053" y="293218"/>
                </a:cubicBezTo>
                <a:lnTo>
                  <a:pt x="2553614" y="291389"/>
                </a:lnTo>
                <a:cubicBezTo>
                  <a:pt x="2566517" y="267183"/>
                  <a:pt x="2574544" y="240843"/>
                  <a:pt x="2577694" y="212370"/>
                </a:cubicBezTo>
                <a:cubicBezTo>
                  <a:pt x="2580843" y="183898"/>
                  <a:pt x="2582164" y="155882"/>
                  <a:pt x="2581656" y="128324"/>
                </a:cubicBezTo>
                <a:lnTo>
                  <a:pt x="2581656" y="30804"/>
                </a:lnTo>
                <a:lnTo>
                  <a:pt x="2632253" y="47873"/>
                </a:lnTo>
                <a:lnTo>
                  <a:pt x="2699309" y="47873"/>
                </a:lnTo>
                <a:lnTo>
                  <a:pt x="2698089" y="47263"/>
                </a:lnTo>
                <a:cubicBezTo>
                  <a:pt x="2696248" y="39174"/>
                  <a:pt x="2693073" y="31350"/>
                  <a:pt x="2688565" y="23794"/>
                </a:cubicBezTo>
                <a:cubicBezTo>
                  <a:pt x="2684056" y="16237"/>
                  <a:pt x="2679205" y="9938"/>
                  <a:pt x="2674010" y="4896"/>
                </a:cubicBezTo>
                <a:close/>
                <a:moveTo>
                  <a:pt x="3227222" y="3353"/>
                </a:moveTo>
                <a:lnTo>
                  <a:pt x="3285134" y="22251"/>
                </a:lnTo>
                <a:cubicBezTo>
                  <a:pt x="3284392" y="24257"/>
                  <a:pt x="3282982" y="25807"/>
                  <a:pt x="3280905" y="26899"/>
                </a:cubicBezTo>
                <a:cubicBezTo>
                  <a:pt x="3278829" y="27991"/>
                  <a:pt x="3275971" y="28474"/>
                  <a:pt x="3272332" y="28347"/>
                </a:cubicBezTo>
                <a:cubicBezTo>
                  <a:pt x="3266993" y="40977"/>
                  <a:pt x="3261290" y="52902"/>
                  <a:pt x="3255226" y="64123"/>
                </a:cubicBezTo>
                <a:cubicBezTo>
                  <a:pt x="3249162" y="75343"/>
                  <a:pt x="3242773" y="85973"/>
                  <a:pt x="3236061" y="96012"/>
                </a:cubicBezTo>
                <a:lnTo>
                  <a:pt x="3254654" y="102718"/>
                </a:lnTo>
                <a:cubicBezTo>
                  <a:pt x="3254242" y="104096"/>
                  <a:pt x="3253314" y="105302"/>
                  <a:pt x="3251873" y="106338"/>
                </a:cubicBezTo>
                <a:cubicBezTo>
                  <a:pt x="3250432" y="107373"/>
                  <a:pt x="3248209" y="108198"/>
                  <a:pt x="3245206" y="108814"/>
                </a:cubicBezTo>
                <a:lnTo>
                  <a:pt x="3245206" y="281026"/>
                </a:lnTo>
                <a:cubicBezTo>
                  <a:pt x="3244526" y="282868"/>
                  <a:pt x="3240627" y="285281"/>
                  <a:pt x="3233509" y="288265"/>
                </a:cubicBezTo>
                <a:cubicBezTo>
                  <a:pt x="3226390" y="291250"/>
                  <a:pt x="3218301" y="292901"/>
                  <a:pt x="3209239" y="293218"/>
                </a:cubicBezTo>
                <a:lnTo>
                  <a:pt x="3201010" y="293218"/>
                </a:lnTo>
                <a:lnTo>
                  <a:pt x="3201010" y="138380"/>
                </a:lnTo>
                <a:cubicBezTo>
                  <a:pt x="3189071" y="150267"/>
                  <a:pt x="3176372" y="160935"/>
                  <a:pt x="3162909" y="170384"/>
                </a:cubicBezTo>
                <a:lnTo>
                  <a:pt x="3159862" y="167945"/>
                </a:lnTo>
                <a:cubicBezTo>
                  <a:pt x="3168595" y="154574"/>
                  <a:pt x="3177239" y="139017"/>
                  <a:pt x="3185792" y="121277"/>
                </a:cubicBezTo>
                <a:cubicBezTo>
                  <a:pt x="3194345" y="103536"/>
                  <a:pt x="3202221" y="84594"/>
                  <a:pt x="3209420" y="64449"/>
                </a:cubicBezTo>
                <a:cubicBezTo>
                  <a:pt x="3216618" y="44304"/>
                  <a:pt x="3222553" y="23939"/>
                  <a:pt x="3227222" y="3353"/>
                </a:cubicBezTo>
                <a:close/>
                <a:moveTo>
                  <a:pt x="1087221" y="1220"/>
                </a:moveTo>
                <a:lnTo>
                  <a:pt x="1113434" y="10059"/>
                </a:lnTo>
                <a:cubicBezTo>
                  <a:pt x="1110945" y="14986"/>
                  <a:pt x="1106780" y="20981"/>
                  <a:pt x="1100938" y="28042"/>
                </a:cubicBezTo>
                <a:cubicBezTo>
                  <a:pt x="1108309" y="40778"/>
                  <a:pt x="1117747" y="52492"/>
                  <a:pt x="1129250" y="63184"/>
                </a:cubicBezTo>
                <a:cubicBezTo>
                  <a:pt x="1140753" y="73877"/>
                  <a:pt x="1153374" y="83333"/>
                  <a:pt x="1167113" y="91553"/>
                </a:cubicBezTo>
                <a:cubicBezTo>
                  <a:pt x="1180852" y="99774"/>
                  <a:pt x="1194760" y="106543"/>
                  <a:pt x="1208837" y="111862"/>
                </a:cubicBezTo>
                <a:lnTo>
                  <a:pt x="1208227" y="115520"/>
                </a:lnTo>
                <a:cubicBezTo>
                  <a:pt x="1201604" y="118669"/>
                  <a:pt x="1195267" y="123952"/>
                  <a:pt x="1189215" y="131369"/>
                </a:cubicBezTo>
                <a:cubicBezTo>
                  <a:pt x="1183163" y="138786"/>
                  <a:pt x="1178731" y="146812"/>
                  <a:pt x="1175918" y="155448"/>
                </a:cubicBezTo>
                <a:cubicBezTo>
                  <a:pt x="1152322" y="140323"/>
                  <a:pt x="1132916" y="120435"/>
                  <a:pt x="1117701" y="95784"/>
                </a:cubicBezTo>
                <a:cubicBezTo>
                  <a:pt x="1102487" y="71133"/>
                  <a:pt x="1091311" y="40120"/>
                  <a:pt x="1084173" y="2744"/>
                </a:cubicBezTo>
                <a:close/>
                <a:moveTo>
                  <a:pt x="2321052" y="0"/>
                </a:moveTo>
                <a:lnTo>
                  <a:pt x="2381402" y="22251"/>
                </a:lnTo>
                <a:cubicBezTo>
                  <a:pt x="2380647" y="24264"/>
                  <a:pt x="2379186" y="25800"/>
                  <a:pt x="2377021" y="26861"/>
                </a:cubicBezTo>
                <a:cubicBezTo>
                  <a:pt x="2374855" y="27921"/>
                  <a:pt x="2371947" y="28315"/>
                  <a:pt x="2368296" y="28042"/>
                </a:cubicBezTo>
                <a:cubicBezTo>
                  <a:pt x="2362860" y="37186"/>
                  <a:pt x="2357272" y="45720"/>
                  <a:pt x="2351532" y="53645"/>
                </a:cubicBezTo>
                <a:lnTo>
                  <a:pt x="2466442" y="53645"/>
                </a:lnTo>
                <a:lnTo>
                  <a:pt x="2490521" y="23775"/>
                </a:lnTo>
                <a:cubicBezTo>
                  <a:pt x="2490743" y="23923"/>
                  <a:pt x="2493245" y="25760"/>
                  <a:pt x="2498028" y="29284"/>
                </a:cubicBezTo>
                <a:cubicBezTo>
                  <a:pt x="2502811" y="32808"/>
                  <a:pt x="2508541" y="37128"/>
                  <a:pt x="2515221" y="42243"/>
                </a:cubicBezTo>
                <a:cubicBezTo>
                  <a:pt x="2521900" y="47359"/>
                  <a:pt x="2528196" y="52379"/>
                  <a:pt x="2534107" y="57303"/>
                </a:cubicBezTo>
                <a:cubicBezTo>
                  <a:pt x="2533758" y="58973"/>
                  <a:pt x="2532780" y="60205"/>
                  <a:pt x="2531174" y="60999"/>
                </a:cubicBezTo>
                <a:cubicBezTo>
                  <a:pt x="2529567" y="61792"/>
                  <a:pt x="2527598" y="62186"/>
                  <a:pt x="2525268" y="62180"/>
                </a:cubicBezTo>
                <a:lnTo>
                  <a:pt x="2442362" y="62180"/>
                </a:lnTo>
                <a:lnTo>
                  <a:pt x="2442362" y="123749"/>
                </a:lnTo>
                <a:lnTo>
                  <a:pt x="2459736" y="123749"/>
                </a:lnTo>
                <a:lnTo>
                  <a:pt x="2482291" y="95708"/>
                </a:lnTo>
                <a:cubicBezTo>
                  <a:pt x="2482511" y="95862"/>
                  <a:pt x="2484916" y="97653"/>
                  <a:pt x="2489505" y="101081"/>
                </a:cubicBezTo>
                <a:cubicBezTo>
                  <a:pt x="2494094" y="104509"/>
                  <a:pt x="2499546" y="108648"/>
                  <a:pt x="2505862" y="113499"/>
                </a:cubicBezTo>
                <a:cubicBezTo>
                  <a:pt x="2512178" y="118349"/>
                  <a:pt x="2518037" y="122985"/>
                  <a:pt x="2523439" y="127407"/>
                </a:cubicBezTo>
                <a:cubicBezTo>
                  <a:pt x="2522957" y="129077"/>
                  <a:pt x="2521940" y="130309"/>
                  <a:pt x="2520391" y="131103"/>
                </a:cubicBezTo>
                <a:cubicBezTo>
                  <a:pt x="2518842" y="131896"/>
                  <a:pt x="2516911" y="132290"/>
                  <a:pt x="2514600" y="132284"/>
                </a:cubicBezTo>
                <a:lnTo>
                  <a:pt x="2442362" y="132284"/>
                </a:lnTo>
                <a:lnTo>
                  <a:pt x="2442362" y="208179"/>
                </a:lnTo>
                <a:lnTo>
                  <a:pt x="2470709" y="208179"/>
                </a:lnTo>
                <a:lnTo>
                  <a:pt x="2494788" y="178004"/>
                </a:lnTo>
                <a:cubicBezTo>
                  <a:pt x="2495019" y="178167"/>
                  <a:pt x="2497570" y="180075"/>
                  <a:pt x="2502442" y="183727"/>
                </a:cubicBezTo>
                <a:cubicBezTo>
                  <a:pt x="2507313" y="187379"/>
                  <a:pt x="2513115" y="191793"/>
                  <a:pt x="2519849" y="196969"/>
                </a:cubicBezTo>
                <a:cubicBezTo>
                  <a:pt x="2526583" y="202145"/>
                  <a:pt x="2532860" y="207101"/>
                  <a:pt x="2538679" y="211836"/>
                </a:cubicBezTo>
                <a:cubicBezTo>
                  <a:pt x="2538184" y="213506"/>
                  <a:pt x="2537117" y="214738"/>
                  <a:pt x="2535479" y="215532"/>
                </a:cubicBezTo>
                <a:cubicBezTo>
                  <a:pt x="2533840" y="216326"/>
                  <a:pt x="2531859" y="216720"/>
                  <a:pt x="2529535" y="216713"/>
                </a:cubicBezTo>
                <a:lnTo>
                  <a:pt x="2442362" y="216713"/>
                </a:lnTo>
                <a:lnTo>
                  <a:pt x="2442362" y="280721"/>
                </a:lnTo>
                <a:cubicBezTo>
                  <a:pt x="2442153" y="282429"/>
                  <a:pt x="2438686" y="284804"/>
                  <a:pt x="2431961" y="287846"/>
                </a:cubicBezTo>
                <a:cubicBezTo>
                  <a:pt x="2425236" y="290888"/>
                  <a:pt x="2415597" y="292577"/>
                  <a:pt x="2403043" y="292913"/>
                </a:cubicBezTo>
                <a:lnTo>
                  <a:pt x="2393899" y="292913"/>
                </a:lnTo>
                <a:lnTo>
                  <a:pt x="2393899" y="216713"/>
                </a:lnTo>
                <a:lnTo>
                  <a:pt x="2251557" y="216713"/>
                </a:lnTo>
                <a:lnTo>
                  <a:pt x="2249119" y="208179"/>
                </a:lnTo>
                <a:lnTo>
                  <a:pt x="2300326" y="208179"/>
                </a:lnTo>
                <a:lnTo>
                  <a:pt x="2300326" y="107595"/>
                </a:lnTo>
                <a:cubicBezTo>
                  <a:pt x="2292706" y="113818"/>
                  <a:pt x="2284857" y="119507"/>
                  <a:pt x="2276780" y="124664"/>
                </a:cubicBezTo>
                <a:cubicBezTo>
                  <a:pt x="2268702" y="129820"/>
                  <a:pt x="2260397" y="134595"/>
                  <a:pt x="2251862" y="138989"/>
                </a:cubicBezTo>
                <a:lnTo>
                  <a:pt x="2249119" y="136551"/>
                </a:lnTo>
                <a:cubicBezTo>
                  <a:pt x="2262575" y="120250"/>
                  <a:pt x="2275821" y="100045"/>
                  <a:pt x="2288857" y="75934"/>
                </a:cubicBezTo>
                <a:cubicBezTo>
                  <a:pt x="2301894" y="51823"/>
                  <a:pt x="2312625" y="26512"/>
                  <a:pt x="23210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>
              <a:defRPr sz="2400">
                <a:solidFill>
                  <a:srgbClr val="AB050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6040" y="2492896"/>
            <a:ext cx="3077766" cy="33034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ts val="2800"/>
              </a:lnSpc>
              <a:defRPr kumimoji="0" strike="noStrike" kern="100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仿宋_GB2312"/>
                <a:cs typeface="仿宋_GB2312"/>
              </a:defRPr>
            </a:lvl1pPr>
          </a:lstStyle>
          <a:p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编制《用工管理规范指引》</a:t>
            </a:r>
            <a:endParaRPr lang="zh-CN" altLang="zh-CN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56040" y="3212976"/>
            <a:ext cx="230832" cy="3257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2800"/>
              </a:lnSpc>
              <a:defRPr kumimoji="0" strike="noStrike" kern="100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仿宋_GB2312"/>
                <a:cs typeface="仿宋_GB2312"/>
              </a:defRPr>
            </a:lvl1pPr>
          </a:lstStyle>
          <a:p>
            <a:r>
              <a:rPr kumimoji="0" lang="zh-CN" altLang="zh-CN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以</a:t>
            </a:r>
            <a:endParaRPr lang="zh-CN" altLang="zh-CN" b="1" dirty="0"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56040" y="4831462"/>
            <a:ext cx="1384995" cy="3257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2800"/>
              </a:lnSpc>
              <a:defRPr kumimoji="0" b="1" strike="noStrike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zh-CN" dirty="0"/>
              <a:t>的管理要求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88523" y="3212976"/>
            <a:ext cx="461665" cy="3257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2800"/>
              </a:lnSpc>
              <a:defRPr kumimoji="0" b="1" strike="noStrike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zh-CN" dirty="0"/>
              <a:t>引导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488523" y="4149080"/>
            <a:ext cx="2299261" cy="246221"/>
          </a:xfrm>
          <a:prstGeom prst="roundRect">
            <a:avLst/>
          </a:prstGeom>
          <a:gradFill>
            <a:gsLst>
              <a:gs pos="3600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>
                  <a:outerShdw blurRad="203200" algn="ctr" rotWithShape="0">
                    <a:schemeClr val="accent2">
                      <a:lumMod val="50000"/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algn="l"/>
            <a:r>
              <a:rPr lang="zh-CN" altLang="zh-CN" dirty="0"/>
              <a:t>员工时刻调整工作状态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488523" y="3769575"/>
            <a:ext cx="2061046" cy="246221"/>
          </a:xfrm>
          <a:prstGeom prst="roundRect">
            <a:avLst/>
          </a:prstGeom>
          <a:gradFill>
            <a:gsLst>
              <a:gs pos="3600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>
                  <a:outerShdw blurRad="203200" algn="ctr" rotWithShape="0">
                    <a:schemeClr val="accent2">
                      <a:lumMod val="50000"/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algn="l"/>
            <a:r>
              <a:rPr lang="zh-CN" altLang="zh-CN" dirty="0"/>
              <a:t>树立良好的职业精神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488523" y="4541647"/>
            <a:ext cx="2462213" cy="246221"/>
          </a:xfrm>
          <a:prstGeom prst="roundRect">
            <a:avLst/>
          </a:prstGeom>
          <a:gradFill>
            <a:gsLst>
              <a:gs pos="3600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>
                  <a:outerShdw blurRad="203200" algn="ctr" rotWithShape="0">
                    <a:schemeClr val="accent2">
                      <a:lumMod val="50000"/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algn="l"/>
            <a:r>
              <a:rPr lang="zh-CN" altLang="zh-CN" dirty="0"/>
              <a:t>促进企业内部的良性</a:t>
            </a:r>
            <a:r>
              <a:rPr lang="zh-CN" altLang="en-US" dirty="0"/>
              <a:t>循环</a:t>
            </a:r>
            <a:endParaRPr lang="zh-CN" altLang="zh-CN" dirty="0"/>
          </a:p>
        </p:txBody>
      </p:sp>
      <p:sp>
        <p:nvSpPr>
          <p:cNvPr id="19" name="矩形: 圆角 18"/>
          <p:cNvSpPr/>
          <p:nvPr/>
        </p:nvSpPr>
        <p:spPr>
          <a:xfrm>
            <a:off x="6456040" y="3769575"/>
            <a:ext cx="1000387" cy="233015"/>
          </a:xfrm>
          <a:prstGeom prst="roundRect">
            <a:avLst/>
          </a:prstGeom>
          <a:gradFill>
            <a:gsLst>
              <a:gs pos="3600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>
                  <a:outerShdw blurRad="203200" algn="ctr" rotWithShape="0">
                    <a:schemeClr val="accent2">
                      <a:lumMod val="50000"/>
                      <a:alpha val="36000"/>
                    </a:schemeClr>
                  </a:outerShdw>
                </a:effectLst>
                <a:latin typeface="+mj-ea"/>
                <a:ea typeface="+mj-ea"/>
              </a:rPr>
              <a:t>看得见</a:t>
            </a:r>
          </a:p>
        </p:txBody>
      </p:sp>
      <p:sp>
        <p:nvSpPr>
          <p:cNvPr id="20" name="矩形: 圆角 19"/>
          <p:cNvSpPr/>
          <p:nvPr/>
        </p:nvSpPr>
        <p:spPr>
          <a:xfrm>
            <a:off x="6456039" y="4164952"/>
            <a:ext cx="1000387" cy="233015"/>
          </a:xfrm>
          <a:prstGeom prst="roundRect">
            <a:avLst/>
          </a:prstGeom>
          <a:gradFill>
            <a:gsLst>
              <a:gs pos="3600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>
                  <a:outerShdw blurRad="203200" algn="ctr" rotWithShape="0">
                    <a:schemeClr val="accent2">
                      <a:lumMod val="50000"/>
                      <a:alpha val="36000"/>
                    </a:schemeClr>
                  </a:outerShdw>
                </a:effectLst>
                <a:latin typeface="+mj-ea"/>
                <a:ea typeface="+mj-ea"/>
              </a:rPr>
              <a:t>摸得着</a:t>
            </a:r>
          </a:p>
        </p:txBody>
      </p:sp>
      <p:sp>
        <p:nvSpPr>
          <p:cNvPr id="21" name="矩形: 圆角 20"/>
          <p:cNvSpPr/>
          <p:nvPr/>
        </p:nvSpPr>
        <p:spPr>
          <a:xfrm>
            <a:off x="6456038" y="4560330"/>
            <a:ext cx="1543578" cy="233015"/>
          </a:xfrm>
          <a:prstGeom prst="roundRect">
            <a:avLst/>
          </a:prstGeom>
          <a:gradFill>
            <a:gsLst>
              <a:gs pos="3600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effectLst>
                  <a:outerShdw blurRad="203200" algn="ctr" rotWithShape="0">
                    <a:schemeClr val="accent2">
                      <a:lumMod val="50000"/>
                      <a:alpha val="36000"/>
                    </a:schemeClr>
                  </a:outerShdw>
                </a:effectLst>
                <a:latin typeface="+mj-ea"/>
                <a:ea typeface="+mj-ea"/>
              </a:rPr>
              <a:t>跳一跳够得到</a:t>
            </a:r>
          </a:p>
        </p:txBody>
      </p:sp>
      <p:sp>
        <p:nvSpPr>
          <p:cNvPr id="157" name="任意多边形: 形状 156"/>
          <p:cNvSpPr/>
          <p:nvPr/>
        </p:nvSpPr>
        <p:spPr>
          <a:xfrm>
            <a:off x="10623916" y="2457574"/>
            <a:ext cx="656659" cy="885774"/>
          </a:xfrm>
          <a:custGeom>
            <a:avLst/>
            <a:gdLst>
              <a:gd name="connsiteX0" fmla="*/ 442887 w 656659"/>
              <a:gd name="connsiteY0" fmla="*/ 0 h 885774"/>
              <a:gd name="connsiteX1" fmla="*/ 615279 w 656659"/>
              <a:gd name="connsiteY1" fmla="*/ 34804 h 885774"/>
              <a:gd name="connsiteX2" fmla="*/ 656659 w 656659"/>
              <a:gd name="connsiteY2" fmla="*/ 57265 h 885774"/>
              <a:gd name="connsiteX3" fmla="*/ 656659 w 656659"/>
              <a:gd name="connsiteY3" fmla="*/ 828509 h 885774"/>
              <a:gd name="connsiteX4" fmla="*/ 615279 w 656659"/>
              <a:gd name="connsiteY4" fmla="*/ 850970 h 885774"/>
              <a:gd name="connsiteX5" fmla="*/ 442887 w 656659"/>
              <a:gd name="connsiteY5" fmla="*/ 885774 h 885774"/>
              <a:gd name="connsiteX6" fmla="*/ 0 w 656659"/>
              <a:gd name="connsiteY6" fmla="*/ 442887 h 885774"/>
              <a:gd name="connsiteX7" fmla="*/ 442887 w 656659"/>
              <a:gd name="connsiteY7" fmla="*/ 0 h 88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6659" h="885774">
                <a:moveTo>
                  <a:pt x="442887" y="0"/>
                </a:moveTo>
                <a:cubicBezTo>
                  <a:pt x="504037" y="0"/>
                  <a:pt x="562292" y="12393"/>
                  <a:pt x="615279" y="34804"/>
                </a:cubicBezTo>
                <a:lnTo>
                  <a:pt x="656659" y="57265"/>
                </a:lnTo>
                <a:lnTo>
                  <a:pt x="656659" y="828509"/>
                </a:lnTo>
                <a:lnTo>
                  <a:pt x="615279" y="850970"/>
                </a:lnTo>
                <a:cubicBezTo>
                  <a:pt x="562292" y="873381"/>
                  <a:pt x="504037" y="885774"/>
                  <a:pt x="442887" y="885774"/>
                </a:cubicBezTo>
                <a:cubicBezTo>
                  <a:pt x="198287" y="885774"/>
                  <a:pt x="0" y="687487"/>
                  <a:pt x="0" y="442887"/>
                </a:cubicBezTo>
                <a:cubicBezTo>
                  <a:pt x="0" y="198287"/>
                  <a:pt x="198287" y="0"/>
                  <a:pt x="442887" y="0"/>
                </a:cubicBezTo>
                <a:close/>
              </a:path>
            </a:pathLst>
          </a:custGeom>
          <a:gradFill flip="none" rotWithShape="1">
            <a:gsLst>
              <a:gs pos="16000">
                <a:schemeClr val="accent1">
                  <a:alpha val="49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  <a:tileRect/>
          </a:gradFill>
          <a:ln w="63500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9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156" name="矩形: 圆角 155"/>
          <p:cNvSpPr/>
          <p:nvPr/>
        </p:nvSpPr>
        <p:spPr>
          <a:xfrm>
            <a:off x="6182247" y="2231416"/>
            <a:ext cx="4940074" cy="3635154"/>
          </a:xfrm>
          <a:prstGeom prst="roundRect">
            <a:avLst>
              <a:gd name="adj" fmla="val 5069"/>
            </a:avLst>
          </a:prstGeom>
          <a:noFill/>
          <a:ln>
            <a:gradFill>
              <a:gsLst>
                <a:gs pos="62000">
                  <a:schemeClr val="bg2"/>
                </a:gs>
                <a:gs pos="95000">
                  <a:schemeClr val="bg2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: 圆角 65"/>
          <p:cNvSpPr/>
          <p:nvPr/>
        </p:nvSpPr>
        <p:spPr>
          <a:xfrm>
            <a:off x="317437" y="1508316"/>
            <a:ext cx="11557125" cy="5521084"/>
          </a:xfrm>
          <a:prstGeom prst="roundRect">
            <a:avLst>
              <a:gd name="adj" fmla="val 3497"/>
            </a:avLst>
          </a:prstGeom>
          <a:gradFill>
            <a:gsLst>
              <a:gs pos="0">
                <a:schemeClr val="bg1">
                  <a:alpha val="7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1"/>
                </a:gs>
                <a:gs pos="80000">
                  <a:schemeClr val="accent2">
                    <a:alpha val="0"/>
                  </a:schemeClr>
                </a:gs>
              </a:gsLst>
              <a:lin ang="5400000" scaled="0"/>
              <a:tileRect/>
            </a:gradFill>
          </a:ln>
          <a:effectLst>
            <a:outerShdw blurRad="63500" sx="101000" sy="101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67" name="矩形: 圆角 66"/>
          <p:cNvSpPr/>
          <p:nvPr/>
        </p:nvSpPr>
        <p:spPr bwMode="auto">
          <a:xfrm>
            <a:off x="2221171" y="1281356"/>
            <a:ext cx="7749658" cy="54783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5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254000" dist="101600" dir="5400000" algn="ctr" rotWithShape="0">
              <a:srgbClr val="C30F0F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ln w="19050">
                  <a:noFill/>
                </a:ln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lt"/>
              </a:rPr>
              <a:t>三、持续强化绩效管理及结果运用，加大激励闭环，激发人力资源新活力。</a:t>
            </a:r>
          </a:p>
        </p:txBody>
      </p:sp>
      <p:sp>
        <p:nvSpPr>
          <p:cNvPr id="45" name="PA-文本框 44"/>
          <p:cNvSpPr txBox="1"/>
          <p:nvPr>
            <p:custDataLst>
              <p:tags r:id="rId1"/>
            </p:custDataLst>
          </p:nvPr>
        </p:nvSpPr>
        <p:spPr>
          <a:xfrm>
            <a:off x="853050" y="379772"/>
            <a:ext cx="4060850" cy="293828"/>
          </a:xfrm>
          <a:custGeom>
            <a:avLst/>
            <a:gdLst/>
            <a:ahLst/>
            <a:cxnLst/>
            <a:rect l="l" t="t" r="r" b="b"/>
            <a:pathLst>
              <a:path w="4060850" h="293828">
                <a:moveTo>
                  <a:pt x="552297" y="220676"/>
                </a:moveTo>
                <a:cubicBezTo>
                  <a:pt x="552542" y="220851"/>
                  <a:pt x="555203" y="222871"/>
                  <a:pt x="560279" y="226738"/>
                </a:cubicBezTo>
                <a:cubicBezTo>
                  <a:pt x="565355" y="230604"/>
                  <a:pt x="571380" y="235267"/>
                  <a:pt x="578352" y="240725"/>
                </a:cubicBezTo>
                <a:cubicBezTo>
                  <a:pt x="585325" y="246183"/>
                  <a:pt x="591778" y="251387"/>
                  <a:pt x="597713" y="256337"/>
                </a:cubicBezTo>
                <a:cubicBezTo>
                  <a:pt x="597217" y="258007"/>
                  <a:pt x="596151" y="259239"/>
                  <a:pt x="594512" y="260033"/>
                </a:cubicBezTo>
                <a:cubicBezTo>
                  <a:pt x="592874" y="260827"/>
                  <a:pt x="590893" y="261220"/>
                  <a:pt x="588569" y="261214"/>
                </a:cubicBezTo>
                <a:lnTo>
                  <a:pt x="309372" y="261214"/>
                </a:lnTo>
                <a:lnTo>
                  <a:pt x="306933" y="252680"/>
                </a:lnTo>
                <a:lnTo>
                  <a:pt x="526999" y="252680"/>
                </a:lnTo>
                <a:close/>
                <a:moveTo>
                  <a:pt x="1299667" y="195377"/>
                </a:moveTo>
                <a:cubicBezTo>
                  <a:pt x="1308087" y="195599"/>
                  <a:pt x="1315021" y="198508"/>
                  <a:pt x="1320470" y="204102"/>
                </a:cubicBezTo>
                <a:cubicBezTo>
                  <a:pt x="1325918" y="209696"/>
                  <a:pt x="1328737" y="216643"/>
                  <a:pt x="1328928" y="224943"/>
                </a:cubicBezTo>
                <a:cubicBezTo>
                  <a:pt x="1328737" y="233071"/>
                  <a:pt x="1325918" y="239827"/>
                  <a:pt x="1320470" y="245212"/>
                </a:cubicBezTo>
                <a:cubicBezTo>
                  <a:pt x="1315021" y="250597"/>
                  <a:pt x="1308087" y="253391"/>
                  <a:pt x="1299667" y="253594"/>
                </a:cubicBezTo>
                <a:cubicBezTo>
                  <a:pt x="1291247" y="253391"/>
                  <a:pt x="1284313" y="250597"/>
                  <a:pt x="1278865" y="245212"/>
                </a:cubicBezTo>
                <a:cubicBezTo>
                  <a:pt x="1273416" y="239827"/>
                  <a:pt x="1270597" y="233071"/>
                  <a:pt x="1270406" y="224943"/>
                </a:cubicBezTo>
                <a:cubicBezTo>
                  <a:pt x="1270597" y="216643"/>
                  <a:pt x="1273416" y="209696"/>
                  <a:pt x="1278865" y="204102"/>
                </a:cubicBezTo>
                <a:cubicBezTo>
                  <a:pt x="1284313" y="198508"/>
                  <a:pt x="1291247" y="195599"/>
                  <a:pt x="1299667" y="195377"/>
                </a:cubicBezTo>
                <a:close/>
                <a:moveTo>
                  <a:pt x="2666086" y="187129"/>
                </a:moveTo>
                <a:cubicBezTo>
                  <a:pt x="2672531" y="196237"/>
                  <a:pt x="2680367" y="204088"/>
                  <a:pt x="2689593" y="210682"/>
                </a:cubicBezTo>
                <a:cubicBezTo>
                  <a:pt x="2698820" y="217275"/>
                  <a:pt x="2709170" y="222840"/>
                  <a:pt x="2720645" y="227375"/>
                </a:cubicBezTo>
                <a:cubicBezTo>
                  <a:pt x="2733446" y="215484"/>
                  <a:pt x="2743810" y="202069"/>
                  <a:pt x="2751734" y="187129"/>
                </a:cubicBezTo>
                <a:close/>
                <a:moveTo>
                  <a:pt x="675113" y="183471"/>
                </a:moveTo>
                <a:lnTo>
                  <a:pt x="675113" y="249651"/>
                </a:lnTo>
                <a:lnTo>
                  <a:pt x="713861" y="249651"/>
                </a:lnTo>
                <a:lnTo>
                  <a:pt x="713861" y="183471"/>
                </a:lnTo>
                <a:close/>
                <a:moveTo>
                  <a:pt x="2775814" y="156958"/>
                </a:moveTo>
                <a:lnTo>
                  <a:pt x="2812085" y="190787"/>
                </a:lnTo>
                <a:cubicBezTo>
                  <a:pt x="2811100" y="192420"/>
                  <a:pt x="2809640" y="193576"/>
                  <a:pt x="2807703" y="194255"/>
                </a:cubicBezTo>
                <a:cubicBezTo>
                  <a:pt x="2805767" y="194935"/>
                  <a:pt x="2802858" y="195405"/>
                  <a:pt x="2798978" y="195666"/>
                </a:cubicBezTo>
                <a:cubicBezTo>
                  <a:pt x="2788310" y="212130"/>
                  <a:pt x="2775204" y="226460"/>
                  <a:pt x="2759659" y="238656"/>
                </a:cubicBezTo>
                <a:cubicBezTo>
                  <a:pt x="2773121" y="241362"/>
                  <a:pt x="2787117" y="243344"/>
                  <a:pt x="2801645" y="244602"/>
                </a:cubicBezTo>
                <a:cubicBezTo>
                  <a:pt x="2816174" y="245859"/>
                  <a:pt x="2830932" y="246622"/>
                  <a:pt x="2845918" y="246888"/>
                </a:cubicBezTo>
                <a:lnTo>
                  <a:pt x="2845918" y="250546"/>
                </a:lnTo>
                <a:cubicBezTo>
                  <a:pt x="2836780" y="253492"/>
                  <a:pt x="2829452" y="258572"/>
                  <a:pt x="2823934" y="265786"/>
                </a:cubicBezTo>
                <a:cubicBezTo>
                  <a:pt x="2818416" y="273000"/>
                  <a:pt x="2814669" y="282042"/>
                  <a:pt x="2812694" y="292913"/>
                </a:cubicBezTo>
                <a:cubicBezTo>
                  <a:pt x="2794864" y="289795"/>
                  <a:pt x="2778328" y="285820"/>
                  <a:pt x="2763088" y="280988"/>
                </a:cubicBezTo>
                <a:cubicBezTo>
                  <a:pt x="2747848" y="276156"/>
                  <a:pt x="2733903" y="269971"/>
                  <a:pt x="2721254" y="262433"/>
                </a:cubicBezTo>
                <a:cubicBezTo>
                  <a:pt x="2703259" y="271107"/>
                  <a:pt x="2683319" y="277991"/>
                  <a:pt x="2661437" y="283083"/>
                </a:cubicBezTo>
                <a:cubicBezTo>
                  <a:pt x="2639555" y="288176"/>
                  <a:pt x="2615806" y="291554"/>
                  <a:pt x="2590190" y="293218"/>
                </a:cubicBezTo>
                <a:lnTo>
                  <a:pt x="2588971" y="289560"/>
                </a:lnTo>
                <a:cubicBezTo>
                  <a:pt x="2610358" y="284690"/>
                  <a:pt x="2630220" y="278581"/>
                  <a:pt x="2648559" y="271234"/>
                </a:cubicBezTo>
                <a:cubicBezTo>
                  <a:pt x="2666898" y="263887"/>
                  <a:pt x="2683408" y="255264"/>
                  <a:pt x="2698089" y="245364"/>
                </a:cubicBezTo>
                <a:cubicBezTo>
                  <a:pt x="2690019" y="237926"/>
                  <a:pt x="2682767" y="229401"/>
                  <a:pt x="2676334" y="219791"/>
                </a:cubicBezTo>
                <a:cubicBezTo>
                  <a:pt x="2669902" y="210180"/>
                  <a:pt x="2664250" y="199293"/>
                  <a:pt x="2659380" y="187129"/>
                </a:cubicBezTo>
                <a:lnTo>
                  <a:pt x="2639568" y="187129"/>
                </a:lnTo>
                <a:lnTo>
                  <a:pt x="2636824" y="178632"/>
                </a:lnTo>
                <a:lnTo>
                  <a:pt x="2751430" y="178632"/>
                </a:lnTo>
                <a:close/>
                <a:moveTo>
                  <a:pt x="731827" y="153308"/>
                </a:moveTo>
                <a:lnTo>
                  <a:pt x="767484" y="180437"/>
                </a:lnTo>
                <a:cubicBezTo>
                  <a:pt x="766625" y="181796"/>
                  <a:pt x="765290" y="182948"/>
                  <a:pt x="763478" y="183893"/>
                </a:cubicBezTo>
                <a:cubicBezTo>
                  <a:pt x="761665" y="184838"/>
                  <a:pt x="759033" y="185612"/>
                  <a:pt x="755580" y="186216"/>
                </a:cubicBezTo>
                <a:lnTo>
                  <a:pt x="755580" y="270644"/>
                </a:lnTo>
                <a:cubicBezTo>
                  <a:pt x="755491" y="271666"/>
                  <a:pt x="752471" y="273279"/>
                  <a:pt x="746521" y="275483"/>
                </a:cubicBezTo>
                <a:cubicBezTo>
                  <a:pt x="740570" y="277686"/>
                  <a:pt x="732221" y="278918"/>
                  <a:pt x="721474" y="279178"/>
                </a:cubicBezTo>
                <a:lnTo>
                  <a:pt x="713861" y="279178"/>
                </a:lnTo>
                <a:lnTo>
                  <a:pt x="713861" y="258147"/>
                </a:lnTo>
                <a:lnTo>
                  <a:pt x="675113" y="258147"/>
                </a:lnTo>
                <a:lnTo>
                  <a:pt x="675113" y="276435"/>
                </a:lnTo>
                <a:cubicBezTo>
                  <a:pt x="675024" y="278016"/>
                  <a:pt x="672156" y="279883"/>
                  <a:pt x="666510" y="282036"/>
                </a:cubicBezTo>
                <a:cubicBezTo>
                  <a:pt x="660865" y="284188"/>
                  <a:pt x="652973" y="285369"/>
                  <a:pt x="642835" y="285579"/>
                </a:cubicBezTo>
                <a:lnTo>
                  <a:pt x="635527" y="285579"/>
                </a:lnTo>
                <a:lnTo>
                  <a:pt x="635527" y="158801"/>
                </a:lnTo>
                <a:lnTo>
                  <a:pt x="678469" y="174975"/>
                </a:lnTo>
                <a:lnTo>
                  <a:pt x="712640" y="174975"/>
                </a:lnTo>
                <a:close/>
                <a:moveTo>
                  <a:pt x="80467" y="152381"/>
                </a:moveTo>
                <a:cubicBezTo>
                  <a:pt x="79381" y="158020"/>
                  <a:pt x="78200" y="164059"/>
                  <a:pt x="76924" y="170498"/>
                </a:cubicBezTo>
                <a:cubicBezTo>
                  <a:pt x="75647" y="176937"/>
                  <a:pt x="74390" y="182900"/>
                  <a:pt x="73152" y="188386"/>
                </a:cubicBezTo>
                <a:lnTo>
                  <a:pt x="123444" y="188386"/>
                </a:lnTo>
                <a:lnTo>
                  <a:pt x="123444" y="152381"/>
                </a:lnTo>
                <a:close/>
                <a:moveTo>
                  <a:pt x="2347264" y="132284"/>
                </a:moveTo>
                <a:lnTo>
                  <a:pt x="2347264" y="208179"/>
                </a:lnTo>
                <a:lnTo>
                  <a:pt x="2393899" y="208179"/>
                </a:lnTo>
                <a:lnTo>
                  <a:pt x="2393899" y="132284"/>
                </a:lnTo>
                <a:close/>
                <a:moveTo>
                  <a:pt x="1122274" y="111862"/>
                </a:moveTo>
                <a:lnTo>
                  <a:pt x="1159459" y="143866"/>
                </a:lnTo>
                <a:cubicBezTo>
                  <a:pt x="1158278" y="145250"/>
                  <a:pt x="1156678" y="146444"/>
                  <a:pt x="1154658" y="147447"/>
                </a:cubicBezTo>
                <a:cubicBezTo>
                  <a:pt x="1152639" y="148451"/>
                  <a:pt x="1149972" y="149187"/>
                  <a:pt x="1146657" y="149657"/>
                </a:cubicBezTo>
                <a:cubicBezTo>
                  <a:pt x="1144854" y="188780"/>
                  <a:pt x="1141831" y="218739"/>
                  <a:pt x="1137590" y="239535"/>
                </a:cubicBezTo>
                <a:cubicBezTo>
                  <a:pt x="1133348" y="260331"/>
                  <a:pt x="1126820" y="274060"/>
                  <a:pt x="1118006" y="280721"/>
                </a:cubicBezTo>
                <a:cubicBezTo>
                  <a:pt x="1112406" y="285268"/>
                  <a:pt x="1105928" y="288595"/>
                  <a:pt x="1098575" y="290703"/>
                </a:cubicBezTo>
                <a:cubicBezTo>
                  <a:pt x="1091222" y="292812"/>
                  <a:pt x="1081849" y="293853"/>
                  <a:pt x="1070457" y="293828"/>
                </a:cubicBezTo>
                <a:cubicBezTo>
                  <a:pt x="1070648" y="287389"/>
                  <a:pt x="1070191" y="281674"/>
                  <a:pt x="1069086" y="276683"/>
                </a:cubicBezTo>
                <a:cubicBezTo>
                  <a:pt x="1067981" y="271692"/>
                  <a:pt x="1066000" y="267653"/>
                  <a:pt x="1063142" y="264567"/>
                </a:cubicBezTo>
                <a:cubicBezTo>
                  <a:pt x="1059891" y="261189"/>
                  <a:pt x="1055344" y="258191"/>
                  <a:pt x="1049502" y="255575"/>
                </a:cubicBezTo>
                <a:cubicBezTo>
                  <a:pt x="1043660" y="252959"/>
                  <a:pt x="1036828" y="250876"/>
                  <a:pt x="1029005" y="249327"/>
                </a:cubicBezTo>
                <a:lnTo>
                  <a:pt x="1029005" y="245974"/>
                </a:lnTo>
                <a:cubicBezTo>
                  <a:pt x="1037406" y="246609"/>
                  <a:pt x="1046207" y="247168"/>
                  <a:pt x="1055408" y="247650"/>
                </a:cubicBezTo>
                <a:cubicBezTo>
                  <a:pt x="1064609" y="248133"/>
                  <a:pt x="1071353" y="248387"/>
                  <a:pt x="1075639" y="248412"/>
                </a:cubicBezTo>
                <a:cubicBezTo>
                  <a:pt x="1078033" y="248419"/>
                  <a:pt x="1080027" y="248177"/>
                  <a:pt x="1081621" y="247689"/>
                </a:cubicBezTo>
                <a:cubicBezTo>
                  <a:pt x="1083215" y="247200"/>
                  <a:pt x="1084675" y="246425"/>
                  <a:pt x="1086002" y="245364"/>
                </a:cubicBezTo>
                <a:cubicBezTo>
                  <a:pt x="1090377" y="241726"/>
                  <a:pt x="1093895" y="231096"/>
                  <a:pt x="1096556" y="213475"/>
                </a:cubicBezTo>
                <a:cubicBezTo>
                  <a:pt x="1099217" y="195853"/>
                  <a:pt x="1101287" y="172041"/>
                  <a:pt x="1102766" y="142037"/>
                </a:cubicBezTo>
                <a:lnTo>
                  <a:pt x="1057351" y="142037"/>
                </a:lnTo>
                <a:cubicBezTo>
                  <a:pt x="1055690" y="160257"/>
                  <a:pt x="1051257" y="178478"/>
                  <a:pt x="1044053" y="196698"/>
                </a:cubicBezTo>
                <a:cubicBezTo>
                  <a:pt x="1036849" y="214918"/>
                  <a:pt x="1024040" y="232326"/>
                  <a:pt x="1005625" y="248920"/>
                </a:cubicBezTo>
                <a:cubicBezTo>
                  <a:pt x="987211" y="265515"/>
                  <a:pt x="960359" y="280484"/>
                  <a:pt x="925068" y="293828"/>
                </a:cubicBezTo>
                <a:lnTo>
                  <a:pt x="922325" y="289865"/>
                </a:lnTo>
                <a:cubicBezTo>
                  <a:pt x="947732" y="273331"/>
                  <a:pt x="966547" y="256582"/>
                  <a:pt x="978769" y="239618"/>
                </a:cubicBezTo>
                <a:cubicBezTo>
                  <a:pt x="990991" y="222655"/>
                  <a:pt x="999014" y="205929"/>
                  <a:pt x="1002837" y="189439"/>
                </a:cubicBezTo>
                <a:cubicBezTo>
                  <a:pt x="1006660" y="172950"/>
                  <a:pt x="1008677" y="157149"/>
                  <a:pt x="1008888" y="142037"/>
                </a:cubicBezTo>
                <a:lnTo>
                  <a:pt x="960729" y="142037"/>
                </a:lnTo>
                <a:lnTo>
                  <a:pt x="957986" y="133503"/>
                </a:lnTo>
                <a:lnTo>
                  <a:pt x="1099718" y="133503"/>
                </a:lnTo>
                <a:close/>
                <a:moveTo>
                  <a:pt x="515417" y="111862"/>
                </a:moveTo>
                <a:cubicBezTo>
                  <a:pt x="515646" y="112026"/>
                  <a:pt x="518167" y="113934"/>
                  <a:pt x="522980" y="117585"/>
                </a:cubicBezTo>
                <a:cubicBezTo>
                  <a:pt x="527793" y="121237"/>
                  <a:pt x="533520" y="125651"/>
                  <a:pt x="540162" y="130827"/>
                </a:cubicBezTo>
                <a:cubicBezTo>
                  <a:pt x="546804" y="136003"/>
                  <a:pt x="552982" y="140959"/>
                  <a:pt x="558698" y="145695"/>
                </a:cubicBezTo>
                <a:cubicBezTo>
                  <a:pt x="558203" y="147365"/>
                  <a:pt x="557136" y="148597"/>
                  <a:pt x="555498" y="149391"/>
                </a:cubicBezTo>
                <a:cubicBezTo>
                  <a:pt x="553860" y="150184"/>
                  <a:pt x="551878" y="150578"/>
                  <a:pt x="549554" y="150572"/>
                </a:cubicBezTo>
                <a:lnTo>
                  <a:pt x="345034" y="150572"/>
                </a:lnTo>
                <a:lnTo>
                  <a:pt x="342595" y="142037"/>
                </a:lnTo>
                <a:lnTo>
                  <a:pt x="491338" y="142037"/>
                </a:lnTo>
                <a:close/>
                <a:moveTo>
                  <a:pt x="168554" y="106966"/>
                </a:moveTo>
                <a:lnTo>
                  <a:pt x="168554" y="143885"/>
                </a:lnTo>
                <a:lnTo>
                  <a:pt x="212446" y="143885"/>
                </a:lnTo>
                <a:lnTo>
                  <a:pt x="212446" y="106966"/>
                </a:lnTo>
                <a:close/>
                <a:moveTo>
                  <a:pt x="2698699" y="105137"/>
                </a:moveTo>
                <a:lnTo>
                  <a:pt x="2698699" y="145409"/>
                </a:lnTo>
                <a:lnTo>
                  <a:pt x="2738018" y="145409"/>
                </a:lnTo>
                <a:lnTo>
                  <a:pt x="2738018" y="105137"/>
                </a:lnTo>
                <a:close/>
                <a:moveTo>
                  <a:pt x="1299667" y="85040"/>
                </a:moveTo>
                <a:cubicBezTo>
                  <a:pt x="1308087" y="85268"/>
                  <a:pt x="1315021" y="88164"/>
                  <a:pt x="1320470" y="93726"/>
                </a:cubicBezTo>
                <a:cubicBezTo>
                  <a:pt x="1325918" y="99289"/>
                  <a:pt x="1328737" y="106147"/>
                  <a:pt x="1328928" y="114300"/>
                </a:cubicBezTo>
                <a:cubicBezTo>
                  <a:pt x="1328737" y="122428"/>
                  <a:pt x="1325918" y="129185"/>
                  <a:pt x="1320470" y="134570"/>
                </a:cubicBezTo>
                <a:cubicBezTo>
                  <a:pt x="1315021" y="139954"/>
                  <a:pt x="1308087" y="142748"/>
                  <a:pt x="1299667" y="142952"/>
                </a:cubicBezTo>
                <a:cubicBezTo>
                  <a:pt x="1291247" y="142748"/>
                  <a:pt x="1284313" y="139954"/>
                  <a:pt x="1278865" y="134570"/>
                </a:cubicBezTo>
                <a:cubicBezTo>
                  <a:pt x="1273416" y="129185"/>
                  <a:pt x="1270597" y="122428"/>
                  <a:pt x="1270406" y="114300"/>
                </a:cubicBezTo>
                <a:cubicBezTo>
                  <a:pt x="1270597" y="106147"/>
                  <a:pt x="1273416" y="99289"/>
                  <a:pt x="1278865" y="93726"/>
                </a:cubicBezTo>
                <a:cubicBezTo>
                  <a:pt x="1284313" y="88164"/>
                  <a:pt x="1291247" y="85268"/>
                  <a:pt x="1299667" y="85040"/>
                </a:cubicBezTo>
                <a:close/>
                <a:moveTo>
                  <a:pt x="3532327" y="69800"/>
                </a:moveTo>
                <a:lnTo>
                  <a:pt x="3566769" y="98451"/>
                </a:lnTo>
                <a:cubicBezTo>
                  <a:pt x="3565919" y="99556"/>
                  <a:pt x="3564572" y="100623"/>
                  <a:pt x="3562731" y="101651"/>
                </a:cubicBezTo>
                <a:cubicBezTo>
                  <a:pt x="3560889" y="102680"/>
                  <a:pt x="3558171" y="103442"/>
                  <a:pt x="3554577" y="103937"/>
                </a:cubicBezTo>
                <a:lnTo>
                  <a:pt x="3554577" y="217628"/>
                </a:lnTo>
                <a:cubicBezTo>
                  <a:pt x="3562216" y="214872"/>
                  <a:pt x="3570103" y="211925"/>
                  <a:pt x="3578237" y="208788"/>
                </a:cubicBezTo>
                <a:cubicBezTo>
                  <a:pt x="3586372" y="205652"/>
                  <a:pt x="3594639" y="202400"/>
                  <a:pt x="3603040" y="199035"/>
                </a:cubicBezTo>
                <a:lnTo>
                  <a:pt x="3603955" y="201778"/>
                </a:lnTo>
                <a:cubicBezTo>
                  <a:pt x="3597948" y="208827"/>
                  <a:pt x="3589312" y="218199"/>
                  <a:pt x="3578047" y="229896"/>
                </a:cubicBezTo>
                <a:cubicBezTo>
                  <a:pt x="3566782" y="241593"/>
                  <a:pt x="3553269" y="254470"/>
                  <a:pt x="3537508" y="268529"/>
                </a:cubicBezTo>
                <a:cubicBezTo>
                  <a:pt x="3536111" y="271876"/>
                  <a:pt x="3534486" y="274708"/>
                  <a:pt x="3532632" y="277026"/>
                </a:cubicBezTo>
                <a:cubicBezTo>
                  <a:pt x="3530777" y="279343"/>
                  <a:pt x="3528847" y="281185"/>
                  <a:pt x="3526840" y="282550"/>
                </a:cubicBezTo>
                <a:lnTo>
                  <a:pt x="3495751" y="237744"/>
                </a:lnTo>
                <a:cubicBezTo>
                  <a:pt x="3502717" y="233522"/>
                  <a:pt x="3507301" y="230080"/>
                  <a:pt x="3509505" y="227419"/>
                </a:cubicBezTo>
                <a:cubicBezTo>
                  <a:pt x="3511708" y="224759"/>
                  <a:pt x="3512712" y="221698"/>
                  <a:pt x="3512515" y="218237"/>
                </a:cubicBezTo>
                <a:lnTo>
                  <a:pt x="3512515" y="97232"/>
                </a:lnTo>
                <a:lnTo>
                  <a:pt x="3471367" y="97232"/>
                </a:lnTo>
                <a:lnTo>
                  <a:pt x="3468624" y="88697"/>
                </a:lnTo>
                <a:lnTo>
                  <a:pt x="3513124" y="88697"/>
                </a:lnTo>
                <a:close/>
                <a:moveTo>
                  <a:pt x="641604" y="64923"/>
                </a:moveTo>
                <a:cubicBezTo>
                  <a:pt x="660845" y="71951"/>
                  <a:pt x="673626" y="80088"/>
                  <a:pt x="679947" y="89335"/>
                </a:cubicBezTo>
                <a:cubicBezTo>
                  <a:pt x="686267" y="98583"/>
                  <a:pt x="688180" y="107006"/>
                  <a:pt x="685686" y="114605"/>
                </a:cubicBezTo>
                <a:cubicBezTo>
                  <a:pt x="683191" y="122205"/>
                  <a:pt x="678341" y="127046"/>
                  <a:pt x="671136" y="129131"/>
                </a:cubicBezTo>
                <a:cubicBezTo>
                  <a:pt x="663931" y="131215"/>
                  <a:pt x="656424" y="128609"/>
                  <a:pt x="648614" y="121311"/>
                </a:cubicBezTo>
                <a:cubicBezTo>
                  <a:pt x="649433" y="111697"/>
                  <a:pt x="648862" y="102045"/>
                  <a:pt x="646900" y="92355"/>
                </a:cubicBezTo>
                <a:cubicBezTo>
                  <a:pt x="644938" y="82665"/>
                  <a:pt x="642156" y="73927"/>
                  <a:pt x="638556" y="66142"/>
                </a:cubicBezTo>
                <a:close/>
                <a:moveTo>
                  <a:pt x="2657246" y="63089"/>
                </a:moveTo>
                <a:lnTo>
                  <a:pt x="2708453" y="67361"/>
                </a:lnTo>
                <a:cubicBezTo>
                  <a:pt x="2708237" y="69222"/>
                  <a:pt x="2707449" y="70835"/>
                  <a:pt x="2706090" y="72200"/>
                </a:cubicBezTo>
                <a:cubicBezTo>
                  <a:pt x="2704732" y="73565"/>
                  <a:pt x="2702268" y="74492"/>
                  <a:pt x="2698699" y="74981"/>
                </a:cubicBezTo>
                <a:lnTo>
                  <a:pt x="2698699" y="96641"/>
                </a:lnTo>
                <a:lnTo>
                  <a:pt x="2738018" y="96641"/>
                </a:lnTo>
                <a:lnTo>
                  <a:pt x="2738018" y="63089"/>
                </a:lnTo>
                <a:lnTo>
                  <a:pt x="2789529" y="67361"/>
                </a:lnTo>
                <a:cubicBezTo>
                  <a:pt x="2789313" y="69203"/>
                  <a:pt x="2788526" y="70778"/>
                  <a:pt x="2787168" y="72086"/>
                </a:cubicBezTo>
                <a:cubicBezTo>
                  <a:pt x="2785808" y="73394"/>
                  <a:pt x="2783345" y="74359"/>
                  <a:pt x="2779776" y="74981"/>
                </a:cubicBezTo>
                <a:lnTo>
                  <a:pt x="2779776" y="96641"/>
                </a:lnTo>
                <a:lnTo>
                  <a:pt x="2787396" y="96641"/>
                </a:lnTo>
                <a:lnTo>
                  <a:pt x="2804769" y="68573"/>
                </a:lnTo>
                <a:cubicBezTo>
                  <a:pt x="2804948" y="68733"/>
                  <a:pt x="2806792" y="70548"/>
                  <a:pt x="2810301" y="74019"/>
                </a:cubicBezTo>
                <a:cubicBezTo>
                  <a:pt x="2813810" y="77489"/>
                  <a:pt x="2817912" y="81653"/>
                  <a:pt x="2822606" y="86511"/>
                </a:cubicBezTo>
                <a:cubicBezTo>
                  <a:pt x="2827300" y="91369"/>
                  <a:pt x="2831515" y="95959"/>
                  <a:pt x="2835250" y="100282"/>
                </a:cubicBezTo>
                <a:cubicBezTo>
                  <a:pt x="2834773" y="101945"/>
                  <a:pt x="2833821" y="103171"/>
                  <a:pt x="2832392" y="103962"/>
                </a:cubicBezTo>
                <a:cubicBezTo>
                  <a:pt x="2830963" y="104752"/>
                  <a:pt x="2829173" y="105144"/>
                  <a:pt x="2827020" y="105137"/>
                </a:cubicBezTo>
                <a:lnTo>
                  <a:pt x="2779776" y="105137"/>
                </a:lnTo>
                <a:lnTo>
                  <a:pt x="2779776" y="152995"/>
                </a:lnTo>
                <a:cubicBezTo>
                  <a:pt x="2779332" y="154430"/>
                  <a:pt x="2775572" y="156209"/>
                  <a:pt x="2768498" y="158333"/>
                </a:cubicBezTo>
                <a:cubicBezTo>
                  <a:pt x="2761425" y="160456"/>
                  <a:pt x="2753703" y="161626"/>
                  <a:pt x="2745333" y="161842"/>
                </a:cubicBezTo>
                <a:lnTo>
                  <a:pt x="2738018" y="161842"/>
                </a:lnTo>
                <a:lnTo>
                  <a:pt x="2738018" y="153905"/>
                </a:lnTo>
                <a:lnTo>
                  <a:pt x="2698699" y="153905"/>
                </a:lnTo>
                <a:lnTo>
                  <a:pt x="2698699" y="160011"/>
                </a:lnTo>
                <a:cubicBezTo>
                  <a:pt x="2698248" y="161448"/>
                  <a:pt x="2694502" y="163229"/>
                  <a:pt x="2687459" y="165353"/>
                </a:cubicBezTo>
                <a:cubicBezTo>
                  <a:pt x="2680418" y="167477"/>
                  <a:pt x="2672785" y="168647"/>
                  <a:pt x="2664561" y="168864"/>
                </a:cubicBezTo>
                <a:lnTo>
                  <a:pt x="2657246" y="168864"/>
                </a:lnTo>
                <a:lnTo>
                  <a:pt x="2657246" y="105137"/>
                </a:lnTo>
                <a:lnTo>
                  <a:pt x="2629510" y="105137"/>
                </a:lnTo>
                <a:lnTo>
                  <a:pt x="2627071" y="96641"/>
                </a:lnTo>
                <a:lnTo>
                  <a:pt x="2657246" y="96641"/>
                </a:lnTo>
                <a:close/>
                <a:moveTo>
                  <a:pt x="2345131" y="62180"/>
                </a:moveTo>
                <a:cubicBezTo>
                  <a:pt x="2338438" y="70562"/>
                  <a:pt x="2331555" y="78410"/>
                  <a:pt x="2324481" y="85725"/>
                </a:cubicBezTo>
                <a:cubicBezTo>
                  <a:pt x="2317407" y="93041"/>
                  <a:pt x="2310066" y="99822"/>
                  <a:pt x="2302459" y="106071"/>
                </a:cubicBezTo>
                <a:lnTo>
                  <a:pt x="2351532" y="123749"/>
                </a:lnTo>
                <a:lnTo>
                  <a:pt x="2393899" y="123749"/>
                </a:lnTo>
                <a:lnTo>
                  <a:pt x="2393899" y="62180"/>
                </a:lnTo>
                <a:close/>
                <a:moveTo>
                  <a:pt x="1790929" y="42044"/>
                </a:moveTo>
                <a:cubicBezTo>
                  <a:pt x="1784857" y="41795"/>
                  <a:pt x="1779345" y="44799"/>
                  <a:pt x="1774392" y="51054"/>
                </a:cubicBezTo>
                <a:cubicBezTo>
                  <a:pt x="1769439" y="57308"/>
                  <a:pt x="1765485" y="68306"/>
                  <a:pt x="1762532" y="84045"/>
                </a:cubicBezTo>
                <a:cubicBezTo>
                  <a:pt x="1759578" y="99784"/>
                  <a:pt x="1758064" y="121756"/>
                  <a:pt x="1757991" y="149961"/>
                </a:cubicBezTo>
                <a:cubicBezTo>
                  <a:pt x="1758064" y="178369"/>
                  <a:pt x="1759578" y="200511"/>
                  <a:pt x="1762532" y="216386"/>
                </a:cubicBezTo>
                <a:cubicBezTo>
                  <a:pt x="1765485" y="232261"/>
                  <a:pt x="1769439" y="243360"/>
                  <a:pt x="1774392" y="249683"/>
                </a:cubicBezTo>
                <a:cubicBezTo>
                  <a:pt x="1779345" y="256006"/>
                  <a:pt x="1784857" y="259043"/>
                  <a:pt x="1790929" y="258795"/>
                </a:cubicBezTo>
                <a:cubicBezTo>
                  <a:pt x="1797007" y="259037"/>
                  <a:pt x="1802572" y="255978"/>
                  <a:pt x="1807623" y="249615"/>
                </a:cubicBezTo>
                <a:cubicBezTo>
                  <a:pt x="1812674" y="243253"/>
                  <a:pt x="1816725" y="232131"/>
                  <a:pt x="1819777" y="216250"/>
                </a:cubicBezTo>
                <a:cubicBezTo>
                  <a:pt x="1822828" y="200370"/>
                  <a:pt x="1824395" y="178273"/>
                  <a:pt x="1824476" y="149961"/>
                </a:cubicBezTo>
                <a:cubicBezTo>
                  <a:pt x="1824395" y="121852"/>
                  <a:pt x="1822828" y="99925"/>
                  <a:pt x="1819777" y="84180"/>
                </a:cubicBezTo>
                <a:cubicBezTo>
                  <a:pt x="1816725" y="68435"/>
                  <a:pt x="1812674" y="57416"/>
                  <a:pt x="1807623" y="51121"/>
                </a:cubicBezTo>
                <a:cubicBezTo>
                  <a:pt x="1802572" y="44827"/>
                  <a:pt x="1797007" y="41801"/>
                  <a:pt x="1790929" y="42044"/>
                </a:cubicBezTo>
                <a:close/>
                <a:moveTo>
                  <a:pt x="824465" y="41758"/>
                </a:moveTo>
                <a:lnTo>
                  <a:pt x="824465" y="209703"/>
                </a:lnTo>
                <a:lnTo>
                  <a:pt x="843689" y="209703"/>
                </a:lnTo>
                <a:cubicBezTo>
                  <a:pt x="845183" y="209716"/>
                  <a:pt x="846467" y="209614"/>
                  <a:pt x="847542" y="209398"/>
                </a:cubicBezTo>
                <a:cubicBezTo>
                  <a:pt x="848616" y="209182"/>
                  <a:pt x="849671" y="208775"/>
                  <a:pt x="850708" y="208178"/>
                </a:cubicBezTo>
                <a:cubicBezTo>
                  <a:pt x="853003" y="206856"/>
                  <a:pt x="854745" y="204924"/>
                  <a:pt x="855933" y="202382"/>
                </a:cubicBezTo>
                <a:cubicBezTo>
                  <a:pt x="857122" y="199840"/>
                  <a:pt x="857720" y="196383"/>
                  <a:pt x="857726" y="192011"/>
                </a:cubicBezTo>
                <a:cubicBezTo>
                  <a:pt x="857796" y="180929"/>
                  <a:pt x="855673" y="169744"/>
                  <a:pt x="851356" y="158458"/>
                </a:cubicBezTo>
                <a:cubicBezTo>
                  <a:pt x="847039" y="147172"/>
                  <a:pt x="840110" y="136523"/>
                  <a:pt x="830568" y="126510"/>
                </a:cubicBezTo>
                <a:cubicBezTo>
                  <a:pt x="832629" y="119219"/>
                  <a:pt x="834712" y="110630"/>
                  <a:pt x="836818" y="100743"/>
                </a:cubicBezTo>
                <a:cubicBezTo>
                  <a:pt x="838924" y="90856"/>
                  <a:pt x="840894" y="80731"/>
                  <a:pt x="842728" y="70370"/>
                </a:cubicBezTo>
                <a:cubicBezTo>
                  <a:pt x="844563" y="60008"/>
                  <a:pt x="846104" y="50471"/>
                  <a:pt x="847351" y="41758"/>
                </a:cubicBezTo>
                <a:close/>
                <a:moveTo>
                  <a:pt x="2155336" y="31414"/>
                </a:moveTo>
                <a:cubicBezTo>
                  <a:pt x="2179328" y="31749"/>
                  <a:pt x="2197074" y="37624"/>
                  <a:pt x="2208573" y="49038"/>
                </a:cubicBezTo>
                <a:cubicBezTo>
                  <a:pt x="2220072" y="60453"/>
                  <a:pt x="2225783" y="75397"/>
                  <a:pt x="2225706" y="93872"/>
                </a:cubicBezTo>
                <a:cubicBezTo>
                  <a:pt x="2225705" y="104562"/>
                  <a:pt x="2222561" y="114818"/>
                  <a:pt x="2216275" y="124640"/>
                </a:cubicBezTo>
                <a:cubicBezTo>
                  <a:pt x="2209989" y="134461"/>
                  <a:pt x="2200572" y="144943"/>
                  <a:pt x="2188023" y="156086"/>
                </a:cubicBezTo>
                <a:cubicBezTo>
                  <a:pt x="2175474" y="167228"/>
                  <a:pt x="2159802" y="180126"/>
                  <a:pt x="2141010" y="194780"/>
                </a:cubicBezTo>
                <a:cubicBezTo>
                  <a:pt x="2136044" y="198801"/>
                  <a:pt x="2130279" y="203564"/>
                  <a:pt x="2123713" y="209071"/>
                </a:cubicBezTo>
                <a:cubicBezTo>
                  <a:pt x="2117147" y="214577"/>
                  <a:pt x="2110314" y="220484"/>
                  <a:pt x="2103215" y="226791"/>
                </a:cubicBezTo>
                <a:lnTo>
                  <a:pt x="2230888" y="226791"/>
                </a:lnTo>
                <a:lnTo>
                  <a:pt x="2230888" y="264243"/>
                </a:lnTo>
                <a:lnTo>
                  <a:pt x="2078222" y="264243"/>
                </a:lnTo>
                <a:lnTo>
                  <a:pt x="2078222" y="236839"/>
                </a:lnTo>
                <a:cubicBezTo>
                  <a:pt x="2087092" y="227197"/>
                  <a:pt x="2095716" y="217687"/>
                  <a:pt x="2104091" y="208307"/>
                </a:cubicBezTo>
                <a:cubicBezTo>
                  <a:pt x="2112467" y="198927"/>
                  <a:pt x="2120405" y="189947"/>
                  <a:pt x="2127904" y="181366"/>
                </a:cubicBezTo>
                <a:cubicBezTo>
                  <a:pt x="2138958" y="169054"/>
                  <a:pt x="2148041" y="158112"/>
                  <a:pt x="2155155" y="148543"/>
                </a:cubicBezTo>
                <a:cubicBezTo>
                  <a:pt x="2162269" y="138974"/>
                  <a:pt x="2167537" y="129659"/>
                  <a:pt x="2170960" y="120598"/>
                </a:cubicBezTo>
                <a:cubicBezTo>
                  <a:pt x="2174382" y="111536"/>
                  <a:pt x="2176083" y="101612"/>
                  <a:pt x="2176062" y="90823"/>
                </a:cubicBezTo>
                <a:cubicBezTo>
                  <a:pt x="2175955" y="75573"/>
                  <a:pt x="2172589" y="63620"/>
                  <a:pt x="2165966" y="54963"/>
                </a:cubicBezTo>
                <a:cubicBezTo>
                  <a:pt x="2159343" y="46306"/>
                  <a:pt x="2150110" y="41898"/>
                  <a:pt x="2138267" y="41739"/>
                </a:cubicBezTo>
                <a:cubicBezTo>
                  <a:pt x="2134559" y="41689"/>
                  <a:pt x="2130698" y="42096"/>
                  <a:pt x="2126685" y="42960"/>
                </a:cubicBezTo>
                <a:lnTo>
                  <a:pt x="2119979" y="73141"/>
                </a:lnTo>
                <a:cubicBezTo>
                  <a:pt x="2118150" y="83132"/>
                  <a:pt x="2115102" y="89902"/>
                  <a:pt x="2110835" y="93452"/>
                </a:cubicBezTo>
                <a:cubicBezTo>
                  <a:pt x="2106568" y="97003"/>
                  <a:pt x="2101996" y="98667"/>
                  <a:pt x="2097119" y="98444"/>
                </a:cubicBezTo>
                <a:cubicBezTo>
                  <a:pt x="2092655" y="98400"/>
                  <a:pt x="2088705" y="97269"/>
                  <a:pt x="2085270" y="95053"/>
                </a:cubicBezTo>
                <a:cubicBezTo>
                  <a:pt x="2081835" y="92836"/>
                  <a:pt x="2079180" y="89800"/>
                  <a:pt x="2077307" y="85945"/>
                </a:cubicBezTo>
                <a:cubicBezTo>
                  <a:pt x="2078378" y="74235"/>
                  <a:pt x="2082502" y="64328"/>
                  <a:pt x="2089680" y="56226"/>
                </a:cubicBezTo>
                <a:cubicBezTo>
                  <a:pt x="2096858" y="48123"/>
                  <a:pt x="2106152" y="41968"/>
                  <a:pt x="2117563" y="37761"/>
                </a:cubicBezTo>
                <a:cubicBezTo>
                  <a:pt x="2128975" y="33553"/>
                  <a:pt x="2141565" y="31438"/>
                  <a:pt x="2155336" y="31414"/>
                </a:cubicBezTo>
                <a:close/>
                <a:moveTo>
                  <a:pt x="1974361" y="31414"/>
                </a:moveTo>
                <a:cubicBezTo>
                  <a:pt x="1998353" y="31749"/>
                  <a:pt x="2016099" y="37624"/>
                  <a:pt x="2027598" y="49038"/>
                </a:cubicBezTo>
                <a:cubicBezTo>
                  <a:pt x="2039097" y="60453"/>
                  <a:pt x="2044808" y="75397"/>
                  <a:pt x="2044731" y="93872"/>
                </a:cubicBezTo>
                <a:cubicBezTo>
                  <a:pt x="2044730" y="104562"/>
                  <a:pt x="2041586" y="114818"/>
                  <a:pt x="2035300" y="124640"/>
                </a:cubicBezTo>
                <a:cubicBezTo>
                  <a:pt x="2029014" y="134461"/>
                  <a:pt x="2019597" y="144943"/>
                  <a:pt x="2007048" y="156086"/>
                </a:cubicBezTo>
                <a:cubicBezTo>
                  <a:pt x="1994498" y="167228"/>
                  <a:pt x="1978828" y="180126"/>
                  <a:pt x="1960035" y="194780"/>
                </a:cubicBezTo>
                <a:cubicBezTo>
                  <a:pt x="1955070" y="198801"/>
                  <a:pt x="1949304" y="203564"/>
                  <a:pt x="1942738" y="209071"/>
                </a:cubicBezTo>
                <a:cubicBezTo>
                  <a:pt x="1936172" y="214577"/>
                  <a:pt x="1929339" y="220484"/>
                  <a:pt x="1922240" y="226791"/>
                </a:cubicBezTo>
                <a:lnTo>
                  <a:pt x="2049913" y="226791"/>
                </a:lnTo>
                <a:lnTo>
                  <a:pt x="2049913" y="264243"/>
                </a:lnTo>
                <a:lnTo>
                  <a:pt x="1897247" y="264243"/>
                </a:lnTo>
                <a:lnTo>
                  <a:pt x="1897247" y="236839"/>
                </a:lnTo>
                <a:cubicBezTo>
                  <a:pt x="1906117" y="227197"/>
                  <a:pt x="1914741" y="217687"/>
                  <a:pt x="1923116" y="208307"/>
                </a:cubicBezTo>
                <a:cubicBezTo>
                  <a:pt x="1931492" y="198927"/>
                  <a:pt x="1939430" y="189947"/>
                  <a:pt x="1946929" y="181366"/>
                </a:cubicBezTo>
                <a:cubicBezTo>
                  <a:pt x="1957982" y="169054"/>
                  <a:pt x="1967066" y="158112"/>
                  <a:pt x="1974180" y="148543"/>
                </a:cubicBezTo>
                <a:cubicBezTo>
                  <a:pt x="1981294" y="138974"/>
                  <a:pt x="1986562" y="129659"/>
                  <a:pt x="1989985" y="120598"/>
                </a:cubicBezTo>
                <a:cubicBezTo>
                  <a:pt x="1993407" y="111536"/>
                  <a:pt x="1995108" y="101612"/>
                  <a:pt x="1995087" y="90823"/>
                </a:cubicBezTo>
                <a:cubicBezTo>
                  <a:pt x="1994979" y="75573"/>
                  <a:pt x="1991614" y="63620"/>
                  <a:pt x="1984991" y="54963"/>
                </a:cubicBezTo>
                <a:cubicBezTo>
                  <a:pt x="1978368" y="46306"/>
                  <a:pt x="1969135" y="41898"/>
                  <a:pt x="1957292" y="41739"/>
                </a:cubicBezTo>
                <a:cubicBezTo>
                  <a:pt x="1953584" y="41689"/>
                  <a:pt x="1949723" y="42096"/>
                  <a:pt x="1945710" y="42960"/>
                </a:cubicBezTo>
                <a:lnTo>
                  <a:pt x="1939004" y="73141"/>
                </a:lnTo>
                <a:cubicBezTo>
                  <a:pt x="1937175" y="83132"/>
                  <a:pt x="1934127" y="89902"/>
                  <a:pt x="1929860" y="93452"/>
                </a:cubicBezTo>
                <a:cubicBezTo>
                  <a:pt x="1925593" y="97003"/>
                  <a:pt x="1921021" y="98667"/>
                  <a:pt x="1916144" y="98444"/>
                </a:cubicBezTo>
                <a:cubicBezTo>
                  <a:pt x="1911680" y="98400"/>
                  <a:pt x="1907730" y="97269"/>
                  <a:pt x="1904295" y="95053"/>
                </a:cubicBezTo>
                <a:cubicBezTo>
                  <a:pt x="1900860" y="92836"/>
                  <a:pt x="1898205" y="89800"/>
                  <a:pt x="1896332" y="85945"/>
                </a:cubicBezTo>
                <a:cubicBezTo>
                  <a:pt x="1897403" y="74235"/>
                  <a:pt x="1901527" y="64328"/>
                  <a:pt x="1908705" y="56226"/>
                </a:cubicBezTo>
                <a:cubicBezTo>
                  <a:pt x="1915883" y="48123"/>
                  <a:pt x="1925177" y="41968"/>
                  <a:pt x="1936588" y="37761"/>
                </a:cubicBezTo>
                <a:cubicBezTo>
                  <a:pt x="1947999" y="33553"/>
                  <a:pt x="1960590" y="31438"/>
                  <a:pt x="1974361" y="31414"/>
                </a:cubicBezTo>
                <a:close/>
                <a:moveTo>
                  <a:pt x="1790929" y="31414"/>
                </a:moveTo>
                <a:cubicBezTo>
                  <a:pt x="1805156" y="31347"/>
                  <a:pt x="1818263" y="35473"/>
                  <a:pt x="1830248" y="43789"/>
                </a:cubicBezTo>
                <a:cubicBezTo>
                  <a:pt x="1842234" y="52106"/>
                  <a:pt x="1851882" y="65012"/>
                  <a:pt x="1859192" y="82508"/>
                </a:cubicBezTo>
                <a:cubicBezTo>
                  <a:pt x="1866503" y="100005"/>
                  <a:pt x="1870259" y="122489"/>
                  <a:pt x="1870462" y="149961"/>
                </a:cubicBezTo>
                <a:cubicBezTo>
                  <a:pt x="1870259" y="177637"/>
                  <a:pt x="1866503" y="200290"/>
                  <a:pt x="1859192" y="217922"/>
                </a:cubicBezTo>
                <a:cubicBezTo>
                  <a:pt x="1851882" y="235554"/>
                  <a:pt x="1842234" y="248563"/>
                  <a:pt x="1830248" y="256947"/>
                </a:cubicBezTo>
                <a:cubicBezTo>
                  <a:pt x="1818263" y="265332"/>
                  <a:pt x="1805156" y="269491"/>
                  <a:pt x="1790929" y="269425"/>
                </a:cubicBezTo>
                <a:cubicBezTo>
                  <a:pt x="1776609" y="269491"/>
                  <a:pt x="1763484" y="265332"/>
                  <a:pt x="1751553" y="256947"/>
                </a:cubicBezTo>
                <a:cubicBezTo>
                  <a:pt x="1739622" y="248563"/>
                  <a:pt x="1730045" y="235554"/>
                  <a:pt x="1722823" y="217922"/>
                </a:cubicBezTo>
                <a:cubicBezTo>
                  <a:pt x="1715601" y="200290"/>
                  <a:pt x="1711893" y="177637"/>
                  <a:pt x="1711699" y="149961"/>
                </a:cubicBezTo>
                <a:cubicBezTo>
                  <a:pt x="1711893" y="122489"/>
                  <a:pt x="1715601" y="100005"/>
                  <a:pt x="1722823" y="82508"/>
                </a:cubicBezTo>
                <a:cubicBezTo>
                  <a:pt x="1730045" y="65012"/>
                  <a:pt x="1739622" y="52106"/>
                  <a:pt x="1751553" y="43789"/>
                </a:cubicBezTo>
                <a:cubicBezTo>
                  <a:pt x="1763484" y="35473"/>
                  <a:pt x="1776609" y="31347"/>
                  <a:pt x="1790929" y="31414"/>
                </a:cubicBezTo>
                <a:close/>
                <a:moveTo>
                  <a:pt x="1612411" y="31414"/>
                </a:moveTo>
                <a:cubicBezTo>
                  <a:pt x="1636403" y="31749"/>
                  <a:pt x="1654149" y="37624"/>
                  <a:pt x="1665648" y="49038"/>
                </a:cubicBezTo>
                <a:cubicBezTo>
                  <a:pt x="1677147" y="60453"/>
                  <a:pt x="1682858" y="75397"/>
                  <a:pt x="1682782" y="93872"/>
                </a:cubicBezTo>
                <a:cubicBezTo>
                  <a:pt x="1682780" y="104562"/>
                  <a:pt x="1679636" y="114818"/>
                  <a:pt x="1673350" y="124640"/>
                </a:cubicBezTo>
                <a:cubicBezTo>
                  <a:pt x="1667065" y="134461"/>
                  <a:pt x="1657647" y="144943"/>
                  <a:pt x="1645098" y="156086"/>
                </a:cubicBezTo>
                <a:cubicBezTo>
                  <a:pt x="1632548" y="167228"/>
                  <a:pt x="1616878" y="180126"/>
                  <a:pt x="1598085" y="194780"/>
                </a:cubicBezTo>
                <a:cubicBezTo>
                  <a:pt x="1593120" y="198801"/>
                  <a:pt x="1587354" y="203564"/>
                  <a:pt x="1580788" y="209071"/>
                </a:cubicBezTo>
                <a:cubicBezTo>
                  <a:pt x="1574222" y="214577"/>
                  <a:pt x="1567389" y="220484"/>
                  <a:pt x="1560290" y="226791"/>
                </a:cubicBezTo>
                <a:lnTo>
                  <a:pt x="1687963" y="226791"/>
                </a:lnTo>
                <a:lnTo>
                  <a:pt x="1687963" y="264243"/>
                </a:lnTo>
                <a:lnTo>
                  <a:pt x="1535297" y="264243"/>
                </a:lnTo>
                <a:lnTo>
                  <a:pt x="1535297" y="236839"/>
                </a:lnTo>
                <a:cubicBezTo>
                  <a:pt x="1544167" y="227197"/>
                  <a:pt x="1552791" y="217687"/>
                  <a:pt x="1561166" y="208307"/>
                </a:cubicBezTo>
                <a:cubicBezTo>
                  <a:pt x="1569542" y="198927"/>
                  <a:pt x="1577480" y="189947"/>
                  <a:pt x="1584979" y="181366"/>
                </a:cubicBezTo>
                <a:cubicBezTo>
                  <a:pt x="1596033" y="169054"/>
                  <a:pt x="1605116" y="158112"/>
                  <a:pt x="1612230" y="148543"/>
                </a:cubicBezTo>
                <a:cubicBezTo>
                  <a:pt x="1619344" y="138974"/>
                  <a:pt x="1624612" y="129659"/>
                  <a:pt x="1628035" y="120598"/>
                </a:cubicBezTo>
                <a:cubicBezTo>
                  <a:pt x="1631457" y="111536"/>
                  <a:pt x="1633158" y="101612"/>
                  <a:pt x="1633137" y="90823"/>
                </a:cubicBezTo>
                <a:cubicBezTo>
                  <a:pt x="1633029" y="75573"/>
                  <a:pt x="1629664" y="63620"/>
                  <a:pt x="1623041" y="54963"/>
                </a:cubicBezTo>
                <a:cubicBezTo>
                  <a:pt x="1616418" y="46306"/>
                  <a:pt x="1607185" y="41898"/>
                  <a:pt x="1595342" y="41739"/>
                </a:cubicBezTo>
                <a:cubicBezTo>
                  <a:pt x="1591634" y="41689"/>
                  <a:pt x="1587773" y="42096"/>
                  <a:pt x="1583760" y="42960"/>
                </a:cubicBezTo>
                <a:lnTo>
                  <a:pt x="1577054" y="73141"/>
                </a:lnTo>
                <a:cubicBezTo>
                  <a:pt x="1575225" y="83132"/>
                  <a:pt x="1572177" y="89902"/>
                  <a:pt x="1567910" y="93452"/>
                </a:cubicBezTo>
                <a:cubicBezTo>
                  <a:pt x="1563643" y="97003"/>
                  <a:pt x="1559071" y="98667"/>
                  <a:pt x="1554194" y="98444"/>
                </a:cubicBezTo>
                <a:cubicBezTo>
                  <a:pt x="1549730" y="98400"/>
                  <a:pt x="1545780" y="97269"/>
                  <a:pt x="1542345" y="95053"/>
                </a:cubicBezTo>
                <a:cubicBezTo>
                  <a:pt x="1538910" y="92836"/>
                  <a:pt x="1536255" y="89800"/>
                  <a:pt x="1534382" y="85945"/>
                </a:cubicBezTo>
                <a:cubicBezTo>
                  <a:pt x="1535453" y="74235"/>
                  <a:pt x="1539577" y="64328"/>
                  <a:pt x="1546755" y="56226"/>
                </a:cubicBezTo>
                <a:cubicBezTo>
                  <a:pt x="1553933" y="48123"/>
                  <a:pt x="1563227" y="41968"/>
                  <a:pt x="1574638" y="37761"/>
                </a:cubicBezTo>
                <a:cubicBezTo>
                  <a:pt x="1586049" y="33553"/>
                  <a:pt x="1598640" y="31438"/>
                  <a:pt x="1612411" y="31414"/>
                </a:cubicBezTo>
                <a:close/>
                <a:moveTo>
                  <a:pt x="3945636" y="28804"/>
                </a:moveTo>
                <a:lnTo>
                  <a:pt x="3997147" y="33407"/>
                </a:lnTo>
                <a:cubicBezTo>
                  <a:pt x="3996925" y="35596"/>
                  <a:pt x="3995998" y="37476"/>
                  <a:pt x="3994366" y="39046"/>
                </a:cubicBezTo>
                <a:cubicBezTo>
                  <a:pt x="3992734" y="40617"/>
                  <a:pt x="3989901" y="41724"/>
                  <a:pt x="3985869" y="42368"/>
                </a:cubicBezTo>
                <a:lnTo>
                  <a:pt x="3985869" y="207874"/>
                </a:lnTo>
                <a:cubicBezTo>
                  <a:pt x="3985469" y="209665"/>
                  <a:pt x="3981926" y="211875"/>
                  <a:pt x="3975240" y="214503"/>
                </a:cubicBezTo>
                <a:cubicBezTo>
                  <a:pt x="3968553" y="217132"/>
                  <a:pt x="3961124" y="218580"/>
                  <a:pt x="3952951" y="218847"/>
                </a:cubicBezTo>
                <a:lnTo>
                  <a:pt x="3945636" y="218847"/>
                </a:lnTo>
                <a:close/>
                <a:moveTo>
                  <a:pt x="3085490" y="20727"/>
                </a:moveTo>
                <a:cubicBezTo>
                  <a:pt x="3085731" y="20906"/>
                  <a:pt x="3088365" y="22953"/>
                  <a:pt x="3093392" y="26868"/>
                </a:cubicBezTo>
                <a:cubicBezTo>
                  <a:pt x="3098420" y="30783"/>
                  <a:pt x="3104395" y="35495"/>
                  <a:pt x="3111319" y="41002"/>
                </a:cubicBezTo>
                <a:cubicBezTo>
                  <a:pt x="3118243" y="46509"/>
                  <a:pt x="3124670" y="51739"/>
                  <a:pt x="3130601" y="56693"/>
                </a:cubicBezTo>
                <a:cubicBezTo>
                  <a:pt x="3130105" y="58363"/>
                  <a:pt x="3129039" y="59595"/>
                  <a:pt x="3127401" y="60389"/>
                </a:cubicBezTo>
                <a:cubicBezTo>
                  <a:pt x="3125762" y="61183"/>
                  <a:pt x="3123781" y="61576"/>
                  <a:pt x="3121456" y="61570"/>
                </a:cubicBezTo>
                <a:lnTo>
                  <a:pt x="3026969" y="61570"/>
                </a:lnTo>
                <a:lnTo>
                  <a:pt x="3026969" y="259995"/>
                </a:lnTo>
                <a:lnTo>
                  <a:pt x="3077565" y="259995"/>
                </a:lnTo>
                <a:lnTo>
                  <a:pt x="3102864" y="227381"/>
                </a:lnTo>
                <a:cubicBezTo>
                  <a:pt x="3103114" y="227558"/>
                  <a:pt x="3105797" y="229609"/>
                  <a:pt x="3110913" y="233534"/>
                </a:cubicBezTo>
                <a:cubicBezTo>
                  <a:pt x="3116029" y="237458"/>
                  <a:pt x="3122076" y="242196"/>
                  <a:pt x="3129054" y="247746"/>
                </a:cubicBezTo>
                <a:cubicBezTo>
                  <a:pt x="3136032" y="253297"/>
                  <a:pt x="3142441" y="258599"/>
                  <a:pt x="3148279" y="263652"/>
                </a:cubicBezTo>
                <a:cubicBezTo>
                  <a:pt x="3147803" y="265323"/>
                  <a:pt x="3146774" y="266554"/>
                  <a:pt x="3145193" y="267348"/>
                </a:cubicBezTo>
                <a:cubicBezTo>
                  <a:pt x="3143612" y="268142"/>
                  <a:pt x="3141592" y="268536"/>
                  <a:pt x="3139135" y="268529"/>
                </a:cubicBezTo>
                <a:lnTo>
                  <a:pt x="2861462" y="268529"/>
                </a:lnTo>
                <a:lnTo>
                  <a:pt x="2859024" y="259995"/>
                </a:lnTo>
                <a:lnTo>
                  <a:pt x="2978201" y="259995"/>
                </a:lnTo>
                <a:lnTo>
                  <a:pt x="2978201" y="61570"/>
                </a:lnTo>
                <a:lnTo>
                  <a:pt x="2881274" y="61570"/>
                </a:lnTo>
                <a:lnTo>
                  <a:pt x="2878836" y="53036"/>
                </a:lnTo>
                <a:lnTo>
                  <a:pt x="3060497" y="53036"/>
                </a:lnTo>
                <a:close/>
                <a:moveTo>
                  <a:pt x="782745" y="12192"/>
                </a:moveTo>
                <a:lnTo>
                  <a:pt x="828737" y="33224"/>
                </a:lnTo>
                <a:lnTo>
                  <a:pt x="844300" y="33224"/>
                </a:lnTo>
                <a:lnTo>
                  <a:pt x="865948" y="12497"/>
                </a:lnTo>
                <a:lnTo>
                  <a:pt x="906456" y="49379"/>
                </a:lnTo>
                <a:cubicBezTo>
                  <a:pt x="905281" y="50884"/>
                  <a:pt x="903592" y="51989"/>
                  <a:pt x="901389" y="52694"/>
                </a:cubicBezTo>
                <a:cubicBezTo>
                  <a:pt x="899186" y="53399"/>
                  <a:pt x="896203" y="53819"/>
                  <a:pt x="892439" y="53952"/>
                </a:cubicBezTo>
                <a:cubicBezTo>
                  <a:pt x="885817" y="64349"/>
                  <a:pt x="877670" y="76252"/>
                  <a:pt x="867998" y="89659"/>
                </a:cubicBezTo>
                <a:cubicBezTo>
                  <a:pt x="858326" y="103067"/>
                  <a:pt x="848494" y="115046"/>
                  <a:pt x="838502" y="125595"/>
                </a:cubicBezTo>
                <a:cubicBezTo>
                  <a:pt x="858942" y="135715"/>
                  <a:pt x="873836" y="147977"/>
                  <a:pt x="883185" y="162381"/>
                </a:cubicBezTo>
                <a:cubicBezTo>
                  <a:pt x="892534" y="176785"/>
                  <a:pt x="897141" y="191034"/>
                  <a:pt x="897007" y="205127"/>
                </a:cubicBezTo>
                <a:cubicBezTo>
                  <a:pt x="897414" y="221022"/>
                  <a:pt x="893403" y="233595"/>
                  <a:pt x="884975" y="242847"/>
                </a:cubicBezTo>
                <a:cubicBezTo>
                  <a:pt x="876547" y="252099"/>
                  <a:pt x="862174" y="256896"/>
                  <a:pt x="841858" y="257237"/>
                </a:cubicBezTo>
                <a:cubicBezTo>
                  <a:pt x="841845" y="250825"/>
                  <a:pt x="841413" y="244254"/>
                  <a:pt x="840561" y="237524"/>
                </a:cubicBezTo>
                <a:cubicBezTo>
                  <a:pt x="839709" y="230793"/>
                  <a:pt x="838514" y="225890"/>
                  <a:pt x="836976" y="222814"/>
                </a:cubicBezTo>
                <a:cubicBezTo>
                  <a:pt x="835768" y="220978"/>
                  <a:pt x="834141" y="219313"/>
                  <a:pt x="832093" y="217820"/>
                </a:cubicBezTo>
                <a:cubicBezTo>
                  <a:pt x="830046" y="216327"/>
                  <a:pt x="827504" y="215044"/>
                  <a:pt x="824465" y="213970"/>
                </a:cubicBezTo>
                <a:lnTo>
                  <a:pt x="824465" y="281007"/>
                </a:lnTo>
                <a:cubicBezTo>
                  <a:pt x="824395" y="282874"/>
                  <a:pt x="821413" y="285389"/>
                  <a:pt x="815520" y="288551"/>
                </a:cubicBezTo>
                <a:cubicBezTo>
                  <a:pt x="809626" y="291713"/>
                  <a:pt x="801239" y="293466"/>
                  <a:pt x="790358" y="293809"/>
                </a:cubicBezTo>
                <a:lnTo>
                  <a:pt x="782745" y="293809"/>
                </a:lnTo>
                <a:lnTo>
                  <a:pt x="782745" y="141717"/>
                </a:lnTo>
                <a:cubicBezTo>
                  <a:pt x="782122" y="142021"/>
                  <a:pt x="781385" y="142248"/>
                  <a:pt x="780532" y="142400"/>
                </a:cubicBezTo>
                <a:cubicBezTo>
                  <a:pt x="779680" y="142552"/>
                  <a:pt x="778790" y="142628"/>
                  <a:pt x="777862" y="142628"/>
                </a:cubicBezTo>
                <a:lnTo>
                  <a:pt x="614191" y="142628"/>
                </a:lnTo>
                <a:lnTo>
                  <a:pt x="611753" y="134131"/>
                </a:lnTo>
                <a:lnTo>
                  <a:pt x="701657" y="134131"/>
                </a:lnTo>
                <a:cubicBezTo>
                  <a:pt x="703201" y="125836"/>
                  <a:pt x="704655" y="116988"/>
                  <a:pt x="706018" y="107586"/>
                </a:cubicBezTo>
                <a:cubicBezTo>
                  <a:pt x="707382" y="98184"/>
                  <a:pt x="708542" y="89222"/>
                  <a:pt x="709499" y="80701"/>
                </a:cubicBezTo>
                <a:cubicBezTo>
                  <a:pt x="710456" y="72180"/>
                  <a:pt x="711096" y="65093"/>
                  <a:pt x="711420" y="59440"/>
                </a:cubicBezTo>
                <a:lnTo>
                  <a:pt x="764432" y="75292"/>
                </a:lnTo>
                <a:cubicBezTo>
                  <a:pt x="764139" y="77045"/>
                  <a:pt x="763046" y="78570"/>
                  <a:pt x="761151" y="79865"/>
                </a:cubicBezTo>
                <a:cubicBezTo>
                  <a:pt x="759257" y="81161"/>
                  <a:pt x="756486" y="81771"/>
                  <a:pt x="752839" y="81695"/>
                </a:cubicBezTo>
                <a:cubicBezTo>
                  <a:pt x="748113" y="88681"/>
                  <a:pt x="741882" y="96963"/>
                  <a:pt x="734148" y="106541"/>
                </a:cubicBezTo>
                <a:cubicBezTo>
                  <a:pt x="726414" y="116119"/>
                  <a:pt x="718126" y="125316"/>
                  <a:pt x="709284" y="134131"/>
                </a:cubicBezTo>
                <a:lnTo>
                  <a:pt x="726346" y="134131"/>
                </a:lnTo>
                <a:lnTo>
                  <a:pt x="747967" y="106084"/>
                </a:lnTo>
                <a:cubicBezTo>
                  <a:pt x="748130" y="106202"/>
                  <a:pt x="750073" y="107727"/>
                  <a:pt x="753795" y="110657"/>
                </a:cubicBezTo>
                <a:cubicBezTo>
                  <a:pt x="757518" y="113587"/>
                  <a:pt x="762037" y="117211"/>
                  <a:pt x="767353" y="121530"/>
                </a:cubicBezTo>
                <a:cubicBezTo>
                  <a:pt x="772669" y="125849"/>
                  <a:pt x="777800" y="130150"/>
                  <a:pt x="782745" y="134435"/>
                </a:cubicBezTo>
                <a:close/>
                <a:moveTo>
                  <a:pt x="536143" y="9754"/>
                </a:moveTo>
                <a:cubicBezTo>
                  <a:pt x="536386" y="9927"/>
                  <a:pt x="539016" y="11918"/>
                  <a:pt x="544034" y="15726"/>
                </a:cubicBezTo>
                <a:cubicBezTo>
                  <a:pt x="549052" y="19534"/>
                  <a:pt x="555001" y="24121"/>
                  <a:pt x="561882" y="29487"/>
                </a:cubicBezTo>
                <a:cubicBezTo>
                  <a:pt x="568762" y="34853"/>
                  <a:pt x="575118" y="39959"/>
                  <a:pt x="580949" y="44806"/>
                </a:cubicBezTo>
                <a:cubicBezTo>
                  <a:pt x="580453" y="46476"/>
                  <a:pt x="579386" y="47708"/>
                  <a:pt x="577748" y="48502"/>
                </a:cubicBezTo>
                <a:cubicBezTo>
                  <a:pt x="576110" y="49295"/>
                  <a:pt x="574129" y="49689"/>
                  <a:pt x="571805" y="49683"/>
                </a:cubicBezTo>
                <a:lnTo>
                  <a:pt x="325221" y="49683"/>
                </a:lnTo>
                <a:lnTo>
                  <a:pt x="322783" y="41148"/>
                </a:lnTo>
                <a:lnTo>
                  <a:pt x="511454" y="41148"/>
                </a:lnTo>
                <a:close/>
                <a:moveTo>
                  <a:pt x="4005681" y="7468"/>
                </a:moveTo>
                <a:lnTo>
                  <a:pt x="4060850" y="12650"/>
                </a:lnTo>
                <a:cubicBezTo>
                  <a:pt x="4060590" y="14929"/>
                  <a:pt x="4059586" y="16771"/>
                  <a:pt x="4057840" y="18174"/>
                </a:cubicBezTo>
                <a:cubicBezTo>
                  <a:pt x="4056094" y="19577"/>
                  <a:pt x="4053338" y="20581"/>
                  <a:pt x="4049572" y="21184"/>
                </a:cubicBezTo>
                <a:lnTo>
                  <a:pt x="4049572" y="243536"/>
                </a:lnTo>
                <a:cubicBezTo>
                  <a:pt x="4049785" y="253378"/>
                  <a:pt x="4048615" y="261735"/>
                  <a:pt x="4046062" y="268608"/>
                </a:cubicBezTo>
                <a:cubicBezTo>
                  <a:pt x="4043509" y="275481"/>
                  <a:pt x="4038297" y="280949"/>
                  <a:pt x="4030427" y="285011"/>
                </a:cubicBezTo>
                <a:cubicBezTo>
                  <a:pt x="4022556" y="289073"/>
                  <a:pt x="4010752" y="291809"/>
                  <a:pt x="3995013" y="293218"/>
                </a:cubicBezTo>
                <a:cubicBezTo>
                  <a:pt x="3994480" y="286074"/>
                  <a:pt x="3993642" y="279940"/>
                  <a:pt x="3992499" y="274816"/>
                </a:cubicBezTo>
                <a:cubicBezTo>
                  <a:pt x="3991356" y="269691"/>
                  <a:pt x="3989451" y="265462"/>
                  <a:pt x="3986784" y="262128"/>
                </a:cubicBezTo>
                <a:cubicBezTo>
                  <a:pt x="3984371" y="258776"/>
                  <a:pt x="3981043" y="255880"/>
                  <a:pt x="3976802" y="253442"/>
                </a:cubicBezTo>
                <a:cubicBezTo>
                  <a:pt x="3972560" y="251003"/>
                  <a:pt x="3966337" y="249022"/>
                  <a:pt x="3958132" y="247498"/>
                </a:cubicBezTo>
                <a:lnTo>
                  <a:pt x="3958132" y="243536"/>
                </a:lnTo>
                <a:cubicBezTo>
                  <a:pt x="3958505" y="243562"/>
                  <a:pt x="3961519" y="243746"/>
                  <a:pt x="3967175" y="244089"/>
                </a:cubicBezTo>
                <a:cubicBezTo>
                  <a:pt x="3972831" y="244431"/>
                  <a:pt x="3978893" y="244774"/>
                  <a:pt x="3985361" y="245116"/>
                </a:cubicBezTo>
                <a:cubicBezTo>
                  <a:pt x="3991830" y="245459"/>
                  <a:pt x="3996470" y="245643"/>
                  <a:pt x="3999280" y="245669"/>
                </a:cubicBezTo>
                <a:cubicBezTo>
                  <a:pt x="4001681" y="245663"/>
                  <a:pt x="4003357" y="245218"/>
                  <a:pt x="4004310" y="244336"/>
                </a:cubicBezTo>
                <a:cubicBezTo>
                  <a:pt x="4005262" y="243453"/>
                  <a:pt x="4005719" y="242170"/>
                  <a:pt x="4005681" y="240488"/>
                </a:cubicBezTo>
                <a:close/>
                <a:moveTo>
                  <a:pt x="3497275" y="7011"/>
                </a:moveTo>
                <a:cubicBezTo>
                  <a:pt x="3522654" y="7780"/>
                  <a:pt x="3540818" y="11976"/>
                  <a:pt x="3551767" y="19598"/>
                </a:cubicBezTo>
                <a:cubicBezTo>
                  <a:pt x="3562716" y="27220"/>
                  <a:pt x="3568250" y="35483"/>
                  <a:pt x="3568370" y="44387"/>
                </a:cubicBezTo>
                <a:cubicBezTo>
                  <a:pt x="3568488" y="53290"/>
                  <a:pt x="3564993" y="60048"/>
                  <a:pt x="3557882" y="64661"/>
                </a:cubicBezTo>
                <a:cubicBezTo>
                  <a:pt x="3550772" y="69273"/>
                  <a:pt x="3541847" y="68954"/>
                  <a:pt x="3531108" y="63704"/>
                </a:cubicBezTo>
                <a:cubicBezTo>
                  <a:pt x="3527361" y="53607"/>
                  <a:pt x="3522129" y="43701"/>
                  <a:pt x="3515411" y="33986"/>
                </a:cubicBezTo>
                <a:cubicBezTo>
                  <a:pt x="3508692" y="24270"/>
                  <a:pt x="3501936" y="15888"/>
                  <a:pt x="3495141" y="8840"/>
                </a:cubicBezTo>
                <a:close/>
                <a:moveTo>
                  <a:pt x="1003097" y="6096"/>
                </a:moveTo>
                <a:lnTo>
                  <a:pt x="1059485" y="28042"/>
                </a:lnTo>
                <a:cubicBezTo>
                  <a:pt x="1058945" y="29604"/>
                  <a:pt x="1057815" y="30900"/>
                  <a:pt x="1056094" y="31928"/>
                </a:cubicBezTo>
                <a:cubicBezTo>
                  <a:pt x="1054373" y="32957"/>
                  <a:pt x="1051642" y="33490"/>
                  <a:pt x="1047902" y="33528"/>
                </a:cubicBezTo>
                <a:cubicBezTo>
                  <a:pt x="1039898" y="48642"/>
                  <a:pt x="1029761" y="63762"/>
                  <a:pt x="1017490" y="78887"/>
                </a:cubicBezTo>
                <a:cubicBezTo>
                  <a:pt x="1005219" y="94012"/>
                  <a:pt x="990679" y="108071"/>
                  <a:pt x="973870" y="121062"/>
                </a:cubicBezTo>
                <a:cubicBezTo>
                  <a:pt x="957060" y="134054"/>
                  <a:pt x="937847" y="144907"/>
                  <a:pt x="916229" y="153620"/>
                </a:cubicBezTo>
                <a:lnTo>
                  <a:pt x="914095" y="150876"/>
                </a:lnTo>
                <a:cubicBezTo>
                  <a:pt x="929452" y="138054"/>
                  <a:pt x="943036" y="123397"/>
                  <a:pt x="954848" y="106906"/>
                </a:cubicBezTo>
                <a:cubicBezTo>
                  <a:pt x="966660" y="90415"/>
                  <a:pt x="976609" y="73433"/>
                  <a:pt x="984696" y="55959"/>
                </a:cubicBezTo>
                <a:cubicBezTo>
                  <a:pt x="992782" y="38486"/>
                  <a:pt x="998916" y="21865"/>
                  <a:pt x="1003097" y="6096"/>
                </a:cubicBezTo>
                <a:close/>
                <a:moveTo>
                  <a:pt x="664769" y="5792"/>
                </a:moveTo>
                <a:cubicBezTo>
                  <a:pt x="685751" y="6994"/>
                  <a:pt x="699836" y="10753"/>
                  <a:pt x="707023" y="17070"/>
                </a:cubicBezTo>
                <a:cubicBezTo>
                  <a:pt x="714211" y="23387"/>
                  <a:pt x="716623" y="29925"/>
                  <a:pt x="714260" y="36684"/>
                </a:cubicBezTo>
                <a:cubicBezTo>
                  <a:pt x="711898" y="43443"/>
                  <a:pt x="706883" y="48087"/>
                  <a:pt x="699216" y="50616"/>
                </a:cubicBezTo>
                <a:lnTo>
                  <a:pt x="723605" y="50616"/>
                </a:lnTo>
                <a:lnTo>
                  <a:pt x="744313" y="23489"/>
                </a:lnTo>
                <a:cubicBezTo>
                  <a:pt x="744516" y="23638"/>
                  <a:pt x="746718" y="25372"/>
                  <a:pt x="750919" y="28693"/>
                </a:cubicBezTo>
                <a:cubicBezTo>
                  <a:pt x="755120" y="32013"/>
                  <a:pt x="760102" y="36027"/>
                  <a:pt x="765863" y="40734"/>
                </a:cubicBezTo>
                <a:cubicBezTo>
                  <a:pt x="771624" y="45441"/>
                  <a:pt x="776946" y="49949"/>
                  <a:pt x="781830" y="54258"/>
                </a:cubicBezTo>
                <a:cubicBezTo>
                  <a:pt x="781474" y="55920"/>
                  <a:pt x="780507" y="57147"/>
                  <a:pt x="778930" y="57937"/>
                </a:cubicBezTo>
                <a:cubicBezTo>
                  <a:pt x="777353" y="58727"/>
                  <a:pt x="775471" y="59119"/>
                  <a:pt x="773283" y="59113"/>
                </a:cubicBezTo>
                <a:lnTo>
                  <a:pt x="618458" y="59113"/>
                </a:lnTo>
                <a:lnTo>
                  <a:pt x="616001" y="50616"/>
                </a:lnTo>
                <a:lnTo>
                  <a:pt x="685190" y="50616"/>
                </a:lnTo>
                <a:cubicBezTo>
                  <a:pt x="683209" y="50026"/>
                  <a:pt x="681228" y="49226"/>
                  <a:pt x="679247" y="48216"/>
                </a:cubicBezTo>
                <a:cubicBezTo>
                  <a:pt x="677265" y="47206"/>
                  <a:pt x="675284" y="45873"/>
                  <a:pt x="673303" y="44215"/>
                </a:cubicBezTo>
                <a:cubicBezTo>
                  <a:pt x="673659" y="37212"/>
                  <a:pt x="672795" y="30417"/>
                  <a:pt x="670712" y="23830"/>
                </a:cubicBezTo>
                <a:cubicBezTo>
                  <a:pt x="668630" y="17243"/>
                  <a:pt x="665937" y="11738"/>
                  <a:pt x="662635" y="7316"/>
                </a:cubicBezTo>
                <a:close/>
                <a:moveTo>
                  <a:pt x="3637788" y="5487"/>
                </a:moveTo>
                <a:lnTo>
                  <a:pt x="3694176" y="10973"/>
                </a:lnTo>
                <a:cubicBezTo>
                  <a:pt x="3693992" y="13120"/>
                  <a:pt x="3693141" y="14923"/>
                  <a:pt x="3691623" y="16383"/>
                </a:cubicBezTo>
                <a:cubicBezTo>
                  <a:pt x="3690105" y="17844"/>
                  <a:pt x="3687197" y="18885"/>
                  <a:pt x="3682898" y="19508"/>
                </a:cubicBezTo>
                <a:lnTo>
                  <a:pt x="3682898" y="117653"/>
                </a:lnTo>
                <a:lnTo>
                  <a:pt x="3698748" y="117653"/>
                </a:lnTo>
                <a:lnTo>
                  <a:pt x="3721303" y="87173"/>
                </a:lnTo>
                <a:cubicBezTo>
                  <a:pt x="3721523" y="87341"/>
                  <a:pt x="3723894" y="89275"/>
                  <a:pt x="3728415" y="92976"/>
                </a:cubicBezTo>
                <a:cubicBezTo>
                  <a:pt x="3732936" y="96677"/>
                  <a:pt x="3738287" y="101139"/>
                  <a:pt x="3744468" y="106364"/>
                </a:cubicBezTo>
                <a:cubicBezTo>
                  <a:pt x="3750648" y="111589"/>
                  <a:pt x="3756338" y="116571"/>
                  <a:pt x="3761537" y="121311"/>
                </a:cubicBezTo>
                <a:cubicBezTo>
                  <a:pt x="3761054" y="122981"/>
                  <a:pt x="3760038" y="124213"/>
                  <a:pt x="3758488" y="125007"/>
                </a:cubicBezTo>
                <a:cubicBezTo>
                  <a:pt x="3756939" y="125800"/>
                  <a:pt x="3755009" y="126194"/>
                  <a:pt x="3752697" y="126188"/>
                </a:cubicBezTo>
                <a:lnTo>
                  <a:pt x="3682898" y="126188"/>
                </a:lnTo>
                <a:lnTo>
                  <a:pt x="3682898" y="276454"/>
                </a:lnTo>
                <a:cubicBezTo>
                  <a:pt x="3682441" y="279102"/>
                  <a:pt x="3678479" y="282264"/>
                  <a:pt x="3671011" y="285941"/>
                </a:cubicBezTo>
                <a:cubicBezTo>
                  <a:pt x="3663543" y="289618"/>
                  <a:pt x="3655314" y="291637"/>
                  <a:pt x="3646322" y="291999"/>
                </a:cubicBezTo>
                <a:lnTo>
                  <a:pt x="3637788" y="291999"/>
                </a:lnTo>
                <a:lnTo>
                  <a:pt x="3637788" y="126188"/>
                </a:lnTo>
                <a:lnTo>
                  <a:pt x="3574999" y="126188"/>
                </a:lnTo>
                <a:lnTo>
                  <a:pt x="3572561" y="117653"/>
                </a:lnTo>
                <a:lnTo>
                  <a:pt x="3637788" y="117653"/>
                </a:lnTo>
                <a:close/>
                <a:moveTo>
                  <a:pt x="41453" y="3982"/>
                </a:moveTo>
                <a:lnTo>
                  <a:pt x="97536" y="21051"/>
                </a:lnTo>
                <a:cubicBezTo>
                  <a:pt x="96787" y="23070"/>
                  <a:pt x="95390" y="24670"/>
                  <a:pt x="93345" y="25851"/>
                </a:cubicBezTo>
                <a:cubicBezTo>
                  <a:pt x="91300" y="27032"/>
                  <a:pt x="88532" y="27566"/>
                  <a:pt x="85039" y="27451"/>
                </a:cubicBezTo>
                <a:cubicBezTo>
                  <a:pt x="81940" y="33243"/>
                  <a:pt x="78689" y="38729"/>
                  <a:pt x="75286" y="43911"/>
                </a:cubicBezTo>
                <a:lnTo>
                  <a:pt x="104851" y="43911"/>
                </a:lnTo>
                <a:lnTo>
                  <a:pt x="123139" y="18917"/>
                </a:lnTo>
                <a:cubicBezTo>
                  <a:pt x="123305" y="19049"/>
                  <a:pt x="125141" y="20614"/>
                  <a:pt x="128648" y="23613"/>
                </a:cubicBezTo>
                <a:cubicBezTo>
                  <a:pt x="132155" y="26611"/>
                  <a:pt x="136340" y="30253"/>
                  <a:pt x="141201" y="34537"/>
                </a:cubicBezTo>
                <a:cubicBezTo>
                  <a:pt x="146063" y="38821"/>
                  <a:pt x="150609" y="42957"/>
                  <a:pt x="154838" y="46945"/>
                </a:cubicBezTo>
                <a:cubicBezTo>
                  <a:pt x="156991" y="40069"/>
                  <a:pt x="158934" y="33036"/>
                  <a:pt x="160668" y="25847"/>
                </a:cubicBezTo>
                <a:cubicBezTo>
                  <a:pt x="162401" y="18658"/>
                  <a:pt x="163811" y="11465"/>
                  <a:pt x="164897" y="4268"/>
                </a:cubicBezTo>
                <a:lnTo>
                  <a:pt x="221285" y="22860"/>
                </a:lnTo>
                <a:cubicBezTo>
                  <a:pt x="220669" y="24867"/>
                  <a:pt x="219310" y="26416"/>
                  <a:pt x="217208" y="27509"/>
                </a:cubicBezTo>
                <a:cubicBezTo>
                  <a:pt x="215106" y="28601"/>
                  <a:pt x="212299" y="29083"/>
                  <a:pt x="208788" y="28956"/>
                </a:cubicBezTo>
                <a:cubicBezTo>
                  <a:pt x="206095" y="33579"/>
                  <a:pt x="203251" y="38050"/>
                  <a:pt x="200253" y="42368"/>
                </a:cubicBezTo>
                <a:lnTo>
                  <a:pt x="232257" y="42368"/>
                </a:lnTo>
                <a:lnTo>
                  <a:pt x="252679" y="15850"/>
                </a:lnTo>
                <a:cubicBezTo>
                  <a:pt x="252880" y="15997"/>
                  <a:pt x="255052" y="17701"/>
                  <a:pt x="259193" y="20964"/>
                </a:cubicBezTo>
                <a:cubicBezTo>
                  <a:pt x="263334" y="24226"/>
                  <a:pt x="268237" y="28166"/>
                  <a:pt x="273902" y="32783"/>
                </a:cubicBezTo>
                <a:cubicBezTo>
                  <a:pt x="279567" y="37401"/>
                  <a:pt x="284787" y="41814"/>
                  <a:pt x="289560" y="46025"/>
                </a:cubicBezTo>
                <a:cubicBezTo>
                  <a:pt x="289071" y="47695"/>
                  <a:pt x="288068" y="48927"/>
                  <a:pt x="286550" y="49721"/>
                </a:cubicBezTo>
                <a:cubicBezTo>
                  <a:pt x="285032" y="50515"/>
                  <a:pt x="283191" y="50908"/>
                  <a:pt x="281025" y="50902"/>
                </a:cubicBezTo>
                <a:lnTo>
                  <a:pt x="225857" y="50902"/>
                </a:lnTo>
                <a:cubicBezTo>
                  <a:pt x="239141" y="55768"/>
                  <a:pt x="246177" y="61816"/>
                  <a:pt x="246964" y="69045"/>
                </a:cubicBezTo>
                <a:cubicBezTo>
                  <a:pt x="247751" y="76274"/>
                  <a:pt x="244881" y="82017"/>
                  <a:pt x="238354" y="86273"/>
                </a:cubicBezTo>
                <a:lnTo>
                  <a:pt x="266395" y="106966"/>
                </a:lnTo>
                <a:cubicBezTo>
                  <a:pt x="265627" y="108078"/>
                  <a:pt x="264344" y="109210"/>
                  <a:pt x="262547" y="110360"/>
                </a:cubicBezTo>
                <a:cubicBezTo>
                  <a:pt x="260750" y="111511"/>
                  <a:pt x="258477" y="112414"/>
                  <a:pt x="255727" y="113068"/>
                </a:cubicBezTo>
                <a:lnTo>
                  <a:pt x="255727" y="159705"/>
                </a:lnTo>
                <a:cubicBezTo>
                  <a:pt x="255456" y="160605"/>
                  <a:pt x="253390" y="161889"/>
                  <a:pt x="249529" y="163558"/>
                </a:cubicBezTo>
                <a:cubicBezTo>
                  <a:pt x="245669" y="165227"/>
                  <a:pt x="241029" y="166760"/>
                  <a:pt x="235610" y="168157"/>
                </a:cubicBezTo>
                <a:cubicBezTo>
                  <a:pt x="230192" y="169555"/>
                  <a:pt x="225010" y="170297"/>
                  <a:pt x="220066" y="170384"/>
                </a:cubicBezTo>
                <a:lnTo>
                  <a:pt x="212446" y="170384"/>
                </a:lnTo>
                <a:lnTo>
                  <a:pt x="212446" y="152381"/>
                </a:lnTo>
                <a:lnTo>
                  <a:pt x="168554" y="152381"/>
                </a:lnTo>
                <a:lnTo>
                  <a:pt x="168554" y="188386"/>
                </a:lnTo>
                <a:lnTo>
                  <a:pt x="221590" y="188386"/>
                </a:lnTo>
                <a:lnTo>
                  <a:pt x="242926" y="169163"/>
                </a:lnTo>
                <a:lnTo>
                  <a:pt x="279806" y="198713"/>
                </a:lnTo>
                <a:cubicBezTo>
                  <a:pt x="278625" y="200086"/>
                  <a:pt x="277101" y="201230"/>
                  <a:pt x="275234" y="202146"/>
                </a:cubicBezTo>
                <a:cubicBezTo>
                  <a:pt x="273367" y="203061"/>
                  <a:pt x="270929" y="203748"/>
                  <a:pt x="267919" y="204205"/>
                </a:cubicBezTo>
                <a:cubicBezTo>
                  <a:pt x="266370" y="221609"/>
                  <a:pt x="263753" y="235291"/>
                  <a:pt x="260071" y="245251"/>
                </a:cubicBezTo>
                <a:cubicBezTo>
                  <a:pt x="256387" y="255211"/>
                  <a:pt x="250876" y="262255"/>
                  <a:pt x="243535" y="266384"/>
                </a:cubicBezTo>
                <a:cubicBezTo>
                  <a:pt x="238760" y="269138"/>
                  <a:pt x="233223" y="271244"/>
                  <a:pt x="226924" y="272703"/>
                </a:cubicBezTo>
                <a:cubicBezTo>
                  <a:pt x="220624" y="274162"/>
                  <a:pt x="212953" y="274898"/>
                  <a:pt x="203911" y="274911"/>
                </a:cubicBezTo>
                <a:cubicBezTo>
                  <a:pt x="204108" y="269055"/>
                  <a:pt x="203791" y="263713"/>
                  <a:pt x="202958" y="258885"/>
                </a:cubicBezTo>
                <a:cubicBezTo>
                  <a:pt x="202127" y="254057"/>
                  <a:pt x="200514" y="250162"/>
                  <a:pt x="198120" y="247199"/>
                </a:cubicBezTo>
                <a:cubicBezTo>
                  <a:pt x="195688" y="244293"/>
                  <a:pt x="192322" y="241730"/>
                  <a:pt x="188023" y="239510"/>
                </a:cubicBezTo>
                <a:cubicBezTo>
                  <a:pt x="183724" y="237289"/>
                  <a:pt x="178454" y="235488"/>
                  <a:pt x="172212" y="234105"/>
                </a:cubicBezTo>
                <a:lnTo>
                  <a:pt x="172212" y="231056"/>
                </a:lnTo>
                <a:cubicBezTo>
                  <a:pt x="177940" y="231387"/>
                  <a:pt x="184239" y="231717"/>
                  <a:pt x="191110" y="232048"/>
                </a:cubicBezTo>
                <a:cubicBezTo>
                  <a:pt x="197980" y="232378"/>
                  <a:pt x="203060" y="232556"/>
                  <a:pt x="206350" y="232582"/>
                </a:cubicBezTo>
                <a:cubicBezTo>
                  <a:pt x="208445" y="232601"/>
                  <a:pt x="210121" y="232487"/>
                  <a:pt x="211379" y="232239"/>
                </a:cubicBezTo>
                <a:cubicBezTo>
                  <a:pt x="212636" y="231991"/>
                  <a:pt x="213703" y="231495"/>
                  <a:pt x="214579" y="230751"/>
                </a:cubicBezTo>
                <a:cubicBezTo>
                  <a:pt x="216560" y="229340"/>
                  <a:pt x="218313" y="225755"/>
                  <a:pt x="219837" y="219995"/>
                </a:cubicBezTo>
                <a:cubicBezTo>
                  <a:pt x="221361" y="214236"/>
                  <a:pt x="222656" y="206532"/>
                  <a:pt x="223723" y="196882"/>
                </a:cubicBezTo>
                <a:lnTo>
                  <a:pt x="168554" y="196882"/>
                </a:lnTo>
                <a:lnTo>
                  <a:pt x="168554" y="282531"/>
                </a:lnTo>
                <a:cubicBezTo>
                  <a:pt x="168326" y="284030"/>
                  <a:pt x="165049" y="286062"/>
                  <a:pt x="158724" y="288627"/>
                </a:cubicBezTo>
                <a:cubicBezTo>
                  <a:pt x="152400" y="291192"/>
                  <a:pt x="143485" y="292615"/>
                  <a:pt x="131978" y="292894"/>
                </a:cubicBezTo>
                <a:lnTo>
                  <a:pt x="123444" y="292894"/>
                </a:lnTo>
                <a:lnTo>
                  <a:pt x="123444" y="237725"/>
                </a:lnTo>
                <a:cubicBezTo>
                  <a:pt x="108312" y="248990"/>
                  <a:pt x="90722" y="258693"/>
                  <a:pt x="70675" y="266834"/>
                </a:cubicBezTo>
                <a:cubicBezTo>
                  <a:pt x="50628" y="274975"/>
                  <a:pt x="28391" y="281629"/>
                  <a:pt x="3962" y="286798"/>
                </a:cubicBezTo>
                <a:lnTo>
                  <a:pt x="2133" y="283141"/>
                </a:lnTo>
                <a:cubicBezTo>
                  <a:pt x="26149" y="273184"/>
                  <a:pt x="46926" y="260712"/>
                  <a:pt x="64465" y="245726"/>
                </a:cubicBezTo>
                <a:cubicBezTo>
                  <a:pt x="82004" y="230740"/>
                  <a:pt x="95771" y="214459"/>
                  <a:pt x="105765" y="196882"/>
                </a:cubicBezTo>
                <a:lnTo>
                  <a:pt x="73152" y="196882"/>
                </a:lnTo>
                <a:lnTo>
                  <a:pt x="59436" y="213951"/>
                </a:lnTo>
                <a:lnTo>
                  <a:pt x="21945" y="193544"/>
                </a:lnTo>
                <a:cubicBezTo>
                  <a:pt x="23184" y="192318"/>
                  <a:pt x="24670" y="191053"/>
                  <a:pt x="26403" y="189750"/>
                </a:cubicBezTo>
                <a:cubicBezTo>
                  <a:pt x="28137" y="188446"/>
                  <a:pt x="30004" y="187178"/>
                  <a:pt x="32004" y="185945"/>
                </a:cubicBezTo>
                <a:cubicBezTo>
                  <a:pt x="33455" y="179783"/>
                  <a:pt x="34922" y="172788"/>
                  <a:pt x="36407" y="164960"/>
                </a:cubicBezTo>
                <a:cubicBezTo>
                  <a:pt x="37891" y="157133"/>
                  <a:pt x="39223" y="149441"/>
                  <a:pt x="40403" y="141884"/>
                </a:cubicBezTo>
                <a:cubicBezTo>
                  <a:pt x="41583" y="134328"/>
                  <a:pt x="42440" y="127875"/>
                  <a:pt x="42977" y="122527"/>
                </a:cubicBezTo>
                <a:lnTo>
                  <a:pt x="90221" y="143885"/>
                </a:lnTo>
                <a:lnTo>
                  <a:pt x="123444" y="143885"/>
                </a:lnTo>
                <a:lnTo>
                  <a:pt x="123444" y="106966"/>
                </a:lnTo>
                <a:lnTo>
                  <a:pt x="28956" y="106966"/>
                </a:lnTo>
                <a:lnTo>
                  <a:pt x="26213" y="98470"/>
                </a:lnTo>
                <a:lnTo>
                  <a:pt x="209397" y="98470"/>
                </a:lnTo>
                <a:lnTo>
                  <a:pt x="218541" y="88712"/>
                </a:lnTo>
                <a:cubicBezTo>
                  <a:pt x="217011" y="88096"/>
                  <a:pt x="215424" y="87270"/>
                  <a:pt x="213779" y="86235"/>
                </a:cubicBezTo>
                <a:cubicBezTo>
                  <a:pt x="212134" y="85199"/>
                  <a:pt x="210471" y="83992"/>
                  <a:pt x="208788" y="82614"/>
                </a:cubicBezTo>
                <a:cubicBezTo>
                  <a:pt x="209353" y="76871"/>
                  <a:pt x="208985" y="71205"/>
                  <a:pt x="207683" y="65615"/>
                </a:cubicBezTo>
                <a:cubicBezTo>
                  <a:pt x="206381" y="60024"/>
                  <a:pt x="204413" y="55120"/>
                  <a:pt x="201777" y="50902"/>
                </a:cubicBezTo>
                <a:lnTo>
                  <a:pt x="193548" y="50902"/>
                </a:lnTo>
                <a:cubicBezTo>
                  <a:pt x="185737" y="60478"/>
                  <a:pt x="177279" y="68834"/>
                  <a:pt x="168173" y="75972"/>
                </a:cubicBezTo>
                <a:cubicBezTo>
                  <a:pt x="159067" y="83109"/>
                  <a:pt x="149542" y="89180"/>
                  <a:pt x="139598" y="94184"/>
                </a:cubicBezTo>
                <a:lnTo>
                  <a:pt x="136550" y="91745"/>
                </a:lnTo>
                <a:cubicBezTo>
                  <a:pt x="139624" y="86219"/>
                  <a:pt x="142621" y="79968"/>
                  <a:pt x="145542" y="72993"/>
                </a:cubicBezTo>
                <a:cubicBezTo>
                  <a:pt x="148463" y="66018"/>
                  <a:pt x="151155" y="58549"/>
                  <a:pt x="153619" y="50586"/>
                </a:cubicBezTo>
                <a:cubicBezTo>
                  <a:pt x="152349" y="51800"/>
                  <a:pt x="150317" y="52407"/>
                  <a:pt x="147523" y="52407"/>
                </a:cubicBezTo>
                <a:lnTo>
                  <a:pt x="96621" y="52407"/>
                </a:lnTo>
                <a:cubicBezTo>
                  <a:pt x="108550" y="57749"/>
                  <a:pt x="115763" y="63723"/>
                  <a:pt x="118262" y="70327"/>
                </a:cubicBezTo>
                <a:cubicBezTo>
                  <a:pt x="120761" y="76932"/>
                  <a:pt x="120126" y="82762"/>
                  <a:pt x="116357" y="87818"/>
                </a:cubicBezTo>
                <a:cubicBezTo>
                  <a:pt x="112588" y="92874"/>
                  <a:pt x="107267" y="95751"/>
                  <a:pt x="100393" y="96448"/>
                </a:cubicBezTo>
                <a:cubicBezTo>
                  <a:pt x="93519" y="97144"/>
                  <a:pt x="86674" y="94256"/>
                  <a:pt x="79858" y="87783"/>
                </a:cubicBezTo>
                <a:cubicBezTo>
                  <a:pt x="80721" y="81601"/>
                  <a:pt x="80746" y="75438"/>
                  <a:pt x="79934" y="69294"/>
                </a:cubicBezTo>
                <a:cubicBezTo>
                  <a:pt x="79121" y="63151"/>
                  <a:pt x="77775" y="57522"/>
                  <a:pt x="75895" y="52407"/>
                </a:cubicBezTo>
                <a:lnTo>
                  <a:pt x="69494" y="52407"/>
                </a:lnTo>
                <a:cubicBezTo>
                  <a:pt x="60001" y="65502"/>
                  <a:pt x="49650" y="76898"/>
                  <a:pt x="38443" y="86596"/>
                </a:cubicBezTo>
                <a:cubicBezTo>
                  <a:pt x="27235" y="96294"/>
                  <a:pt x="15437" y="104406"/>
                  <a:pt x="3048" y="110933"/>
                </a:cubicBezTo>
                <a:lnTo>
                  <a:pt x="0" y="108492"/>
                </a:lnTo>
                <a:cubicBezTo>
                  <a:pt x="8547" y="95689"/>
                  <a:pt x="16523" y="80103"/>
                  <a:pt x="23927" y="61732"/>
                </a:cubicBezTo>
                <a:cubicBezTo>
                  <a:pt x="31331" y="43361"/>
                  <a:pt x="37173" y="24111"/>
                  <a:pt x="41453" y="3982"/>
                </a:cubicBezTo>
                <a:close/>
                <a:moveTo>
                  <a:pt x="3804208" y="3810"/>
                </a:moveTo>
                <a:lnTo>
                  <a:pt x="3857978" y="8992"/>
                </a:lnTo>
                <a:cubicBezTo>
                  <a:pt x="3857883" y="11018"/>
                  <a:pt x="3857009" y="12834"/>
                  <a:pt x="3855355" y="14440"/>
                </a:cubicBezTo>
                <a:cubicBezTo>
                  <a:pt x="3853702" y="16047"/>
                  <a:pt x="3850926" y="17177"/>
                  <a:pt x="3847029" y="17831"/>
                </a:cubicBezTo>
                <a:cubicBezTo>
                  <a:pt x="3846717" y="29980"/>
                  <a:pt x="3846729" y="42216"/>
                  <a:pt x="3847067" y="54539"/>
                </a:cubicBezTo>
                <a:cubicBezTo>
                  <a:pt x="3847403" y="66862"/>
                  <a:pt x="3848102" y="79061"/>
                  <a:pt x="3849163" y="91136"/>
                </a:cubicBezTo>
                <a:lnTo>
                  <a:pt x="3884420" y="87173"/>
                </a:lnTo>
                <a:lnTo>
                  <a:pt x="3902049" y="59436"/>
                </a:lnTo>
                <a:cubicBezTo>
                  <a:pt x="3899130" y="60713"/>
                  <a:pt x="3895850" y="61284"/>
                  <a:pt x="3892209" y="61151"/>
                </a:cubicBezTo>
                <a:cubicBezTo>
                  <a:pt x="3888568" y="61018"/>
                  <a:pt x="3884756" y="59836"/>
                  <a:pt x="3880773" y="57608"/>
                </a:cubicBezTo>
                <a:cubicBezTo>
                  <a:pt x="3878924" y="50261"/>
                  <a:pt x="3875707" y="43047"/>
                  <a:pt x="3871123" y="35967"/>
                </a:cubicBezTo>
                <a:cubicBezTo>
                  <a:pt x="3866539" y="28887"/>
                  <a:pt x="3861651" y="23045"/>
                  <a:pt x="3856458" y="18441"/>
                </a:cubicBezTo>
                <a:lnTo>
                  <a:pt x="3858586" y="16612"/>
                </a:lnTo>
                <a:cubicBezTo>
                  <a:pt x="3878515" y="15989"/>
                  <a:pt x="3892632" y="18437"/>
                  <a:pt x="3900934" y="23955"/>
                </a:cubicBezTo>
                <a:cubicBezTo>
                  <a:pt x="3909237" y="29474"/>
                  <a:pt x="3913211" y="35703"/>
                  <a:pt x="3912857" y="42644"/>
                </a:cubicBezTo>
                <a:cubicBezTo>
                  <a:pt x="3912504" y="49585"/>
                  <a:pt x="3909307" y="54878"/>
                  <a:pt x="3903269" y="58522"/>
                </a:cubicBezTo>
                <a:cubicBezTo>
                  <a:pt x="3905751" y="60167"/>
                  <a:pt x="3910920" y="63507"/>
                  <a:pt x="3918775" y="68542"/>
                </a:cubicBezTo>
                <a:cubicBezTo>
                  <a:pt x="3926630" y="73578"/>
                  <a:pt x="3934161" y="78671"/>
                  <a:pt x="3941369" y="83820"/>
                </a:cubicBezTo>
                <a:cubicBezTo>
                  <a:pt x="3941038" y="85503"/>
                  <a:pt x="3940175" y="86862"/>
                  <a:pt x="3938778" y="87897"/>
                </a:cubicBezTo>
                <a:cubicBezTo>
                  <a:pt x="3937381" y="88932"/>
                  <a:pt x="3935603" y="89605"/>
                  <a:pt x="3933444" y="89916"/>
                </a:cubicBezTo>
                <a:lnTo>
                  <a:pt x="3849771" y="99365"/>
                </a:lnTo>
                <a:cubicBezTo>
                  <a:pt x="3850981" y="110509"/>
                  <a:pt x="3852665" y="121368"/>
                  <a:pt x="3854824" y="131941"/>
                </a:cubicBezTo>
                <a:cubicBezTo>
                  <a:pt x="3856984" y="142513"/>
                  <a:pt x="3859656" y="152686"/>
                  <a:pt x="3862841" y="162459"/>
                </a:cubicBezTo>
                <a:cubicBezTo>
                  <a:pt x="3870693" y="143561"/>
                  <a:pt x="3877480" y="122225"/>
                  <a:pt x="3883205" y="98451"/>
                </a:cubicBezTo>
                <a:lnTo>
                  <a:pt x="3933748" y="116739"/>
                </a:lnTo>
                <a:cubicBezTo>
                  <a:pt x="3933056" y="118720"/>
                  <a:pt x="3931774" y="120168"/>
                  <a:pt x="3929900" y="121082"/>
                </a:cubicBezTo>
                <a:cubicBezTo>
                  <a:pt x="3928027" y="121997"/>
                  <a:pt x="3925144" y="122378"/>
                  <a:pt x="3921252" y="122225"/>
                </a:cubicBezTo>
                <a:cubicBezTo>
                  <a:pt x="3915486" y="137757"/>
                  <a:pt x="3909267" y="152108"/>
                  <a:pt x="3902596" y="165278"/>
                </a:cubicBezTo>
                <a:cubicBezTo>
                  <a:pt x="3895925" y="178448"/>
                  <a:pt x="3888651" y="190513"/>
                  <a:pt x="3880773" y="201473"/>
                </a:cubicBezTo>
                <a:cubicBezTo>
                  <a:pt x="3887206" y="212090"/>
                  <a:pt x="3895009" y="221641"/>
                  <a:pt x="3904183" y="230124"/>
                </a:cubicBezTo>
                <a:cubicBezTo>
                  <a:pt x="3906126" y="232569"/>
                  <a:pt x="3907878" y="233776"/>
                  <a:pt x="3909441" y="233744"/>
                </a:cubicBezTo>
                <a:cubicBezTo>
                  <a:pt x="3911003" y="233712"/>
                  <a:pt x="3912603" y="232404"/>
                  <a:pt x="3914241" y="229820"/>
                </a:cubicBezTo>
                <a:cubicBezTo>
                  <a:pt x="3917124" y="225444"/>
                  <a:pt x="3920579" y="219641"/>
                  <a:pt x="3924605" y="212408"/>
                </a:cubicBezTo>
                <a:cubicBezTo>
                  <a:pt x="3928630" y="205175"/>
                  <a:pt x="3932390" y="198076"/>
                  <a:pt x="3935882" y="191110"/>
                </a:cubicBezTo>
                <a:lnTo>
                  <a:pt x="3938930" y="191720"/>
                </a:lnTo>
                <a:lnTo>
                  <a:pt x="3930396" y="246584"/>
                </a:lnTo>
                <a:cubicBezTo>
                  <a:pt x="3936142" y="257499"/>
                  <a:pt x="3939508" y="266148"/>
                  <a:pt x="3940492" y="272530"/>
                </a:cubicBezTo>
                <a:cubicBezTo>
                  <a:pt x="3941476" y="278912"/>
                  <a:pt x="3940346" y="283369"/>
                  <a:pt x="3937101" y="285903"/>
                </a:cubicBezTo>
                <a:cubicBezTo>
                  <a:pt x="3931036" y="290678"/>
                  <a:pt x="3924205" y="292608"/>
                  <a:pt x="3916611" y="291694"/>
                </a:cubicBezTo>
                <a:cubicBezTo>
                  <a:pt x="3909016" y="290780"/>
                  <a:pt x="3901694" y="288240"/>
                  <a:pt x="3894645" y="284074"/>
                </a:cubicBezTo>
                <a:cubicBezTo>
                  <a:pt x="3887597" y="279908"/>
                  <a:pt x="3881858" y="275336"/>
                  <a:pt x="3877430" y="270358"/>
                </a:cubicBezTo>
                <a:cubicBezTo>
                  <a:pt x="3867147" y="259385"/>
                  <a:pt x="3858231" y="247803"/>
                  <a:pt x="3850683" y="235611"/>
                </a:cubicBezTo>
                <a:cubicBezTo>
                  <a:pt x="3839850" y="245777"/>
                  <a:pt x="3827893" y="254858"/>
                  <a:pt x="3814812" y="262852"/>
                </a:cubicBezTo>
                <a:cubicBezTo>
                  <a:pt x="3801732" y="270847"/>
                  <a:pt x="3787428" y="278023"/>
                  <a:pt x="3771900" y="284379"/>
                </a:cubicBezTo>
                <a:lnTo>
                  <a:pt x="3769766" y="280112"/>
                </a:lnTo>
                <a:cubicBezTo>
                  <a:pt x="3783312" y="270860"/>
                  <a:pt x="3795705" y="260560"/>
                  <a:pt x="3806947" y="249213"/>
                </a:cubicBezTo>
                <a:cubicBezTo>
                  <a:pt x="3818190" y="237865"/>
                  <a:pt x="3828390" y="225203"/>
                  <a:pt x="3837547" y="211227"/>
                </a:cubicBezTo>
                <a:cubicBezTo>
                  <a:pt x="3829958" y="194888"/>
                  <a:pt x="3823879" y="177731"/>
                  <a:pt x="3819310" y="159754"/>
                </a:cubicBezTo>
                <a:cubicBezTo>
                  <a:pt x="3814741" y="141777"/>
                  <a:pt x="3811339" y="123171"/>
                  <a:pt x="3809102" y="103937"/>
                </a:cubicBezTo>
                <a:lnTo>
                  <a:pt x="3774643" y="107900"/>
                </a:lnTo>
                <a:lnTo>
                  <a:pt x="3771595" y="99975"/>
                </a:lnTo>
                <a:lnTo>
                  <a:pt x="3808185" y="95708"/>
                </a:lnTo>
                <a:cubicBezTo>
                  <a:pt x="3806681" y="80909"/>
                  <a:pt x="3805636" y="65829"/>
                  <a:pt x="3805050" y="50466"/>
                </a:cubicBezTo>
                <a:cubicBezTo>
                  <a:pt x="3804464" y="35103"/>
                  <a:pt x="3804183" y="19551"/>
                  <a:pt x="3804208" y="3810"/>
                </a:cubicBezTo>
                <a:close/>
                <a:moveTo>
                  <a:pt x="3309823" y="3658"/>
                </a:moveTo>
                <a:lnTo>
                  <a:pt x="3368345" y="24080"/>
                </a:lnTo>
                <a:cubicBezTo>
                  <a:pt x="3367602" y="26093"/>
                  <a:pt x="3366192" y="27629"/>
                  <a:pt x="3364115" y="28690"/>
                </a:cubicBezTo>
                <a:cubicBezTo>
                  <a:pt x="3362039" y="29750"/>
                  <a:pt x="3359181" y="30144"/>
                  <a:pt x="3355543" y="29871"/>
                </a:cubicBezTo>
                <a:cubicBezTo>
                  <a:pt x="3348532" y="44501"/>
                  <a:pt x="3340913" y="58217"/>
                  <a:pt x="3332683" y="71019"/>
                </a:cubicBezTo>
                <a:lnTo>
                  <a:pt x="3390595" y="71019"/>
                </a:lnTo>
                <a:lnTo>
                  <a:pt x="3413760" y="40844"/>
                </a:lnTo>
                <a:cubicBezTo>
                  <a:pt x="3413984" y="41007"/>
                  <a:pt x="3416415" y="42915"/>
                  <a:pt x="3421052" y="46567"/>
                </a:cubicBezTo>
                <a:cubicBezTo>
                  <a:pt x="3425690" y="50219"/>
                  <a:pt x="3431192" y="54633"/>
                  <a:pt x="3437557" y="59809"/>
                </a:cubicBezTo>
                <a:cubicBezTo>
                  <a:pt x="3443922" y="64985"/>
                  <a:pt x="3449807" y="69941"/>
                  <a:pt x="3455213" y="74676"/>
                </a:cubicBezTo>
                <a:cubicBezTo>
                  <a:pt x="3454717" y="76346"/>
                  <a:pt x="3453650" y="77578"/>
                  <a:pt x="3452012" y="78372"/>
                </a:cubicBezTo>
                <a:cubicBezTo>
                  <a:pt x="3450374" y="79166"/>
                  <a:pt x="3448393" y="79560"/>
                  <a:pt x="3446069" y="79553"/>
                </a:cubicBezTo>
                <a:lnTo>
                  <a:pt x="3371697" y="79553"/>
                </a:lnTo>
                <a:lnTo>
                  <a:pt x="3371697" y="136551"/>
                </a:lnTo>
                <a:lnTo>
                  <a:pt x="3383889" y="136551"/>
                </a:lnTo>
                <a:lnTo>
                  <a:pt x="3405225" y="108509"/>
                </a:lnTo>
                <a:cubicBezTo>
                  <a:pt x="3405432" y="108664"/>
                  <a:pt x="3407694" y="110455"/>
                  <a:pt x="3412010" y="113883"/>
                </a:cubicBezTo>
                <a:cubicBezTo>
                  <a:pt x="3416326" y="117311"/>
                  <a:pt x="3421455" y="121450"/>
                  <a:pt x="3427397" y="126301"/>
                </a:cubicBezTo>
                <a:cubicBezTo>
                  <a:pt x="3433339" y="131151"/>
                  <a:pt x="3438851" y="135787"/>
                  <a:pt x="3443935" y="140208"/>
                </a:cubicBezTo>
                <a:cubicBezTo>
                  <a:pt x="3443452" y="141878"/>
                  <a:pt x="3442436" y="143110"/>
                  <a:pt x="3440887" y="143904"/>
                </a:cubicBezTo>
                <a:cubicBezTo>
                  <a:pt x="3439338" y="144698"/>
                  <a:pt x="3437407" y="145092"/>
                  <a:pt x="3435096" y="145085"/>
                </a:cubicBezTo>
                <a:lnTo>
                  <a:pt x="3371697" y="145085"/>
                </a:lnTo>
                <a:lnTo>
                  <a:pt x="3371697" y="203302"/>
                </a:lnTo>
                <a:lnTo>
                  <a:pt x="3385109" y="203302"/>
                </a:lnTo>
                <a:lnTo>
                  <a:pt x="3408273" y="172822"/>
                </a:lnTo>
                <a:cubicBezTo>
                  <a:pt x="3408499" y="172989"/>
                  <a:pt x="3410960" y="174924"/>
                  <a:pt x="3415656" y="178625"/>
                </a:cubicBezTo>
                <a:cubicBezTo>
                  <a:pt x="3420352" y="182325"/>
                  <a:pt x="3425929" y="186788"/>
                  <a:pt x="3432386" y="192013"/>
                </a:cubicBezTo>
                <a:cubicBezTo>
                  <a:pt x="3438844" y="197238"/>
                  <a:pt x="3444827" y="202220"/>
                  <a:pt x="3450336" y="206960"/>
                </a:cubicBezTo>
                <a:cubicBezTo>
                  <a:pt x="3449840" y="208630"/>
                  <a:pt x="3448774" y="209862"/>
                  <a:pt x="3447135" y="210655"/>
                </a:cubicBezTo>
                <a:cubicBezTo>
                  <a:pt x="3445497" y="211449"/>
                  <a:pt x="3443516" y="211843"/>
                  <a:pt x="3441192" y="211836"/>
                </a:cubicBezTo>
                <a:lnTo>
                  <a:pt x="3371697" y="211836"/>
                </a:lnTo>
                <a:lnTo>
                  <a:pt x="3371697" y="281636"/>
                </a:lnTo>
                <a:cubicBezTo>
                  <a:pt x="3371615" y="283160"/>
                  <a:pt x="3368351" y="285293"/>
                  <a:pt x="3361906" y="288036"/>
                </a:cubicBezTo>
                <a:cubicBezTo>
                  <a:pt x="3355460" y="290780"/>
                  <a:pt x="3346329" y="292304"/>
                  <a:pt x="3334512" y="292608"/>
                </a:cubicBezTo>
                <a:lnTo>
                  <a:pt x="3325978" y="292608"/>
                </a:lnTo>
                <a:lnTo>
                  <a:pt x="3325978" y="81077"/>
                </a:lnTo>
                <a:cubicBezTo>
                  <a:pt x="3315462" y="96146"/>
                  <a:pt x="3304108" y="109671"/>
                  <a:pt x="3291916" y="121654"/>
                </a:cubicBezTo>
                <a:cubicBezTo>
                  <a:pt x="3279724" y="133636"/>
                  <a:pt x="3266694" y="144190"/>
                  <a:pt x="3252826" y="153315"/>
                </a:cubicBezTo>
                <a:lnTo>
                  <a:pt x="3249777" y="151181"/>
                </a:lnTo>
                <a:cubicBezTo>
                  <a:pt x="3257382" y="139138"/>
                  <a:pt x="3264965" y="125125"/>
                  <a:pt x="3272525" y="109141"/>
                </a:cubicBezTo>
                <a:cubicBezTo>
                  <a:pt x="3280085" y="93158"/>
                  <a:pt x="3287102" y="76142"/>
                  <a:pt x="3293578" y="58093"/>
                </a:cubicBezTo>
                <a:cubicBezTo>
                  <a:pt x="3300055" y="40044"/>
                  <a:pt x="3305470" y="21899"/>
                  <a:pt x="3309823" y="3658"/>
                </a:cubicBezTo>
                <a:close/>
                <a:moveTo>
                  <a:pt x="2675839" y="3372"/>
                </a:moveTo>
                <a:cubicBezTo>
                  <a:pt x="2698328" y="1867"/>
                  <a:pt x="2714344" y="3929"/>
                  <a:pt x="2723884" y="9559"/>
                </a:cubicBezTo>
                <a:cubicBezTo>
                  <a:pt x="2733426" y="15188"/>
                  <a:pt x="2738107" y="21833"/>
                  <a:pt x="2737928" y="29495"/>
                </a:cubicBezTo>
                <a:cubicBezTo>
                  <a:pt x="2737749" y="37156"/>
                  <a:pt x="2734325" y="43282"/>
                  <a:pt x="2727655" y="47873"/>
                </a:cubicBezTo>
                <a:lnTo>
                  <a:pt x="2785262" y="47873"/>
                </a:lnTo>
                <a:lnTo>
                  <a:pt x="2806294" y="18917"/>
                </a:lnTo>
                <a:cubicBezTo>
                  <a:pt x="2806502" y="19077"/>
                  <a:pt x="2808726" y="20924"/>
                  <a:pt x="2812965" y="24459"/>
                </a:cubicBezTo>
                <a:cubicBezTo>
                  <a:pt x="2817204" y="27994"/>
                  <a:pt x="2822205" y="32256"/>
                  <a:pt x="2827968" y="37245"/>
                </a:cubicBezTo>
                <a:cubicBezTo>
                  <a:pt x="2833731" y="42235"/>
                  <a:pt x="2839003" y="46991"/>
                  <a:pt x="2843784" y="51514"/>
                </a:cubicBezTo>
                <a:cubicBezTo>
                  <a:pt x="2843295" y="53177"/>
                  <a:pt x="2842292" y="54403"/>
                  <a:pt x="2840774" y="55194"/>
                </a:cubicBezTo>
                <a:cubicBezTo>
                  <a:pt x="2839256" y="55984"/>
                  <a:pt x="2837415" y="56376"/>
                  <a:pt x="2835250" y="56369"/>
                </a:cubicBezTo>
                <a:lnTo>
                  <a:pt x="2625852" y="56369"/>
                </a:lnTo>
                <a:lnTo>
                  <a:pt x="2625852" y="128324"/>
                </a:lnTo>
                <a:cubicBezTo>
                  <a:pt x="2626215" y="146256"/>
                  <a:pt x="2625082" y="165158"/>
                  <a:pt x="2622454" y="185029"/>
                </a:cubicBezTo>
                <a:cubicBezTo>
                  <a:pt x="2619825" y="204901"/>
                  <a:pt x="2613523" y="224230"/>
                  <a:pt x="2603545" y="243018"/>
                </a:cubicBezTo>
                <a:cubicBezTo>
                  <a:pt x="2593568" y="261805"/>
                  <a:pt x="2577737" y="278539"/>
                  <a:pt x="2556053" y="293218"/>
                </a:cubicBezTo>
                <a:lnTo>
                  <a:pt x="2553614" y="291389"/>
                </a:lnTo>
                <a:cubicBezTo>
                  <a:pt x="2566517" y="267183"/>
                  <a:pt x="2574544" y="240843"/>
                  <a:pt x="2577694" y="212370"/>
                </a:cubicBezTo>
                <a:cubicBezTo>
                  <a:pt x="2580843" y="183898"/>
                  <a:pt x="2582164" y="155882"/>
                  <a:pt x="2581656" y="128324"/>
                </a:cubicBezTo>
                <a:lnTo>
                  <a:pt x="2581656" y="30804"/>
                </a:lnTo>
                <a:lnTo>
                  <a:pt x="2632253" y="47873"/>
                </a:lnTo>
                <a:lnTo>
                  <a:pt x="2699309" y="47873"/>
                </a:lnTo>
                <a:lnTo>
                  <a:pt x="2698089" y="47263"/>
                </a:lnTo>
                <a:cubicBezTo>
                  <a:pt x="2696248" y="39174"/>
                  <a:pt x="2693073" y="31350"/>
                  <a:pt x="2688565" y="23794"/>
                </a:cubicBezTo>
                <a:cubicBezTo>
                  <a:pt x="2684056" y="16237"/>
                  <a:pt x="2679205" y="9938"/>
                  <a:pt x="2674010" y="4896"/>
                </a:cubicBezTo>
                <a:close/>
                <a:moveTo>
                  <a:pt x="3227222" y="3353"/>
                </a:moveTo>
                <a:lnTo>
                  <a:pt x="3285134" y="22251"/>
                </a:lnTo>
                <a:cubicBezTo>
                  <a:pt x="3284392" y="24257"/>
                  <a:pt x="3282982" y="25807"/>
                  <a:pt x="3280905" y="26899"/>
                </a:cubicBezTo>
                <a:cubicBezTo>
                  <a:pt x="3278829" y="27991"/>
                  <a:pt x="3275971" y="28474"/>
                  <a:pt x="3272332" y="28347"/>
                </a:cubicBezTo>
                <a:cubicBezTo>
                  <a:pt x="3266993" y="40977"/>
                  <a:pt x="3261290" y="52902"/>
                  <a:pt x="3255226" y="64123"/>
                </a:cubicBezTo>
                <a:cubicBezTo>
                  <a:pt x="3249162" y="75343"/>
                  <a:pt x="3242773" y="85973"/>
                  <a:pt x="3236061" y="96012"/>
                </a:cubicBezTo>
                <a:lnTo>
                  <a:pt x="3254654" y="102718"/>
                </a:lnTo>
                <a:cubicBezTo>
                  <a:pt x="3254242" y="104096"/>
                  <a:pt x="3253314" y="105302"/>
                  <a:pt x="3251873" y="106338"/>
                </a:cubicBezTo>
                <a:cubicBezTo>
                  <a:pt x="3250432" y="107373"/>
                  <a:pt x="3248209" y="108198"/>
                  <a:pt x="3245206" y="108814"/>
                </a:cubicBezTo>
                <a:lnTo>
                  <a:pt x="3245206" y="281026"/>
                </a:lnTo>
                <a:cubicBezTo>
                  <a:pt x="3244526" y="282868"/>
                  <a:pt x="3240627" y="285281"/>
                  <a:pt x="3233509" y="288265"/>
                </a:cubicBezTo>
                <a:cubicBezTo>
                  <a:pt x="3226390" y="291250"/>
                  <a:pt x="3218301" y="292901"/>
                  <a:pt x="3209239" y="293218"/>
                </a:cubicBezTo>
                <a:lnTo>
                  <a:pt x="3201010" y="293218"/>
                </a:lnTo>
                <a:lnTo>
                  <a:pt x="3201010" y="138380"/>
                </a:lnTo>
                <a:cubicBezTo>
                  <a:pt x="3189071" y="150267"/>
                  <a:pt x="3176372" y="160935"/>
                  <a:pt x="3162909" y="170384"/>
                </a:cubicBezTo>
                <a:lnTo>
                  <a:pt x="3159862" y="167945"/>
                </a:lnTo>
                <a:cubicBezTo>
                  <a:pt x="3168595" y="154574"/>
                  <a:pt x="3177239" y="139017"/>
                  <a:pt x="3185792" y="121277"/>
                </a:cubicBezTo>
                <a:cubicBezTo>
                  <a:pt x="3194345" y="103536"/>
                  <a:pt x="3202221" y="84594"/>
                  <a:pt x="3209420" y="64449"/>
                </a:cubicBezTo>
                <a:cubicBezTo>
                  <a:pt x="3216618" y="44304"/>
                  <a:pt x="3222553" y="23939"/>
                  <a:pt x="3227222" y="3353"/>
                </a:cubicBezTo>
                <a:close/>
                <a:moveTo>
                  <a:pt x="1087221" y="1220"/>
                </a:moveTo>
                <a:lnTo>
                  <a:pt x="1113434" y="10059"/>
                </a:lnTo>
                <a:cubicBezTo>
                  <a:pt x="1110945" y="14986"/>
                  <a:pt x="1106780" y="20981"/>
                  <a:pt x="1100938" y="28042"/>
                </a:cubicBezTo>
                <a:cubicBezTo>
                  <a:pt x="1108309" y="40778"/>
                  <a:pt x="1117747" y="52492"/>
                  <a:pt x="1129250" y="63184"/>
                </a:cubicBezTo>
                <a:cubicBezTo>
                  <a:pt x="1140753" y="73877"/>
                  <a:pt x="1153374" y="83333"/>
                  <a:pt x="1167113" y="91553"/>
                </a:cubicBezTo>
                <a:cubicBezTo>
                  <a:pt x="1180852" y="99774"/>
                  <a:pt x="1194760" y="106543"/>
                  <a:pt x="1208837" y="111862"/>
                </a:cubicBezTo>
                <a:lnTo>
                  <a:pt x="1208227" y="115520"/>
                </a:lnTo>
                <a:cubicBezTo>
                  <a:pt x="1201604" y="118669"/>
                  <a:pt x="1195267" y="123952"/>
                  <a:pt x="1189215" y="131369"/>
                </a:cubicBezTo>
                <a:cubicBezTo>
                  <a:pt x="1183163" y="138786"/>
                  <a:pt x="1178731" y="146812"/>
                  <a:pt x="1175918" y="155448"/>
                </a:cubicBezTo>
                <a:cubicBezTo>
                  <a:pt x="1152322" y="140323"/>
                  <a:pt x="1132916" y="120435"/>
                  <a:pt x="1117701" y="95784"/>
                </a:cubicBezTo>
                <a:cubicBezTo>
                  <a:pt x="1102487" y="71133"/>
                  <a:pt x="1091311" y="40120"/>
                  <a:pt x="1084173" y="2744"/>
                </a:cubicBezTo>
                <a:close/>
                <a:moveTo>
                  <a:pt x="2321052" y="0"/>
                </a:moveTo>
                <a:lnTo>
                  <a:pt x="2381402" y="22251"/>
                </a:lnTo>
                <a:cubicBezTo>
                  <a:pt x="2380647" y="24264"/>
                  <a:pt x="2379186" y="25800"/>
                  <a:pt x="2377021" y="26861"/>
                </a:cubicBezTo>
                <a:cubicBezTo>
                  <a:pt x="2374855" y="27921"/>
                  <a:pt x="2371947" y="28315"/>
                  <a:pt x="2368296" y="28042"/>
                </a:cubicBezTo>
                <a:cubicBezTo>
                  <a:pt x="2362860" y="37186"/>
                  <a:pt x="2357272" y="45720"/>
                  <a:pt x="2351532" y="53645"/>
                </a:cubicBezTo>
                <a:lnTo>
                  <a:pt x="2466442" y="53645"/>
                </a:lnTo>
                <a:lnTo>
                  <a:pt x="2490521" y="23775"/>
                </a:lnTo>
                <a:cubicBezTo>
                  <a:pt x="2490743" y="23923"/>
                  <a:pt x="2493245" y="25760"/>
                  <a:pt x="2498028" y="29284"/>
                </a:cubicBezTo>
                <a:cubicBezTo>
                  <a:pt x="2502811" y="32808"/>
                  <a:pt x="2508541" y="37128"/>
                  <a:pt x="2515221" y="42243"/>
                </a:cubicBezTo>
                <a:cubicBezTo>
                  <a:pt x="2521900" y="47359"/>
                  <a:pt x="2528196" y="52379"/>
                  <a:pt x="2534107" y="57303"/>
                </a:cubicBezTo>
                <a:cubicBezTo>
                  <a:pt x="2533758" y="58973"/>
                  <a:pt x="2532780" y="60205"/>
                  <a:pt x="2531174" y="60999"/>
                </a:cubicBezTo>
                <a:cubicBezTo>
                  <a:pt x="2529567" y="61792"/>
                  <a:pt x="2527598" y="62186"/>
                  <a:pt x="2525268" y="62180"/>
                </a:cubicBezTo>
                <a:lnTo>
                  <a:pt x="2442362" y="62180"/>
                </a:lnTo>
                <a:lnTo>
                  <a:pt x="2442362" y="123749"/>
                </a:lnTo>
                <a:lnTo>
                  <a:pt x="2459736" y="123749"/>
                </a:lnTo>
                <a:lnTo>
                  <a:pt x="2482291" y="95708"/>
                </a:lnTo>
                <a:cubicBezTo>
                  <a:pt x="2482511" y="95862"/>
                  <a:pt x="2484916" y="97653"/>
                  <a:pt x="2489505" y="101081"/>
                </a:cubicBezTo>
                <a:cubicBezTo>
                  <a:pt x="2494094" y="104509"/>
                  <a:pt x="2499546" y="108648"/>
                  <a:pt x="2505862" y="113499"/>
                </a:cubicBezTo>
                <a:cubicBezTo>
                  <a:pt x="2512178" y="118349"/>
                  <a:pt x="2518037" y="122985"/>
                  <a:pt x="2523439" y="127407"/>
                </a:cubicBezTo>
                <a:cubicBezTo>
                  <a:pt x="2522957" y="129077"/>
                  <a:pt x="2521940" y="130309"/>
                  <a:pt x="2520391" y="131103"/>
                </a:cubicBezTo>
                <a:cubicBezTo>
                  <a:pt x="2518842" y="131896"/>
                  <a:pt x="2516911" y="132290"/>
                  <a:pt x="2514600" y="132284"/>
                </a:cubicBezTo>
                <a:lnTo>
                  <a:pt x="2442362" y="132284"/>
                </a:lnTo>
                <a:lnTo>
                  <a:pt x="2442362" y="208179"/>
                </a:lnTo>
                <a:lnTo>
                  <a:pt x="2470709" y="208179"/>
                </a:lnTo>
                <a:lnTo>
                  <a:pt x="2494788" y="178004"/>
                </a:lnTo>
                <a:cubicBezTo>
                  <a:pt x="2495019" y="178167"/>
                  <a:pt x="2497570" y="180075"/>
                  <a:pt x="2502442" y="183727"/>
                </a:cubicBezTo>
                <a:cubicBezTo>
                  <a:pt x="2507313" y="187379"/>
                  <a:pt x="2513115" y="191793"/>
                  <a:pt x="2519849" y="196969"/>
                </a:cubicBezTo>
                <a:cubicBezTo>
                  <a:pt x="2526583" y="202145"/>
                  <a:pt x="2532860" y="207101"/>
                  <a:pt x="2538679" y="211836"/>
                </a:cubicBezTo>
                <a:cubicBezTo>
                  <a:pt x="2538184" y="213506"/>
                  <a:pt x="2537117" y="214738"/>
                  <a:pt x="2535479" y="215532"/>
                </a:cubicBezTo>
                <a:cubicBezTo>
                  <a:pt x="2533840" y="216326"/>
                  <a:pt x="2531859" y="216720"/>
                  <a:pt x="2529535" y="216713"/>
                </a:cubicBezTo>
                <a:lnTo>
                  <a:pt x="2442362" y="216713"/>
                </a:lnTo>
                <a:lnTo>
                  <a:pt x="2442362" y="280721"/>
                </a:lnTo>
                <a:cubicBezTo>
                  <a:pt x="2442153" y="282429"/>
                  <a:pt x="2438686" y="284804"/>
                  <a:pt x="2431961" y="287846"/>
                </a:cubicBezTo>
                <a:cubicBezTo>
                  <a:pt x="2425236" y="290888"/>
                  <a:pt x="2415597" y="292577"/>
                  <a:pt x="2403043" y="292913"/>
                </a:cubicBezTo>
                <a:lnTo>
                  <a:pt x="2393899" y="292913"/>
                </a:lnTo>
                <a:lnTo>
                  <a:pt x="2393899" y="216713"/>
                </a:lnTo>
                <a:lnTo>
                  <a:pt x="2251557" y="216713"/>
                </a:lnTo>
                <a:lnTo>
                  <a:pt x="2249119" y="208179"/>
                </a:lnTo>
                <a:lnTo>
                  <a:pt x="2300326" y="208179"/>
                </a:lnTo>
                <a:lnTo>
                  <a:pt x="2300326" y="107595"/>
                </a:lnTo>
                <a:cubicBezTo>
                  <a:pt x="2292706" y="113818"/>
                  <a:pt x="2284857" y="119507"/>
                  <a:pt x="2276780" y="124664"/>
                </a:cubicBezTo>
                <a:cubicBezTo>
                  <a:pt x="2268702" y="129820"/>
                  <a:pt x="2260397" y="134595"/>
                  <a:pt x="2251862" y="138989"/>
                </a:cubicBezTo>
                <a:lnTo>
                  <a:pt x="2249119" y="136551"/>
                </a:lnTo>
                <a:cubicBezTo>
                  <a:pt x="2262575" y="120250"/>
                  <a:pt x="2275821" y="100045"/>
                  <a:pt x="2288857" y="75934"/>
                </a:cubicBezTo>
                <a:cubicBezTo>
                  <a:pt x="2301894" y="51823"/>
                  <a:pt x="2312625" y="26512"/>
                  <a:pt x="2321052" y="0"/>
                </a:cubicBezTo>
                <a:close/>
              </a:path>
            </a:pathLst>
          </a:custGeom>
          <a:solidFill>
            <a:srgbClr val="AB050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400" dirty="0">
              <a:solidFill>
                <a:srgbClr val="AB0507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17437" y="5192877"/>
            <a:ext cx="11557126" cy="119632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96430" y="5097627"/>
            <a:ext cx="7999140" cy="82802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022457" y="5296997"/>
            <a:ext cx="4147086" cy="429280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016599" y="5192877"/>
            <a:ext cx="6158802" cy="637520"/>
          </a:xfrm>
          <a:prstGeom prst="ellipse">
            <a:avLst/>
          </a:prstGeom>
          <a:noFill/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9109" y="4959196"/>
            <a:ext cx="10673782" cy="110488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8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1145047" y="3778155"/>
            <a:ext cx="0" cy="222190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8439773" y="3585936"/>
            <a:ext cx="0" cy="1968344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1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767408" y="4300458"/>
            <a:ext cx="0" cy="172083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3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5753812" y="4242525"/>
            <a:ext cx="293370" cy="1934254"/>
            <a:chOff x="7262025" y="4219363"/>
            <a:chExt cx="293370" cy="1934254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7408710" y="4508756"/>
              <a:ext cx="0" cy="1644861"/>
            </a:xfrm>
            <a:prstGeom prst="line">
              <a:avLst/>
            </a:prstGeom>
            <a:ln w="6350">
              <a:gradFill flip="none" rotWithShape="1">
                <a:gsLst>
                  <a:gs pos="0">
                    <a:schemeClr val="accent1"/>
                  </a:gs>
                  <a:gs pos="84000">
                    <a:schemeClr val="accent2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7262025" y="4219363"/>
              <a:ext cx="293370" cy="29337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551384" y="3397772"/>
            <a:ext cx="0" cy="243094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4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549388" y="4797152"/>
            <a:ext cx="142060" cy="893920"/>
            <a:chOff x="3817634" y="4816000"/>
            <a:chExt cx="142060" cy="893920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3887042" y="4952455"/>
              <a:ext cx="0" cy="75746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alpha val="43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3817634" y="4816000"/>
              <a:ext cx="142060" cy="14206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5" name="直接连接符 24"/>
          <p:cNvCxnSpPr/>
          <p:nvPr/>
        </p:nvCxnSpPr>
        <p:spPr>
          <a:xfrm flipV="1">
            <a:off x="4894861" y="4173139"/>
            <a:ext cx="0" cy="1655573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9226186" y="4681353"/>
            <a:ext cx="142060" cy="897095"/>
            <a:chOff x="10098378" y="4492739"/>
            <a:chExt cx="142060" cy="897095"/>
          </a:xfrm>
        </p:grpSpPr>
        <p:cxnSp>
          <p:nvCxnSpPr>
            <p:cNvPr id="27" name="直接连接符 26"/>
            <p:cNvCxnSpPr/>
            <p:nvPr/>
          </p:nvCxnSpPr>
          <p:spPr>
            <a:xfrm flipV="1">
              <a:off x="10169408" y="4632369"/>
              <a:ext cx="0" cy="75746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10098378" y="4492739"/>
              <a:ext cx="142060" cy="14206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/>
          <p:cNvSpPr/>
          <p:nvPr/>
        </p:nvSpPr>
        <p:spPr>
          <a:xfrm>
            <a:off x="989489" y="2694161"/>
            <a:ext cx="91440" cy="3860800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ln w="12700">
            <a:gradFill flip="none" rotWithShape="1"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767408" y="2163285"/>
            <a:ext cx="593378" cy="59337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399596" y="2193096"/>
            <a:ext cx="23064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持续优化岗位绩效过程管理</a:t>
            </a:r>
          </a:p>
        </p:txBody>
      </p:sp>
      <p:sp>
        <p:nvSpPr>
          <p:cNvPr id="43" name="任意多边形: 形状 42"/>
          <p:cNvSpPr/>
          <p:nvPr/>
        </p:nvSpPr>
        <p:spPr>
          <a:xfrm>
            <a:off x="4608943" y="3260577"/>
            <a:ext cx="91440" cy="3860800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ln w="12700">
            <a:gradFill flip="none" rotWithShape="1">
              <a:gsLst>
                <a:gs pos="0">
                  <a:schemeClr val="accent1"/>
                </a:gs>
                <a:gs pos="33000">
                  <a:schemeClr val="accent1">
                    <a:alpha val="63000"/>
                  </a:schemeClr>
                </a:gs>
                <a:gs pos="67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367808" y="2667199"/>
            <a:ext cx="593378" cy="59337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/>
          <p:cNvSpPr/>
          <p:nvPr/>
        </p:nvSpPr>
        <p:spPr>
          <a:xfrm>
            <a:off x="8245723" y="2729031"/>
            <a:ext cx="91440" cy="3860800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ln w="12700">
            <a:gradFill flip="none" rotWithShape="1">
              <a:gsLst>
                <a:gs pos="0">
                  <a:schemeClr val="accent1"/>
                </a:gs>
                <a:gs pos="68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8040215" y="2139756"/>
            <a:ext cx="593378" cy="59337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67408" y="2205811"/>
            <a:ext cx="426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80894" y="3154139"/>
            <a:ext cx="2804204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+mn-ea"/>
                <a:ea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建立绩效管理信息化系统，强化绩效管理全过程的规范性和可追溯性。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387716" y="2674683"/>
            <a:ext cx="426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贰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056702" y="2144635"/>
            <a:ext cx="426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叁</a:t>
            </a:r>
          </a:p>
        </p:txBody>
      </p:sp>
      <p:sp>
        <p:nvSpPr>
          <p:cNvPr id="59" name="矩形 58"/>
          <p:cNvSpPr/>
          <p:nvPr/>
        </p:nvSpPr>
        <p:spPr>
          <a:xfrm>
            <a:off x="4997730" y="2809720"/>
            <a:ext cx="2778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强化绩效结果应用，用活内部人力资源池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4954667" y="3590935"/>
            <a:ext cx="2804204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/>
              <a:t>通过</a:t>
            </a:r>
            <a:r>
              <a:rPr lang="zh-CN" altLang="en-US"/>
              <a:t>合理流动</a:t>
            </a:r>
            <a:r>
              <a:rPr lang="en-US" altLang="zh-CN" dirty="0"/>
              <a:t>,</a:t>
            </a:r>
            <a:r>
              <a:rPr lang="zh-CN" altLang="en-US" dirty="0"/>
              <a:t>推动人力资源优化配置。</a:t>
            </a:r>
          </a:p>
        </p:txBody>
      </p:sp>
      <p:sp>
        <p:nvSpPr>
          <p:cNvPr id="61" name="矩形 60"/>
          <p:cNvSpPr/>
          <p:nvPr/>
        </p:nvSpPr>
        <p:spPr>
          <a:xfrm>
            <a:off x="8630120" y="2193096"/>
            <a:ext cx="29915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进一步完善绩效管理的薪酬激励配套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628686" y="3057073"/>
            <a:ext cx="2939921" cy="1726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全面落实薪酬预算管理，落地实施总部绩效奖金大小包激励模式，突出“强激励”，营造“实干实绩”的干事创业氛围。</a:t>
            </a:r>
          </a:p>
        </p:txBody>
      </p:sp>
      <p:sp>
        <p:nvSpPr>
          <p:cNvPr id="5" name="矩形 4"/>
          <p:cNvSpPr/>
          <p:nvPr/>
        </p:nvSpPr>
        <p:spPr>
          <a:xfrm>
            <a:off x="-142407" y="6467176"/>
            <a:ext cx="12334406" cy="4982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3" name="直接连接符 62"/>
          <p:cNvCxnSpPr/>
          <p:nvPr/>
        </p:nvCxnSpPr>
        <p:spPr>
          <a:xfrm flipV="1">
            <a:off x="11568608" y="3316448"/>
            <a:ext cx="0" cy="243094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4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11208568" y="4343248"/>
            <a:ext cx="0" cy="172083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3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548842" y="1037650"/>
            <a:ext cx="4316218" cy="5707384"/>
          </a:xfrm>
          <a:prstGeom prst="rect">
            <a:avLst/>
          </a:prstGeom>
          <a:effectLst>
            <a:outerShdw blurRad="520700" dist="228600" dir="21540000" rotWithShape="0">
              <a:prstClr val="black">
                <a:alpha val="13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754904" y="303039"/>
            <a:ext cx="79333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结束语</a:t>
            </a:r>
          </a:p>
        </p:txBody>
      </p:sp>
      <p:pic>
        <p:nvPicPr>
          <p:cNvPr id="7" name="图片 6" descr="红色的花&#10;&#10;中度可信度描述已自动生成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55912" y="2863538"/>
            <a:ext cx="3557054" cy="2931874"/>
          </a:xfrm>
          <a:prstGeom prst="rect">
            <a:avLst/>
          </a:prstGeom>
        </p:spPr>
      </p:pic>
      <p:sp>
        <p:nvSpPr>
          <p:cNvPr id="8" name="任意多边形: 形状 7"/>
          <p:cNvSpPr/>
          <p:nvPr/>
        </p:nvSpPr>
        <p:spPr>
          <a:xfrm>
            <a:off x="0" y="5752870"/>
            <a:ext cx="12192000" cy="1105130"/>
          </a:xfrm>
          <a:custGeom>
            <a:avLst/>
            <a:gdLst>
              <a:gd name="connsiteX0" fmla="*/ 0 w 12192000"/>
              <a:gd name="connsiteY0" fmla="*/ 0 h 585535"/>
              <a:gd name="connsiteX1" fmla="*/ 7387 w 12192000"/>
              <a:gd name="connsiteY1" fmla="*/ 1534 h 585535"/>
              <a:gd name="connsiteX2" fmla="*/ 6096000 w 12192000"/>
              <a:gd name="connsiteY2" fmla="*/ 477604 h 585535"/>
              <a:gd name="connsiteX3" fmla="*/ 12184614 w 12192000"/>
              <a:gd name="connsiteY3" fmla="*/ 1534 h 585535"/>
              <a:gd name="connsiteX4" fmla="*/ 12192000 w 12192000"/>
              <a:gd name="connsiteY4" fmla="*/ 0 h 585535"/>
              <a:gd name="connsiteX5" fmla="*/ 12192000 w 12192000"/>
              <a:gd name="connsiteY5" fmla="*/ 585535 h 585535"/>
              <a:gd name="connsiteX6" fmla="*/ 0 w 12192000"/>
              <a:gd name="connsiteY6" fmla="*/ 585535 h 585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5535">
                <a:moveTo>
                  <a:pt x="0" y="0"/>
                </a:moveTo>
                <a:lnTo>
                  <a:pt x="7387" y="1534"/>
                </a:lnTo>
                <a:cubicBezTo>
                  <a:pt x="1565599" y="295675"/>
                  <a:pt x="3718249" y="477604"/>
                  <a:pt x="6096000" y="477604"/>
                </a:cubicBezTo>
                <a:cubicBezTo>
                  <a:pt x="8473752" y="477604"/>
                  <a:pt x="10626402" y="295675"/>
                  <a:pt x="12184614" y="1534"/>
                </a:cubicBezTo>
                <a:lnTo>
                  <a:pt x="12192000" y="0"/>
                </a:lnTo>
                <a:lnTo>
                  <a:pt x="12192000" y="585535"/>
                </a:lnTo>
                <a:lnTo>
                  <a:pt x="0" y="585535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789363" y="2957369"/>
            <a:ext cx="410445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89363" y="3359429"/>
            <a:ext cx="410445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89363" y="3761489"/>
            <a:ext cx="410445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89363" y="4163549"/>
            <a:ext cx="410445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789363" y="4565609"/>
            <a:ext cx="410445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789363" y="4883532"/>
            <a:ext cx="410445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782266" y="5301208"/>
            <a:ext cx="410445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768819" y="5661248"/>
            <a:ext cx="410445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833476" y="2362590"/>
            <a:ext cx="3420626" cy="1536423"/>
            <a:chOff x="1417533" y="-1124333"/>
            <a:chExt cx="3420626" cy="1536423"/>
          </a:xfrm>
          <a:solidFill>
            <a:schemeClr val="accent1"/>
          </a:solidFill>
        </p:grpSpPr>
        <p:sp>
          <p:nvSpPr>
            <p:cNvPr id="45" name="文本框 44"/>
            <p:cNvSpPr txBox="1"/>
            <p:nvPr/>
          </p:nvSpPr>
          <p:spPr>
            <a:xfrm>
              <a:off x="1417533" y="-972795"/>
              <a:ext cx="883580" cy="958654"/>
            </a:xfrm>
            <a:custGeom>
              <a:avLst/>
              <a:gdLst/>
              <a:ahLst/>
              <a:cxnLst/>
              <a:rect l="l" t="t" r="r" b="b"/>
              <a:pathLst>
                <a:path w="422544" h="458446">
                  <a:moveTo>
                    <a:pt x="89571" y="375259"/>
                  </a:moveTo>
                  <a:cubicBezTo>
                    <a:pt x="87605" y="375165"/>
                    <a:pt x="86201" y="375563"/>
                    <a:pt x="85360" y="376453"/>
                  </a:cubicBezTo>
                  <a:cubicBezTo>
                    <a:pt x="87149" y="377846"/>
                    <a:pt x="89184" y="378572"/>
                    <a:pt x="91465" y="378630"/>
                  </a:cubicBezTo>
                  <a:cubicBezTo>
                    <a:pt x="93746" y="378689"/>
                    <a:pt x="95642" y="378150"/>
                    <a:pt x="97153" y="377015"/>
                  </a:cubicBezTo>
                  <a:cubicBezTo>
                    <a:pt x="94063" y="375938"/>
                    <a:pt x="91536" y="375352"/>
                    <a:pt x="89571" y="375259"/>
                  </a:cubicBezTo>
                  <a:close/>
                  <a:moveTo>
                    <a:pt x="220830" y="344490"/>
                  </a:moveTo>
                  <a:cubicBezTo>
                    <a:pt x="217803" y="345071"/>
                    <a:pt x="214987" y="345722"/>
                    <a:pt x="212382" y="346441"/>
                  </a:cubicBezTo>
                  <a:cubicBezTo>
                    <a:pt x="209778" y="347160"/>
                    <a:pt x="206962" y="347808"/>
                    <a:pt x="203935" y="348385"/>
                  </a:cubicBezTo>
                  <a:cubicBezTo>
                    <a:pt x="200354" y="349272"/>
                    <a:pt x="197010" y="350580"/>
                    <a:pt x="193901" y="352309"/>
                  </a:cubicBezTo>
                  <a:cubicBezTo>
                    <a:pt x="190792" y="354038"/>
                    <a:pt x="187587" y="355907"/>
                    <a:pt x="184283" y="357916"/>
                  </a:cubicBezTo>
                  <a:lnTo>
                    <a:pt x="180955" y="360719"/>
                  </a:lnTo>
                  <a:cubicBezTo>
                    <a:pt x="180943" y="360742"/>
                    <a:pt x="180966" y="360836"/>
                    <a:pt x="181025" y="360999"/>
                  </a:cubicBezTo>
                  <a:cubicBezTo>
                    <a:pt x="181084" y="361163"/>
                    <a:pt x="181248" y="361256"/>
                    <a:pt x="181517" y="361279"/>
                  </a:cubicBezTo>
                  <a:cubicBezTo>
                    <a:pt x="182334" y="361256"/>
                    <a:pt x="183190" y="361163"/>
                    <a:pt x="184087" y="360999"/>
                  </a:cubicBezTo>
                  <a:cubicBezTo>
                    <a:pt x="184984" y="360836"/>
                    <a:pt x="186000" y="360742"/>
                    <a:pt x="187137" y="360719"/>
                  </a:cubicBezTo>
                  <a:cubicBezTo>
                    <a:pt x="193848" y="358745"/>
                    <a:pt x="200719" y="356666"/>
                    <a:pt x="207748" y="354483"/>
                  </a:cubicBezTo>
                  <a:cubicBezTo>
                    <a:pt x="214778" y="352300"/>
                    <a:pt x="221955" y="350084"/>
                    <a:pt x="229278" y="347836"/>
                  </a:cubicBezTo>
                  <a:lnTo>
                    <a:pt x="227025" y="344490"/>
                  </a:lnTo>
                  <a:close/>
                  <a:moveTo>
                    <a:pt x="339390" y="274748"/>
                  </a:moveTo>
                  <a:cubicBezTo>
                    <a:pt x="337098" y="275006"/>
                    <a:pt x="334778" y="275334"/>
                    <a:pt x="332427" y="275733"/>
                  </a:cubicBezTo>
                  <a:cubicBezTo>
                    <a:pt x="330077" y="276132"/>
                    <a:pt x="327910" y="276741"/>
                    <a:pt x="325925" y="277562"/>
                  </a:cubicBezTo>
                  <a:cubicBezTo>
                    <a:pt x="318348" y="279016"/>
                    <a:pt x="310989" y="280892"/>
                    <a:pt x="303849" y="283190"/>
                  </a:cubicBezTo>
                  <a:cubicBezTo>
                    <a:pt x="296709" y="285488"/>
                    <a:pt x="289631" y="287926"/>
                    <a:pt x="282614" y="290506"/>
                  </a:cubicBezTo>
                  <a:cubicBezTo>
                    <a:pt x="282328" y="290529"/>
                    <a:pt x="282044" y="290623"/>
                    <a:pt x="281762" y="290787"/>
                  </a:cubicBezTo>
                  <a:cubicBezTo>
                    <a:pt x="281480" y="290951"/>
                    <a:pt x="281199" y="291045"/>
                    <a:pt x="280918" y="291069"/>
                  </a:cubicBezTo>
                  <a:lnTo>
                    <a:pt x="280918" y="291631"/>
                  </a:lnTo>
                  <a:cubicBezTo>
                    <a:pt x="291051" y="288208"/>
                    <a:pt x="301319" y="285066"/>
                    <a:pt x="311721" y="282205"/>
                  </a:cubicBezTo>
                  <a:cubicBezTo>
                    <a:pt x="322123" y="279344"/>
                    <a:pt x="332661" y="277046"/>
                    <a:pt x="343337" y="275311"/>
                  </a:cubicBezTo>
                  <a:cubicBezTo>
                    <a:pt x="342785" y="275287"/>
                    <a:pt x="342197" y="275194"/>
                    <a:pt x="341575" y="275029"/>
                  </a:cubicBezTo>
                  <a:cubicBezTo>
                    <a:pt x="340952" y="274865"/>
                    <a:pt x="340224" y="274772"/>
                    <a:pt x="339390" y="274748"/>
                  </a:cubicBezTo>
                  <a:close/>
                  <a:moveTo>
                    <a:pt x="282614" y="230394"/>
                  </a:moveTo>
                  <a:cubicBezTo>
                    <a:pt x="282626" y="230417"/>
                    <a:pt x="282602" y="230511"/>
                    <a:pt x="282543" y="230675"/>
                  </a:cubicBezTo>
                  <a:cubicBezTo>
                    <a:pt x="282483" y="230839"/>
                    <a:pt x="282316" y="230933"/>
                    <a:pt x="282041" y="230956"/>
                  </a:cubicBezTo>
                  <a:lnTo>
                    <a:pt x="282041" y="239394"/>
                  </a:lnTo>
                  <a:cubicBezTo>
                    <a:pt x="283439" y="238855"/>
                    <a:pt x="284512" y="238386"/>
                    <a:pt x="285258" y="237988"/>
                  </a:cubicBezTo>
                  <a:cubicBezTo>
                    <a:pt x="286005" y="237589"/>
                    <a:pt x="286640" y="237120"/>
                    <a:pt x="287165" y="236581"/>
                  </a:cubicBezTo>
                  <a:cubicBezTo>
                    <a:pt x="286592" y="235480"/>
                    <a:pt x="285909" y="234448"/>
                    <a:pt x="285115" y="233487"/>
                  </a:cubicBezTo>
                  <a:cubicBezTo>
                    <a:pt x="284320" y="232526"/>
                    <a:pt x="283487" y="231495"/>
                    <a:pt x="282614" y="230394"/>
                  </a:cubicBezTo>
                  <a:close/>
                  <a:moveTo>
                    <a:pt x="165769" y="216330"/>
                  </a:moveTo>
                  <a:cubicBezTo>
                    <a:pt x="164398" y="216635"/>
                    <a:pt x="163203" y="217010"/>
                    <a:pt x="162184" y="217456"/>
                  </a:cubicBezTo>
                  <a:cubicBezTo>
                    <a:pt x="161164" y="217901"/>
                    <a:pt x="160110" y="218276"/>
                    <a:pt x="159020" y="218581"/>
                  </a:cubicBezTo>
                  <a:cubicBezTo>
                    <a:pt x="159723" y="219120"/>
                    <a:pt x="160848" y="219167"/>
                    <a:pt x="162395" y="218721"/>
                  </a:cubicBezTo>
                  <a:cubicBezTo>
                    <a:pt x="163941" y="218276"/>
                    <a:pt x="165066" y="217479"/>
                    <a:pt x="165769" y="216330"/>
                  </a:cubicBezTo>
                  <a:close/>
                  <a:moveTo>
                    <a:pt x="350089" y="174002"/>
                  </a:moveTo>
                  <a:cubicBezTo>
                    <a:pt x="353464" y="174166"/>
                    <a:pt x="356837" y="174400"/>
                    <a:pt x="360208" y="174704"/>
                  </a:cubicBezTo>
                  <a:lnTo>
                    <a:pt x="322556" y="174704"/>
                  </a:lnTo>
                  <a:cubicBezTo>
                    <a:pt x="325377" y="174434"/>
                    <a:pt x="328271" y="174271"/>
                    <a:pt x="331239" y="174212"/>
                  </a:cubicBezTo>
                  <a:cubicBezTo>
                    <a:pt x="334206" y="174153"/>
                    <a:pt x="337111" y="174130"/>
                    <a:pt x="339953" y="174142"/>
                  </a:cubicBezTo>
                  <a:cubicBezTo>
                    <a:pt x="343337" y="173885"/>
                    <a:pt x="346715" y="173839"/>
                    <a:pt x="350089" y="174002"/>
                  </a:cubicBezTo>
                  <a:close/>
                  <a:moveTo>
                    <a:pt x="345593" y="171906"/>
                  </a:moveTo>
                  <a:cubicBezTo>
                    <a:pt x="340486" y="171440"/>
                    <a:pt x="335353" y="171533"/>
                    <a:pt x="330195" y="172185"/>
                  </a:cubicBezTo>
                  <a:cubicBezTo>
                    <a:pt x="325036" y="172837"/>
                    <a:pt x="320039" y="173490"/>
                    <a:pt x="315205" y="174142"/>
                  </a:cubicBezTo>
                  <a:cubicBezTo>
                    <a:pt x="312413" y="174224"/>
                    <a:pt x="309726" y="174622"/>
                    <a:pt x="307144" y="175337"/>
                  </a:cubicBezTo>
                  <a:cubicBezTo>
                    <a:pt x="304562" y="176052"/>
                    <a:pt x="302015" y="176591"/>
                    <a:pt x="299503" y="176954"/>
                  </a:cubicBezTo>
                  <a:lnTo>
                    <a:pt x="279235" y="183704"/>
                  </a:lnTo>
                  <a:lnTo>
                    <a:pt x="279246" y="183704"/>
                  </a:lnTo>
                  <a:cubicBezTo>
                    <a:pt x="278679" y="183997"/>
                    <a:pt x="278254" y="184396"/>
                    <a:pt x="277970" y="184899"/>
                  </a:cubicBezTo>
                  <a:cubicBezTo>
                    <a:pt x="277687" y="185403"/>
                    <a:pt x="277545" y="185942"/>
                    <a:pt x="277545" y="186517"/>
                  </a:cubicBezTo>
                  <a:cubicBezTo>
                    <a:pt x="277817" y="186798"/>
                    <a:pt x="277982" y="187079"/>
                    <a:pt x="278041" y="187360"/>
                  </a:cubicBezTo>
                  <a:cubicBezTo>
                    <a:pt x="278100" y="187642"/>
                    <a:pt x="278124" y="187923"/>
                    <a:pt x="278112" y="188204"/>
                  </a:cubicBezTo>
                  <a:cubicBezTo>
                    <a:pt x="278715" y="193572"/>
                    <a:pt x="279351" y="199009"/>
                    <a:pt x="280021" y="204517"/>
                  </a:cubicBezTo>
                  <a:cubicBezTo>
                    <a:pt x="280691" y="210026"/>
                    <a:pt x="281177" y="215463"/>
                    <a:pt x="281480" y="220831"/>
                  </a:cubicBezTo>
                  <a:cubicBezTo>
                    <a:pt x="281618" y="223397"/>
                    <a:pt x="281902" y="225718"/>
                    <a:pt x="282331" y="227792"/>
                  </a:cubicBezTo>
                  <a:cubicBezTo>
                    <a:pt x="282759" y="229866"/>
                    <a:pt x="284184" y="231483"/>
                    <a:pt x="286604" y="232644"/>
                  </a:cubicBezTo>
                  <a:cubicBezTo>
                    <a:pt x="286861" y="232913"/>
                    <a:pt x="287048" y="233077"/>
                    <a:pt x="287165" y="233136"/>
                  </a:cubicBezTo>
                  <a:cubicBezTo>
                    <a:pt x="287282" y="233194"/>
                    <a:pt x="287469" y="233218"/>
                    <a:pt x="287726" y="233206"/>
                  </a:cubicBezTo>
                  <a:cubicBezTo>
                    <a:pt x="288263" y="234331"/>
                    <a:pt x="288871" y="234894"/>
                    <a:pt x="289549" y="234894"/>
                  </a:cubicBezTo>
                  <a:cubicBezTo>
                    <a:pt x="290226" y="234894"/>
                    <a:pt x="291114" y="234331"/>
                    <a:pt x="292212" y="233206"/>
                  </a:cubicBezTo>
                  <a:lnTo>
                    <a:pt x="338826" y="204517"/>
                  </a:lnTo>
                  <a:cubicBezTo>
                    <a:pt x="342502" y="201717"/>
                    <a:pt x="346279" y="199021"/>
                    <a:pt x="350158" y="196431"/>
                  </a:cubicBezTo>
                  <a:cubicBezTo>
                    <a:pt x="354037" y="193841"/>
                    <a:pt x="357955" y="191286"/>
                    <a:pt x="361910" y="188767"/>
                  </a:cubicBezTo>
                  <a:cubicBezTo>
                    <a:pt x="363302" y="187876"/>
                    <a:pt x="364307" y="186704"/>
                    <a:pt x="364927" y="185251"/>
                  </a:cubicBezTo>
                  <a:cubicBezTo>
                    <a:pt x="365547" y="183798"/>
                    <a:pt x="365851" y="182345"/>
                    <a:pt x="365839" y="180891"/>
                  </a:cubicBezTo>
                  <a:lnTo>
                    <a:pt x="365839" y="177516"/>
                  </a:lnTo>
                  <a:cubicBezTo>
                    <a:pt x="365839" y="176391"/>
                    <a:pt x="365278" y="175829"/>
                    <a:pt x="364155" y="175829"/>
                  </a:cubicBezTo>
                  <a:cubicBezTo>
                    <a:pt x="363571" y="175852"/>
                    <a:pt x="362915" y="175805"/>
                    <a:pt x="362189" y="175688"/>
                  </a:cubicBezTo>
                  <a:cubicBezTo>
                    <a:pt x="361462" y="175571"/>
                    <a:pt x="360801" y="175243"/>
                    <a:pt x="360208" y="174704"/>
                  </a:cubicBezTo>
                  <a:lnTo>
                    <a:pt x="365839" y="174704"/>
                  </a:lnTo>
                  <a:lnTo>
                    <a:pt x="365839" y="174142"/>
                  </a:lnTo>
                  <a:lnTo>
                    <a:pt x="364717" y="174142"/>
                  </a:lnTo>
                  <a:cubicBezTo>
                    <a:pt x="361609" y="173804"/>
                    <a:pt x="358486" y="173361"/>
                    <a:pt x="355347" y="172814"/>
                  </a:cubicBezTo>
                  <a:cubicBezTo>
                    <a:pt x="352208" y="172267"/>
                    <a:pt x="348956" y="171964"/>
                    <a:pt x="345593" y="171906"/>
                  </a:cubicBezTo>
                  <a:close/>
                  <a:moveTo>
                    <a:pt x="215762" y="155039"/>
                  </a:moveTo>
                  <a:cubicBezTo>
                    <a:pt x="215492" y="155063"/>
                    <a:pt x="215187" y="155156"/>
                    <a:pt x="214846" y="155320"/>
                  </a:cubicBezTo>
                  <a:cubicBezTo>
                    <a:pt x="214506" y="155483"/>
                    <a:pt x="214060" y="155577"/>
                    <a:pt x="213509" y="155600"/>
                  </a:cubicBezTo>
                  <a:lnTo>
                    <a:pt x="215198" y="157283"/>
                  </a:lnTo>
                  <a:lnTo>
                    <a:pt x="215762" y="157283"/>
                  </a:lnTo>
                  <a:close/>
                  <a:moveTo>
                    <a:pt x="233218" y="144384"/>
                  </a:moveTo>
                  <a:cubicBezTo>
                    <a:pt x="232751" y="144478"/>
                    <a:pt x="232000" y="144851"/>
                    <a:pt x="230968" y="145506"/>
                  </a:cubicBezTo>
                  <a:cubicBezTo>
                    <a:pt x="231496" y="145529"/>
                    <a:pt x="231847" y="145623"/>
                    <a:pt x="232023" y="145786"/>
                  </a:cubicBezTo>
                  <a:cubicBezTo>
                    <a:pt x="232199" y="145950"/>
                    <a:pt x="232411" y="146043"/>
                    <a:pt x="232657" y="146067"/>
                  </a:cubicBezTo>
                  <a:lnTo>
                    <a:pt x="243320" y="146627"/>
                  </a:lnTo>
                  <a:cubicBezTo>
                    <a:pt x="244348" y="146721"/>
                    <a:pt x="245097" y="145973"/>
                    <a:pt x="245564" y="144384"/>
                  </a:cubicBezTo>
                  <a:close/>
                  <a:moveTo>
                    <a:pt x="264083" y="10677"/>
                  </a:moveTo>
                  <a:cubicBezTo>
                    <a:pt x="261593" y="10654"/>
                    <a:pt x="259138" y="10841"/>
                    <a:pt x="256718" y="11239"/>
                  </a:cubicBezTo>
                  <a:cubicBezTo>
                    <a:pt x="254298" y="11637"/>
                    <a:pt x="251702" y="12387"/>
                    <a:pt x="248931" y="13487"/>
                  </a:cubicBezTo>
                  <a:cubicBezTo>
                    <a:pt x="246628" y="13745"/>
                    <a:pt x="244079" y="14072"/>
                    <a:pt x="241285" y="14471"/>
                  </a:cubicBezTo>
                  <a:cubicBezTo>
                    <a:pt x="238491" y="14869"/>
                    <a:pt x="235802" y="15477"/>
                    <a:pt x="233218" y="16297"/>
                  </a:cubicBezTo>
                  <a:cubicBezTo>
                    <a:pt x="229019" y="17914"/>
                    <a:pt x="224889" y="19425"/>
                    <a:pt x="220829" y="20831"/>
                  </a:cubicBezTo>
                  <a:cubicBezTo>
                    <a:pt x="216770" y="22237"/>
                    <a:pt x="212639" y="23887"/>
                    <a:pt x="208436" y="25780"/>
                  </a:cubicBezTo>
                  <a:cubicBezTo>
                    <a:pt x="205658" y="26940"/>
                    <a:pt x="202919" y="28276"/>
                    <a:pt x="200219" y="29787"/>
                  </a:cubicBezTo>
                  <a:cubicBezTo>
                    <a:pt x="197518" y="31299"/>
                    <a:pt x="194637" y="32775"/>
                    <a:pt x="191574" y="34216"/>
                  </a:cubicBezTo>
                  <a:cubicBezTo>
                    <a:pt x="188252" y="36114"/>
                    <a:pt x="186336" y="37942"/>
                    <a:pt x="185828" y="39699"/>
                  </a:cubicBezTo>
                  <a:cubicBezTo>
                    <a:pt x="185320" y="41457"/>
                    <a:pt x="185940" y="43566"/>
                    <a:pt x="187689" y="46026"/>
                  </a:cubicBezTo>
                  <a:cubicBezTo>
                    <a:pt x="189989" y="50267"/>
                    <a:pt x="192646" y="54157"/>
                    <a:pt x="195660" y="57695"/>
                  </a:cubicBezTo>
                  <a:cubicBezTo>
                    <a:pt x="198673" y="61234"/>
                    <a:pt x="201619" y="64280"/>
                    <a:pt x="204498" y="66834"/>
                  </a:cubicBezTo>
                  <a:cubicBezTo>
                    <a:pt x="208170" y="69951"/>
                    <a:pt x="211667" y="73278"/>
                    <a:pt x="214987" y="76816"/>
                  </a:cubicBezTo>
                  <a:cubicBezTo>
                    <a:pt x="218308" y="80355"/>
                    <a:pt x="221382" y="83963"/>
                    <a:pt x="224209" y="87642"/>
                  </a:cubicBezTo>
                  <a:lnTo>
                    <a:pt x="228152" y="92141"/>
                  </a:lnTo>
                  <a:cubicBezTo>
                    <a:pt x="229302" y="94121"/>
                    <a:pt x="230521" y="96207"/>
                    <a:pt x="231810" y="98398"/>
                  </a:cubicBezTo>
                  <a:cubicBezTo>
                    <a:pt x="233100" y="100588"/>
                    <a:pt x="234317" y="102815"/>
                    <a:pt x="235463" y="105076"/>
                  </a:cubicBezTo>
                  <a:cubicBezTo>
                    <a:pt x="235486" y="105099"/>
                    <a:pt x="235580" y="105052"/>
                    <a:pt x="235744" y="104935"/>
                  </a:cubicBezTo>
                  <a:cubicBezTo>
                    <a:pt x="235907" y="104818"/>
                    <a:pt x="236001" y="104490"/>
                    <a:pt x="236024" y="103951"/>
                  </a:cubicBezTo>
                  <a:lnTo>
                    <a:pt x="256227" y="70208"/>
                  </a:lnTo>
                  <a:cubicBezTo>
                    <a:pt x="259278" y="65955"/>
                    <a:pt x="262154" y="61527"/>
                    <a:pt x="264855" y="56922"/>
                  </a:cubicBezTo>
                  <a:cubicBezTo>
                    <a:pt x="267555" y="52318"/>
                    <a:pt x="270291" y="47748"/>
                    <a:pt x="273062" y="43214"/>
                  </a:cubicBezTo>
                  <a:cubicBezTo>
                    <a:pt x="275400" y="39053"/>
                    <a:pt x="277745" y="34862"/>
                    <a:pt x="280095" y="30641"/>
                  </a:cubicBezTo>
                  <a:cubicBezTo>
                    <a:pt x="282446" y="26419"/>
                    <a:pt x="284242" y="21825"/>
                    <a:pt x="285483" y="16859"/>
                  </a:cubicBezTo>
                  <a:cubicBezTo>
                    <a:pt x="285811" y="15782"/>
                    <a:pt x="285856" y="15126"/>
                    <a:pt x="285617" y="14892"/>
                  </a:cubicBezTo>
                  <a:cubicBezTo>
                    <a:pt x="285378" y="14658"/>
                    <a:pt x="284568" y="14564"/>
                    <a:pt x="283188" y="14611"/>
                  </a:cubicBezTo>
                  <a:cubicBezTo>
                    <a:pt x="282019" y="14318"/>
                    <a:pt x="280679" y="14061"/>
                    <a:pt x="279168" y="13838"/>
                  </a:cubicBezTo>
                  <a:cubicBezTo>
                    <a:pt x="277657" y="13616"/>
                    <a:pt x="276183" y="13499"/>
                    <a:pt x="274745" y="13487"/>
                  </a:cubicBezTo>
                  <a:lnTo>
                    <a:pt x="275307" y="13487"/>
                  </a:lnTo>
                  <a:cubicBezTo>
                    <a:pt x="277001" y="13522"/>
                    <a:pt x="278806" y="13592"/>
                    <a:pt x="280722" y="13698"/>
                  </a:cubicBezTo>
                  <a:cubicBezTo>
                    <a:pt x="282638" y="13803"/>
                    <a:pt x="284599" y="13733"/>
                    <a:pt x="286604" y="13487"/>
                  </a:cubicBezTo>
                  <a:cubicBezTo>
                    <a:pt x="286046" y="13019"/>
                    <a:pt x="285481" y="12831"/>
                    <a:pt x="284909" y="12925"/>
                  </a:cubicBezTo>
                  <a:cubicBezTo>
                    <a:pt x="282927" y="12960"/>
                    <a:pt x="281061" y="12890"/>
                    <a:pt x="279313" y="12714"/>
                  </a:cubicBezTo>
                  <a:cubicBezTo>
                    <a:pt x="277564" y="12539"/>
                    <a:pt x="275855" y="12047"/>
                    <a:pt x="274184" y="11239"/>
                  </a:cubicBezTo>
                  <a:cubicBezTo>
                    <a:pt x="273576" y="11251"/>
                    <a:pt x="272828" y="11227"/>
                    <a:pt x="271940" y="11169"/>
                  </a:cubicBezTo>
                  <a:cubicBezTo>
                    <a:pt x="271051" y="11110"/>
                    <a:pt x="270303" y="10947"/>
                    <a:pt x="269695" y="10677"/>
                  </a:cubicBezTo>
                  <a:close/>
                  <a:moveTo>
                    <a:pt x="290530" y="0"/>
                  </a:moveTo>
                  <a:lnTo>
                    <a:pt x="304550" y="0"/>
                  </a:lnTo>
                  <a:cubicBezTo>
                    <a:pt x="307202" y="409"/>
                    <a:pt x="309889" y="1697"/>
                    <a:pt x="312612" y="3863"/>
                  </a:cubicBezTo>
                  <a:cubicBezTo>
                    <a:pt x="315334" y="6029"/>
                    <a:pt x="317320" y="8301"/>
                    <a:pt x="318570" y="10677"/>
                  </a:cubicBezTo>
                  <a:cubicBezTo>
                    <a:pt x="318875" y="12656"/>
                    <a:pt x="319110" y="14596"/>
                    <a:pt x="319275" y="16498"/>
                  </a:cubicBezTo>
                  <a:cubicBezTo>
                    <a:pt x="319440" y="18400"/>
                    <a:pt x="319392" y="20193"/>
                    <a:pt x="319131" y="21877"/>
                  </a:cubicBezTo>
                  <a:cubicBezTo>
                    <a:pt x="318815" y="24146"/>
                    <a:pt x="318325" y="26315"/>
                    <a:pt x="317659" y="28385"/>
                  </a:cubicBezTo>
                  <a:cubicBezTo>
                    <a:pt x="316993" y="30456"/>
                    <a:pt x="316362" y="32211"/>
                    <a:pt x="315766" y="33653"/>
                  </a:cubicBezTo>
                  <a:cubicBezTo>
                    <a:pt x="312693" y="39826"/>
                    <a:pt x="309586" y="45894"/>
                    <a:pt x="306443" y="51857"/>
                  </a:cubicBezTo>
                  <a:cubicBezTo>
                    <a:pt x="303300" y="57820"/>
                    <a:pt x="300052" y="63747"/>
                    <a:pt x="296699" y="69640"/>
                  </a:cubicBezTo>
                  <a:cubicBezTo>
                    <a:pt x="292785" y="76129"/>
                    <a:pt x="288972" y="82689"/>
                    <a:pt x="285259" y="89320"/>
                  </a:cubicBezTo>
                  <a:cubicBezTo>
                    <a:pt x="281547" y="95950"/>
                    <a:pt x="277865" y="102510"/>
                    <a:pt x="274215" y="109000"/>
                  </a:cubicBezTo>
                  <a:lnTo>
                    <a:pt x="264637" y="125869"/>
                  </a:lnTo>
                  <a:cubicBezTo>
                    <a:pt x="260689" y="131492"/>
                    <a:pt x="256770" y="136552"/>
                    <a:pt x="252881" y="141051"/>
                  </a:cubicBezTo>
                  <a:cubicBezTo>
                    <a:pt x="251724" y="142374"/>
                    <a:pt x="250390" y="143522"/>
                    <a:pt x="248878" y="144495"/>
                  </a:cubicBezTo>
                  <a:cubicBezTo>
                    <a:pt x="247366" y="145467"/>
                    <a:pt x="245887" y="146756"/>
                    <a:pt x="244442" y="148361"/>
                  </a:cubicBezTo>
                  <a:cubicBezTo>
                    <a:pt x="244348" y="148630"/>
                    <a:pt x="243834" y="148794"/>
                    <a:pt x="242899" y="148853"/>
                  </a:cubicBezTo>
                  <a:cubicBezTo>
                    <a:pt x="241963" y="148911"/>
                    <a:pt x="241168" y="148935"/>
                    <a:pt x="240514" y="148923"/>
                  </a:cubicBezTo>
                  <a:cubicBezTo>
                    <a:pt x="238795" y="148829"/>
                    <a:pt x="237182" y="148454"/>
                    <a:pt x="235673" y="147798"/>
                  </a:cubicBezTo>
                  <a:cubicBezTo>
                    <a:pt x="234165" y="147142"/>
                    <a:pt x="232972" y="146767"/>
                    <a:pt x="232094" y="146674"/>
                  </a:cubicBezTo>
                  <a:cubicBezTo>
                    <a:pt x="231249" y="146721"/>
                    <a:pt x="230405" y="147048"/>
                    <a:pt x="229561" y="147658"/>
                  </a:cubicBezTo>
                  <a:cubicBezTo>
                    <a:pt x="228717" y="148267"/>
                    <a:pt x="227875" y="148876"/>
                    <a:pt x="227035" y="149485"/>
                  </a:cubicBezTo>
                  <a:cubicBezTo>
                    <a:pt x="226755" y="149509"/>
                    <a:pt x="226474" y="149738"/>
                    <a:pt x="226193" y="150174"/>
                  </a:cubicBezTo>
                  <a:cubicBezTo>
                    <a:pt x="225913" y="150609"/>
                    <a:pt x="225632" y="151109"/>
                    <a:pt x="225352" y="151674"/>
                  </a:cubicBezTo>
                  <a:cubicBezTo>
                    <a:pt x="224788" y="153053"/>
                    <a:pt x="223942" y="154081"/>
                    <a:pt x="222813" y="154759"/>
                  </a:cubicBezTo>
                  <a:cubicBezTo>
                    <a:pt x="221684" y="155437"/>
                    <a:pt x="220269" y="155904"/>
                    <a:pt x="218569" y="156161"/>
                  </a:cubicBezTo>
                  <a:lnTo>
                    <a:pt x="218006" y="156722"/>
                  </a:lnTo>
                  <a:lnTo>
                    <a:pt x="216880" y="160725"/>
                  </a:lnTo>
                  <a:cubicBezTo>
                    <a:pt x="215262" y="159849"/>
                    <a:pt x="214136" y="158761"/>
                    <a:pt x="213503" y="157461"/>
                  </a:cubicBezTo>
                  <a:cubicBezTo>
                    <a:pt x="212869" y="156162"/>
                    <a:pt x="212306" y="154794"/>
                    <a:pt x="211814" y="153357"/>
                  </a:cubicBezTo>
                  <a:cubicBezTo>
                    <a:pt x="207873" y="156182"/>
                    <a:pt x="203933" y="156182"/>
                    <a:pt x="199992" y="153357"/>
                  </a:cubicBezTo>
                  <a:lnTo>
                    <a:pt x="199992" y="159021"/>
                  </a:lnTo>
                  <a:cubicBezTo>
                    <a:pt x="200286" y="161247"/>
                    <a:pt x="200684" y="163397"/>
                    <a:pt x="201189" y="165473"/>
                  </a:cubicBezTo>
                  <a:cubicBezTo>
                    <a:pt x="201693" y="167549"/>
                    <a:pt x="202232" y="169693"/>
                    <a:pt x="202807" y="171906"/>
                  </a:cubicBezTo>
                  <a:cubicBezTo>
                    <a:pt x="203088" y="174477"/>
                    <a:pt x="203511" y="177191"/>
                    <a:pt x="204074" y="180049"/>
                  </a:cubicBezTo>
                  <a:cubicBezTo>
                    <a:pt x="204637" y="182908"/>
                    <a:pt x="205340" y="185626"/>
                    <a:pt x="206185" y="188204"/>
                  </a:cubicBezTo>
                  <a:cubicBezTo>
                    <a:pt x="206490" y="190982"/>
                    <a:pt x="206865" y="193724"/>
                    <a:pt x="207310" y="196431"/>
                  </a:cubicBezTo>
                  <a:cubicBezTo>
                    <a:pt x="207756" y="199138"/>
                    <a:pt x="208131" y="202021"/>
                    <a:pt x="208436" y="205080"/>
                  </a:cubicBezTo>
                  <a:cubicBezTo>
                    <a:pt x="209269" y="204822"/>
                    <a:pt x="209855" y="204635"/>
                    <a:pt x="210195" y="204517"/>
                  </a:cubicBezTo>
                  <a:cubicBezTo>
                    <a:pt x="210536" y="204400"/>
                    <a:pt x="210700" y="204213"/>
                    <a:pt x="210688" y="203955"/>
                  </a:cubicBezTo>
                  <a:lnTo>
                    <a:pt x="239960" y="188204"/>
                  </a:lnTo>
                  <a:cubicBezTo>
                    <a:pt x="240769" y="187630"/>
                    <a:pt x="241262" y="186950"/>
                    <a:pt x="241438" y="186165"/>
                  </a:cubicBezTo>
                  <a:cubicBezTo>
                    <a:pt x="241614" y="185380"/>
                    <a:pt x="241684" y="184560"/>
                    <a:pt x="241649" y="183704"/>
                  </a:cubicBezTo>
                  <a:cubicBezTo>
                    <a:pt x="241893" y="180329"/>
                    <a:pt x="242102" y="177100"/>
                    <a:pt x="242277" y="174016"/>
                  </a:cubicBezTo>
                  <a:cubicBezTo>
                    <a:pt x="242451" y="170932"/>
                    <a:pt x="242800" y="167992"/>
                    <a:pt x="243323" y="165197"/>
                  </a:cubicBezTo>
                  <a:cubicBezTo>
                    <a:pt x="243288" y="163531"/>
                    <a:pt x="243079" y="161964"/>
                    <a:pt x="242695" y="160496"/>
                  </a:cubicBezTo>
                  <a:cubicBezTo>
                    <a:pt x="242311" y="159028"/>
                    <a:pt x="241963" y="157590"/>
                    <a:pt x="241649" y="156182"/>
                  </a:cubicBezTo>
                  <a:cubicBezTo>
                    <a:pt x="241356" y="155273"/>
                    <a:pt x="241238" y="154267"/>
                    <a:pt x="241297" y="153163"/>
                  </a:cubicBezTo>
                  <a:cubicBezTo>
                    <a:pt x="241355" y="152059"/>
                    <a:pt x="241658" y="151202"/>
                    <a:pt x="242207" y="150591"/>
                  </a:cubicBezTo>
                  <a:cubicBezTo>
                    <a:pt x="242242" y="150303"/>
                    <a:pt x="242451" y="150050"/>
                    <a:pt x="242835" y="149831"/>
                  </a:cubicBezTo>
                  <a:cubicBezTo>
                    <a:pt x="243219" y="149612"/>
                    <a:pt x="243569" y="149497"/>
                    <a:pt x="243885" y="149485"/>
                  </a:cubicBezTo>
                  <a:cubicBezTo>
                    <a:pt x="244143" y="149474"/>
                    <a:pt x="244331" y="149497"/>
                    <a:pt x="244448" y="149554"/>
                  </a:cubicBezTo>
                  <a:cubicBezTo>
                    <a:pt x="244565" y="149612"/>
                    <a:pt x="244753" y="149773"/>
                    <a:pt x="245011" y="150038"/>
                  </a:cubicBezTo>
                  <a:lnTo>
                    <a:pt x="245011" y="150591"/>
                  </a:lnTo>
                  <a:cubicBezTo>
                    <a:pt x="248387" y="151691"/>
                    <a:pt x="250638" y="153365"/>
                    <a:pt x="251764" y="155614"/>
                  </a:cubicBezTo>
                  <a:cubicBezTo>
                    <a:pt x="252357" y="155354"/>
                    <a:pt x="252984" y="155165"/>
                    <a:pt x="253643" y="155046"/>
                  </a:cubicBezTo>
                  <a:cubicBezTo>
                    <a:pt x="254303" y="154928"/>
                    <a:pt x="254789" y="154739"/>
                    <a:pt x="255101" y="154478"/>
                  </a:cubicBezTo>
                  <a:lnTo>
                    <a:pt x="255101" y="153357"/>
                  </a:lnTo>
                  <a:cubicBezTo>
                    <a:pt x="255113" y="153104"/>
                    <a:pt x="255090" y="152920"/>
                    <a:pt x="255032" y="152804"/>
                  </a:cubicBezTo>
                  <a:cubicBezTo>
                    <a:pt x="254974" y="152689"/>
                    <a:pt x="254812" y="152505"/>
                    <a:pt x="254546" y="152251"/>
                  </a:cubicBezTo>
                  <a:cubicBezTo>
                    <a:pt x="254003" y="152228"/>
                    <a:pt x="253563" y="152136"/>
                    <a:pt x="253228" y="151974"/>
                  </a:cubicBezTo>
                  <a:cubicBezTo>
                    <a:pt x="252893" y="151813"/>
                    <a:pt x="252592" y="151721"/>
                    <a:pt x="252326" y="151698"/>
                  </a:cubicBezTo>
                  <a:lnTo>
                    <a:pt x="252326" y="150591"/>
                  </a:lnTo>
                  <a:cubicBezTo>
                    <a:pt x="253390" y="150326"/>
                    <a:pt x="254315" y="150165"/>
                    <a:pt x="255101" y="150107"/>
                  </a:cubicBezTo>
                  <a:cubicBezTo>
                    <a:pt x="255887" y="150050"/>
                    <a:pt x="256812" y="150027"/>
                    <a:pt x="257876" y="150038"/>
                  </a:cubicBezTo>
                  <a:lnTo>
                    <a:pt x="257876" y="150591"/>
                  </a:lnTo>
                  <a:cubicBezTo>
                    <a:pt x="257841" y="151099"/>
                    <a:pt x="257633" y="151467"/>
                    <a:pt x="257252" y="151698"/>
                  </a:cubicBezTo>
                  <a:cubicBezTo>
                    <a:pt x="256872" y="151928"/>
                    <a:pt x="256527" y="152297"/>
                    <a:pt x="256219" y="152804"/>
                  </a:cubicBezTo>
                  <a:cubicBezTo>
                    <a:pt x="257049" y="153583"/>
                    <a:pt x="257774" y="153838"/>
                    <a:pt x="258393" y="153570"/>
                  </a:cubicBezTo>
                  <a:cubicBezTo>
                    <a:pt x="259013" y="153303"/>
                    <a:pt x="259598" y="152863"/>
                    <a:pt x="260147" y="152251"/>
                  </a:cubicBezTo>
                  <a:cubicBezTo>
                    <a:pt x="260942" y="151156"/>
                    <a:pt x="261597" y="150580"/>
                    <a:pt x="262111" y="150522"/>
                  </a:cubicBezTo>
                  <a:cubicBezTo>
                    <a:pt x="262626" y="150465"/>
                    <a:pt x="263281" y="150857"/>
                    <a:pt x="264076" y="151698"/>
                  </a:cubicBezTo>
                  <a:cubicBezTo>
                    <a:pt x="264391" y="151156"/>
                    <a:pt x="264742" y="150718"/>
                    <a:pt x="265128" y="150384"/>
                  </a:cubicBezTo>
                  <a:cubicBezTo>
                    <a:pt x="265514" y="150050"/>
                    <a:pt x="265724" y="149750"/>
                    <a:pt x="265759" y="149485"/>
                  </a:cubicBezTo>
                  <a:lnTo>
                    <a:pt x="269127" y="146627"/>
                  </a:lnTo>
                  <a:cubicBezTo>
                    <a:pt x="269665" y="149115"/>
                    <a:pt x="270132" y="151289"/>
                    <a:pt x="270530" y="153150"/>
                  </a:cubicBezTo>
                  <a:cubicBezTo>
                    <a:pt x="270927" y="155010"/>
                    <a:pt x="271395" y="156770"/>
                    <a:pt x="271933" y="158430"/>
                  </a:cubicBezTo>
                  <a:lnTo>
                    <a:pt x="275300" y="170787"/>
                  </a:lnTo>
                  <a:cubicBezTo>
                    <a:pt x="275335" y="171335"/>
                    <a:pt x="275546" y="171638"/>
                    <a:pt x="275931" y="171696"/>
                  </a:cubicBezTo>
                  <a:cubicBezTo>
                    <a:pt x="276317" y="171754"/>
                    <a:pt x="276668" y="171638"/>
                    <a:pt x="276984" y="171347"/>
                  </a:cubicBezTo>
                  <a:cubicBezTo>
                    <a:pt x="280595" y="170496"/>
                    <a:pt x="283984" y="169541"/>
                    <a:pt x="287150" y="168481"/>
                  </a:cubicBezTo>
                  <a:cubicBezTo>
                    <a:pt x="290316" y="167421"/>
                    <a:pt x="293686" y="166327"/>
                    <a:pt x="297260" y="165197"/>
                  </a:cubicBezTo>
                  <a:cubicBezTo>
                    <a:pt x="298954" y="164673"/>
                    <a:pt x="300753" y="164323"/>
                    <a:pt x="302657" y="164149"/>
                  </a:cubicBezTo>
                  <a:cubicBezTo>
                    <a:pt x="304562" y="163974"/>
                    <a:pt x="306501" y="163764"/>
                    <a:pt x="308476" y="163520"/>
                  </a:cubicBezTo>
                  <a:cubicBezTo>
                    <a:pt x="311840" y="162868"/>
                    <a:pt x="315205" y="162495"/>
                    <a:pt x="318570" y="162402"/>
                  </a:cubicBezTo>
                  <a:lnTo>
                    <a:pt x="337134" y="160725"/>
                  </a:lnTo>
                  <a:cubicBezTo>
                    <a:pt x="339401" y="160151"/>
                    <a:pt x="341775" y="159721"/>
                    <a:pt x="344253" y="159434"/>
                  </a:cubicBezTo>
                  <a:cubicBezTo>
                    <a:pt x="346732" y="159147"/>
                    <a:pt x="349247" y="159004"/>
                    <a:pt x="351796" y="159004"/>
                  </a:cubicBezTo>
                  <a:cubicBezTo>
                    <a:pt x="355160" y="159015"/>
                    <a:pt x="358616" y="158992"/>
                    <a:pt x="362162" y="158932"/>
                  </a:cubicBezTo>
                  <a:cubicBezTo>
                    <a:pt x="365709" y="158872"/>
                    <a:pt x="369180" y="158705"/>
                    <a:pt x="372575" y="158430"/>
                  </a:cubicBezTo>
                  <a:cubicBezTo>
                    <a:pt x="376201" y="158454"/>
                    <a:pt x="379756" y="158549"/>
                    <a:pt x="383241" y="158717"/>
                  </a:cubicBezTo>
                  <a:cubicBezTo>
                    <a:pt x="386726" y="158884"/>
                    <a:pt x="390281" y="158980"/>
                    <a:pt x="393906" y="159004"/>
                  </a:cubicBezTo>
                  <a:cubicBezTo>
                    <a:pt x="395567" y="159052"/>
                    <a:pt x="397157" y="159525"/>
                    <a:pt x="398677" y="160423"/>
                  </a:cubicBezTo>
                  <a:cubicBezTo>
                    <a:pt x="400198" y="161321"/>
                    <a:pt x="401788" y="162353"/>
                    <a:pt x="403449" y="163520"/>
                  </a:cubicBezTo>
                  <a:cubicBezTo>
                    <a:pt x="406209" y="166279"/>
                    <a:pt x="408547" y="169006"/>
                    <a:pt x="410465" y="171701"/>
                  </a:cubicBezTo>
                  <a:cubicBezTo>
                    <a:pt x="412383" y="174395"/>
                    <a:pt x="414161" y="177271"/>
                    <a:pt x="415798" y="180329"/>
                  </a:cubicBezTo>
                  <a:cubicBezTo>
                    <a:pt x="416348" y="181747"/>
                    <a:pt x="416511" y="183130"/>
                    <a:pt x="416289" y="184478"/>
                  </a:cubicBezTo>
                  <a:cubicBezTo>
                    <a:pt x="416067" y="185825"/>
                    <a:pt x="415529" y="187068"/>
                    <a:pt x="414675" y="188204"/>
                  </a:cubicBezTo>
                  <a:cubicBezTo>
                    <a:pt x="413787" y="189892"/>
                    <a:pt x="412757" y="191579"/>
                    <a:pt x="411588" y="193267"/>
                  </a:cubicBezTo>
                  <a:cubicBezTo>
                    <a:pt x="410419" y="194955"/>
                    <a:pt x="409389" y="196642"/>
                    <a:pt x="408501" y="198330"/>
                  </a:cubicBezTo>
                  <a:lnTo>
                    <a:pt x="407378" y="198892"/>
                  </a:lnTo>
                  <a:cubicBezTo>
                    <a:pt x="403484" y="203721"/>
                    <a:pt x="399344" y="208408"/>
                    <a:pt x="394959" y="212955"/>
                  </a:cubicBezTo>
                  <a:cubicBezTo>
                    <a:pt x="390573" y="217502"/>
                    <a:pt x="385732" y="221628"/>
                    <a:pt x="380434" y="225331"/>
                  </a:cubicBezTo>
                  <a:cubicBezTo>
                    <a:pt x="376482" y="228108"/>
                    <a:pt x="372457" y="230851"/>
                    <a:pt x="368359" y="233558"/>
                  </a:cubicBezTo>
                  <a:cubicBezTo>
                    <a:pt x="364261" y="236265"/>
                    <a:pt x="360222" y="239148"/>
                    <a:pt x="356245" y="242207"/>
                  </a:cubicBezTo>
                  <a:cubicBezTo>
                    <a:pt x="353714" y="243882"/>
                    <a:pt x="351100" y="245451"/>
                    <a:pt x="348405" y="246912"/>
                  </a:cubicBezTo>
                  <a:cubicBezTo>
                    <a:pt x="345709" y="248373"/>
                    <a:pt x="343080" y="249798"/>
                    <a:pt x="340517" y="251186"/>
                  </a:cubicBezTo>
                  <a:lnTo>
                    <a:pt x="339390" y="253426"/>
                  </a:lnTo>
                  <a:cubicBezTo>
                    <a:pt x="341093" y="253694"/>
                    <a:pt x="342902" y="253857"/>
                    <a:pt x="344817" y="253916"/>
                  </a:cubicBezTo>
                  <a:cubicBezTo>
                    <a:pt x="346732" y="253974"/>
                    <a:pt x="348683" y="253997"/>
                    <a:pt x="350668" y="253986"/>
                  </a:cubicBezTo>
                  <a:lnTo>
                    <a:pt x="370891" y="252866"/>
                  </a:lnTo>
                  <a:cubicBezTo>
                    <a:pt x="372038" y="252842"/>
                    <a:pt x="373394" y="252889"/>
                    <a:pt x="374961" y="253006"/>
                  </a:cubicBezTo>
                  <a:cubicBezTo>
                    <a:pt x="376528" y="253122"/>
                    <a:pt x="378165" y="253449"/>
                    <a:pt x="379873" y="253986"/>
                  </a:cubicBezTo>
                  <a:cubicBezTo>
                    <a:pt x="380972" y="254254"/>
                    <a:pt x="381580" y="254557"/>
                    <a:pt x="381697" y="254895"/>
                  </a:cubicBezTo>
                  <a:cubicBezTo>
                    <a:pt x="381814" y="255234"/>
                    <a:pt x="381580" y="255677"/>
                    <a:pt x="380995" y="256225"/>
                  </a:cubicBezTo>
                  <a:cubicBezTo>
                    <a:pt x="380446" y="257100"/>
                    <a:pt x="379861" y="258150"/>
                    <a:pt x="379241" y="259375"/>
                  </a:cubicBezTo>
                  <a:cubicBezTo>
                    <a:pt x="378621" y="260600"/>
                    <a:pt x="377896" y="261789"/>
                    <a:pt x="377066" y="262944"/>
                  </a:cubicBezTo>
                  <a:lnTo>
                    <a:pt x="374259" y="266869"/>
                  </a:lnTo>
                  <a:cubicBezTo>
                    <a:pt x="373453" y="267479"/>
                    <a:pt x="372821" y="268229"/>
                    <a:pt x="372365" y="269120"/>
                  </a:cubicBezTo>
                  <a:cubicBezTo>
                    <a:pt x="371909" y="270011"/>
                    <a:pt x="371418" y="270762"/>
                    <a:pt x="370891" y="271371"/>
                  </a:cubicBezTo>
                  <a:cubicBezTo>
                    <a:pt x="370353" y="271676"/>
                    <a:pt x="369886" y="272051"/>
                    <a:pt x="369488" y="272497"/>
                  </a:cubicBezTo>
                  <a:cubicBezTo>
                    <a:pt x="369090" y="272943"/>
                    <a:pt x="368623" y="273318"/>
                    <a:pt x="368085" y="273623"/>
                  </a:cubicBezTo>
                  <a:cubicBezTo>
                    <a:pt x="366120" y="274689"/>
                    <a:pt x="364151" y="275229"/>
                    <a:pt x="362177" y="275241"/>
                  </a:cubicBezTo>
                  <a:cubicBezTo>
                    <a:pt x="360204" y="275252"/>
                    <a:pt x="358226" y="275088"/>
                    <a:pt x="356245" y="274748"/>
                  </a:cubicBezTo>
                  <a:lnTo>
                    <a:pt x="352352" y="274748"/>
                  </a:lnTo>
                  <a:cubicBezTo>
                    <a:pt x="352086" y="274772"/>
                    <a:pt x="351923" y="274865"/>
                    <a:pt x="351865" y="275029"/>
                  </a:cubicBezTo>
                  <a:cubicBezTo>
                    <a:pt x="351807" y="275194"/>
                    <a:pt x="351784" y="275287"/>
                    <a:pt x="351796" y="275311"/>
                  </a:cubicBezTo>
                  <a:lnTo>
                    <a:pt x="361349" y="275311"/>
                  </a:lnTo>
                  <a:cubicBezTo>
                    <a:pt x="361583" y="275405"/>
                    <a:pt x="361817" y="275780"/>
                    <a:pt x="362050" y="276436"/>
                  </a:cubicBezTo>
                  <a:cubicBezTo>
                    <a:pt x="362284" y="277093"/>
                    <a:pt x="362799" y="277468"/>
                    <a:pt x="363594" y="277562"/>
                  </a:cubicBezTo>
                  <a:cubicBezTo>
                    <a:pt x="362799" y="277855"/>
                    <a:pt x="362284" y="278113"/>
                    <a:pt x="362050" y="278336"/>
                  </a:cubicBezTo>
                  <a:cubicBezTo>
                    <a:pt x="361817" y="278559"/>
                    <a:pt x="361583" y="278676"/>
                    <a:pt x="361349" y="278688"/>
                  </a:cubicBezTo>
                  <a:cubicBezTo>
                    <a:pt x="359911" y="278699"/>
                    <a:pt x="358492" y="278676"/>
                    <a:pt x="357091" y="278617"/>
                  </a:cubicBezTo>
                  <a:cubicBezTo>
                    <a:pt x="355691" y="278559"/>
                    <a:pt x="354296" y="278394"/>
                    <a:pt x="352908" y="278125"/>
                  </a:cubicBezTo>
                  <a:cubicBezTo>
                    <a:pt x="349632" y="277562"/>
                    <a:pt x="346065" y="277562"/>
                    <a:pt x="342209" y="278125"/>
                  </a:cubicBezTo>
                  <a:cubicBezTo>
                    <a:pt x="335145" y="278688"/>
                    <a:pt x="328046" y="279672"/>
                    <a:pt x="320912" y="281079"/>
                  </a:cubicBezTo>
                  <a:cubicBezTo>
                    <a:pt x="313779" y="282486"/>
                    <a:pt x="306830" y="284315"/>
                    <a:pt x="300064" y="286566"/>
                  </a:cubicBezTo>
                  <a:cubicBezTo>
                    <a:pt x="297250" y="287457"/>
                    <a:pt x="294325" y="288489"/>
                    <a:pt x="291291" y="289662"/>
                  </a:cubicBezTo>
                  <a:cubicBezTo>
                    <a:pt x="288257" y="290834"/>
                    <a:pt x="285174" y="291866"/>
                    <a:pt x="282041" y="292757"/>
                  </a:cubicBezTo>
                  <a:cubicBezTo>
                    <a:pt x="281748" y="292745"/>
                    <a:pt x="281492" y="292909"/>
                    <a:pt x="281273" y="293249"/>
                  </a:cubicBezTo>
                  <a:cubicBezTo>
                    <a:pt x="281054" y="293589"/>
                    <a:pt x="280945" y="294176"/>
                    <a:pt x="280947" y="295008"/>
                  </a:cubicBezTo>
                  <a:cubicBezTo>
                    <a:pt x="280616" y="298936"/>
                    <a:pt x="280144" y="302757"/>
                    <a:pt x="279529" y="306473"/>
                  </a:cubicBezTo>
                  <a:cubicBezTo>
                    <a:pt x="278915" y="310188"/>
                    <a:pt x="278443" y="313865"/>
                    <a:pt x="278112" y="317504"/>
                  </a:cubicBezTo>
                  <a:lnTo>
                    <a:pt x="276468" y="334894"/>
                  </a:lnTo>
                  <a:lnTo>
                    <a:pt x="278722" y="334894"/>
                  </a:lnTo>
                  <a:cubicBezTo>
                    <a:pt x="283247" y="333506"/>
                    <a:pt x="287836" y="332472"/>
                    <a:pt x="292489" y="331789"/>
                  </a:cubicBezTo>
                  <a:cubicBezTo>
                    <a:pt x="297142" y="331107"/>
                    <a:pt x="301723" y="330637"/>
                    <a:pt x="306232" y="330378"/>
                  </a:cubicBezTo>
                  <a:lnTo>
                    <a:pt x="323126" y="329249"/>
                  </a:lnTo>
                  <a:cubicBezTo>
                    <a:pt x="324491" y="329202"/>
                    <a:pt x="325678" y="329015"/>
                    <a:pt x="326689" y="328688"/>
                  </a:cubicBezTo>
                  <a:cubicBezTo>
                    <a:pt x="327700" y="328360"/>
                    <a:pt x="328745" y="328173"/>
                    <a:pt x="329824" y="328126"/>
                  </a:cubicBezTo>
                  <a:cubicBezTo>
                    <a:pt x="330845" y="328033"/>
                    <a:pt x="331030" y="327660"/>
                    <a:pt x="330381" y="327008"/>
                  </a:cubicBezTo>
                  <a:cubicBezTo>
                    <a:pt x="330056" y="325063"/>
                    <a:pt x="329452" y="323222"/>
                    <a:pt x="328570" y="321487"/>
                  </a:cubicBezTo>
                  <a:cubicBezTo>
                    <a:pt x="327689" y="319752"/>
                    <a:pt x="326807" y="318051"/>
                    <a:pt x="325925" y="316386"/>
                  </a:cubicBezTo>
                  <a:cubicBezTo>
                    <a:pt x="325309" y="315862"/>
                    <a:pt x="324727" y="315372"/>
                    <a:pt x="324179" y="314915"/>
                  </a:cubicBezTo>
                  <a:cubicBezTo>
                    <a:pt x="323631" y="314459"/>
                    <a:pt x="323471" y="313826"/>
                    <a:pt x="323697" y="313017"/>
                  </a:cubicBezTo>
                  <a:cubicBezTo>
                    <a:pt x="323709" y="312407"/>
                    <a:pt x="323825" y="311657"/>
                    <a:pt x="324045" y="310766"/>
                  </a:cubicBezTo>
                  <a:cubicBezTo>
                    <a:pt x="324266" y="309875"/>
                    <a:pt x="324521" y="309124"/>
                    <a:pt x="324811" y="308514"/>
                  </a:cubicBezTo>
                  <a:cubicBezTo>
                    <a:pt x="325391" y="307459"/>
                    <a:pt x="326041" y="306896"/>
                    <a:pt x="326760" y="306826"/>
                  </a:cubicBezTo>
                  <a:cubicBezTo>
                    <a:pt x="327480" y="306756"/>
                    <a:pt x="328130" y="306756"/>
                    <a:pt x="328710" y="306826"/>
                  </a:cubicBezTo>
                  <a:cubicBezTo>
                    <a:pt x="329278" y="307119"/>
                    <a:pt x="329812" y="307518"/>
                    <a:pt x="330311" y="308022"/>
                  </a:cubicBezTo>
                  <a:cubicBezTo>
                    <a:pt x="330810" y="308526"/>
                    <a:pt x="331204" y="309066"/>
                    <a:pt x="331495" y="309640"/>
                  </a:cubicBezTo>
                  <a:cubicBezTo>
                    <a:pt x="331553" y="309921"/>
                    <a:pt x="331859" y="310062"/>
                    <a:pt x="332411" y="310062"/>
                  </a:cubicBezTo>
                  <a:cubicBezTo>
                    <a:pt x="332963" y="310062"/>
                    <a:pt x="333410" y="309921"/>
                    <a:pt x="333750" y="309640"/>
                  </a:cubicBezTo>
                  <a:cubicBezTo>
                    <a:pt x="334032" y="309112"/>
                    <a:pt x="334314" y="308901"/>
                    <a:pt x="334596" y="309007"/>
                  </a:cubicBezTo>
                  <a:cubicBezTo>
                    <a:pt x="334878" y="309112"/>
                    <a:pt x="335160" y="309323"/>
                    <a:pt x="335442" y="309640"/>
                  </a:cubicBezTo>
                  <a:lnTo>
                    <a:pt x="337698" y="310203"/>
                  </a:lnTo>
                  <a:cubicBezTo>
                    <a:pt x="339401" y="309886"/>
                    <a:pt x="341211" y="309675"/>
                    <a:pt x="343126" y="309570"/>
                  </a:cubicBezTo>
                  <a:cubicBezTo>
                    <a:pt x="345041" y="309464"/>
                    <a:pt x="346991" y="309675"/>
                    <a:pt x="348976" y="310203"/>
                  </a:cubicBezTo>
                  <a:cubicBezTo>
                    <a:pt x="349258" y="310214"/>
                    <a:pt x="349540" y="310191"/>
                    <a:pt x="349822" y="310132"/>
                  </a:cubicBezTo>
                  <a:cubicBezTo>
                    <a:pt x="350104" y="310074"/>
                    <a:pt x="350386" y="309910"/>
                    <a:pt x="350668" y="309640"/>
                  </a:cubicBezTo>
                  <a:cubicBezTo>
                    <a:pt x="350927" y="309617"/>
                    <a:pt x="351115" y="309382"/>
                    <a:pt x="351232" y="308937"/>
                  </a:cubicBezTo>
                  <a:cubicBezTo>
                    <a:pt x="351350" y="308491"/>
                    <a:pt x="351537" y="307975"/>
                    <a:pt x="351796" y="307389"/>
                  </a:cubicBezTo>
                  <a:cubicBezTo>
                    <a:pt x="352352" y="308772"/>
                    <a:pt x="353047" y="309523"/>
                    <a:pt x="353881" y="309640"/>
                  </a:cubicBezTo>
                  <a:cubicBezTo>
                    <a:pt x="354715" y="309757"/>
                    <a:pt x="355689" y="309382"/>
                    <a:pt x="356801" y="308514"/>
                  </a:cubicBezTo>
                  <a:cubicBezTo>
                    <a:pt x="357090" y="307940"/>
                    <a:pt x="357485" y="307401"/>
                    <a:pt x="357989" y="306896"/>
                  </a:cubicBezTo>
                  <a:cubicBezTo>
                    <a:pt x="358492" y="306392"/>
                    <a:pt x="359038" y="305994"/>
                    <a:pt x="359628" y="305701"/>
                  </a:cubicBezTo>
                  <a:cubicBezTo>
                    <a:pt x="359906" y="305689"/>
                    <a:pt x="360075" y="305712"/>
                    <a:pt x="360136" y="305771"/>
                  </a:cubicBezTo>
                  <a:cubicBezTo>
                    <a:pt x="360196" y="305830"/>
                    <a:pt x="360220" y="305994"/>
                    <a:pt x="360208" y="306263"/>
                  </a:cubicBezTo>
                  <a:lnTo>
                    <a:pt x="357913" y="309640"/>
                  </a:lnTo>
                  <a:cubicBezTo>
                    <a:pt x="358180" y="309628"/>
                    <a:pt x="358342" y="309652"/>
                    <a:pt x="358400" y="309710"/>
                  </a:cubicBezTo>
                  <a:cubicBezTo>
                    <a:pt x="358458" y="309769"/>
                    <a:pt x="358481" y="309933"/>
                    <a:pt x="358469" y="310203"/>
                  </a:cubicBezTo>
                  <a:lnTo>
                    <a:pt x="366962" y="303450"/>
                  </a:lnTo>
                  <a:cubicBezTo>
                    <a:pt x="369172" y="304235"/>
                    <a:pt x="371207" y="305056"/>
                    <a:pt x="373067" y="305912"/>
                  </a:cubicBezTo>
                  <a:cubicBezTo>
                    <a:pt x="374926" y="306768"/>
                    <a:pt x="376820" y="308010"/>
                    <a:pt x="378750" y="309640"/>
                  </a:cubicBezTo>
                  <a:cubicBezTo>
                    <a:pt x="387077" y="315813"/>
                    <a:pt x="394000" y="323667"/>
                    <a:pt x="399519" y="333201"/>
                  </a:cubicBezTo>
                  <a:cubicBezTo>
                    <a:pt x="401157" y="335507"/>
                    <a:pt x="402653" y="338092"/>
                    <a:pt x="404010" y="340955"/>
                  </a:cubicBezTo>
                  <a:cubicBezTo>
                    <a:pt x="405367" y="343818"/>
                    <a:pt x="406863" y="346669"/>
                    <a:pt x="408501" y="349509"/>
                  </a:cubicBezTo>
                  <a:cubicBezTo>
                    <a:pt x="410723" y="354271"/>
                    <a:pt x="412594" y="359039"/>
                    <a:pt x="414114" y="363812"/>
                  </a:cubicBezTo>
                  <a:cubicBezTo>
                    <a:pt x="415634" y="368586"/>
                    <a:pt x="416944" y="373361"/>
                    <a:pt x="418043" y="378139"/>
                  </a:cubicBezTo>
                  <a:cubicBezTo>
                    <a:pt x="419786" y="384028"/>
                    <a:pt x="421073" y="389952"/>
                    <a:pt x="421903" y="395911"/>
                  </a:cubicBezTo>
                  <a:cubicBezTo>
                    <a:pt x="422734" y="401870"/>
                    <a:pt x="422757" y="407935"/>
                    <a:pt x="421973" y="414105"/>
                  </a:cubicBezTo>
                  <a:cubicBezTo>
                    <a:pt x="421937" y="415826"/>
                    <a:pt x="421587" y="417582"/>
                    <a:pt x="420920" y="419374"/>
                  </a:cubicBezTo>
                  <a:cubicBezTo>
                    <a:pt x="420254" y="421165"/>
                    <a:pt x="419482" y="422781"/>
                    <a:pt x="418605" y="424221"/>
                  </a:cubicBezTo>
                  <a:cubicBezTo>
                    <a:pt x="417739" y="427522"/>
                    <a:pt x="416523" y="430473"/>
                    <a:pt x="414956" y="433072"/>
                  </a:cubicBezTo>
                  <a:cubicBezTo>
                    <a:pt x="413389" y="435671"/>
                    <a:pt x="411611" y="438340"/>
                    <a:pt x="409623" y="441080"/>
                  </a:cubicBezTo>
                  <a:lnTo>
                    <a:pt x="406817" y="443328"/>
                  </a:lnTo>
                  <a:cubicBezTo>
                    <a:pt x="406267" y="444147"/>
                    <a:pt x="405823" y="444756"/>
                    <a:pt x="405484" y="445154"/>
                  </a:cubicBezTo>
                  <a:cubicBezTo>
                    <a:pt x="405144" y="445552"/>
                    <a:pt x="404840" y="445880"/>
                    <a:pt x="404571" y="446138"/>
                  </a:cubicBezTo>
                  <a:cubicBezTo>
                    <a:pt x="403952" y="447566"/>
                    <a:pt x="402946" y="448924"/>
                    <a:pt x="401554" y="450212"/>
                  </a:cubicBezTo>
                  <a:cubicBezTo>
                    <a:pt x="400163" y="451500"/>
                    <a:pt x="398736" y="452577"/>
                    <a:pt x="397274" y="453443"/>
                  </a:cubicBezTo>
                  <a:cubicBezTo>
                    <a:pt x="396970" y="453455"/>
                    <a:pt x="396596" y="453572"/>
                    <a:pt x="396151" y="453795"/>
                  </a:cubicBezTo>
                  <a:cubicBezTo>
                    <a:pt x="395707" y="454017"/>
                    <a:pt x="395333" y="454275"/>
                    <a:pt x="395029" y="454567"/>
                  </a:cubicBezTo>
                  <a:cubicBezTo>
                    <a:pt x="394444" y="456499"/>
                    <a:pt x="393368" y="457693"/>
                    <a:pt x="391801" y="458150"/>
                  </a:cubicBezTo>
                  <a:cubicBezTo>
                    <a:pt x="390234" y="458606"/>
                    <a:pt x="388316" y="458536"/>
                    <a:pt x="386047" y="457939"/>
                  </a:cubicBezTo>
                  <a:cubicBezTo>
                    <a:pt x="385743" y="457892"/>
                    <a:pt x="385369" y="457705"/>
                    <a:pt x="384925" y="457377"/>
                  </a:cubicBezTo>
                  <a:cubicBezTo>
                    <a:pt x="384480" y="457049"/>
                    <a:pt x="384106" y="456862"/>
                    <a:pt x="383802" y="456815"/>
                  </a:cubicBezTo>
                  <a:cubicBezTo>
                    <a:pt x="383790" y="456277"/>
                    <a:pt x="383814" y="455949"/>
                    <a:pt x="383872" y="455832"/>
                  </a:cubicBezTo>
                  <a:cubicBezTo>
                    <a:pt x="383931" y="455715"/>
                    <a:pt x="384094" y="455668"/>
                    <a:pt x="384363" y="455691"/>
                  </a:cubicBezTo>
                  <a:cubicBezTo>
                    <a:pt x="385194" y="455785"/>
                    <a:pt x="385919" y="456160"/>
                    <a:pt x="386539" y="456815"/>
                  </a:cubicBezTo>
                  <a:cubicBezTo>
                    <a:pt x="387158" y="457471"/>
                    <a:pt x="387743" y="457845"/>
                    <a:pt x="388293" y="457939"/>
                  </a:cubicBezTo>
                  <a:cubicBezTo>
                    <a:pt x="389123" y="457845"/>
                    <a:pt x="389848" y="457471"/>
                    <a:pt x="390468" y="456815"/>
                  </a:cubicBezTo>
                  <a:cubicBezTo>
                    <a:pt x="391088" y="456160"/>
                    <a:pt x="391672" y="455785"/>
                    <a:pt x="392222" y="455691"/>
                  </a:cubicBezTo>
                  <a:cubicBezTo>
                    <a:pt x="390292" y="455352"/>
                    <a:pt x="388538" y="455047"/>
                    <a:pt x="386960" y="454778"/>
                  </a:cubicBezTo>
                  <a:cubicBezTo>
                    <a:pt x="385381" y="454509"/>
                    <a:pt x="383767" y="454626"/>
                    <a:pt x="382118" y="455129"/>
                  </a:cubicBezTo>
                  <a:cubicBezTo>
                    <a:pt x="381568" y="455375"/>
                    <a:pt x="381124" y="455445"/>
                    <a:pt x="380785" y="455340"/>
                  </a:cubicBezTo>
                  <a:cubicBezTo>
                    <a:pt x="380446" y="455235"/>
                    <a:pt x="380142" y="455164"/>
                    <a:pt x="379873" y="455129"/>
                  </a:cubicBezTo>
                  <a:lnTo>
                    <a:pt x="372575" y="452319"/>
                  </a:lnTo>
                  <a:cubicBezTo>
                    <a:pt x="371675" y="450973"/>
                    <a:pt x="370669" y="449732"/>
                    <a:pt x="369558" y="448596"/>
                  </a:cubicBezTo>
                  <a:cubicBezTo>
                    <a:pt x="368447" y="447461"/>
                    <a:pt x="367582" y="446079"/>
                    <a:pt x="366962" y="444452"/>
                  </a:cubicBezTo>
                  <a:cubicBezTo>
                    <a:pt x="365746" y="442766"/>
                    <a:pt x="364810" y="441080"/>
                    <a:pt x="364155" y="439394"/>
                  </a:cubicBezTo>
                  <a:cubicBezTo>
                    <a:pt x="363571" y="437696"/>
                    <a:pt x="363056" y="435893"/>
                    <a:pt x="362612" y="433985"/>
                  </a:cubicBezTo>
                  <a:cubicBezTo>
                    <a:pt x="362167" y="432077"/>
                    <a:pt x="361934" y="430133"/>
                    <a:pt x="361910" y="428154"/>
                  </a:cubicBezTo>
                  <a:lnTo>
                    <a:pt x="360787" y="416915"/>
                  </a:lnTo>
                  <a:cubicBezTo>
                    <a:pt x="360772" y="411272"/>
                    <a:pt x="360223" y="405558"/>
                    <a:pt x="359142" y="399775"/>
                  </a:cubicBezTo>
                  <a:cubicBezTo>
                    <a:pt x="358060" y="393991"/>
                    <a:pt x="356538" y="388278"/>
                    <a:pt x="354576" y="382634"/>
                  </a:cubicBezTo>
                  <a:cubicBezTo>
                    <a:pt x="352349" y="374673"/>
                    <a:pt x="349543" y="366993"/>
                    <a:pt x="346157" y="359594"/>
                  </a:cubicBezTo>
                  <a:cubicBezTo>
                    <a:pt x="344735" y="356528"/>
                    <a:pt x="343349" y="353538"/>
                    <a:pt x="341998" y="350626"/>
                  </a:cubicBezTo>
                  <a:cubicBezTo>
                    <a:pt x="340647" y="347713"/>
                    <a:pt x="339401" y="344727"/>
                    <a:pt x="338262" y="341668"/>
                  </a:cubicBezTo>
                  <a:cubicBezTo>
                    <a:pt x="338238" y="341680"/>
                    <a:pt x="338144" y="341656"/>
                    <a:pt x="337980" y="341597"/>
                  </a:cubicBezTo>
                  <a:cubicBezTo>
                    <a:pt x="337815" y="341539"/>
                    <a:pt x="337721" y="341374"/>
                    <a:pt x="337698" y="341104"/>
                  </a:cubicBezTo>
                  <a:cubicBezTo>
                    <a:pt x="336593" y="342456"/>
                    <a:pt x="335419" y="343279"/>
                    <a:pt x="334176" y="343573"/>
                  </a:cubicBezTo>
                  <a:cubicBezTo>
                    <a:pt x="332933" y="343867"/>
                    <a:pt x="331482" y="343985"/>
                    <a:pt x="329824" y="343926"/>
                  </a:cubicBezTo>
                  <a:cubicBezTo>
                    <a:pt x="324501" y="343621"/>
                    <a:pt x="319256" y="343667"/>
                    <a:pt x="314088" y="344064"/>
                  </a:cubicBezTo>
                  <a:cubicBezTo>
                    <a:pt x="308920" y="344461"/>
                    <a:pt x="303685" y="345346"/>
                    <a:pt x="298381" y="346721"/>
                  </a:cubicBezTo>
                  <a:cubicBezTo>
                    <a:pt x="295554" y="347011"/>
                    <a:pt x="292516" y="347406"/>
                    <a:pt x="289265" y="347906"/>
                  </a:cubicBezTo>
                  <a:cubicBezTo>
                    <a:pt x="286014" y="348405"/>
                    <a:pt x="282687" y="348939"/>
                    <a:pt x="279285" y="349509"/>
                  </a:cubicBezTo>
                  <a:lnTo>
                    <a:pt x="264073" y="353412"/>
                  </a:lnTo>
                  <a:lnTo>
                    <a:pt x="262946" y="354536"/>
                  </a:lnTo>
                  <a:lnTo>
                    <a:pt x="263510" y="354536"/>
                  </a:lnTo>
                  <a:cubicBezTo>
                    <a:pt x="264637" y="354278"/>
                    <a:pt x="265764" y="354091"/>
                    <a:pt x="266890" y="353974"/>
                  </a:cubicBezTo>
                  <a:cubicBezTo>
                    <a:pt x="268017" y="353857"/>
                    <a:pt x="269144" y="353669"/>
                    <a:pt x="270271" y="353412"/>
                  </a:cubicBezTo>
                  <a:lnTo>
                    <a:pt x="285483" y="349509"/>
                  </a:lnTo>
                  <a:cubicBezTo>
                    <a:pt x="288567" y="348928"/>
                    <a:pt x="291652" y="348417"/>
                    <a:pt x="294736" y="347975"/>
                  </a:cubicBezTo>
                  <a:cubicBezTo>
                    <a:pt x="297820" y="347534"/>
                    <a:pt x="300905" y="347302"/>
                    <a:pt x="303989" y="347278"/>
                  </a:cubicBezTo>
                  <a:cubicBezTo>
                    <a:pt x="307621" y="346430"/>
                    <a:pt x="311293" y="345757"/>
                    <a:pt x="315003" y="345257"/>
                  </a:cubicBezTo>
                  <a:cubicBezTo>
                    <a:pt x="318712" y="344758"/>
                    <a:pt x="322539" y="344502"/>
                    <a:pt x="326482" y="344490"/>
                  </a:cubicBezTo>
                  <a:cubicBezTo>
                    <a:pt x="327085" y="344514"/>
                    <a:pt x="327828" y="344746"/>
                    <a:pt x="328710" y="345187"/>
                  </a:cubicBezTo>
                  <a:cubicBezTo>
                    <a:pt x="329592" y="345629"/>
                    <a:pt x="330334" y="346140"/>
                    <a:pt x="330938" y="346721"/>
                  </a:cubicBezTo>
                  <a:cubicBezTo>
                    <a:pt x="330648" y="346756"/>
                    <a:pt x="330392" y="346825"/>
                    <a:pt x="330172" y="346930"/>
                  </a:cubicBezTo>
                  <a:cubicBezTo>
                    <a:pt x="329951" y="347034"/>
                    <a:pt x="329835" y="346965"/>
                    <a:pt x="329824" y="346721"/>
                  </a:cubicBezTo>
                  <a:cubicBezTo>
                    <a:pt x="325356" y="345733"/>
                    <a:pt x="321096" y="345478"/>
                    <a:pt x="317044" y="345954"/>
                  </a:cubicBezTo>
                  <a:cubicBezTo>
                    <a:pt x="312992" y="346430"/>
                    <a:pt x="309014" y="346872"/>
                    <a:pt x="305111" y="347278"/>
                  </a:cubicBezTo>
                  <a:cubicBezTo>
                    <a:pt x="299819" y="348092"/>
                    <a:pt x="294559" y="348974"/>
                    <a:pt x="289329" y="349927"/>
                  </a:cubicBezTo>
                  <a:cubicBezTo>
                    <a:pt x="284100" y="350879"/>
                    <a:pt x="278686" y="352041"/>
                    <a:pt x="273088" y="353412"/>
                  </a:cubicBezTo>
                  <a:cubicBezTo>
                    <a:pt x="270294" y="353938"/>
                    <a:pt x="267571" y="354431"/>
                    <a:pt x="264921" y="354888"/>
                  </a:cubicBezTo>
                  <a:cubicBezTo>
                    <a:pt x="262270" y="355346"/>
                    <a:pt x="259551" y="355981"/>
                    <a:pt x="256766" y="356794"/>
                  </a:cubicBezTo>
                  <a:cubicBezTo>
                    <a:pt x="256477" y="356829"/>
                    <a:pt x="256223" y="357040"/>
                    <a:pt x="256003" y="357425"/>
                  </a:cubicBezTo>
                  <a:cubicBezTo>
                    <a:pt x="255783" y="357810"/>
                    <a:pt x="255668" y="358161"/>
                    <a:pt x="255656" y="358476"/>
                  </a:cubicBezTo>
                  <a:lnTo>
                    <a:pt x="255656" y="359597"/>
                  </a:lnTo>
                  <a:lnTo>
                    <a:pt x="254546" y="360719"/>
                  </a:lnTo>
                  <a:cubicBezTo>
                    <a:pt x="254569" y="360438"/>
                    <a:pt x="254523" y="360158"/>
                    <a:pt x="254407" y="359878"/>
                  </a:cubicBezTo>
                  <a:cubicBezTo>
                    <a:pt x="254292" y="359597"/>
                    <a:pt x="253968" y="359317"/>
                    <a:pt x="253436" y="359037"/>
                  </a:cubicBezTo>
                  <a:cubicBezTo>
                    <a:pt x="253482" y="359025"/>
                    <a:pt x="253667" y="358908"/>
                    <a:pt x="253991" y="358686"/>
                  </a:cubicBezTo>
                  <a:cubicBezTo>
                    <a:pt x="254315" y="358465"/>
                    <a:pt x="254500" y="358208"/>
                    <a:pt x="254546" y="357916"/>
                  </a:cubicBezTo>
                  <a:cubicBezTo>
                    <a:pt x="251738" y="358009"/>
                    <a:pt x="249185" y="358383"/>
                    <a:pt x="246887" y="359037"/>
                  </a:cubicBezTo>
                  <a:cubicBezTo>
                    <a:pt x="244589" y="359691"/>
                    <a:pt x="242468" y="360065"/>
                    <a:pt x="240523" y="360158"/>
                  </a:cubicBezTo>
                  <a:cubicBezTo>
                    <a:pt x="242190" y="359633"/>
                    <a:pt x="243890" y="359142"/>
                    <a:pt x="245624" y="358686"/>
                  </a:cubicBezTo>
                  <a:cubicBezTo>
                    <a:pt x="247357" y="358231"/>
                    <a:pt x="249195" y="357600"/>
                    <a:pt x="251136" y="356794"/>
                  </a:cubicBezTo>
                  <a:lnTo>
                    <a:pt x="246687" y="356794"/>
                  </a:lnTo>
                  <a:cubicBezTo>
                    <a:pt x="244419" y="357624"/>
                    <a:pt x="242080" y="358348"/>
                    <a:pt x="239672" y="358967"/>
                  </a:cubicBezTo>
                  <a:cubicBezTo>
                    <a:pt x="237263" y="359586"/>
                    <a:pt x="234925" y="360170"/>
                    <a:pt x="232657" y="360719"/>
                  </a:cubicBezTo>
                  <a:cubicBezTo>
                    <a:pt x="229290" y="361327"/>
                    <a:pt x="226028" y="362076"/>
                    <a:pt x="222873" y="362966"/>
                  </a:cubicBezTo>
                  <a:cubicBezTo>
                    <a:pt x="219717" y="363855"/>
                    <a:pt x="216599" y="364604"/>
                    <a:pt x="213517" y="365213"/>
                  </a:cubicBezTo>
                  <a:cubicBezTo>
                    <a:pt x="209867" y="366080"/>
                    <a:pt x="206183" y="366876"/>
                    <a:pt x="202467" y="367602"/>
                  </a:cubicBezTo>
                  <a:cubicBezTo>
                    <a:pt x="198752" y="368328"/>
                    <a:pt x="194929" y="368843"/>
                    <a:pt x="191001" y="369147"/>
                  </a:cubicBezTo>
                  <a:cubicBezTo>
                    <a:pt x="188724" y="370154"/>
                    <a:pt x="186305" y="370669"/>
                    <a:pt x="183743" y="370693"/>
                  </a:cubicBezTo>
                  <a:cubicBezTo>
                    <a:pt x="181180" y="370716"/>
                    <a:pt x="178751" y="370950"/>
                    <a:pt x="176455" y="371395"/>
                  </a:cubicBezTo>
                  <a:cubicBezTo>
                    <a:pt x="175084" y="371348"/>
                    <a:pt x="173889" y="371161"/>
                    <a:pt x="172870" y="370833"/>
                  </a:cubicBezTo>
                  <a:cubicBezTo>
                    <a:pt x="171850" y="370505"/>
                    <a:pt x="170796" y="370318"/>
                    <a:pt x="169706" y="370271"/>
                  </a:cubicBezTo>
                  <a:cubicBezTo>
                    <a:pt x="169413" y="369744"/>
                    <a:pt x="169015" y="369393"/>
                    <a:pt x="168511" y="369217"/>
                  </a:cubicBezTo>
                  <a:cubicBezTo>
                    <a:pt x="168007" y="369042"/>
                    <a:pt x="167468" y="368831"/>
                    <a:pt x="166894" y="368585"/>
                  </a:cubicBezTo>
                  <a:cubicBezTo>
                    <a:pt x="166332" y="367929"/>
                    <a:pt x="165769" y="367555"/>
                    <a:pt x="165207" y="367461"/>
                  </a:cubicBezTo>
                  <a:cubicBezTo>
                    <a:pt x="162957" y="366806"/>
                    <a:pt x="161832" y="365869"/>
                    <a:pt x="161832" y="364651"/>
                  </a:cubicBezTo>
                  <a:cubicBezTo>
                    <a:pt x="161574" y="363305"/>
                    <a:pt x="161668" y="362345"/>
                    <a:pt x="162113" y="361771"/>
                  </a:cubicBezTo>
                  <a:cubicBezTo>
                    <a:pt x="162559" y="361198"/>
                    <a:pt x="163215" y="360659"/>
                    <a:pt x="164082" y="360155"/>
                  </a:cubicBezTo>
                  <a:cubicBezTo>
                    <a:pt x="165476" y="359313"/>
                    <a:pt x="166906" y="358470"/>
                    <a:pt x="168370" y="357627"/>
                  </a:cubicBezTo>
                  <a:cubicBezTo>
                    <a:pt x="169835" y="356784"/>
                    <a:pt x="171405" y="355941"/>
                    <a:pt x="173081" y="355098"/>
                  </a:cubicBezTo>
                  <a:cubicBezTo>
                    <a:pt x="178143" y="352641"/>
                    <a:pt x="183312" y="350568"/>
                    <a:pt x="188590" y="348880"/>
                  </a:cubicBezTo>
                  <a:cubicBezTo>
                    <a:pt x="193868" y="347191"/>
                    <a:pt x="199171" y="345533"/>
                    <a:pt x="204501" y="343905"/>
                  </a:cubicBezTo>
                  <a:cubicBezTo>
                    <a:pt x="207612" y="343309"/>
                    <a:pt x="210688" y="342760"/>
                    <a:pt x="213729" y="342257"/>
                  </a:cubicBezTo>
                  <a:cubicBezTo>
                    <a:pt x="216769" y="341754"/>
                    <a:pt x="219704" y="341359"/>
                    <a:pt x="222534" y="341072"/>
                  </a:cubicBezTo>
                  <a:cubicBezTo>
                    <a:pt x="223391" y="340829"/>
                    <a:pt x="224072" y="340483"/>
                    <a:pt x="224577" y="340033"/>
                  </a:cubicBezTo>
                  <a:cubicBezTo>
                    <a:pt x="225081" y="339582"/>
                    <a:pt x="225340" y="338820"/>
                    <a:pt x="225352" y="337747"/>
                  </a:cubicBezTo>
                  <a:cubicBezTo>
                    <a:pt x="225363" y="334655"/>
                    <a:pt x="225480" y="331644"/>
                    <a:pt x="225701" y="328713"/>
                  </a:cubicBezTo>
                  <a:cubicBezTo>
                    <a:pt x="225922" y="325782"/>
                    <a:pt x="226175" y="322791"/>
                    <a:pt x="226462" y="319740"/>
                  </a:cubicBezTo>
                  <a:lnTo>
                    <a:pt x="226462" y="317504"/>
                  </a:lnTo>
                  <a:cubicBezTo>
                    <a:pt x="225347" y="318273"/>
                    <a:pt x="224198" y="318971"/>
                    <a:pt x="223013" y="319600"/>
                  </a:cubicBezTo>
                  <a:cubicBezTo>
                    <a:pt x="221827" y="320229"/>
                    <a:pt x="220537" y="321208"/>
                    <a:pt x="219141" y="322535"/>
                  </a:cubicBezTo>
                  <a:lnTo>
                    <a:pt x="210693" y="327567"/>
                  </a:lnTo>
                  <a:cubicBezTo>
                    <a:pt x="207314" y="329178"/>
                    <a:pt x="203935" y="331072"/>
                    <a:pt x="200556" y="333247"/>
                  </a:cubicBezTo>
                  <a:cubicBezTo>
                    <a:pt x="200544" y="333492"/>
                    <a:pt x="200427" y="333563"/>
                    <a:pt x="200205" y="333457"/>
                  </a:cubicBezTo>
                  <a:cubicBezTo>
                    <a:pt x="199983" y="333352"/>
                    <a:pt x="199727" y="333282"/>
                    <a:pt x="199437" y="333247"/>
                  </a:cubicBezTo>
                  <a:cubicBezTo>
                    <a:pt x="199426" y="333177"/>
                    <a:pt x="199449" y="332897"/>
                    <a:pt x="199507" y="332406"/>
                  </a:cubicBezTo>
                  <a:cubicBezTo>
                    <a:pt x="199565" y="331915"/>
                    <a:pt x="199726" y="331635"/>
                    <a:pt x="199992" y="331565"/>
                  </a:cubicBezTo>
                  <a:cubicBezTo>
                    <a:pt x="200028" y="331277"/>
                    <a:pt x="200239" y="330989"/>
                    <a:pt x="200626" y="330699"/>
                  </a:cubicBezTo>
                  <a:cubicBezTo>
                    <a:pt x="201013" y="330409"/>
                    <a:pt x="201365" y="330115"/>
                    <a:pt x="201682" y="329818"/>
                  </a:cubicBezTo>
                  <a:cubicBezTo>
                    <a:pt x="201377" y="329499"/>
                    <a:pt x="201002" y="329147"/>
                    <a:pt x="200557" y="328759"/>
                  </a:cubicBezTo>
                  <a:cubicBezTo>
                    <a:pt x="200112" y="328372"/>
                    <a:pt x="199739" y="328161"/>
                    <a:pt x="199437" y="328126"/>
                  </a:cubicBezTo>
                  <a:cubicBezTo>
                    <a:pt x="198848" y="328641"/>
                    <a:pt x="198223" y="328736"/>
                    <a:pt x="197564" y="328408"/>
                  </a:cubicBezTo>
                  <a:cubicBezTo>
                    <a:pt x="196905" y="328081"/>
                    <a:pt x="196420" y="327614"/>
                    <a:pt x="196108" y="327008"/>
                  </a:cubicBezTo>
                  <a:cubicBezTo>
                    <a:pt x="195577" y="327241"/>
                    <a:pt x="194969" y="327474"/>
                    <a:pt x="194285" y="327707"/>
                  </a:cubicBezTo>
                  <a:cubicBezTo>
                    <a:pt x="193602" y="327941"/>
                    <a:pt x="192698" y="328456"/>
                    <a:pt x="191574" y="329251"/>
                  </a:cubicBezTo>
                  <a:cubicBezTo>
                    <a:pt x="191175" y="329464"/>
                    <a:pt x="190291" y="329324"/>
                    <a:pt x="188922" y="328831"/>
                  </a:cubicBezTo>
                  <a:cubicBezTo>
                    <a:pt x="187554" y="328338"/>
                    <a:pt x="186376" y="327917"/>
                    <a:pt x="185390" y="327567"/>
                  </a:cubicBezTo>
                  <a:lnTo>
                    <a:pt x="181517" y="323094"/>
                  </a:lnTo>
                  <a:cubicBezTo>
                    <a:pt x="180978" y="322815"/>
                    <a:pt x="180650" y="322396"/>
                    <a:pt x="180533" y="321836"/>
                  </a:cubicBezTo>
                  <a:cubicBezTo>
                    <a:pt x="180416" y="321277"/>
                    <a:pt x="180369" y="320579"/>
                    <a:pt x="180392" y="319740"/>
                  </a:cubicBezTo>
                  <a:lnTo>
                    <a:pt x="177580" y="320858"/>
                  </a:lnTo>
                  <a:cubicBezTo>
                    <a:pt x="176783" y="321650"/>
                    <a:pt x="176127" y="321883"/>
                    <a:pt x="175612" y="321557"/>
                  </a:cubicBezTo>
                  <a:cubicBezTo>
                    <a:pt x="175096" y="321231"/>
                    <a:pt x="174440" y="320625"/>
                    <a:pt x="173643" y="319740"/>
                  </a:cubicBezTo>
                  <a:cubicBezTo>
                    <a:pt x="173620" y="319449"/>
                    <a:pt x="173526" y="319193"/>
                    <a:pt x="173362" y="318971"/>
                  </a:cubicBezTo>
                  <a:cubicBezTo>
                    <a:pt x="173198" y="318750"/>
                    <a:pt x="173104" y="318634"/>
                    <a:pt x="173081" y="318622"/>
                  </a:cubicBezTo>
                  <a:cubicBezTo>
                    <a:pt x="172811" y="318098"/>
                    <a:pt x="172647" y="317748"/>
                    <a:pt x="172589" y="317574"/>
                  </a:cubicBezTo>
                  <a:cubicBezTo>
                    <a:pt x="172530" y="317399"/>
                    <a:pt x="172507" y="317189"/>
                    <a:pt x="172518" y="316945"/>
                  </a:cubicBezTo>
                  <a:cubicBezTo>
                    <a:pt x="173010" y="316059"/>
                    <a:pt x="173432" y="315031"/>
                    <a:pt x="173784" y="313859"/>
                  </a:cubicBezTo>
                  <a:cubicBezTo>
                    <a:pt x="174135" y="312688"/>
                    <a:pt x="174838" y="311657"/>
                    <a:pt x="175893" y="310766"/>
                  </a:cubicBezTo>
                  <a:cubicBezTo>
                    <a:pt x="184342" y="304305"/>
                    <a:pt x="193114" y="297951"/>
                    <a:pt x="202208" y="291702"/>
                  </a:cubicBezTo>
                  <a:cubicBezTo>
                    <a:pt x="211303" y="285453"/>
                    <a:pt x="220514" y="279239"/>
                    <a:pt x="229841" y="273060"/>
                  </a:cubicBezTo>
                  <a:cubicBezTo>
                    <a:pt x="230944" y="272485"/>
                    <a:pt x="231695" y="271805"/>
                    <a:pt x="232094" y="271020"/>
                  </a:cubicBezTo>
                  <a:cubicBezTo>
                    <a:pt x="232493" y="270234"/>
                    <a:pt x="232681" y="269413"/>
                    <a:pt x="232657" y="268558"/>
                  </a:cubicBezTo>
                  <a:lnTo>
                    <a:pt x="234319" y="247267"/>
                  </a:lnTo>
                  <a:cubicBezTo>
                    <a:pt x="234882" y="245252"/>
                    <a:pt x="235304" y="243237"/>
                    <a:pt x="235585" y="241222"/>
                  </a:cubicBezTo>
                  <a:cubicBezTo>
                    <a:pt x="235866" y="239206"/>
                    <a:pt x="236007" y="237472"/>
                    <a:pt x="236007" y="236019"/>
                  </a:cubicBezTo>
                  <a:cubicBezTo>
                    <a:pt x="236265" y="233745"/>
                    <a:pt x="236453" y="231542"/>
                    <a:pt x="236570" y="229409"/>
                  </a:cubicBezTo>
                  <a:cubicBezTo>
                    <a:pt x="236687" y="227276"/>
                    <a:pt x="236875" y="225354"/>
                    <a:pt x="237133" y="223643"/>
                  </a:cubicBezTo>
                  <a:cubicBezTo>
                    <a:pt x="237402" y="220010"/>
                    <a:pt x="237707" y="216588"/>
                    <a:pt x="238047" y="213377"/>
                  </a:cubicBezTo>
                  <a:cubicBezTo>
                    <a:pt x="238387" y="210166"/>
                    <a:pt x="238832" y="207025"/>
                    <a:pt x="239383" y="203955"/>
                  </a:cubicBezTo>
                  <a:lnTo>
                    <a:pt x="239383" y="202267"/>
                  </a:lnTo>
                  <a:cubicBezTo>
                    <a:pt x="238832" y="202244"/>
                    <a:pt x="238387" y="202291"/>
                    <a:pt x="238047" y="202408"/>
                  </a:cubicBezTo>
                  <a:cubicBezTo>
                    <a:pt x="237707" y="202525"/>
                    <a:pt x="237402" y="202853"/>
                    <a:pt x="237133" y="203392"/>
                  </a:cubicBezTo>
                  <a:lnTo>
                    <a:pt x="212372" y="218581"/>
                  </a:lnTo>
                  <a:cubicBezTo>
                    <a:pt x="211810" y="218604"/>
                    <a:pt x="211388" y="218838"/>
                    <a:pt x="211106" y="219284"/>
                  </a:cubicBezTo>
                  <a:cubicBezTo>
                    <a:pt x="210825" y="219729"/>
                    <a:pt x="210684" y="220245"/>
                    <a:pt x="210684" y="220831"/>
                  </a:cubicBezTo>
                  <a:lnTo>
                    <a:pt x="212372" y="233206"/>
                  </a:lnTo>
                  <a:cubicBezTo>
                    <a:pt x="212396" y="235492"/>
                    <a:pt x="212490" y="237952"/>
                    <a:pt x="212654" y="240588"/>
                  </a:cubicBezTo>
                  <a:cubicBezTo>
                    <a:pt x="212818" y="243224"/>
                    <a:pt x="212912" y="245824"/>
                    <a:pt x="212935" y="248387"/>
                  </a:cubicBezTo>
                  <a:cubicBezTo>
                    <a:pt x="213205" y="250614"/>
                    <a:pt x="213369" y="252737"/>
                    <a:pt x="213428" y="254755"/>
                  </a:cubicBezTo>
                  <a:cubicBezTo>
                    <a:pt x="213486" y="256773"/>
                    <a:pt x="213510" y="258756"/>
                    <a:pt x="213498" y="260704"/>
                  </a:cubicBezTo>
                  <a:cubicBezTo>
                    <a:pt x="213486" y="261766"/>
                    <a:pt x="213369" y="262583"/>
                    <a:pt x="213146" y="263154"/>
                  </a:cubicBezTo>
                  <a:cubicBezTo>
                    <a:pt x="212923" y="263726"/>
                    <a:pt x="212666" y="264402"/>
                    <a:pt x="212372" y="265184"/>
                  </a:cubicBezTo>
                  <a:cubicBezTo>
                    <a:pt x="211481" y="266613"/>
                    <a:pt x="210450" y="268113"/>
                    <a:pt x="209277" y="269683"/>
                  </a:cubicBezTo>
                  <a:cubicBezTo>
                    <a:pt x="208105" y="271254"/>
                    <a:pt x="207073" y="272755"/>
                    <a:pt x="206182" y="274185"/>
                  </a:cubicBezTo>
                  <a:cubicBezTo>
                    <a:pt x="205936" y="274478"/>
                    <a:pt x="205725" y="274736"/>
                    <a:pt x="205549" y="274959"/>
                  </a:cubicBezTo>
                  <a:cubicBezTo>
                    <a:pt x="205373" y="275182"/>
                    <a:pt x="205022" y="275299"/>
                    <a:pt x="204494" y="275311"/>
                  </a:cubicBezTo>
                  <a:lnTo>
                    <a:pt x="200555" y="279813"/>
                  </a:lnTo>
                  <a:cubicBezTo>
                    <a:pt x="200543" y="280364"/>
                    <a:pt x="200426" y="280810"/>
                    <a:pt x="200204" y="281150"/>
                  </a:cubicBezTo>
                  <a:cubicBezTo>
                    <a:pt x="199982" y="281490"/>
                    <a:pt x="199727" y="281794"/>
                    <a:pt x="199437" y="282064"/>
                  </a:cubicBezTo>
                  <a:cubicBezTo>
                    <a:pt x="199414" y="282334"/>
                    <a:pt x="199322" y="282498"/>
                    <a:pt x="199160" y="282557"/>
                  </a:cubicBezTo>
                  <a:cubicBezTo>
                    <a:pt x="198998" y="282615"/>
                    <a:pt x="198906" y="282639"/>
                    <a:pt x="198882" y="282627"/>
                  </a:cubicBezTo>
                  <a:cubicBezTo>
                    <a:pt x="197555" y="283565"/>
                    <a:pt x="196325" y="284362"/>
                    <a:pt x="195192" y="285019"/>
                  </a:cubicBezTo>
                  <a:cubicBezTo>
                    <a:pt x="194059" y="285675"/>
                    <a:pt x="192662" y="285628"/>
                    <a:pt x="191001" y="284878"/>
                  </a:cubicBezTo>
                  <a:lnTo>
                    <a:pt x="191001" y="290506"/>
                  </a:lnTo>
                  <a:cubicBezTo>
                    <a:pt x="190690" y="290260"/>
                    <a:pt x="190345" y="290049"/>
                    <a:pt x="189966" y="289873"/>
                  </a:cubicBezTo>
                  <a:cubicBezTo>
                    <a:pt x="189586" y="289697"/>
                    <a:pt x="189379" y="289345"/>
                    <a:pt x="189345" y="288817"/>
                  </a:cubicBezTo>
                  <a:cubicBezTo>
                    <a:pt x="189081" y="288559"/>
                    <a:pt x="188920" y="288231"/>
                    <a:pt x="188862" y="287833"/>
                  </a:cubicBezTo>
                  <a:cubicBezTo>
                    <a:pt x="188805" y="287434"/>
                    <a:pt x="188782" y="286824"/>
                    <a:pt x="188793" y="286004"/>
                  </a:cubicBezTo>
                  <a:lnTo>
                    <a:pt x="187137" y="282627"/>
                  </a:lnTo>
                  <a:lnTo>
                    <a:pt x="184283" y="282627"/>
                  </a:lnTo>
                  <a:cubicBezTo>
                    <a:pt x="183765" y="282686"/>
                    <a:pt x="183281" y="282990"/>
                    <a:pt x="182830" y="283541"/>
                  </a:cubicBezTo>
                  <a:cubicBezTo>
                    <a:pt x="182380" y="284092"/>
                    <a:pt x="181754" y="284538"/>
                    <a:pt x="180954" y="284878"/>
                  </a:cubicBezTo>
                  <a:cubicBezTo>
                    <a:pt x="180685" y="285617"/>
                    <a:pt x="180240" y="285828"/>
                    <a:pt x="179619" y="285511"/>
                  </a:cubicBezTo>
                  <a:cubicBezTo>
                    <a:pt x="178998" y="285195"/>
                    <a:pt x="178131" y="284984"/>
                    <a:pt x="177018" y="284878"/>
                  </a:cubicBezTo>
                  <a:cubicBezTo>
                    <a:pt x="176433" y="284796"/>
                    <a:pt x="175777" y="284397"/>
                    <a:pt x="175050" y="283682"/>
                  </a:cubicBezTo>
                  <a:cubicBezTo>
                    <a:pt x="174324" y="282967"/>
                    <a:pt x="173668" y="282428"/>
                    <a:pt x="173082" y="282064"/>
                  </a:cubicBezTo>
                  <a:cubicBezTo>
                    <a:pt x="172520" y="280939"/>
                    <a:pt x="171396" y="279813"/>
                    <a:pt x="169709" y="278688"/>
                  </a:cubicBezTo>
                  <a:lnTo>
                    <a:pt x="169147" y="278125"/>
                  </a:lnTo>
                  <a:cubicBezTo>
                    <a:pt x="168842" y="276765"/>
                    <a:pt x="168327" y="275967"/>
                    <a:pt x="167600" y="275733"/>
                  </a:cubicBezTo>
                  <a:cubicBezTo>
                    <a:pt x="166874" y="275498"/>
                    <a:pt x="166077" y="275545"/>
                    <a:pt x="165211" y="275874"/>
                  </a:cubicBezTo>
                  <a:cubicBezTo>
                    <a:pt x="164098" y="275909"/>
                    <a:pt x="163231" y="276261"/>
                    <a:pt x="162610" y="276929"/>
                  </a:cubicBezTo>
                  <a:cubicBezTo>
                    <a:pt x="161989" y="277597"/>
                    <a:pt x="161544" y="278371"/>
                    <a:pt x="161275" y="279250"/>
                  </a:cubicBezTo>
                  <a:cubicBezTo>
                    <a:pt x="158510" y="284855"/>
                    <a:pt x="155886" y="290388"/>
                    <a:pt x="153403" y="295852"/>
                  </a:cubicBezTo>
                  <a:cubicBezTo>
                    <a:pt x="150919" y="301316"/>
                    <a:pt x="148295" y="306850"/>
                    <a:pt x="145531" y="312454"/>
                  </a:cubicBezTo>
                  <a:cubicBezTo>
                    <a:pt x="141560" y="319698"/>
                    <a:pt x="137413" y="326779"/>
                    <a:pt x="133091" y="333696"/>
                  </a:cubicBezTo>
                  <a:cubicBezTo>
                    <a:pt x="128768" y="340612"/>
                    <a:pt x="124481" y="347559"/>
                    <a:pt x="120229" y="354536"/>
                  </a:cubicBezTo>
                  <a:cubicBezTo>
                    <a:pt x="118518" y="357322"/>
                    <a:pt x="116597" y="359898"/>
                    <a:pt x="114465" y="362263"/>
                  </a:cubicBezTo>
                  <a:cubicBezTo>
                    <a:pt x="112333" y="364628"/>
                    <a:pt x="110131" y="366923"/>
                    <a:pt x="107859" y="369147"/>
                  </a:cubicBezTo>
                  <a:cubicBezTo>
                    <a:pt x="106441" y="370564"/>
                    <a:pt x="104918" y="371945"/>
                    <a:pt x="103290" y="373292"/>
                  </a:cubicBezTo>
                  <a:cubicBezTo>
                    <a:pt x="101662" y="374638"/>
                    <a:pt x="99998" y="375879"/>
                    <a:pt x="98300" y="377015"/>
                  </a:cubicBezTo>
                  <a:cubicBezTo>
                    <a:pt x="96613" y="378677"/>
                    <a:pt x="94645" y="379567"/>
                    <a:pt x="92396" y="379684"/>
                  </a:cubicBezTo>
                  <a:cubicBezTo>
                    <a:pt x="90147" y="379801"/>
                    <a:pt x="87617" y="379286"/>
                    <a:pt x="84805" y="378139"/>
                  </a:cubicBezTo>
                  <a:cubicBezTo>
                    <a:pt x="83927" y="377612"/>
                    <a:pt x="82872" y="377120"/>
                    <a:pt x="81642" y="376663"/>
                  </a:cubicBezTo>
                  <a:cubicBezTo>
                    <a:pt x="80412" y="376207"/>
                    <a:pt x="79218" y="375575"/>
                    <a:pt x="78058" y="374767"/>
                  </a:cubicBezTo>
                  <a:cubicBezTo>
                    <a:pt x="75270" y="373842"/>
                    <a:pt x="72552" y="372601"/>
                    <a:pt x="69905" y="371044"/>
                  </a:cubicBezTo>
                  <a:cubicBezTo>
                    <a:pt x="67258" y="369487"/>
                    <a:pt x="64540" y="368105"/>
                    <a:pt x="61752" y="366899"/>
                  </a:cubicBezTo>
                  <a:cubicBezTo>
                    <a:pt x="58636" y="364710"/>
                    <a:pt x="55456" y="362626"/>
                    <a:pt x="52213" y="360647"/>
                  </a:cubicBezTo>
                  <a:cubicBezTo>
                    <a:pt x="48969" y="358669"/>
                    <a:pt x="45801" y="356444"/>
                    <a:pt x="42710" y="353974"/>
                  </a:cubicBezTo>
                  <a:cubicBezTo>
                    <a:pt x="40134" y="350936"/>
                    <a:pt x="37418" y="348064"/>
                    <a:pt x="34561" y="345358"/>
                  </a:cubicBezTo>
                  <a:cubicBezTo>
                    <a:pt x="31704" y="342652"/>
                    <a:pt x="28988" y="339926"/>
                    <a:pt x="26412" y="337180"/>
                  </a:cubicBezTo>
                  <a:cubicBezTo>
                    <a:pt x="24492" y="335469"/>
                    <a:pt x="22713" y="333653"/>
                    <a:pt x="21074" y="331734"/>
                  </a:cubicBezTo>
                  <a:cubicBezTo>
                    <a:pt x="19435" y="329814"/>
                    <a:pt x="17655" y="327866"/>
                    <a:pt x="15735" y="325890"/>
                  </a:cubicBezTo>
                  <a:cubicBezTo>
                    <a:pt x="14330" y="324806"/>
                    <a:pt x="12925" y="323898"/>
                    <a:pt x="11520" y="323164"/>
                  </a:cubicBezTo>
                  <a:cubicBezTo>
                    <a:pt x="10115" y="322431"/>
                    <a:pt x="8710" y="321662"/>
                    <a:pt x="7305" y="320858"/>
                  </a:cubicBezTo>
                  <a:lnTo>
                    <a:pt x="0" y="317504"/>
                  </a:lnTo>
                  <a:lnTo>
                    <a:pt x="4495" y="317504"/>
                  </a:lnTo>
                  <a:cubicBezTo>
                    <a:pt x="7305" y="318529"/>
                    <a:pt x="9553" y="319274"/>
                    <a:pt x="11239" y="319740"/>
                  </a:cubicBezTo>
                  <a:cubicBezTo>
                    <a:pt x="16203" y="320951"/>
                    <a:pt x="21448" y="322442"/>
                    <a:pt x="26974" y="324212"/>
                  </a:cubicBezTo>
                  <a:cubicBezTo>
                    <a:pt x="32615" y="325819"/>
                    <a:pt x="38319" y="327360"/>
                    <a:pt x="44086" y="328835"/>
                  </a:cubicBezTo>
                  <a:cubicBezTo>
                    <a:pt x="49852" y="330311"/>
                    <a:pt x="55554" y="332142"/>
                    <a:pt x="61190" y="334330"/>
                  </a:cubicBezTo>
                  <a:cubicBezTo>
                    <a:pt x="65653" y="335776"/>
                    <a:pt x="69940" y="337399"/>
                    <a:pt x="74052" y="339198"/>
                  </a:cubicBezTo>
                  <a:cubicBezTo>
                    <a:pt x="78163" y="340998"/>
                    <a:pt x="82310" y="342762"/>
                    <a:pt x="86492" y="344490"/>
                  </a:cubicBezTo>
                  <a:cubicBezTo>
                    <a:pt x="87581" y="345060"/>
                    <a:pt x="88636" y="345594"/>
                    <a:pt x="89655" y="346093"/>
                  </a:cubicBezTo>
                  <a:cubicBezTo>
                    <a:pt x="90674" y="346593"/>
                    <a:pt x="91869" y="346988"/>
                    <a:pt x="93239" y="347278"/>
                  </a:cubicBezTo>
                  <a:cubicBezTo>
                    <a:pt x="93778" y="347569"/>
                    <a:pt x="94247" y="347685"/>
                    <a:pt x="94645" y="347627"/>
                  </a:cubicBezTo>
                  <a:cubicBezTo>
                    <a:pt x="95043" y="347569"/>
                    <a:pt x="95512" y="347267"/>
                    <a:pt x="96051" y="346721"/>
                  </a:cubicBezTo>
                  <a:cubicBezTo>
                    <a:pt x="97808" y="342264"/>
                    <a:pt x="99776" y="337947"/>
                    <a:pt x="101955" y="333771"/>
                  </a:cubicBezTo>
                  <a:cubicBezTo>
                    <a:pt x="104133" y="329595"/>
                    <a:pt x="106101" y="325291"/>
                    <a:pt x="107859" y="320858"/>
                  </a:cubicBezTo>
                  <a:lnTo>
                    <a:pt x="126976" y="277562"/>
                  </a:lnTo>
                  <a:cubicBezTo>
                    <a:pt x="129237" y="272217"/>
                    <a:pt x="131462" y="266880"/>
                    <a:pt x="133653" y="261553"/>
                  </a:cubicBezTo>
                  <a:cubicBezTo>
                    <a:pt x="135843" y="256226"/>
                    <a:pt x="137929" y="250902"/>
                    <a:pt x="139908" y="245582"/>
                  </a:cubicBezTo>
                  <a:cubicBezTo>
                    <a:pt x="139932" y="245031"/>
                    <a:pt x="140025" y="244586"/>
                    <a:pt x="140189" y="244246"/>
                  </a:cubicBezTo>
                  <a:cubicBezTo>
                    <a:pt x="140353" y="243906"/>
                    <a:pt x="140447" y="243601"/>
                    <a:pt x="140470" y="243332"/>
                  </a:cubicBezTo>
                  <a:cubicBezTo>
                    <a:pt x="139358" y="243601"/>
                    <a:pt x="138210" y="243906"/>
                    <a:pt x="137027" y="244246"/>
                  </a:cubicBezTo>
                  <a:cubicBezTo>
                    <a:pt x="135843" y="244586"/>
                    <a:pt x="134555" y="245031"/>
                    <a:pt x="133161" y="245582"/>
                  </a:cubicBezTo>
                  <a:lnTo>
                    <a:pt x="105609" y="260704"/>
                  </a:lnTo>
                  <a:lnTo>
                    <a:pt x="69062" y="280376"/>
                  </a:lnTo>
                  <a:cubicBezTo>
                    <a:pt x="67094" y="281279"/>
                    <a:pt x="65266" y="282287"/>
                    <a:pt x="63579" y="283401"/>
                  </a:cubicBezTo>
                  <a:cubicBezTo>
                    <a:pt x="61893" y="284515"/>
                    <a:pt x="60346" y="285382"/>
                    <a:pt x="58941" y="286004"/>
                  </a:cubicBezTo>
                  <a:cubicBezTo>
                    <a:pt x="57254" y="286789"/>
                    <a:pt x="55708" y="287328"/>
                    <a:pt x="54303" y="287622"/>
                  </a:cubicBezTo>
                  <a:cubicBezTo>
                    <a:pt x="52899" y="287915"/>
                    <a:pt x="51637" y="288313"/>
                    <a:pt x="50517" y="288817"/>
                  </a:cubicBezTo>
                  <a:cubicBezTo>
                    <a:pt x="50239" y="288829"/>
                    <a:pt x="49960" y="288806"/>
                    <a:pt x="49682" y="288747"/>
                  </a:cubicBezTo>
                  <a:cubicBezTo>
                    <a:pt x="49403" y="288688"/>
                    <a:pt x="49125" y="288524"/>
                    <a:pt x="48846" y="288255"/>
                  </a:cubicBezTo>
                  <a:cubicBezTo>
                    <a:pt x="49101" y="287950"/>
                    <a:pt x="49426" y="287575"/>
                    <a:pt x="49821" y="287129"/>
                  </a:cubicBezTo>
                  <a:cubicBezTo>
                    <a:pt x="50215" y="286684"/>
                    <a:pt x="50819" y="286308"/>
                    <a:pt x="51631" y="286004"/>
                  </a:cubicBezTo>
                  <a:cubicBezTo>
                    <a:pt x="51086" y="285980"/>
                    <a:pt x="50645" y="285886"/>
                    <a:pt x="50308" y="285722"/>
                  </a:cubicBezTo>
                  <a:cubicBezTo>
                    <a:pt x="49972" y="285558"/>
                    <a:pt x="49670" y="285464"/>
                    <a:pt x="49403" y="285441"/>
                  </a:cubicBezTo>
                  <a:lnTo>
                    <a:pt x="43834" y="285441"/>
                  </a:lnTo>
                  <a:cubicBezTo>
                    <a:pt x="42686" y="285710"/>
                    <a:pt x="41609" y="285734"/>
                    <a:pt x="40601" y="285511"/>
                  </a:cubicBezTo>
                  <a:cubicBezTo>
                    <a:pt x="39593" y="285288"/>
                    <a:pt x="38794" y="284890"/>
                    <a:pt x="38204" y="284315"/>
                  </a:cubicBezTo>
                  <a:cubicBezTo>
                    <a:pt x="37619" y="283213"/>
                    <a:pt x="36965" y="282322"/>
                    <a:pt x="36239" y="281642"/>
                  </a:cubicBezTo>
                  <a:cubicBezTo>
                    <a:pt x="35514" y="280962"/>
                    <a:pt x="34859" y="280352"/>
                    <a:pt x="34275" y="279813"/>
                  </a:cubicBezTo>
                  <a:cubicBezTo>
                    <a:pt x="34240" y="279567"/>
                    <a:pt x="34029" y="279496"/>
                    <a:pt x="33643" y="279602"/>
                  </a:cubicBezTo>
                  <a:cubicBezTo>
                    <a:pt x="33257" y="279708"/>
                    <a:pt x="32906" y="279778"/>
                    <a:pt x="32590" y="279813"/>
                  </a:cubicBezTo>
                  <a:cubicBezTo>
                    <a:pt x="32041" y="279825"/>
                    <a:pt x="31596" y="279801"/>
                    <a:pt x="31257" y="279743"/>
                  </a:cubicBezTo>
                  <a:cubicBezTo>
                    <a:pt x="30918" y="279684"/>
                    <a:pt x="30614" y="279520"/>
                    <a:pt x="30345" y="279250"/>
                  </a:cubicBezTo>
                  <a:cubicBezTo>
                    <a:pt x="29982" y="278770"/>
                    <a:pt x="29585" y="278324"/>
                    <a:pt x="29152" y="277914"/>
                  </a:cubicBezTo>
                  <a:cubicBezTo>
                    <a:pt x="28719" y="277503"/>
                    <a:pt x="28742" y="276636"/>
                    <a:pt x="29222" y="275311"/>
                  </a:cubicBezTo>
                  <a:cubicBezTo>
                    <a:pt x="29503" y="274994"/>
                    <a:pt x="29643" y="274502"/>
                    <a:pt x="29643" y="273834"/>
                  </a:cubicBezTo>
                  <a:cubicBezTo>
                    <a:pt x="29643" y="273165"/>
                    <a:pt x="29503" y="272532"/>
                    <a:pt x="29222" y="271934"/>
                  </a:cubicBezTo>
                  <a:cubicBezTo>
                    <a:pt x="28660" y="269953"/>
                    <a:pt x="28379" y="268009"/>
                    <a:pt x="28379" y="266102"/>
                  </a:cubicBezTo>
                  <a:cubicBezTo>
                    <a:pt x="28379" y="264195"/>
                    <a:pt x="28660" y="262396"/>
                    <a:pt x="29222" y="260704"/>
                  </a:cubicBezTo>
                  <a:cubicBezTo>
                    <a:pt x="29748" y="258780"/>
                    <a:pt x="30240" y="256890"/>
                    <a:pt x="30696" y="255035"/>
                  </a:cubicBezTo>
                  <a:cubicBezTo>
                    <a:pt x="31153" y="253181"/>
                    <a:pt x="31785" y="251151"/>
                    <a:pt x="32594" y="248946"/>
                  </a:cubicBezTo>
                  <a:cubicBezTo>
                    <a:pt x="32898" y="246748"/>
                    <a:pt x="33273" y="244689"/>
                    <a:pt x="33718" y="242768"/>
                  </a:cubicBezTo>
                  <a:cubicBezTo>
                    <a:pt x="34163" y="240847"/>
                    <a:pt x="34538" y="238785"/>
                    <a:pt x="34842" y="236581"/>
                  </a:cubicBezTo>
                  <a:cubicBezTo>
                    <a:pt x="35650" y="234003"/>
                    <a:pt x="36282" y="231425"/>
                    <a:pt x="36739" y="228847"/>
                  </a:cubicBezTo>
                  <a:cubicBezTo>
                    <a:pt x="37195" y="226268"/>
                    <a:pt x="37687" y="223971"/>
                    <a:pt x="38214" y="221956"/>
                  </a:cubicBezTo>
                  <a:cubicBezTo>
                    <a:pt x="38471" y="219413"/>
                    <a:pt x="38799" y="216905"/>
                    <a:pt x="39197" y="214432"/>
                  </a:cubicBezTo>
                  <a:cubicBezTo>
                    <a:pt x="39595" y="211959"/>
                    <a:pt x="40204" y="209592"/>
                    <a:pt x="41024" y="207330"/>
                  </a:cubicBezTo>
                  <a:cubicBezTo>
                    <a:pt x="41281" y="204834"/>
                    <a:pt x="41609" y="202513"/>
                    <a:pt x="42007" y="200369"/>
                  </a:cubicBezTo>
                  <a:cubicBezTo>
                    <a:pt x="42405" y="198224"/>
                    <a:pt x="43014" y="196044"/>
                    <a:pt x="43834" y="193830"/>
                  </a:cubicBezTo>
                  <a:lnTo>
                    <a:pt x="43834" y="192705"/>
                  </a:lnTo>
                  <a:cubicBezTo>
                    <a:pt x="44460" y="190759"/>
                    <a:pt x="45435" y="189728"/>
                    <a:pt x="46758" y="189611"/>
                  </a:cubicBezTo>
                  <a:cubicBezTo>
                    <a:pt x="48080" y="189493"/>
                    <a:pt x="49334" y="190150"/>
                    <a:pt x="50517" y="191579"/>
                  </a:cubicBezTo>
                  <a:cubicBezTo>
                    <a:pt x="51051" y="191568"/>
                    <a:pt x="51376" y="191591"/>
                    <a:pt x="51492" y="191650"/>
                  </a:cubicBezTo>
                  <a:cubicBezTo>
                    <a:pt x="51608" y="191708"/>
                    <a:pt x="51654" y="191872"/>
                    <a:pt x="51631" y="192142"/>
                  </a:cubicBezTo>
                  <a:cubicBezTo>
                    <a:pt x="51924" y="191837"/>
                    <a:pt x="52182" y="191462"/>
                    <a:pt x="52404" y="191017"/>
                  </a:cubicBezTo>
                  <a:cubicBezTo>
                    <a:pt x="52627" y="190572"/>
                    <a:pt x="52744" y="190197"/>
                    <a:pt x="52756" y="189892"/>
                  </a:cubicBezTo>
                  <a:lnTo>
                    <a:pt x="53318" y="189892"/>
                  </a:lnTo>
                  <a:cubicBezTo>
                    <a:pt x="53587" y="190208"/>
                    <a:pt x="53751" y="190560"/>
                    <a:pt x="53810" y="190947"/>
                  </a:cubicBezTo>
                  <a:cubicBezTo>
                    <a:pt x="53868" y="191333"/>
                    <a:pt x="53892" y="191544"/>
                    <a:pt x="53880" y="191579"/>
                  </a:cubicBezTo>
                  <a:lnTo>
                    <a:pt x="55005" y="191579"/>
                  </a:lnTo>
                  <a:cubicBezTo>
                    <a:pt x="55860" y="190700"/>
                    <a:pt x="56820" y="190068"/>
                    <a:pt x="57886" y="189681"/>
                  </a:cubicBezTo>
                  <a:cubicBezTo>
                    <a:pt x="58952" y="189294"/>
                    <a:pt x="60053" y="189365"/>
                    <a:pt x="61190" y="189892"/>
                  </a:cubicBezTo>
                  <a:cubicBezTo>
                    <a:pt x="62033" y="190161"/>
                    <a:pt x="62736" y="190185"/>
                    <a:pt x="63298" y="189962"/>
                  </a:cubicBezTo>
                  <a:cubicBezTo>
                    <a:pt x="63860" y="189740"/>
                    <a:pt x="64282" y="189341"/>
                    <a:pt x="64563" y="188767"/>
                  </a:cubicBezTo>
                  <a:lnTo>
                    <a:pt x="93239" y="150038"/>
                  </a:lnTo>
                  <a:cubicBezTo>
                    <a:pt x="94106" y="148075"/>
                    <a:pt x="95184" y="146109"/>
                    <a:pt x="96472" y="144139"/>
                  </a:cubicBezTo>
                  <a:cubicBezTo>
                    <a:pt x="97761" y="142170"/>
                    <a:pt x="99120" y="140195"/>
                    <a:pt x="100549" y="138215"/>
                  </a:cubicBezTo>
                  <a:cubicBezTo>
                    <a:pt x="101111" y="137187"/>
                    <a:pt x="100549" y="136439"/>
                    <a:pt x="98862" y="135972"/>
                  </a:cubicBezTo>
                  <a:cubicBezTo>
                    <a:pt x="96016" y="134079"/>
                    <a:pt x="92993" y="132397"/>
                    <a:pt x="89795" y="130925"/>
                  </a:cubicBezTo>
                  <a:cubicBezTo>
                    <a:pt x="86597" y="129453"/>
                    <a:pt x="83435" y="127770"/>
                    <a:pt x="80307" y="125878"/>
                  </a:cubicBezTo>
                  <a:cubicBezTo>
                    <a:pt x="75844" y="123326"/>
                    <a:pt x="71416" y="120844"/>
                    <a:pt x="67023" y="118431"/>
                  </a:cubicBezTo>
                  <a:cubicBezTo>
                    <a:pt x="62630" y="116019"/>
                    <a:pt x="58062" y="113816"/>
                    <a:pt x="53318" y="111824"/>
                  </a:cubicBezTo>
                  <a:cubicBezTo>
                    <a:pt x="51929" y="110700"/>
                    <a:pt x="50509" y="109575"/>
                    <a:pt x="49057" y="108450"/>
                  </a:cubicBezTo>
                  <a:cubicBezTo>
                    <a:pt x="47605" y="107325"/>
                    <a:pt x="46049" y="106201"/>
                    <a:pt x="44391" y="105076"/>
                  </a:cubicBezTo>
                  <a:cubicBezTo>
                    <a:pt x="44367" y="105099"/>
                    <a:pt x="44275" y="105052"/>
                    <a:pt x="44112" y="104935"/>
                  </a:cubicBezTo>
                  <a:cubicBezTo>
                    <a:pt x="43950" y="104818"/>
                    <a:pt x="43857" y="104490"/>
                    <a:pt x="43834" y="103951"/>
                  </a:cubicBezTo>
                  <a:cubicBezTo>
                    <a:pt x="43845" y="103928"/>
                    <a:pt x="43961" y="103834"/>
                    <a:pt x="44181" y="103670"/>
                  </a:cubicBezTo>
                  <a:cubicBezTo>
                    <a:pt x="44401" y="103506"/>
                    <a:pt x="44654" y="103412"/>
                    <a:pt x="44941" y="103389"/>
                  </a:cubicBezTo>
                  <a:cubicBezTo>
                    <a:pt x="45783" y="103635"/>
                    <a:pt x="46625" y="103846"/>
                    <a:pt x="47467" y="104021"/>
                  </a:cubicBezTo>
                  <a:cubicBezTo>
                    <a:pt x="48309" y="104197"/>
                    <a:pt x="49151" y="104549"/>
                    <a:pt x="49993" y="105076"/>
                  </a:cubicBezTo>
                  <a:cubicBezTo>
                    <a:pt x="51666" y="105134"/>
                    <a:pt x="53373" y="105439"/>
                    <a:pt x="55116" y="105990"/>
                  </a:cubicBezTo>
                  <a:cubicBezTo>
                    <a:pt x="56858" y="106540"/>
                    <a:pt x="58706" y="106985"/>
                    <a:pt x="60659" y="107325"/>
                  </a:cubicBezTo>
                  <a:cubicBezTo>
                    <a:pt x="63454" y="107630"/>
                    <a:pt x="66144" y="108145"/>
                    <a:pt x="68729" y="108872"/>
                  </a:cubicBezTo>
                  <a:cubicBezTo>
                    <a:pt x="71314" y="109598"/>
                    <a:pt x="73863" y="110395"/>
                    <a:pt x="76378" y="111262"/>
                  </a:cubicBezTo>
                  <a:cubicBezTo>
                    <a:pt x="79418" y="111766"/>
                    <a:pt x="82319" y="112164"/>
                    <a:pt x="85079" y="112457"/>
                  </a:cubicBezTo>
                  <a:cubicBezTo>
                    <a:pt x="87839" y="112750"/>
                    <a:pt x="90740" y="113289"/>
                    <a:pt x="93780" y="114074"/>
                  </a:cubicBezTo>
                  <a:cubicBezTo>
                    <a:pt x="97189" y="114320"/>
                    <a:pt x="100774" y="114671"/>
                    <a:pt x="104535" y="115128"/>
                  </a:cubicBezTo>
                  <a:cubicBezTo>
                    <a:pt x="108296" y="115585"/>
                    <a:pt x="112022" y="116358"/>
                    <a:pt x="115713" y="117448"/>
                  </a:cubicBezTo>
                  <a:cubicBezTo>
                    <a:pt x="119919" y="117987"/>
                    <a:pt x="124161" y="118315"/>
                    <a:pt x="128438" y="118432"/>
                  </a:cubicBezTo>
                  <a:cubicBezTo>
                    <a:pt x="132715" y="118549"/>
                    <a:pt x="137097" y="118596"/>
                    <a:pt x="141585" y="118573"/>
                  </a:cubicBezTo>
                  <a:cubicBezTo>
                    <a:pt x="143014" y="118561"/>
                    <a:pt x="144514" y="118444"/>
                    <a:pt x="146084" y="118221"/>
                  </a:cubicBezTo>
                  <a:cubicBezTo>
                    <a:pt x="147654" y="117999"/>
                    <a:pt x="149154" y="117741"/>
                    <a:pt x="150584" y="117448"/>
                  </a:cubicBezTo>
                  <a:cubicBezTo>
                    <a:pt x="151966" y="117319"/>
                    <a:pt x="153138" y="117155"/>
                    <a:pt x="154099" y="116956"/>
                  </a:cubicBezTo>
                  <a:cubicBezTo>
                    <a:pt x="155060" y="116757"/>
                    <a:pt x="155950" y="117296"/>
                    <a:pt x="156770" y="118573"/>
                  </a:cubicBezTo>
                  <a:lnTo>
                    <a:pt x="157333" y="118573"/>
                  </a:lnTo>
                  <a:cubicBezTo>
                    <a:pt x="158118" y="118339"/>
                    <a:pt x="158657" y="118526"/>
                    <a:pt x="158950" y="119135"/>
                  </a:cubicBezTo>
                  <a:cubicBezTo>
                    <a:pt x="159243" y="119744"/>
                    <a:pt x="159641" y="120494"/>
                    <a:pt x="160145" y="121385"/>
                  </a:cubicBezTo>
                  <a:cubicBezTo>
                    <a:pt x="161199" y="123935"/>
                    <a:pt x="161481" y="126554"/>
                    <a:pt x="160989" y="129242"/>
                  </a:cubicBezTo>
                  <a:cubicBezTo>
                    <a:pt x="160496" y="131930"/>
                    <a:pt x="159653" y="134547"/>
                    <a:pt x="158458" y="137094"/>
                  </a:cubicBezTo>
                  <a:cubicBezTo>
                    <a:pt x="155130" y="142667"/>
                    <a:pt x="151802" y="148070"/>
                    <a:pt x="148474" y="153303"/>
                  </a:cubicBezTo>
                  <a:cubicBezTo>
                    <a:pt x="145147" y="158535"/>
                    <a:pt x="141538" y="163805"/>
                    <a:pt x="137648" y="169110"/>
                  </a:cubicBezTo>
                  <a:cubicBezTo>
                    <a:pt x="132328" y="176759"/>
                    <a:pt x="126797" y="184485"/>
                    <a:pt x="121056" y="192287"/>
                  </a:cubicBezTo>
                  <a:cubicBezTo>
                    <a:pt x="115315" y="200088"/>
                    <a:pt x="109222" y="207540"/>
                    <a:pt x="102777" y="214643"/>
                  </a:cubicBezTo>
                  <a:cubicBezTo>
                    <a:pt x="101641" y="216260"/>
                    <a:pt x="100398" y="217666"/>
                    <a:pt x="99051" y="218862"/>
                  </a:cubicBezTo>
                  <a:cubicBezTo>
                    <a:pt x="97703" y="220057"/>
                    <a:pt x="96321" y="221464"/>
                    <a:pt x="94903" y="223081"/>
                  </a:cubicBezTo>
                  <a:lnTo>
                    <a:pt x="94903" y="223643"/>
                  </a:lnTo>
                  <a:lnTo>
                    <a:pt x="94903" y="235456"/>
                  </a:lnTo>
                  <a:cubicBezTo>
                    <a:pt x="95454" y="235480"/>
                    <a:pt x="95899" y="235433"/>
                    <a:pt x="96239" y="235316"/>
                  </a:cubicBezTo>
                  <a:cubicBezTo>
                    <a:pt x="96579" y="235198"/>
                    <a:pt x="96883" y="234870"/>
                    <a:pt x="97153" y="234331"/>
                  </a:cubicBezTo>
                  <a:cubicBezTo>
                    <a:pt x="101418" y="231800"/>
                    <a:pt x="105964" y="229409"/>
                    <a:pt x="110792" y="227159"/>
                  </a:cubicBezTo>
                  <a:cubicBezTo>
                    <a:pt x="115619" y="224909"/>
                    <a:pt x="120447" y="222800"/>
                    <a:pt x="125274" y="220831"/>
                  </a:cubicBezTo>
                  <a:cubicBezTo>
                    <a:pt x="128907" y="219670"/>
                    <a:pt x="132609" y="218616"/>
                    <a:pt x="136382" y="217666"/>
                  </a:cubicBezTo>
                  <a:cubicBezTo>
                    <a:pt x="140155" y="216717"/>
                    <a:pt x="144139" y="216084"/>
                    <a:pt x="148334" y="215768"/>
                  </a:cubicBezTo>
                  <a:cubicBezTo>
                    <a:pt x="149154" y="215756"/>
                    <a:pt x="149904" y="215780"/>
                    <a:pt x="150584" y="215838"/>
                  </a:cubicBezTo>
                  <a:cubicBezTo>
                    <a:pt x="151263" y="215897"/>
                    <a:pt x="152013" y="216061"/>
                    <a:pt x="152833" y="216330"/>
                  </a:cubicBezTo>
                  <a:cubicBezTo>
                    <a:pt x="153115" y="216319"/>
                    <a:pt x="153396" y="216342"/>
                    <a:pt x="153677" y="216401"/>
                  </a:cubicBezTo>
                  <a:cubicBezTo>
                    <a:pt x="153958" y="216459"/>
                    <a:pt x="154239" y="216623"/>
                    <a:pt x="154521" y="216893"/>
                  </a:cubicBezTo>
                  <a:cubicBezTo>
                    <a:pt x="154825" y="217702"/>
                    <a:pt x="155341" y="218194"/>
                    <a:pt x="156067" y="218370"/>
                  </a:cubicBezTo>
                  <a:cubicBezTo>
                    <a:pt x="156794" y="218545"/>
                    <a:pt x="157591" y="218616"/>
                    <a:pt x="158458" y="218581"/>
                  </a:cubicBezTo>
                  <a:cubicBezTo>
                    <a:pt x="159301" y="218252"/>
                    <a:pt x="160285" y="217784"/>
                    <a:pt x="161410" y="217174"/>
                  </a:cubicBezTo>
                  <a:cubicBezTo>
                    <a:pt x="162535" y="216565"/>
                    <a:pt x="163801" y="216096"/>
                    <a:pt x="165207" y="215768"/>
                  </a:cubicBezTo>
                  <a:cubicBezTo>
                    <a:pt x="165488" y="215709"/>
                    <a:pt x="165769" y="215405"/>
                    <a:pt x="166050" y="214854"/>
                  </a:cubicBezTo>
                  <a:cubicBezTo>
                    <a:pt x="166332" y="214303"/>
                    <a:pt x="166613" y="213858"/>
                    <a:pt x="166894" y="213518"/>
                  </a:cubicBezTo>
                  <a:cubicBezTo>
                    <a:pt x="167738" y="210682"/>
                    <a:pt x="168441" y="207775"/>
                    <a:pt x="169003" y="204799"/>
                  </a:cubicBezTo>
                  <a:cubicBezTo>
                    <a:pt x="169566" y="201822"/>
                    <a:pt x="169987" y="198916"/>
                    <a:pt x="170269" y="196080"/>
                  </a:cubicBezTo>
                  <a:cubicBezTo>
                    <a:pt x="171089" y="194369"/>
                    <a:pt x="171698" y="192587"/>
                    <a:pt x="172097" y="190736"/>
                  </a:cubicBezTo>
                  <a:cubicBezTo>
                    <a:pt x="172495" y="188884"/>
                    <a:pt x="172823" y="187103"/>
                    <a:pt x="173081" y="185392"/>
                  </a:cubicBezTo>
                  <a:cubicBezTo>
                    <a:pt x="174534" y="180893"/>
                    <a:pt x="175987" y="176400"/>
                    <a:pt x="177440" y="171912"/>
                  </a:cubicBezTo>
                  <a:cubicBezTo>
                    <a:pt x="178892" y="167424"/>
                    <a:pt x="180064" y="162930"/>
                    <a:pt x="180955" y="158430"/>
                  </a:cubicBezTo>
                  <a:lnTo>
                    <a:pt x="180955" y="156722"/>
                  </a:lnTo>
                  <a:cubicBezTo>
                    <a:pt x="181246" y="155577"/>
                    <a:pt x="181920" y="154642"/>
                    <a:pt x="182979" y="153919"/>
                  </a:cubicBezTo>
                  <a:cubicBezTo>
                    <a:pt x="184038" y="153195"/>
                    <a:pt x="185424" y="152824"/>
                    <a:pt x="187137" y="152804"/>
                  </a:cubicBezTo>
                  <a:cubicBezTo>
                    <a:pt x="189074" y="152827"/>
                    <a:pt x="191029" y="152781"/>
                    <a:pt x="193002" y="152666"/>
                  </a:cubicBezTo>
                  <a:cubicBezTo>
                    <a:pt x="194975" y="152551"/>
                    <a:pt x="196935" y="152228"/>
                    <a:pt x="198882" y="151698"/>
                  </a:cubicBezTo>
                  <a:cubicBezTo>
                    <a:pt x="198281" y="150638"/>
                    <a:pt x="197541" y="149711"/>
                    <a:pt x="196663" y="148918"/>
                  </a:cubicBezTo>
                  <a:cubicBezTo>
                    <a:pt x="195784" y="148125"/>
                    <a:pt x="195044" y="147190"/>
                    <a:pt x="194443" y="146111"/>
                  </a:cubicBezTo>
                  <a:cubicBezTo>
                    <a:pt x="192817" y="147259"/>
                    <a:pt x="191629" y="147775"/>
                    <a:pt x="190879" y="147658"/>
                  </a:cubicBezTo>
                  <a:cubicBezTo>
                    <a:pt x="190130" y="147541"/>
                    <a:pt x="189250" y="146650"/>
                    <a:pt x="188241" y="144987"/>
                  </a:cubicBezTo>
                  <a:cubicBezTo>
                    <a:pt x="186022" y="142234"/>
                    <a:pt x="184545" y="139446"/>
                    <a:pt x="183810" y="136623"/>
                  </a:cubicBezTo>
                  <a:cubicBezTo>
                    <a:pt x="183075" y="133799"/>
                    <a:pt x="182864" y="130590"/>
                    <a:pt x="183177" y="126993"/>
                  </a:cubicBezTo>
                  <a:cubicBezTo>
                    <a:pt x="183431" y="123362"/>
                    <a:pt x="183477" y="119660"/>
                    <a:pt x="183315" y="115888"/>
                  </a:cubicBezTo>
                  <a:cubicBezTo>
                    <a:pt x="183154" y="112116"/>
                    <a:pt x="182924" y="108133"/>
                    <a:pt x="182624" y="103939"/>
                  </a:cubicBezTo>
                  <a:lnTo>
                    <a:pt x="179267" y="83697"/>
                  </a:lnTo>
                  <a:cubicBezTo>
                    <a:pt x="178201" y="80300"/>
                    <a:pt x="177240" y="76832"/>
                    <a:pt x="176385" y="73294"/>
                  </a:cubicBezTo>
                  <a:cubicBezTo>
                    <a:pt x="175530" y="69757"/>
                    <a:pt x="174428" y="66289"/>
                    <a:pt x="173081" y="62892"/>
                  </a:cubicBezTo>
                  <a:cubicBezTo>
                    <a:pt x="171429" y="58441"/>
                    <a:pt x="169812" y="53989"/>
                    <a:pt x="168230" y="49538"/>
                  </a:cubicBezTo>
                  <a:cubicBezTo>
                    <a:pt x="166648" y="45086"/>
                    <a:pt x="164890" y="40353"/>
                    <a:pt x="162957" y="35340"/>
                  </a:cubicBezTo>
                  <a:lnTo>
                    <a:pt x="162957" y="34215"/>
                  </a:lnTo>
                  <a:cubicBezTo>
                    <a:pt x="162910" y="33372"/>
                    <a:pt x="163004" y="32809"/>
                    <a:pt x="163238" y="32528"/>
                  </a:cubicBezTo>
                  <a:cubicBezTo>
                    <a:pt x="163473" y="32247"/>
                    <a:pt x="164129" y="32247"/>
                    <a:pt x="165207" y="32528"/>
                  </a:cubicBezTo>
                  <a:cubicBezTo>
                    <a:pt x="166566" y="33020"/>
                    <a:pt x="167785" y="33161"/>
                    <a:pt x="168863" y="32950"/>
                  </a:cubicBezTo>
                  <a:cubicBezTo>
                    <a:pt x="169941" y="32739"/>
                    <a:pt x="171159" y="32599"/>
                    <a:pt x="172518" y="32528"/>
                  </a:cubicBezTo>
                  <a:cubicBezTo>
                    <a:pt x="172835" y="32282"/>
                    <a:pt x="173186" y="32212"/>
                    <a:pt x="173573" y="32317"/>
                  </a:cubicBezTo>
                  <a:cubicBezTo>
                    <a:pt x="173960" y="32423"/>
                    <a:pt x="174170" y="32493"/>
                    <a:pt x="174206" y="32528"/>
                  </a:cubicBezTo>
                  <a:cubicBezTo>
                    <a:pt x="175307" y="33430"/>
                    <a:pt x="176338" y="34438"/>
                    <a:pt x="177299" y="35551"/>
                  </a:cubicBezTo>
                  <a:cubicBezTo>
                    <a:pt x="178260" y="36663"/>
                    <a:pt x="179291" y="37530"/>
                    <a:pt x="180392" y="38151"/>
                  </a:cubicBezTo>
                  <a:lnTo>
                    <a:pt x="180955" y="39276"/>
                  </a:lnTo>
                  <a:lnTo>
                    <a:pt x="181517" y="39276"/>
                  </a:lnTo>
                  <a:cubicBezTo>
                    <a:pt x="182420" y="36827"/>
                    <a:pt x="183818" y="34836"/>
                    <a:pt x="185711" y="33301"/>
                  </a:cubicBezTo>
                  <a:cubicBezTo>
                    <a:pt x="187605" y="31767"/>
                    <a:pt x="189559" y="30197"/>
                    <a:pt x="191574" y="28592"/>
                  </a:cubicBezTo>
                  <a:cubicBezTo>
                    <a:pt x="196935" y="25247"/>
                    <a:pt x="202513" y="22148"/>
                    <a:pt x="208309" y="19294"/>
                  </a:cubicBezTo>
                  <a:cubicBezTo>
                    <a:pt x="214104" y="16440"/>
                    <a:pt x="219973" y="13755"/>
                    <a:pt x="225913" y="11239"/>
                  </a:cubicBezTo>
                  <a:cubicBezTo>
                    <a:pt x="230180" y="9635"/>
                    <a:pt x="234694" y="8207"/>
                    <a:pt x="239455" y="6954"/>
                  </a:cubicBezTo>
                  <a:cubicBezTo>
                    <a:pt x="244216" y="5701"/>
                    <a:pt x="248877" y="4133"/>
                    <a:pt x="253436" y="2248"/>
                  </a:cubicBezTo>
                  <a:cubicBezTo>
                    <a:pt x="254823" y="1709"/>
                    <a:pt x="256356" y="1381"/>
                    <a:pt x="258035" y="1264"/>
                  </a:cubicBezTo>
                  <a:cubicBezTo>
                    <a:pt x="259713" y="1147"/>
                    <a:pt x="261538" y="1100"/>
                    <a:pt x="263510" y="1124"/>
                  </a:cubicBezTo>
                  <a:lnTo>
                    <a:pt x="274778" y="1124"/>
                  </a:lnTo>
                  <a:cubicBezTo>
                    <a:pt x="276198" y="819"/>
                    <a:pt x="277724" y="585"/>
                    <a:pt x="279356" y="421"/>
                  </a:cubicBezTo>
                  <a:cubicBezTo>
                    <a:pt x="280987" y="257"/>
                    <a:pt x="282654" y="304"/>
                    <a:pt x="284356" y="562"/>
                  </a:cubicBezTo>
                  <a:cubicBezTo>
                    <a:pt x="285457" y="538"/>
                    <a:pt x="286486" y="445"/>
                    <a:pt x="287445" y="281"/>
                  </a:cubicBezTo>
                  <a:cubicBezTo>
                    <a:pt x="288404" y="117"/>
                    <a:pt x="289432" y="23"/>
                    <a:pt x="29053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63361" y="-724294"/>
              <a:ext cx="818525" cy="951084"/>
            </a:xfrm>
            <a:custGeom>
              <a:avLst/>
              <a:gdLst/>
              <a:ahLst/>
              <a:cxnLst/>
              <a:rect l="l" t="t" r="r" b="b"/>
              <a:pathLst>
                <a:path w="391434" h="454826">
                  <a:moveTo>
                    <a:pt x="34650" y="358729"/>
                  </a:moveTo>
                  <a:lnTo>
                    <a:pt x="34088" y="359290"/>
                  </a:lnTo>
                  <a:cubicBezTo>
                    <a:pt x="34650" y="360976"/>
                    <a:pt x="35212" y="362100"/>
                    <a:pt x="35774" y="362662"/>
                  </a:cubicBezTo>
                  <a:cubicBezTo>
                    <a:pt x="36593" y="362615"/>
                    <a:pt x="37342" y="362428"/>
                    <a:pt x="38022" y="362100"/>
                  </a:cubicBezTo>
                  <a:cubicBezTo>
                    <a:pt x="38701" y="361773"/>
                    <a:pt x="39450" y="361585"/>
                    <a:pt x="40269" y="361538"/>
                  </a:cubicBezTo>
                  <a:cubicBezTo>
                    <a:pt x="40000" y="361293"/>
                    <a:pt x="39836" y="361082"/>
                    <a:pt x="39778" y="360906"/>
                  </a:cubicBezTo>
                  <a:cubicBezTo>
                    <a:pt x="39719" y="360731"/>
                    <a:pt x="39696" y="360379"/>
                    <a:pt x="39707" y="359852"/>
                  </a:cubicBezTo>
                  <a:cubicBezTo>
                    <a:pt x="38022" y="359197"/>
                    <a:pt x="36336" y="358822"/>
                    <a:pt x="34650" y="358729"/>
                  </a:cubicBezTo>
                  <a:close/>
                  <a:moveTo>
                    <a:pt x="257182" y="331192"/>
                  </a:moveTo>
                  <a:cubicBezTo>
                    <a:pt x="260250" y="330653"/>
                    <a:pt x="263108" y="330887"/>
                    <a:pt x="265755" y="331894"/>
                  </a:cubicBezTo>
                  <a:cubicBezTo>
                    <a:pt x="268402" y="332901"/>
                    <a:pt x="270978" y="334540"/>
                    <a:pt x="273485" y="336811"/>
                  </a:cubicBezTo>
                  <a:lnTo>
                    <a:pt x="269549" y="336811"/>
                  </a:lnTo>
                  <a:cubicBezTo>
                    <a:pt x="266212" y="335840"/>
                    <a:pt x="263050" y="335957"/>
                    <a:pt x="260063" y="337163"/>
                  </a:cubicBezTo>
                  <a:cubicBezTo>
                    <a:pt x="257077" y="338369"/>
                    <a:pt x="254055" y="339750"/>
                    <a:pt x="250998" y="341307"/>
                  </a:cubicBezTo>
                  <a:cubicBezTo>
                    <a:pt x="247602" y="343040"/>
                    <a:pt x="244135" y="344773"/>
                    <a:pt x="240598" y="346506"/>
                  </a:cubicBezTo>
                  <a:cubicBezTo>
                    <a:pt x="237062" y="348238"/>
                    <a:pt x="233595" y="349690"/>
                    <a:pt x="230199" y="350861"/>
                  </a:cubicBezTo>
                  <a:cubicBezTo>
                    <a:pt x="226791" y="351997"/>
                    <a:pt x="223207" y="353097"/>
                    <a:pt x="219447" y="354162"/>
                  </a:cubicBezTo>
                  <a:cubicBezTo>
                    <a:pt x="215688" y="355228"/>
                    <a:pt x="211964" y="356188"/>
                    <a:pt x="208275" y="357043"/>
                  </a:cubicBezTo>
                  <a:cubicBezTo>
                    <a:pt x="204316" y="357886"/>
                    <a:pt x="200287" y="358869"/>
                    <a:pt x="196188" y="359993"/>
                  </a:cubicBezTo>
                  <a:cubicBezTo>
                    <a:pt x="192089" y="361117"/>
                    <a:pt x="188060" y="362381"/>
                    <a:pt x="184102" y="363786"/>
                  </a:cubicBezTo>
                  <a:cubicBezTo>
                    <a:pt x="178223" y="365379"/>
                    <a:pt x="172414" y="366409"/>
                    <a:pt x="166675" y="366877"/>
                  </a:cubicBezTo>
                  <a:cubicBezTo>
                    <a:pt x="160936" y="367345"/>
                    <a:pt x="155127" y="367814"/>
                    <a:pt x="149248" y="368282"/>
                  </a:cubicBezTo>
                  <a:cubicBezTo>
                    <a:pt x="145325" y="368481"/>
                    <a:pt x="141647" y="367943"/>
                    <a:pt x="138216" y="366666"/>
                  </a:cubicBezTo>
                  <a:cubicBezTo>
                    <a:pt x="134784" y="365390"/>
                    <a:pt x="131529" y="363868"/>
                    <a:pt x="128449" y="362100"/>
                  </a:cubicBezTo>
                  <a:cubicBezTo>
                    <a:pt x="126797" y="361515"/>
                    <a:pt x="126024" y="360719"/>
                    <a:pt x="126130" y="359712"/>
                  </a:cubicBezTo>
                  <a:cubicBezTo>
                    <a:pt x="126235" y="358705"/>
                    <a:pt x="127008" y="357628"/>
                    <a:pt x="128449" y="356481"/>
                  </a:cubicBezTo>
                  <a:cubicBezTo>
                    <a:pt x="128964" y="355895"/>
                    <a:pt x="129339" y="355240"/>
                    <a:pt x="129573" y="354514"/>
                  </a:cubicBezTo>
                  <a:cubicBezTo>
                    <a:pt x="129807" y="353788"/>
                    <a:pt x="130182" y="353132"/>
                    <a:pt x="130697" y="352547"/>
                  </a:cubicBezTo>
                  <a:cubicBezTo>
                    <a:pt x="131189" y="354479"/>
                    <a:pt x="131892" y="355673"/>
                    <a:pt x="132805" y="356129"/>
                  </a:cubicBezTo>
                  <a:cubicBezTo>
                    <a:pt x="133719" y="356586"/>
                    <a:pt x="135265" y="356516"/>
                    <a:pt x="137443" y="355919"/>
                  </a:cubicBezTo>
                  <a:lnTo>
                    <a:pt x="180167" y="342993"/>
                  </a:lnTo>
                  <a:cubicBezTo>
                    <a:pt x="184395" y="341858"/>
                    <a:pt x="188728" y="340757"/>
                    <a:pt x="193167" y="339692"/>
                  </a:cubicBezTo>
                  <a:cubicBezTo>
                    <a:pt x="197605" y="338626"/>
                    <a:pt x="202079" y="337666"/>
                    <a:pt x="206588" y="336811"/>
                  </a:cubicBezTo>
                  <a:lnTo>
                    <a:pt x="228512" y="334002"/>
                  </a:lnTo>
                  <a:cubicBezTo>
                    <a:pt x="233255" y="333182"/>
                    <a:pt x="237963" y="332573"/>
                    <a:pt x="242636" y="332175"/>
                  </a:cubicBezTo>
                  <a:cubicBezTo>
                    <a:pt x="247309" y="331777"/>
                    <a:pt x="252158" y="331449"/>
                    <a:pt x="257182" y="331192"/>
                  </a:cubicBezTo>
                  <a:close/>
                  <a:moveTo>
                    <a:pt x="249874" y="258135"/>
                  </a:moveTo>
                  <a:cubicBezTo>
                    <a:pt x="249476" y="259317"/>
                    <a:pt x="249288" y="260605"/>
                    <a:pt x="249312" y="261999"/>
                  </a:cubicBezTo>
                  <a:cubicBezTo>
                    <a:pt x="249335" y="263392"/>
                    <a:pt x="250272" y="264539"/>
                    <a:pt x="252123" y="265441"/>
                  </a:cubicBezTo>
                  <a:close/>
                  <a:moveTo>
                    <a:pt x="229215" y="226945"/>
                  </a:moveTo>
                  <a:cubicBezTo>
                    <a:pt x="228536" y="227109"/>
                    <a:pt x="227927" y="227765"/>
                    <a:pt x="227388" y="228912"/>
                  </a:cubicBezTo>
                  <a:cubicBezTo>
                    <a:pt x="226849" y="229533"/>
                    <a:pt x="226381" y="230399"/>
                    <a:pt x="225982" y="231511"/>
                  </a:cubicBezTo>
                  <a:cubicBezTo>
                    <a:pt x="225584" y="232624"/>
                    <a:pt x="225116" y="233631"/>
                    <a:pt x="224577" y="234532"/>
                  </a:cubicBezTo>
                  <a:lnTo>
                    <a:pt x="200967" y="265441"/>
                  </a:lnTo>
                  <a:lnTo>
                    <a:pt x="193659" y="273308"/>
                  </a:lnTo>
                  <a:cubicBezTo>
                    <a:pt x="193951" y="273379"/>
                    <a:pt x="194209" y="273519"/>
                    <a:pt x="194431" y="273730"/>
                  </a:cubicBezTo>
                  <a:cubicBezTo>
                    <a:pt x="194654" y="273941"/>
                    <a:pt x="194771" y="273800"/>
                    <a:pt x="194783" y="273308"/>
                  </a:cubicBezTo>
                  <a:cubicBezTo>
                    <a:pt x="200662" y="272102"/>
                    <a:pt x="206471" y="271002"/>
                    <a:pt x="212210" y="270007"/>
                  </a:cubicBezTo>
                  <a:cubicBezTo>
                    <a:pt x="217948" y="269012"/>
                    <a:pt x="223757" y="268613"/>
                    <a:pt x="229636" y="268812"/>
                  </a:cubicBezTo>
                  <a:cubicBezTo>
                    <a:pt x="231873" y="268801"/>
                    <a:pt x="233864" y="268262"/>
                    <a:pt x="235609" y="267197"/>
                  </a:cubicBezTo>
                  <a:cubicBezTo>
                    <a:pt x="237354" y="266131"/>
                    <a:pt x="238924" y="264609"/>
                    <a:pt x="240317" y="262631"/>
                  </a:cubicBezTo>
                  <a:cubicBezTo>
                    <a:pt x="241617" y="260078"/>
                    <a:pt x="242390" y="257315"/>
                    <a:pt x="242636" y="254342"/>
                  </a:cubicBezTo>
                  <a:cubicBezTo>
                    <a:pt x="242882" y="251368"/>
                    <a:pt x="243234" y="248324"/>
                    <a:pt x="243690" y="245210"/>
                  </a:cubicBezTo>
                  <a:cubicBezTo>
                    <a:pt x="243960" y="244870"/>
                    <a:pt x="243983" y="244285"/>
                    <a:pt x="243761" y="243453"/>
                  </a:cubicBezTo>
                  <a:cubicBezTo>
                    <a:pt x="243538" y="242622"/>
                    <a:pt x="243140" y="241896"/>
                    <a:pt x="242566" y="241276"/>
                  </a:cubicBezTo>
                  <a:cubicBezTo>
                    <a:pt x="240610" y="239297"/>
                    <a:pt x="238760" y="237213"/>
                    <a:pt x="237015" y="235024"/>
                  </a:cubicBezTo>
                  <a:cubicBezTo>
                    <a:pt x="235270" y="232834"/>
                    <a:pt x="233560" y="230610"/>
                    <a:pt x="231885" y="228350"/>
                  </a:cubicBezTo>
                  <a:cubicBezTo>
                    <a:pt x="230784" y="227250"/>
                    <a:pt x="229894" y="226781"/>
                    <a:pt x="229215" y="226945"/>
                  </a:cubicBezTo>
                  <a:close/>
                  <a:moveTo>
                    <a:pt x="164989" y="194632"/>
                  </a:moveTo>
                  <a:cubicBezTo>
                    <a:pt x="159613" y="195697"/>
                    <a:pt x="154062" y="196657"/>
                    <a:pt x="148335" y="197512"/>
                  </a:cubicBezTo>
                  <a:cubicBezTo>
                    <a:pt x="142608" y="198367"/>
                    <a:pt x="136916" y="199467"/>
                    <a:pt x="131259" y="200814"/>
                  </a:cubicBezTo>
                  <a:cubicBezTo>
                    <a:pt x="131271" y="200825"/>
                    <a:pt x="131248" y="200942"/>
                    <a:pt x="131189" y="201165"/>
                  </a:cubicBezTo>
                  <a:cubicBezTo>
                    <a:pt x="131130" y="201387"/>
                    <a:pt x="130967" y="201645"/>
                    <a:pt x="130697" y="201937"/>
                  </a:cubicBezTo>
                  <a:lnTo>
                    <a:pt x="150935" y="217111"/>
                  </a:lnTo>
                  <a:cubicBezTo>
                    <a:pt x="151274" y="217380"/>
                    <a:pt x="151860" y="217403"/>
                    <a:pt x="152691" y="217181"/>
                  </a:cubicBezTo>
                  <a:cubicBezTo>
                    <a:pt x="153523" y="216959"/>
                    <a:pt x="154249" y="216561"/>
                    <a:pt x="154870" y="215987"/>
                  </a:cubicBezTo>
                  <a:cubicBezTo>
                    <a:pt x="157599" y="213142"/>
                    <a:pt x="159730" y="209981"/>
                    <a:pt x="161264" y="206504"/>
                  </a:cubicBezTo>
                  <a:cubicBezTo>
                    <a:pt x="162799" y="203026"/>
                    <a:pt x="164227" y="199444"/>
                    <a:pt x="165551" y="195756"/>
                  </a:cubicBezTo>
                  <a:cubicBezTo>
                    <a:pt x="165527" y="195744"/>
                    <a:pt x="165434" y="195627"/>
                    <a:pt x="165270" y="195405"/>
                  </a:cubicBezTo>
                  <a:cubicBezTo>
                    <a:pt x="165106" y="195182"/>
                    <a:pt x="165012" y="194925"/>
                    <a:pt x="164989" y="194632"/>
                  </a:cubicBezTo>
                  <a:close/>
                  <a:moveTo>
                    <a:pt x="20600" y="115393"/>
                  </a:moveTo>
                  <a:cubicBezTo>
                    <a:pt x="20905" y="115686"/>
                    <a:pt x="21279" y="115944"/>
                    <a:pt x="21724" y="116166"/>
                  </a:cubicBezTo>
                  <a:cubicBezTo>
                    <a:pt x="22169" y="116389"/>
                    <a:pt x="22544" y="116506"/>
                    <a:pt x="22848" y="116517"/>
                  </a:cubicBezTo>
                  <a:cubicBezTo>
                    <a:pt x="26197" y="117676"/>
                    <a:pt x="29194" y="119433"/>
                    <a:pt x="31840" y="121786"/>
                  </a:cubicBezTo>
                  <a:cubicBezTo>
                    <a:pt x="34486" y="124139"/>
                    <a:pt x="36921" y="126879"/>
                    <a:pt x="39145" y="130005"/>
                  </a:cubicBezTo>
                  <a:cubicBezTo>
                    <a:pt x="46919" y="141338"/>
                    <a:pt x="51603" y="153514"/>
                    <a:pt x="53195" y="166533"/>
                  </a:cubicBezTo>
                  <a:cubicBezTo>
                    <a:pt x="53745" y="170162"/>
                    <a:pt x="54190" y="173862"/>
                    <a:pt x="54530" y="177632"/>
                  </a:cubicBezTo>
                  <a:cubicBezTo>
                    <a:pt x="54869" y="181402"/>
                    <a:pt x="55173" y="185383"/>
                    <a:pt x="55443" y="189574"/>
                  </a:cubicBezTo>
                  <a:cubicBezTo>
                    <a:pt x="55981" y="193227"/>
                    <a:pt x="56309" y="196880"/>
                    <a:pt x="56426" y="200533"/>
                  </a:cubicBezTo>
                  <a:cubicBezTo>
                    <a:pt x="56543" y="204185"/>
                    <a:pt x="56590" y="207838"/>
                    <a:pt x="56567" y="211491"/>
                  </a:cubicBezTo>
                  <a:cubicBezTo>
                    <a:pt x="57125" y="219921"/>
                    <a:pt x="57125" y="227788"/>
                    <a:pt x="56567" y="235094"/>
                  </a:cubicBezTo>
                  <a:cubicBezTo>
                    <a:pt x="56555" y="239801"/>
                    <a:pt x="56438" y="244296"/>
                    <a:pt x="56215" y="248581"/>
                  </a:cubicBezTo>
                  <a:cubicBezTo>
                    <a:pt x="55993" y="252866"/>
                    <a:pt x="55735" y="257362"/>
                    <a:pt x="55443" y="262069"/>
                  </a:cubicBezTo>
                  <a:lnTo>
                    <a:pt x="57125" y="269374"/>
                  </a:lnTo>
                  <a:cubicBezTo>
                    <a:pt x="60524" y="257046"/>
                    <a:pt x="63224" y="244612"/>
                    <a:pt x="65225" y="232073"/>
                  </a:cubicBezTo>
                  <a:cubicBezTo>
                    <a:pt x="67227" y="219534"/>
                    <a:pt x="68251" y="206679"/>
                    <a:pt x="68298" y="193508"/>
                  </a:cubicBezTo>
                  <a:cubicBezTo>
                    <a:pt x="68321" y="193239"/>
                    <a:pt x="68415" y="193075"/>
                    <a:pt x="68579" y="193016"/>
                  </a:cubicBezTo>
                  <a:cubicBezTo>
                    <a:pt x="68743" y="192958"/>
                    <a:pt x="68837" y="192934"/>
                    <a:pt x="68860" y="192946"/>
                  </a:cubicBezTo>
                  <a:cubicBezTo>
                    <a:pt x="68883" y="194327"/>
                    <a:pt x="68977" y="195639"/>
                    <a:pt x="69141" y="196880"/>
                  </a:cubicBezTo>
                  <a:cubicBezTo>
                    <a:pt x="69305" y="198121"/>
                    <a:pt x="69399" y="199432"/>
                    <a:pt x="69422" y="200814"/>
                  </a:cubicBezTo>
                  <a:cubicBezTo>
                    <a:pt x="69680" y="201914"/>
                    <a:pt x="69867" y="203085"/>
                    <a:pt x="69984" y="204326"/>
                  </a:cubicBezTo>
                  <a:cubicBezTo>
                    <a:pt x="70102" y="205567"/>
                    <a:pt x="70289" y="207019"/>
                    <a:pt x="70547" y="208681"/>
                  </a:cubicBezTo>
                  <a:cubicBezTo>
                    <a:pt x="70570" y="211222"/>
                    <a:pt x="70664" y="213868"/>
                    <a:pt x="70828" y="216619"/>
                  </a:cubicBezTo>
                  <a:cubicBezTo>
                    <a:pt x="70992" y="219370"/>
                    <a:pt x="71085" y="222157"/>
                    <a:pt x="71109" y="224978"/>
                  </a:cubicBezTo>
                  <a:cubicBezTo>
                    <a:pt x="71097" y="227601"/>
                    <a:pt x="71120" y="230505"/>
                    <a:pt x="71179" y="233689"/>
                  </a:cubicBezTo>
                  <a:cubicBezTo>
                    <a:pt x="71238" y="236874"/>
                    <a:pt x="71401" y="239777"/>
                    <a:pt x="71671" y="242400"/>
                  </a:cubicBezTo>
                  <a:cubicBezTo>
                    <a:pt x="71987" y="249120"/>
                    <a:pt x="72338" y="255630"/>
                    <a:pt x="72725" y="261928"/>
                  </a:cubicBezTo>
                  <a:cubicBezTo>
                    <a:pt x="73111" y="268227"/>
                    <a:pt x="73322" y="274456"/>
                    <a:pt x="73357" y="280614"/>
                  </a:cubicBezTo>
                  <a:cubicBezTo>
                    <a:pt x="73638" y="285145"/>
                    <a:pt x="73779" y="289851"/>
                    <a:pt x="73779" y="294734"/>
                  </a:cubicBezTo>
                  <a:cubicBezTo>
                    <a:pt x="73779" y="299616"/>
                    <a:pt x="73638" y="304463"/>
                    <a:pt x="73357" y="309275"/>
                  </a:cubicBezTo>
                  <a:cubicBezTo>
                    <a:pt x="72771" y="315492"/>
                    <a:pt x="71136" y="321603"/>
                    <a:pt x="68451" y="327609"/>
                  </a:cubicBezTo>
                  <a:cubicBezTo>
                    <a:pt x="65766" y="333615"/>
                    <a:pt x="62177" y="339305"/>
                    <a:pt x="57684" y="344679"/>
                  </a:cubicBezTo>
                  <a:cubicBezTo>
                    <a:pt x="55135" y="347454"/>
                    <a:pt x="52514" y="350194"/>
                    <a:pt x="49822" y="352898"/>
                  </a:cubicBezTo>
                  <a:cubicBezTo>
                    <a:pt x="47130" y="355603"/>
                    <a:pt x="44508" y="358483"/>
                    <a:pt x="41955" y="361538"/>
                  </a:cubicBezTo>
                  <a:lnTo>
                    <a:pt x="38022" y="363786"/>
                  </a:lnTo>
                  <a:cubicBezTo>
                    <a:pt x="36605" y="363833"/>
                    <a:pt x="35504" y="363739"/>
                    <a:pt x="34720" y="363505"/>
                  </a:cubicBezTo>
                  <a:cubicBezTo>
                    <a:pt x="33936" y="363271"/>
                    <a:pt x="33537" y="362615"/>
                    <a:pt x="33526" y="361538"/>
                  </a:cubicBezTo>
                  <a:cubicBezTo>
                    <a:pt x="33268" y="360157"/>
                    <a:pt x="32800" y="359267"/>
                    <a:pt x="32121" y="358869"/>
                  </a:cubicBezTo>
                  <a:cubicBezTo>
                    <a:pt x="31442" y="358471"/>
                    <a:pt x="30411" y="358424"/>
                    <a:pt x="29030" y="358729"/>
                  </a:cubicBezTo>
                  <a:cubicBezTo>
                    <a:pt x="26794" y="359337"/>
                    <a:pt x="24663" y="359525"/>
                    <a:pt x="22637" y="359290"/>
                  </a:cubicBezTo>
                  <a:cubicBezTo>
                    <a:pt x="20612" y="359056"/>
                    <a:pt x="18622" y="358120"/>
                    <a:pt x="16666" y="356481"/>
                  </a:cubicBezTo>
                  <a:cubicBezTo>
                    <a:pt x="15800" y="355064"/>
                    <a:pt x="14723" y="353963"/>
                    <a:pt x="13435" y="353179"/>
                  </a:cubicBezTo>
                  <a:cubicBezTo>
                    <a:pt x="12147" y="352395"/>
                    <a:pt x="10789" y="351997"/>
                    <a:pt x="9361" y="351985"/>
                  </a:cubicBezTo>
                  <a:cubicBezTo>
                    <a:pt x="7370" y="351926"/>
                    <a:pt x="5731" y="351341"/>
                    <a:pt x="4444" y="350229"/>
                  </a:cubicBezTo>
                  <a:cubicBezTo>
                    <a:pt x="3156" y="349116"/>
                    <a:pt x="2360" y="347829"/>
                    <a:pt x="2055" y="346365"/>
                  </a:cubicBezTo>
                  <a:cubicBezTo>
                    <a:pt x="1423" y="341577"/>
                    <a:pt x="861" y="336683"/>
                    <a:pt x="369" y="331683"/>
                  </a:cubicBezTo>
                  <a:cubicBezTo>
                    <a:pt x="-123" y="326684"/>
                    <a:pt x="-123" y="321650"/>
                    <a:pt x="369" y="316580"/>
                  </a:cubicBezTo>
                  <a:cubicBezTo>
                    <a:pt x="662" y="314590"/>
                    <a:pt x="919" y="312529"/>
                    <a:pt x="1142" y="310399"/>
                  </a:cubicBezTo>
                  <a:cubicBezTo>
                    <a:pt x="1364" y="308268"/>
                    <a:pt x="1481" y="306207"/>
                    <a:pt x="1493" y="304217"/>
                  </a:cubicBezTo>
                  <a:cubicBezTo>
                    <a:pt x="1470" y="302519"/>
                    <a:pt x="1517" y="300857"/>
                    <a:pt x="1634" y="299229"/>
                  </a:cubicBezTo>
                  <a:cubicBezTo>
                    <a:pt x="1751" y="297602"/>
                    <a:pt x="2079" y="296080"/>
                    <a:pt x="2617" y="294663"/>
                  </a:cubicBezTo>
                  <a:cubicBezTo>
                    <a:pt x="4397" y="284641"/>
                    <a:pt x="6457" y="274339"/>
                    <a:pt x="8799" y="263755"/>
                  </a:cubicBezTo>
                  <a:cubicBezTo>
                    <a:pt x="9396" y="259786"/>
                    <a:pt x="10028" y="255782"/>
                    <a:pt x="10695" y="251743"/>
                  </a:cubicBezTo>
                  <a:cubicBezTo>
                    <a:pt x="11363" y="247703"/>
                    <a:pt x="11855" y="243840"/>
                    <a:pt x="12171" y="240152"/>
                  </a:cubicBezTo>
                  <a:cubicBezTo>
                    <a:pt x="13306" y="235902"/>
                    <a:pt x="14407" y="231617"/>
                    <a:pt x="15472" y="227297"/>
                  </a:cubicBezTo>
                  <a:cubicBezTo>
                    <a:pt x="16538" y="222976"/>
                    <a:pt x="17498" y="218832"/>
                    <a:pt x="18352" y="214863"/>
                  </a:cubicBezTo>
                  <a:cubicBezTo>
                    <a:pt x="19242" y="211163"/>
                    <a:pt x="20132" y="207323"/>
                    <a:pt x="21022" y="203342"/>
                  </a:cubicBezTo>
                  <a:cubicBezTo>
                    <a:pt x="21912" y="199362"/>
                    <a:pt x="22520" y="195522"/>
                    <a:pt x="22848" y="191822"/>
                  </a:cubicBezTo>
                  <a:cubicBezTo>
                    <a:pt x="23715" y="188450"/>
                    <a:pt x="24511" y="185078"/>
                    <a:pt x="25237" y="181706"/>
                  </a:cubicBezTo>
                  <a:cubicBezTo>
                    <a:pt x="25962" y="178335"/>
                    <a:pt x="26478" y="174963"/>
                    <a:pt x="26782" y="171591"/>
                  </a:cubicBezTo>
                  <a:cubicBezTo>
                    <a:pt x="27648" y="167634"/>
                    <a:pt x="28445" y="163606"/>
                    <a:pt x="29170" y="159508"/>
                  </a:cubicBezTo>
                  <a:cubicBezTo>
                    <a:pt x="29896" y="155411"/>
                    <a:pt x="30411" y="151383"/>
                    <a:pt x="30716" y="147426"/>
                  </a:cubicBezTo>
                  <a:cubicBezTo>
                    <a:pt x="30985" y="144358"/>
                    <a:pt x="31009" y="141361"/>
                    <a:pt x="30786" y="138434"/>
                  </a:cubicBezTo>
                  <a:cubicBezTo>
                    <a:pt x="30564" y="135507"/>
                    <a:pt x="30166" y="132510"/>
                    <a:pt x="29592" y="129443"/>
                  </a:cubicBezTo>
                  <a:cubicBezTo>
                    <a:pt x="29463" y="126738"/>
                    <a:pt x="28597" y="124561"/>
                    <a:pt x="26993" y="122910"/>
                  </a:cubicBezTo>
                  <a:cubicBezTo>
                    <a:pt x="25389" y="121259"/>
                    <a:pt x="23820" y="119503"/>
                    <a:pt x="22286" y="117641"/>
                  </a:cubicBezTo>
                  <a:cubicBezTo>
                    <a:pt x="21982" y="117349"/>
                    <a:pt x="21607" y="117091"/>
                    <a:pt x="21162" y="116869"/>
                  </a:cubicBezTo>
                  <a:cubicBezTo>
                    <a:pt x="20717" y="116646"/>
                    <a:pt x="20343" y="116529"/>
                    <a:pt x="20038" y="116517"/>
                  </a:cubicBezTo>
                  <a:close/>
                  <a:moveTo>
                    <a:pt x="127886" y="80006"/>
                  </a:moveTo>
                  <a:cubicBezTo>
                    <a:pt x="133496" y="83246"/>
                    <a:pt x="139141" y="85328"/>
                    <a:pt x="144821" y="86252"/>
                  </a:cubicBezTo>
                  <a:cubicBezTo>
                    <a:pt x="150501" y="87177"/>
                    <a:pt x="156287" y="87715"/>
                    <a:pt x="162178" y="87867"/>
                  </a:cubicBezTo>
                  <a:cubicBezTo>
                    <a:pt x="168104" y="87960"/>
                    <a:pt x="174100" y="88334"/>
                    <a:pt x="180167" y="88990"/>
                  </a:cubicBezTo>
                  <a:cubicBezTo>
                    <a:pt x="186233" y="89645"/>
                    <a:pt x="192230" y="90019"/>
                    <a:pt x="198156" y="90112"/>
                  </a:cubicBezTo>
                  <a:cubicBezTo>
                    <a:pt x="200100" y="90417"/>
                    <a:pt x="201552" y="91072"/>
                    <a:pt x="202512" y="92077"/>
                  </a:cubicBezTo>
                  <a:cubicBezTo>
                    <a:pt x="203473" y="93083"/>
                    <a:pt x="204082" y="94300"/>
                    <a:pt x="204339" y="95727"/>
                  </a:cubicBezTo>
                  <a:cubicBezTo>
                    <a:pt x="206881" y="99355"/>
                    <a:pt x="208966" y="103054"/>
                    <a:pt x="210593" y="106824"/>
                  </a:cubicBezTo>
                  <a:cubicBezTo>
                    <a:pt x="212221" y="110593"/>
                    <a:pt x="213322" y="114574"/>
                    <a:pt x="213896" y="118765"/>
                  </a:cubicBezTo>
                  <a:cubicBezTo>
                    <a:pt x="214154" y="122676"/>
                    <a:pt x="214482" y="126375"/>
                    <a:pt x="214880" y="129864"/>
                  </a:cubicBezTo>
                  <a:cubicBezTo>
                    <a:pt x="215278" y="133353"/>
                    <a:pt x="215887" y="136772"/>
                    <a:pt x="216707" y="140120"/>
                  </a:cubicBezTo>
                  <a:cubicBezTo>
                    <a:pt x="217456" y="144885"/>
                    <a:pt x="217503" y="149545"/>
                    <a:pt x="216847" y="154099"/>
                  </a:cubicBezTo>
                  <a:cubicBezTo>
                    <a:pt x="216192" y="158654"/>
                    <a:pt x="215395" y="163173"/>
                    <a:pt x="214458" y="167657"/>
                  </a:cubicBezTo>
                  <a:lnTo>
                    <a:pt x="214458" y="170467"/>
                  </a:lnTo>
                  <a:cubicBezTo>
                    <a:pt x="214212" y="171298"/>
                    <a:pt x="214142" y="172165"/>
                    <a:pt x="214247" y="173066"/>
                  </a:cubicBezTo>
                  <a:cubicBezTo>
                    <a:pt x="214353" y="173968"/>
                    <a:pt x="214423" y="174974"/>
                    <a:pt x="214458" y="176087"/>
                  </a:cubicBezTo>
                  <a:cubicBezTo>
                    <a:pt x="215313" y="176110"/>
                    <a:pt x="216274" y="176204"/>
                    <a:pt x="217339" y="176368"/>
                  </a:cubicBezTo>
                  <a:cubicBezTo>
                    <a:pt x="218405" y="176532"/>
                    <a:pt x="219506" y="176625"/>
                    <a:pt x="220642" y="176649"/>
                  </a:cubicBezTo>
                  <a:cubicBezTo>
                    <a:pt x="222902" y="176906"/>
                    <a:pt x="224846" y="177515"/>
                    <a:pt x="226474" y="178475"/>
                  </a:cubicBezTo>
                  <a:cubicBezTo>
                    <a:pt x="228102" y="179435"/>
                    <a:pt x="229344" y="180887"/>
                    <a:pt x="230199" y="182830"/>
                  </a:cubicBezTo>
                  <a:cubicBezTo>
                    <a:pt x="231674" y="185582"/>
                    <a:pt x="233080" y="188228"/>
                    <a:pt x="234415" y="190768"/>
                  </a:cubicBezTo>
                  <a:cubicBezTo>
                    <a:pt x="235750" y="193309"/>
                    <a:pt x="236593" y="196095"/>
                    <a:pt x="236944" y="199128"/>
                  </a:cubicBezTo>
                  <a:cubicBezTo>
                    <a:pt x="237144" y="202218"/>
                    <a:pt x="236886" y="205309"/>
                    <a:pt x="236172" y="208400"/>
                  </a:cubicBezTo>
                  <a:cubicBezTo>
                    <a:pt x="235457" y="211491"/>
                    <a:pt x="234778" y="214582"/>
                    <a:pt x="234134" y="217673"/>
                  </a:cubicBezTo>
                  <a:lnTo>
                    <a:pt x="232447" y="221607"/>
                  </a:lnTo>
                  <a:cubicBezTo>
                    <a:pt x="234953" y="219675"/>
                    <a:pt x="237390" y="218621"/>
                    <a:pt x="239755" y="218446"/>
                  </a:cubicBezTo>
                  <a:cubicBezTo>
                    <a:pt x="242121" y="218270"/>
                    <a:pt x="244557" y="218762"/>
                    <a:pt x="247063" y="219921"/>
                  </a:cubicBezTo>
                  <a:cubicBezTo>
                    <a:pt x="252451" y="221806"/>
                    <a:pt x="257557" y="223936"/>
                    <a:pt x="262382" y="226313"/>
                  </a:cubicBezTo>
                  <a:cubicBezTo>
                    <a:pt x="267207" y="228690"/>
                    <a:pt x="271470" y="231804"/>
                    <a:pt x="275171" y="235656"/>
                  </a:cubicBezTo>
                  <a:cubicBezTo>
                    <a:pt x="276284" y="237061"/>
                    <a:pt x="277291" y="238466"/>
                    <a:pt x="278193" y="239871"/>
                  </a:cubicBezTo>
                  <a:cubicBezTo>
                    <a:pt x="279094" y="241276"/>
                    <a:pt x="279961" y="242681"/>
                    <a:pt x="280793" y="244086"/>
                  </a:cubicBezTo>
                  <a:cubicBezTo>
                    <a:pt x="283613" y="248371"/>
                    <a:pt x="284994" y="252866"/>
                    <a:pt x="284936" y="257573"/>
                  </a:cubicBezTo>
                  <a:cubicBezTo>
                    <a:pt x="284877" y="262280"/>
                    <a:pt x="283309" y="266775"/>
                    <a:pt x="280230" y="271060"/>
                  </a:cubicBezTo>
                  <a:cubicBezTo>
                    <a:pt x="278251" y="274421"/>
                    <a:pt x="276166" y="277675"/>
                    <a:pt x="273976" y="280825"/>
                  </a:cubicBezTo>
                  <a:cubicBezTo>
                    <a:pt x="271786" y="283974"/>
                    <a:pt x="269561" y="287088"/>
                    <a:pt x="267301" y="290168"/>
                  </a:cubicBezTo>
                  <a:cubicBezTo>
                    <a:pt x="266727" y="290952"/>
                    <a:pt x="266048" y="291491"/>
                    <a:pt x="265263" y="291783"/>
                  </a:cubicBezTo>
                  <a:cubicBezTo>
                    <a:pt x="264478" y="292076"/>
                    <a:pt x="263659" y="292474"/>
                    <a:pt x="262804" y="292977"/>
                  </a:cubicBezTo>
                  <a:cubicBezTo>
                    <a:pt x="262511" y="292146"/>
                    <a:pt x="262253" y="291420"/>
                    <a:pt x="262031" y="290800"/>
                  </a:cubicBezTo>
                  <a:cubicBezTo>
                    <a:pt x="261808" y="290179"/>
                    <a:pt x="261691" y="289594"/>
                    <a:pt x="261679" y="289044"/>
                  </a:cubicBezTo>
                  <a:cubicBezTo>
                    <a:pt x="261632" y="286281"/>
                    <a:pt x="261023" y="283798"/>
                    <a:pt x="259852" y="281597"/>
                  </a:cubicBezTo>
                  <a:cubicBezTo>
                    <a:pt x="258681" y="279396"/>
                    <a:pt x="257229" y="277195"/>
                    <a:pt x="255496" y="274994"/>
                  </a:cubicBezTo>
                  <a:cubicBezTo>
                    <a:pt x="254957" y="274151"/>
                    <a:pt x="254488" y="273168"/>
                    <a:pt x="254090" y="272044"/>
                  </a:cubicBezTo>
                  <a:cubicBezTo>
                    <a:pt x="253692" y="270920"/>
                    <a:pt x="253224" y="269655"/>
                    <a:pt x="252685" y="268251"/>
                  </a:cubicBezTo>
                  <a:cubicBezTo>
                    <a:pt x="251572" y="269105"/>
                    <a:pt x="250565" y="270065"/>
                    <a:pt x="249663" y="271131"/>
                  </a:cubicBezTo>
                  <a:cubicBezTo>
                    <a:pt x="248761" y="272196"/>
                    <a:pt x="247895" y="273297"/>
                    <a:pt x="247063" y="274432"/>
                  </a:cubicBezTo>
                  <a:cubicBezTo>
                    <a:pt x="245892" y="276060"/>
                    <a:pt x="244299" y="277441"/>
                    <a:pt x="242285" y="278577"/>
                  </a:cubicBezTo>
                  <a:cubicBezTo>
                    <a:pt x="240271" y="279712"/>
                    <a:pt x="238116" y="280953"/>
                    <a:pt x="235820" y="282300"/>
                  </a:cubicBezTo>
                  <a:cubicBezTo>
                    <a:pt x="232482" y="283178"/>
                    <a:pt x="229180" y="284232"/>
                    <a:pt x="225912" y="285461"/>
                  </a:cubicBezTo>
                  <a:cubicBezTo>
                    <a:pt x="222645" y="286690"/>
                    <a:pt x="219201" y="287885"/>
                    <a:pt x="215583" y="289044"/>
                  </a:cubicBezTo>
                  <a:cubicBezTo>
                    <a:pt x="208520" y="291853"/>
                    <a:pt x="201283" y="294523"/>
                    <a:pt x="193869" y="297052"/>
                  </a:cubicBezTo>
                  <a:cubicBezTo>
                    <a:pt x="186456" y="299581"/>
                    <a:pt x="179078" y="301969"/>
                    <a:pt x="171734" y="304217"/>
                  </a:cubicBezTo>
                  <a:cubicBezTo>
                    <a:pt x="166406" y="306676"/>
                    <a:pt x="161042" y="308783"/>
                    <a:pt x="155643" y="310539"/>
                  </a:cubicBezTo>
                  <a:cubicBezTo>
                    <a:pt x="150244" y="312295"/>
                    <a:pt x="144739" y="314122"/>
                    <a:pt x="139129" y="316018"/>
                  </a:cubicBezTo>
                  <a:cubicBezTo>
                    <a:pt x="137162" y="316885"/>
                    <a:pt x="135194" y="317821"/>
                    <a:pt x="133227" y="318828"/>
                  </a:cubicBezTo>
                  <a:cubicBezTo>
                    <a:pt x="131259" y="319835"/>
                    <a:pt x="129292" y="320772"/>
                    <a:pt x="127324" y="321638"/>
                  </a:cubicBezTo>
                  <a:cubicBezTo>
                    <a:pt x="127289" y="321907"/>
                    <a:pt x="127078" y="322071"/>
                    <a:pt x="126692" y="322130"/>
                  </a:cubicBezTo>
                  <a:cubicBezTo>
                    <a:pt x="126305" y="322188"/>
                    <a:pt x="125954" y="322212"/>
                    <a:pt x="125638" y="322200"/>
                  </a:cubicBezTo>
                  <a:cubicBezTo>
                    <a:pt x="125649" y="321650"/>
                    <a:pt x="125767" y="321064"/>
                    <a:pt x="125989" y="320444"/>
                  </a:cubicBezTo>
                  <a:cubicBezTo>
                    <a:pt x="126212" y="319823"/>
                    <a:pt x="126469" y="319098"/>
                    <a:pt x="126762" y="318266"/>
                  </a:cubicBezTo>
                  <a:cubicBezTo>
                    <a:pt x="125052" y="318524"/>
                    <a:pt x="123413" y="318711"/>
                    <a:pt x="121843" y="318828"/>
                  </a:cubicBezTo>
                  <a:cubicBezTo>
                    <a:pt x="120274" y="318945"/>
                    <a:pt x="118915" y="319133"/>
                    <a:pt x="117768" y="319390"/>
                  </a:cubicBezTo>
                  <a:cubicBezTo>
                    <a:pt x="115519" y="319390"/>
                    <a:pt x="113270" y="318828"/>
                    <a:pt x="111022" y="317704"/>
                  </a:cubicBezTo>
                  <a:lnTo>
                    <a:pt x="104276" y="312085"/>
                  </a:lnTo>
                  <a:cubicBezTo>
                    <a:pt x="103128" y="312693"/>
                    <a:pt x="102051" y="312881"/>
                    <a:pt x="101043" y="312647"/>
                  </a:cubicBezTo>
                  <a:cubicBezTo>
                    <a:pt x="100036" y="312412"/>
                    <a:pt x="99240" y="311476"/>
                    <a:pt x="98654" y="309837"/>
                  </a:cubicBezTo>
                  <a:cubicBezTo>
                    <a:pt x="98116" y="308408"/>
                    <a:pt x="98069" y="307050"/>
                    <a:pt x="98514" y="305762"/>
                  </a:cubicBezTo>
                  <a:cubicBezTo>
                    <a:pt x="98959" y="304474"/>
                    <a:pt x="99755" y="303397"/>
                    <a:pt x="100903" y="302531"/>
                  </a:cubicBezTo>
                  <a:cubicBezTo>
                    <a:pt x="102859" y="301114"/>
                    <a:pt x="104850" y="299733"/>
                    <a:pt x="106876" y="298386"/>
                  </a:cubicBezTo>
                  <a:cubicBezTo>
                    <a:pt x="108902" y="297040"/>
                    <a:pt x="111033" y="295799"/>
                    <a:pt x="113270" y="294663"/>
                  </a:cubicBezTo>
                  <a:cubicBezTo>
                    <a:pt x="124853" y="288458"/>
                    <a:pt x="135698" y="281199"/>
                    <a:pt x="145805" y="272887"/>
                  </a:cubicBezTo>
                  <a:cubicBezTo>
                    <a:pt x="155912" y="264574"/>
                    <a:pt x="164930" y="255349"/>
                    <a:pt x="172859" y="245210"/>
                  </a:cubicBezTo>
                  <a:cubicBezTo>
                    <a:pt x="176173" y="241252"/>
                    <a:pt x="179242" y="237084"/>
                    <a:pt x="182064" y="232706"/>
                  </a:cubicBezTo>
                  <a:cubicBezTo>
                    <a:pt x="184887" y="228327"/>
                    <a:pt x="187814" y="223878"/>
                    <a:pt x="190848" y="219359"/>
                  </a:cubicBezTo>
                  <a:cubicBezTo>
                    <a:pt x="191117" y="219066"/>
                    <a:pt x="191281" y="218668"/>
                    <a:pt x="191340" y="218165"/>
                  </a:cubicBezTo>
                  <a:cubicBezTo>
                    <a:pt x="191398" y="217661"/>
                    <a:pt x="191422" y="217123"/>
                    <a:pt x="191410" y="216549"/>
                  </a:cubicBezTo>
                  <a:cubicBezTo>
                    <a:pt x="191141" y="216525"/>
                    <a:pt x="190977" y="216432"/>
                    <a:pt x="190918" y="216268"/>
                  </a:cubicBezTo>
                  <a:cubicBezTo>
                    <a:pt x="190859" y="216104"/>
                    <a:pt x="190836" y="216010"/>
                    <a:pt x="190848" y="215987"/>
                  </a:cubicBezTo>
                  <a:cubicBezTo>
                    <a:pt x="189723" y="217766"/>
                    <a:pt x="188599" y="219265"/>
                    <a:pt x="187475" y="220483"/>
                  </a:cubicBezTo>
                  <a:cubicBezTo>
                    <a:pt x="184383" y="222976"/>
                    <a:pt x="181291" y="225295"/>
                    <a:pt x="178199" y="227437"/>
                  </a:cubicBezTo>
                  <a:cubicBezTo>
                    <a:pt x="175107" y="229580"/>
                    <a:pt x="172016" y="231757"/>
                    <a:pt x="168924" y="233970"/>
                  </a:cubicBezTo>
                  <a:cubicBezTo>
                    <a:pt x="167495" y="234497"/>
                    <a:pt x="165996" y="234848"/>
                    <a:pt x="164426" y="235024"/>
                  </a:cubicBezTo>
                  <a:cubicBezTo>
                    <a:pt x="162857" y="235199"/>
                    <a:pt x="161358" y="235410"/>
                    <a:pt x="159929" y="235656"/>
                  </a:cubicBezTo>
                  <a:cubicBezTo>
                    <a:pt x="157130" y="235925"/>
                    <a:pt x="154436" y="236089"/>
                    <a:pt x="151848" y="236148"/>
                  </a:cubicBezTo>
                  <a:cubicBezTo>
                    <a:pt x="149260" y="236206"/>
                    <a:pt x="146707" y="236230"/>
                    <a:pt x="144189" y="236218"/>
                  </a:cubicBezTo>
                  <a:cubicBezTo>
                    <a:pt x="142819" y="236241"/>
                    <a:pt x="141624" y="236195"/>
                    <a:pt x="140605" y="236077"/>
                  </a:cubicBezTo>
                  <a:cubicBezTo>
                    <a:pt x="139586" y="235960"/>
                    <a:pt x="138532" y="235633"/>
                    <a:pt x="137443" y="235094"/>
                  </a:cubicBezTo>
                  <a:cubicBezTo>
                    <a:pt x="134035" y="233689"/>
                    <a:pt x="130732" y="232144"/>
                    <a:pt x="127535" y="230458"/>
                  </a:cubicBezTo>
                  <a:cubicBezTo>
                    <a:pt x="124338" y="228772"/>
                    <a:pt x="121457" y="226945"/>
                    <a:pt x="118892" y="224978"/>
                  </a:cubicBezTo>
                  <a:cubicBezTo>
                    <a:pt x="116093" y="223246"/>
                    <a:pt x="113540" y="221232"/>
                    <a:pt x="111233" y="218937"/>
                  </a:cubicBezTo>
                  <a:cubicBezTo>
                    <a:pt x="108925" y="216642"/>
                    <a:pt x="106794" y="214348"/>
                    <a:pt x="104838" y="212053"/>
                  </a:cubicBezTo>
                  <a:cubicBezTo>
                    <a:pt x="102379" y="210004"/>
                    <a:pt x="99849" y="207920"/>
                    <a:pt x="97249" y="205801"/>
                  </a:cubicBezTo>
                  <a:cubicBezTo>
                    <a:pt x="94649" y="203682"/>
                    <a:pt x="91557" y="202019"/>
                    <a:pt x="87973" y="200814"/>
                  </a:cubicBezTo>
                  <a:cubicBezTo>
                    <a:pt x="87435" y="200228"/>
                    <a:pt x="87107" y="199572"/>
                    <a:pt x="86990" y="198847"/>
                  </a:cubicBezTo>
                  <a:cubicBezTo>
                    <a:pt x="86872" y="198121"/>
                    <a:pt x="86826" y="197465"/>
                    <a:pt x="86849" y="196880"/>
                  </a:cubicBezTo>
                  <a:cubicBezTo>
                    <a:pt x="86849" y="196294"/>
                    <a:pt x="86990" y="195779"/>
                    <a:pt x="87271" y="195334"/>
                  </a:cubicBezTo>
                  <a:cubicBezTo>
                    <a:pt x="87552" y="194889"/>
                    <a:pt x="87973" y="194655"/>
                    <a:pt x="88536" y="194632"/>
                  </a:cubicBezTo>
                  <a:cubicBezTo>
                    <a:pt x="93876" y="193543"/>
                    <a:pt x="99216" y="192630"/>
                    <a:pt x="104557" y="191892"/>
                  </a:cubicBezTo>
                  <a:cubicBezTo>
                    <a:pt x="109897" y="191155"/>
                    <a:pt x="115238" y="190382"/>
                    <a:pt x="120578" y="189574"/>
                  </a:cubicBezTo>
                  <a:cubicBezTo>
                    <a:pt x="125368" y="188954"/>
                    <a:pt x="130264" y="188087"/>
                    <a:pt x="135265" y="186975"/>
                  </a:cubicBezTo>
                  <a:cubicBezTo>
                    <a:pt x="140266" y="185863"/>
                    <a:pt x="145301" y="184856"/>
                    <a:pt x="150373" y="183954"/>
                  </a:cubicBezTo>
                  <a:cubicBezTo>
                    <a:pt x="153464" y="183708"/>
                    <a:pt x="156556" y="183357"/>
                    <a:pt x="159648" y="182901"/>
                  </a:cubicBezTo>
                  <a:cubicBezTo>
                    <a:pt x="162740" y="182444"/>
                    <a:pt x="165832" y="181671"/>
                    <a:pt x="168924" y="180582"/>
                  </a:cubicBezTo>
                  <a:cubicBezTo>
                    <a:pt x="169802" y="180524"/>
                    <a:pt x="170575" y="180219"/>
                    <a:pt x="171243" y="179669"/>
                  </a:cubicBezTo>
                  <a:cubicBezTo>
                    <a:pt x="171910" y="179119"/>
                    <a:pt x="172261" y="178674"/>
                    <a:pt x="172297" y="178335"/>
                  </a:cubicBezTo>
                  <a:cubicBezTo>
                    <a:pt x="173198" y="174693"/>
                    <a:pt x="174206" y="171017"/>
                    <a:pt x="175318" y="167306"/>
                  </a:cubicBezTo>
                  <a:cubicBezTo>
                    <a:pt x="176431" y="163594"/>
                    <a:pt x="177297" y="159778"/>
                    <a:pt x="177918" y="155856"/>
                  </a:cubicBezTo>
                  <a:cubicBezTo>
                    <a:pt x="178433" y="153584"/>
                    <a:pt x="178668" y="151102"/>
                    <a:pt x="178621" y="148409"/>
                  </a:cubicBezTo>
                  <a:cubicBezTo>
                    <a:pt x="178574" y="145717"/>
                    <a:pt x="178527" y="142954"/>
                    <a:pt x="178480" y="140120"/>
                  </a:cubicBezTo>
                  <a:cubicBezTo>
                    <a:pt x="178738" y="135671"/>
                    <a:pt x="178925" y="131503"/>
                    <a:pt x="179042" y="127616"/>
                  </a:cubicBezTo>
                  <a:cubicBezTo>
                    <a:pt x="179160" y="123729"/>
                    <a:pt x="179347" y="119842"/>
                    <a:pt x="179605" y="115955"/>
                  </a:cubicBezTo>
                  <a:cubicBezTo>
                    <a:pt x="179628" y="114293"/>
                    <a:pt x="179581" y="112701"/>
                    <a:pt x="179464" y="111179"/>
                  </a:cubicBezTo>
                  <a:cubicBezTo>
                    <a:pt x="179347" y="109657"/>
                    <a:pt x="179019" y="108064"/>
                    <a:pt x="178480" y="106402"/>
                  </a:cubicBezTo>
                  <a:cubicBezTo>
                    <a:pt x="177813" y="104212"/>
                    <a:pt x="176478" y="102690"/>
                    <a:pt x="174475" y="101836"/>
                  </a:cubicBezTo>
                  <a:cubicBezTo>
                    <a:pt x="172472" y="100981"/>
                    <a:pt x="170435" y="100442"/>
                    <a:pt x="168362" y="100220"/>
                  </a:cubicBezTo>
                  <a:cubicBezTo>
                    <a:pt x="165035" y="100185"/>
                    <a:pt x="161990" y="99834"/>
                    <a:pt x="159227" y="99167"/>
                  </a:cubicBezTo>
                  <a:cubicBezTo>
                    <a:pt x="156463" y="98499"/>
                    <a:pt x="153699" y="97727"/>
                    <a:pt x="150935" y="96850"/>
                  </a:cubicBezTo>
                  <a:cubicBezTo>
                    <a:pt x="147550" y="95540"/>
                    <a:pt x="144341" y="94230"/>
                    <a:pt x="141308" y="92920"/>
                  </a:cubicBezTo>
                  <a:cubicBezTo>
                    <a:pt x="138275" y="91610"/>
                    <a:pt x="135487" y="89738"/>
                    <a:pt x="132946" y="87305"/>
                  </a:cubicBezTo>
                  <a:cubicBezTo>
                    <a:pt x="131576" y="86159"/>
                    <a:pt x="130521" y="84942"/>
                    <a:pt x="129784" y="83656"/>
                  </a:cubicBezTo>
                  <a:cubicBezTo>
                    <a:pt x="129046" y="82369"/>
                    <a:pt x="128413" y="81153"/>
                    <a:pt x="127886" y="80006"/>
                  </a:cubicBezTo>
                  <a:close/>
                  <a:moveTo>
                    <a:pt x="268144" y="48"/>
                  </a:moveTo>
                  <a:cubicBezTo>
                    <a:pt x="269667" y="-57"/>
                    <a:pt x="271259" y="13"/>
                    <a:pt x="272922" y="259"/>
                  </a:cubicBezTo>
                  <a:cubicBezTo>
                    <a:pt x="274316" y="270"/>
                    <a:pt x="275604" y="387"/>
                    <a:pt x="276787" y="610"/>
                  </a:cubicBezTo>
                  <a:cubicBezTo>
                    <a:pt x="277970" y="832"/>
                    <a:pt x="279118" y="1090"/>
                    <a:pt x="280230" y="1383"/>
                  </a:cubicBezTo>
                  <a:lnTo>
                    <a:pt x="304913" y="5316"/>
                  </a:lnTo>
                  <a:cubicBezTo>
                    <a:pt x="307704" y="5609"/>
                    <a:pt x="310392" y="6148"/>
                    <a:pt x="312975" y="6932"/>
                  </a:cubicBezTo>
                  <a:cubicBezTo>
                    <a:pt x="315558" y="7717"/>
                    <a:pt x="318108" y="8677"/>
                    <a:pt x="320625" y="9812"/>
                  </a:cubicBezTo>
                  <a:cubicBezTo>
                    <a:pt x="324535" y="11252"/>
                    <a:pt x="327954" y="13289"/>
                    <a:pt x="330881" y="15924"/>
                  </a:cubicBezTo>
                  <a:cubicBezTo>
                    <a:pt x="333808" y="18558"/>
                    <a:pt x="336384" y="21578"/>
                    <a:pt x="338608" y="24985"/>
                  </a:cubicBezTo>
                  <a:cubicBezTo>
                    <a:pt x="339978" y="27254"/>
                    <a:pt x="341172" y="29453"/>
                    <a:pt x="342191" y="31582"/>
                  </a:cubicBezTo>
                  <a:cubicBezTo>
                    <a:pt x="343209" y="33711"/>
                    <a:pt x="344263" y="35629"/>
                    <a:pt x="345352" y="37337"/>
                  </a:cubicBezTo>
                  <a:cubicBezTo>
                    <a:pt x="347061" y="39606"/>
                    <a:pt x="348841" y="41805"/>
                    <a:pt x="350690" y="43934"/>
                  </a:cubicBezTo>
                  <a:cubicBezTo>
                    <a:pt x="352540" y="46062"/>
                    <a:pt x="354320" y="47981"/>
                    <a:pt x="356029" y="49688"/>
                  </a:cubicBezTo>
                  <a:cubicBezTo>
                    <a:pt x="359167" y="53092"/>
                    <a:pt x="362024" y="56812"/>
                    <a:pt x="364599" y="60847"/>
                  </a:cubicBezTo>
                  <a:cubicBezTo>
                    <a:pt x="367175" y="64883"/>
                    <a:pt x="369189" y="69023"/>
                    <a:pt x="370641" y="73269"/>
                  </a:cubicBezTo>
                  <a:cubicBezTo>
                    <a:pt x="371776" y="77176"/>
                    <a:pt x="373017" y="81012"/>
                    <a:pt x="374364" y="84779"/>
                  </a:cubicBezTo>
                  <a:cubicBezTo>
                    <a:pt x="375710" y="88545"/>
                    <a:pt x="377092" y="92382"/>
                    <a:pt x="378508" y="96288"/>
                  </a:cubicBezTo>
                  <a:cubicBezTo>
                    <a:pt x="379023" y="98008"/>
                    <a:pt x="379398" y="99904"/>
                    <a:pt x="379632" y="101976"/>
                  </a:cubicBezTo>
                  <a:cubicBezTo>
                    <a:pt x="379866" y="104049"/>
                    <a:pt x="380241" y="106086"/>
                    <a:pt x="380756" y="108088"/>
                  </a:cubicBezTo>
                  <a:cubicBezTo>
                    <a:pt x="381295" y="112314"/>
                    <a:pt x="381763" y="116646"/>
                    <a:pt x="382161" y="121083"/>
                  </a:cubicBezTo>
                  <a:cubicBezTo>
                    <a:pt x="382559" y="125521"/>
                    <a:pt x="383027" y="129993"/>
                    <a:pt x="383566" y="134500"/>
                  </a:cubicBezTo>
                  <a:cubicBezTo>
                    <a:pt x="384374" y="141818"/>
                    <a:pt x="385006" y="149241"/>
                    <a:pt x="385463" y="156769"/>
                  </a:cubicBezTo>
                  <a:cubicBezTo>
                    <a:pt x="385919" y="164297"/>
                    <a:pt x="386411" y="171860"/>
                    <a:pt x="386938" y="179458"/>
                  </a:cubicBezTo>
                  <a:cubicBezTo>
                    <a:pt x="387231" y="183076"/>
                    <a:pt x="387488" y="186659"/>
                    <a:pt x="387711" y="190206"/>
                  </a:cubicBezTo>
                  <a:cubicBezTo>
                    <a:pt x="387933" y="193754"/>
                    <a:pt x="388050" y="197477"/>
                    <a:pt x="388062" y="201376"/>
                  </a:cubicBezTo>
                  <a:lnTo>
                    <a:pt x="389748" y="225540"/>
                  </a:lnTo>
                  <a:cubicBezTo>
                    <a:pt x="389795" y="229193"/>
                    <a:pt x="389982" y="232846"/>
                    <a:pt x="390310" y="236499"/>
                  </a:cubicBezTo>
                  <a:cubicBezTo>
                    <a:pt x="390637" y="240152"/>
                    <a:pt x="390825" y="243805"/>
                    <a:pt x="390872" y="247457"/>
                  </a:cubicBezTo>
                  <a:cubicBezTo>
                    <a:pt x="390895" y="251157"/>
                    <a:pt x="390989" y="254997"/>
                    <a:pt x="391153" y="258978"/>
                  </a:cubicBezTo>
                  <a:cubicBezTo>
                    <a:pt x="391317" y="262959"/>
                    <a:pt x="391410" y="266799"/>
                    <a:pt x="391434" y="270498"/>
                  </a:cubicBezTo>
                  <a:lnTo>
                    <a:pt x="391434" y="294663"/>
                  </a:lnTo>
                  <a:cubicBezTo>
                    <a:pt x="391199" y="298585"/>
                    <a:pt x="391106" y="302543"/>
                    <a:pt x="391153" y="306535"/>
                  </a:cubicBezTo>
                  <a:cubicBezTo>
                    <a:pt x="391199" y="310527"/>
                    <a:pt x="391106" y="314625"/>
                    <a:pt x="390872" y="318828"/>
                  </a:cubicBezTo>
                  <a:cubicBezTo>
                    <a:pt x="390860" y="323067"/>
                    <a:pt x="390743" y="327375"/>
                    <a:pt x="390520" y="331754"/>
                  </a:cubicBezTo>
                  <a:cubicBezTo>
                    <a:pt x="390298" y="336132"/>
                    <a:pt x="390040" y="340441"/>
                    <a:pt x="389748" y="344679"/>
                  </a:cubicBezTo>
                  <a:cubicBezTo>
                    <a:pt x="389396" y="349175"/>
                    <a:pt x="388975" y="353671"/>
                    <a:pt x="388483" y="358167"/>
                  </a:cubicBezTo>
                  <a:cubicBezTo>
                    <a:pt x="387992" y="362662"/>
                    <a:pt x="387851" y="367158"/>
                    <a:pt x="388062" y="371654"/>
                  </a:cubicBezTo>
                  <a:cubicBezTo>
                    <a:pt x="387699" y="376407"/>
                    <a:pt x="386879" y="381090"/>
                    <a:pt x="385603" y="385703"/>
                  </a:cubicBezTo>
                  <a:cubicBezTo>
                    <a:pt x="384327" y="390316"/>
                    <a:pt x="383086" y="394999"/>
                    <a:pt x="381880" y="399753"/>
                  </a:cubicBezTo>
                  <a:cubicBezTo>
                    <a:pt x="380756" y="403663"/>
                    <a:pt x="379773" y="407503"/>
                    <a:pt x="378930" y="411273"/>
                  </a:cubicBezTo>
                  <a:cubicBezTo>
                    <a:pt x="378087" y="415043"/>
                    <a:pt x="377384" y="418883"/>
                    <a:pt x="376822" y="422794"/>
                  </a:cubicBezTo>
                  <a:cubicBezTo>
                    <a:pt x="376108" y="426482"/>
                    <a:pt x="375148" y="430064"/>
                    <a:pt x="373942" y="433541"/>
                  </a:cubicBezTo>
                  <a:cubicBezTo>
                    <a:pt x="372736" y="437019"/>
                    <a:pt x="370512" y="440180"/>
                    <a:pt x="367269" y="443025"/>
                  </a:cubicBezTo>
                  <a:cubicBezTo>
                    <a:pt x="366203" y="443622"/>
                    <a:pt x="365384" y="444395"/>
                    <a:pt x="364810" y="445343"/>
                  </a:cubicBezTo>
                  <a:cubicBezTo>
                    <a:pt x="364236" y="446291"/>
                    <a:pt x="363557" y="447204"/>
                    <a:pt x="362773" y="448083"/>
                  </a:cubicBezTo>
                  <a:cubicBezTo>
                    <a:pt x="360759" y="449651"/>
                    <a:pt x="358605" y="450447"/>
                    <a:pt x="356310" y="450471"/>
                  </a:cubicBezTo>
                  <a:cubicBezTo>
                    <a:pt x="354016" y="450494"/>
                    <a:pt x="351861" y="450447"/>
                    <a:pt x="349847" y="450330"/>
                  </a:cubicBezTo>
                  <a:lnTo>
                    <a:pt x="345352" y="450330"/>
                  </a:lnTo>
                  <a:cubicBezTo>
                    <a:pt x="346663" y="451946"/>
                    <a:pt x="348115" y="452930"/>
                    <a:pt x="349707" y="453281"/>
                  </a:cubicBezTo>
                  <a:cubicBezTo>
                    <a:pt x="351299" y="453632"/>
                    <a:pt x="353594" y="453773"/>
                    <a:pt x="356591" y="453702"/>
                  </a:cubicBezTo>
                  <a:cubicBezTo>
                    <a:pt x="355994" y="453995"/>
                    <a:pt x="355362" y="454253"/>
                    <a:pt x="354695" y="454475"/>
                  </a:cubicBezTo>
                  <a:cubicBezTo>
                    <a:pt x="354027" y="454697"/>
                    <a:pt x="353535" y="454815"/>
                    <a:pt x="353219" y="454826"/>
                  </a:cubicBezTo>
                  <a:lnTo>
                    <a:pt x="343666" y="452578"/>
                  </a:lnTo>
                  <a:cubicBezTo>
                    <a:pt x="341394" y="451794"/>
                    <a:pt x="339053" y="451115"/>
                    <a:pt x="336641" y="450541"/>
                  </a:cubicBezTo>
                  <a:cubicBezTo>
                    <a:pt x="334229" y="449968"/>
                    <a:pt x="331888" y="449148"/>
                    <a:pt x="329616" y="448083"/>
                  </a:cubicBezTo>
                  <a:cubicBezTo>
                    <a:pt x="328773" y="448036"/>
                    <a:pt x="327930" y="447708"/>
                    <a:pt x="327087" y="447099"/>
                  </a:cubicBezTo>
                  <a:cubicBezTo>
                    <a:pt x="326245" y="446490"/>
                    <a:pt x="325402" y="445881"/>
                    <a:pt x="324559" y="445273"/>
                  </a:cubicBezTo>
                  <a:cubicBezTo>
                    <a:pt x="320052" y="442849"/>
                    <a:pt x="315583" y="440671"/>
                    <a:pt x="311154" y="438740"/>
                  </a:cubicBezTo>
                  <a:cubicBezTo>
                    <a:pt x="306724" y="436808"/>
                    <a:pt x="302401" y="434490"/>
                    <a:pt x="298185" y="431785"/>
                  </a:cubicBezTo>
                  <a:cubicBezTo>
                    <a:pt x="294213" y="429631"/>
                    <a:pt x="290380" y="427336"/>
                    <a:pt x="286686" y="424901"/>
                  </a:cubicBezTo>
                  <a:cubicBezTo>
                    <a:pt x="282991" y="422466"/>
                    <a:pt x="279715" y="419328"/>
                    <a:pt x="276857" y="415488"/>
                  </a:cubicBezTo>
                  <a:cubicBezTo>
                    <a:pt x="275417" y="414387"/>
                    <a:pt x="273941" y="413217"/>
                    <a:pt x="272430" y="411976"/>
                  </a:cubicBezTo>
                  <a:cubicBezTo>
                    <a:pt x="270920" y="410735"/>
                    <a:pt x="269585" y="409283"/>
                    <a:pt x="268425" y="407620"/>
                  </a:cubicBezTo>
                  <a:lnTo>
                    <a:pt x="263366" y="400877"/>
                  </a:lnTo>
                  <a:cubicBezTo>
                    <a:pt x="261386" y="398020"/>
                    <a:pt x="259302" y="395023"/>
                    <a:pt x="257112" y="391885"/>
                  </a:cubicBezTo>
                  <a:cubicBezTo>
                    <a:pt x="254922" y="388747"/>
                    <a:pt x="252696" y="385750"/>
                    <a:pt x="250436" y="382893"/>
                  </a:cubicBezTo>
                  <a:cubicBezTo>
                    <a:pt x="249300" y="381184"/>
                    <a:pt x="248059" y="379545"/>
                    <a:pt x="246712" y="377976"/>
                  </a:cubicBezTo>
                  <a:cubicBezTo>
                    <a:pt x="245365" y="376407"/>
                    <a:pt x="243983" y="375049"/>
                    <a:pt x="242566" y="373902"/>
                  </a:cubicBezTo>
                  <a:cubicBezTo>
                    <a:pt x="241137" y="372520"/>
                    <a:pt x="239779" y="371209"/>
                    <a:pt x="238490" y="369968"/>
                  </a:cubicBezTo>
                  <a:cubicBezTo>
                    <a:pt x="237202" y="368727"/>
                    <a:pt x="236125" y="367416"/>
                    <a:pt x="235258" y="366034"/>
                  </a:cubicBezTo>
                  <a:cubicBezTo>
                    <a:pt x="235000" y="365987"/>
                    <a:pt x="234813" y="365660"/>
                    <a:pt x="234696" y="365051"/>
                  </a:cubicBezTo>
                  <a:cubicBezTo>
                    <a:pt x="234579" y="364442"/>
                    <a:pt x="234391" y="363833"/>
                    <a:pt x="234134" y="363224"/>
                  </a:cubicBezTo>
                  <a:cubicBezTo>
                    <a:pt x="235527" y="363482"/>
                    <a:pt x="236816" y="363810"/>
                    <a:pt x="237999" y="364208"/>
                  </a:cubicBezTo>
                  <a:cubicBezTo>
                    <a:pt x="239181" y="364606"/>
                    <a:pt x="240329" y="365215"/>
                    <a:pt x="241442" y="366034"/>
                  </a:cubicBezTo>
                  <a:lnTo>
                    <a:pt x="256620" y="373902"/>
                  </a:lnTo>
                  <a:cubicBezTo>
                    <a:pt x="259185" y="375319"/>
                    <a:pt x="261925" y="376700"/>
                    <a:pt x="264841" y="378046"/>
                  </a:cubicBezTo>
                  <a:cubicBezTo>
                    <a:pt x="267758" y="379393"/>
                    <a:pt x="270639" y="380634"/>
                    <a:pt x="273485" y="381769"/>
                  </a:cubicBezTo>
                  <a:cubicBezTo>
                    <a:pt x="276331" y="383198"/>
                    <a:pt x="279351" y="384556"/>
                    <a:pt x="282546" y="385844"/>
                  </a:cubicBezTo>
                  <a:cubicBezTo>
                    <a:pt x="285741" y="387132"/>
                    <a:pt x="288898" y="388209"/>
                    <a:pt x="292017" y="389075"/>
                  </a:cubicBezTo>
                  <a:lnTo>
                    <a:pt x="321749" y="401439"/>
                  </a:lnTo>
                  <a:lnTo>
                    <a:pt x="325121" y="403125"/>
                  </a:lnTo>
                  <a:cubicBezTo>
                    <a:pt x="325144" y="402305"/>
                    <a:pt x="325238" y="401696"/>
                    <a:pt x="325402" y="401298"/>
                  </a:cubicBezTo>
                  <a:cubicBezTo>
                    <a:pt x="325565" y="400900"/>
                    <a:pt x="325659" y="400572"/>
                    <a:pt x="325683" y="400315"/>
                  </a:cubicBezTo>
                  <a:cubicBezTo>
                    <a:pt x="325448" y="393852"/>
                    <a:pt x="325355" y="387389"/>
                    <a:pt x="325402" y="380927"/>
                  </a:cubicBezTo>
                  <a:cubicBezTo>
                    <a:pt x="325448" y="374464"/>
                    <a:pt x="325355" y="368001"/>
                    <a:pt x="325121" y="361538"/>
                  </a:cubicBezTo>
                  <a:cubicBezTo>
                    <a:pt x="325214" y="353577"/>
                    <a:pt x="325027" y="345335"/>
                    <a:pt x="324559" y="336811"/>
                  </a:cubicBezTo>
                  <a:lnTo>
                    <a:pt x="320063" y="292977"/>
                  </a:lnTo>
                  <a:cubicBezTo>
                    <a:pt x="319770" y="289079"/>
                    <a:pt x="319513" y="285356"/>
                    <a:pt x="319290" y="281808"/>
                  </a:cubicBezTo>
                  <a:cubicBezTo>
                    <a:pt x="319068" y="278261"/>
                    <a:pt x="318951" y="274678"/>
                    <a:pt x="318939" y="271060"/>
                  </a:cubicBezTo>
                  <a:cubicBezTo>
                    <a:pt x="318634" y="266541"/>
                    <a:pt x="318260" y="261952"/>
                    <a:pt x="317815" y="257292"/>
                  </a:cubicBezTo>
                  <a:cubicBezTo>
                    <a:pt x="317370" y="252632"/>
                    <a:pt x="316995" y="248043"/>
                    <a:pt x="316691" y="243524"/>
                  </a:cubicBezTo>
                  <a:cubicBezTo>
                    <a:pt x="316785" y="241369"/>
                    <a:pt x="316597" y="239496"/>
                    <a:pt x="316129" y="237904"/>
                  </a:cubicBezTo>
                  <a:cubicBezTo>
                    <a:pt x="316082" y="231710"/>
                    <a:pt x="315895" y="225552"/>
                    <a:pt x="315567" y="219429"/>
                  </a:cubicBezTo>
                  <a:cubicBezTo>
                    <a:pt x="315239" y="213306"/>
                    <a:pt x="315052" y="207288"/>
                    <a:pt x="315005" y="201376"/>
                  </a:cubicBezTo>
                  <a:cubicBezTo>
                    <a:pt x="314982" y="197430"/>
                    <a:pt x="314888" y="193520"/>
                    <a:pt x="314725" y="189644"/>
                  </a:cubicBezTo>
                  <a:cubicBezTo>
                    <a:pt x="314561" y="185769"/>
                    <a:pt x="314468" y="181999"/>
                    <a:pt x="314444" y="178335"/>
                  </a:cubicBezTo>
                  <a:cubicBezTo>
                    <a:pt x="313907" y="174635"/>
                    <a:pt x="313580" y="170795"/>
                    <a:pt x="313463" y="166814"/>
                  </a:cubicBezTo>
                  <a:cubicBezTo>
                    <a:pt x="313346" y="162833"/>
                    <a:pt x="313300" y="158993"/>
                    <a:pt x="313323" y="155294"/>
                  </a:cubicBezTo>
                  <a:cubicBezTo>
                    <a:pt x="313078" y="151371"/>
                    <a:pt x="313008" y="147414"/>
                    <a:pt x="313113" y="143422"/>
                  </a:cubicBezTo>
                  <a:cubicBezTo>
                    <a:pt x="313218" y="139430"/>
                    <a:pt x="313288" y="135332"/>
                    <a:pt x="313323" y="131129"/>
                  </a:cubicBezTo>
                  <a:lnTo>
                    <a:pt x="311641" y="96288"/>
                  </a:lnTo>
                  <a:cubicBezTo>
                    <a:pt x="311174" y="85714"/>
                    <a:pt x="310987" y="75421"/>
                    <a:pt x="311080" y="65409"/>
                  </a:cubicBezTo>
                  <a:cubicBezTo>
                    <a:pt x="311185" y="61198"/>
                    <a:pt x="310975" y="57128"/>
                    <a:pt x="310449" y="53197"/>
                  </a:cubicBezTo>
                  <a:cubicBezTo>
                    <a:pt x="309924" y="49267"/>
                    <a:pt x="308452" y="45478"/>
                    <a:pt x="306034" y="41828"/>
                  </a:cubicBezTo>
                  <a:cubicBezTo>
                    <a:pt x="303885" y="38729"/>
                    <a:pt x="301876" y="35664"/>
                    <a:pt x="300007" y="32635"/>
                  </a:cubicBezTo>
                  <a:cubicBezTo>
                    <a:pt x="298138" y="29605"/>
                    <a:pt x="295849" y="26681"/>
                    <a:pt x="293139" y="23862"/>
                  </a:cubicBezTo>
                  <a:cubicBezTo>
                    <a:pt x="291071" y="21895"/>
                    <a:pt x="288476" y="20209"/>
                    <a:pt x="285353" y="18804"/>
                  </a:cubicBezTo>
                  <a:cubicBezTo>
                    <a:pt x="282231" y="17399"/>
                    <a:pt x="279211" y="16275"/>
                    <a:pt x="276295" y="15432"/>
                  </a:cubicBezTo>
                  <a:cubicBezTo>
                    <a:pt x="274574" y="14109"/>
                    <a:pt x="272817" y="13243"/>
                    <a:pt x="271025" y="12833"/>
                  </a:cubicBezTo>
                  <a:cubicBezTo>
                    <a:pt x="269233" y="12423"/>
                    <a:pt x="267617" y="11978"/>
                    <a:pt x="266177" y="11498"/>
                  </a:cubicBezTo>
                  <a:cubicBezTo>
                    <a:pt x="262241" y="10374"/>
                    <a:pt x="258868" y="9812"/>
                    <a:pt x="256058" y="9812"/>
                  </a:cubicBezTo>
                  <a:cubicBezTo>
                    <a:pt x="253528" y="9473"/>
                    <a:pt x="250998" y="9028"/>
                    <a:pt x="248469" y="8478"/>
                  </a:cubicBezTo>
                  <a:cubicBezTo>
                    <a:pt x="245939" y="7927"/>
                    <a:pt x="243409" y="7623"/>
                    <a:pt x="240880" y="7564"/>
                  </a:cubicBezTo>
                  <a:cubicBezTo>
                    <a:pt x="233255" y="7799"/>
                    <a:pt x="225455" y="8033"/>
                    <a:pt x="217480" y="8267"/>
                  </a:cubicBezTo>
                  <a:cubicBezTo>
                    <a:pt x="209504" y="8501"/>
                    <a:pt x="201564" y="9016"/>
                    <a:pt x="193659" y="9812"/>
                  </a:cubicBezTo>
                  <a:cubicBezTo>
                    <a:pt x="188318" y="10140"/>
                    <a:pt x="182978" y="10889"/>
                    <a:pt x="177637" y="12060"/>
                  </a:cubicBezTo>
                  <a:cubicBezTo>
                    <a:pt x="172297" y="13231"/>
                    <a:pt x="166956" y="14542"/>
                    <a:pt x="161616" y="15994"/>
                  </a:cubicBezTo>
                  <a:cubicBezTo>
                    <a:pt x="156263" y="17949"/>
                    <a:pt x="150806" y="19939"/>
                    <a:pt x="145243" y="21964"/>
                  </a:cubicBezTo>
                  <a:cubicBezTo>
                    <a:pt x="139680" y="23989"/>
                    <a:pt x="134082" y="26119"/>
                    <a:pt x="128449" y="28354"/>
                  </a:cubicBezTo>
                  <a:cubicBezTo>
                    <a:pt x="128425" y="28085"/>
                    <a:pt x="128331" y="27921"/>
                    <a:pt x="128167" y="27862"/>
                  </a:cubicBezTo>
                  <a:cubicBezTo>
                    <a:pt x="128003" y="27804"/>
                    <a:pt x="127910" y="27780"/>
                    <a:pt x="127886" y="27792"/>
                  </a:cubicBezTo>
                  <a:cubicBezTo>
                    <a:pt x="130967" y="26365"/>
                    <a:pt x="134082" y="24867"/>
                    <a:pt x="137232" y="23299"/>
                  </a:cubicBezTo>
                  <a:cubicBezTo>
                    <a:pt x="140383" y="21731"/>
                    <a:pt x="143638" y="20232"/>
                    <a:pt x="147000" y="18804"/>
                  </a:cubicBezTo>
                  <a:cubicBezTo>
                    <a:pt x="151766" y="17059"/>
                    <a:pt x="156568" y="15350"/>
                    <a:pt x="161405" y="13676"/>
                  </a:cubicBezTo>
                  <a:cubicBezTo>
                    <a:pt x="166242" y="12002"/>
                    <a:pt x="171184" y="10714"/>
                    <a:pt x="176232" y="9812"/>
                  </a:cubicBezTo>
                  <a:cubicBezTo>
                    <a:pt x="182146" y="8115"/>
                    <a:pt x="188166" y="6733"/>
                    <a:pt x="194291" y="5668"/>
                  </a:cubicBezTo>
                  <a:cubicBezTo>
                    <a:pt x="200416" y="4602"/>
                    <a:pt x="206576" y="3923"/>
                    <a:pt x="212772" y="3630"/>
                  </a:cubicBezTo>
                  <a:cubicBezTo>
                    <a:pt x="218112" y="3549"/>
                    <a:pt x="223453" y="3150"/>
                    <a:pt x="228793" y="2436"/>
                  </a:cubicBezTo>
                  <a:cubicBezTo>
                    <a:pt x="234134" y="1722"/>
                    <a:pt x="239474" y="1184"/>
                    <a:pt x="244815" y="821"/>
                  </a:cubicBezTo>
                  <a:cubicBezTo>
                    <a:pt x="247942" y="586"/>
                    <a:pt x="251104" y="493"/>
                    <a:pt x="254301" y="540"/>
                  </a:cubicBezTo>
                  <a:cubicBezTo>
                    <a:pt x="257498" y="586"/>
                    <a:pt x="260520" y="493"/>
                    <a:pt x="263366" y="259"/>
                  </a:cubicBezTo>
                  <a:cubicBezTo>
                    <a:pt x="265029" y="224"/>
                    <a:pt x="266622" y="153"/>
                    <a:pt x="268144" y="4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113349" y="-1124333"/>
              <a:ext cx="775585" cy="1090837"/>
            </a:xfrm>
            <a:custGeom>
              <a:avLst/>
              <a:gdLst/>
              <a:ahLst/>
              <a:cxnLst/>
              <a:rect l="l" t="t" r="r" b="b"/>
              <a:pathLst>
                <a:path w="370899" h="521658">
                  <a:moveTo>
                    <a:pt x="312640" y="514085"/>
                  </a:moveTo>
                  <a:cubicBezTo>
                    <a:pt x="310837" y="513768"/>
                    <a:pt x="308823" y="514120"/>
                    <a:pt x="306599" y="515138"/>
                  </a:cubicBezTo>
                  <a:cubicBezTo>
                    <a:pt x="306868" y="515162"/>
                    <a:pt x="307032" y="515255"/>
                    <a:pt x="307090" y="515419"/>
                  </a:cubicBezTo>
                  <a:cubicBezTo>
                    <a:pt x="307149" y="515583"/>
                    <a:pt x="307172" y="515677"/>
                    <a:pt x="307161" y="515700"/>
                  </a:cubicBezTo>
                  <a:cubicBezTo>
                    <a:pt x="308612" y="516602"/>
                    <a:pt x="310205" y="517468"/>
                    <a:pt x="311937" y="518299"/>
                  </a:cubicBezTo>
                  <a:cubicBezTo>
                    <a:pt x="313670" y="519131"/>
                    <a:pt x="315262" y="519576"/>
                    <a:pt x="316714" y="519634"/>
                  </a:cubicBezTo>
                  <a:cubicBezTo>
                    <a:pt x="317030" y="519868"/>
                    <a:pt x="317381" y="519821"/>
                    <a:pt x="317768" y="519494"/>
                  </a:cubicBezTo>
                  <a:cubicBezTo>
                    <a:pt x="318154" y="519166"/>
                    <a:pt x="318365" y="518838"/>
                    <a:pt x="318400" y="518510"/>
                  </a:cubicBezTo>
                  <a:cubicBezTo>
                    <a:pt x="318412" y="517878"/>
                    <a:pt x="318388" y="517175"/>
                    <a:pt x="318330" y="516403"/>
                  </a:cubicBezTo>
                  <a:cubicBezTo>
                    <a:pt x="318271" y="515630"/>
                    <a:pt x="318107" y="515209"/>
                    <a:pt x="317838" y="515138"/>
                  </a:cubicBezTo>
                  <a:cubicBezTo>
                    <a:pt x="316176" y="514752"/>
                    <a:pt x="314443" y="514401"/>
                    <a:pt x="312640" y="514085"/>
                  </a:cubicBezTo>
                  <a:close/>
                  <a:moveTo>
                    <a:pt x="255479" y="379205"/>
                  </a:moveTo>
                  <a:cubicBezTo>
                    <a:pt x="251641" y="381354"/>
                    <a:pt x="247523" y="383223"/>
                    <a:pt x="243124" y="384811"/>
                  </a:cubicBezTo>
                  <a:cubicBezTo>
                    <a:pt x="238047" y="387100"/>
                    <a:pt x="232758" y="388689"/>
                    <a:pt x="227260" y="389576"/>
                  </a:cubicBezTo>
                  <a:cubicBezTo>
                    <a:pt x="221761" y="390464"/>
                    <a:pt x="216192" y="390370"/>
                    <a:pt x="210553" y="389296"/>
                  </a:cubicBezTo>
                  <a:lnTo>
                    <a:pt x="204937" y="389857"/>
                  </a:lnTo>
                  <a:cubicBezTo>
                    <a:pt x="204926" y="390394"/>
                    <a:pt x="204949" y="390721"/>
                    <a:pt x="205007" y="390838"/>
                  </a:cubicBezTo>
                  <a:cubicBezTo>
                    <a:pt x="205066" y="390954"/>
                    <a:pt x="205230" y="391001"/>
                    <a:pt x="205499" y="390978"/>
                  </a:cubicBezTo>
                  <a:cubicBezTo>
                    <a:pt x="206060" y="391445"/>
                    <a:pt x="206622" y="391632"/>
                    <a:pt x="207184" y="391538"/>
                  </a:cubicBezTo>
                  <a:cubicBezTo>
                    <a:pt x="211126" y="392601"/>
                    <a:pt x="215034" y="392998"/>
                    <a:pt x="218906" y="392730"/>
                  </a:cubicBezTo>
                  <a:cubicBezTo>
                    <a:pt x="222779" y="392461"/>
                    <a:pt x="226546" y="391877"/>
                    <a:pt x="230208" y="390978"/>
                  </a:cubicBezTo>
                  <a:cubicBezTo>
                    <a:pt x="233566" y="390102"/>
                    <a:pt x="236818" y="389051"/>
                    <a:pt x="239965" y="387824"/>
                  </a:cubicBezTo>
                  <a:cubicBezTo>
                    <a:pt x="243112" y="386598"/>
                    <a:pt x="246224" y="385407"/>
                    <a:pt x="249301" y="384251"/>
                  </a:cubicBezTo>
                  <a:cubicBezTo>
                    <a:pt x="250670" y="383678"/>
                    <a:pt x="252004" y="383001"/>
                    <a:pt x="253303" y="382218"/>
                  </a:cubicBezTo>
                  <a:cubicBezTo>
                    <a:pt x="254601" y="381436"/>
                    <a:pt x="256075" y="380618"/>
                    <a:pt x="257725" y="379766"/>
                  </a:cubicBezTo>
                  <a:cubicBezTo>
                    <a:pt x="257456" y="379743"/>
                    <a:pt x="257292" y="379649"/>
                    <a:pt x="257234" y="379486"/>
                  </a:cubicBezTo>
                  <a:cubicBezTo>
                    <a:pt x="257175" y="379322"/>
                    <a:pt x="257152" y="379229"/>
                    <a:pt x="257163" y="379205"/>
                  </a:cubicBezTo>
                  <a:close/>
                  <a:moveTo>
                    <a:pt x="209430" y="312887"/>
                  </a:moveTo>
                  <a:lnTo>
                    <a:pt x="229769" y="314263"/>
                  </a:lnTo>
                  <a:lnTo>
                    <a:pt x="220661" y="315129"/>
                  </a:lnTo>
                  <a:close/>
                  <a:moveTo>
                    <a:pt x="282996" y="302781"/>
                  </a:moveTo>
                  <a:cubicBezTo>
                    <a:pt x="280445" y="303597"/>
                    <a:pt x="277965" y="304340"/>
                    <a:pt x="275555" y="305010"/>
                  </a:cubicBezTo>
                  <a:cubicBezTo>
                    <a:pt x="273145" y="305680"/>
                    <a:pt x="270945" y="306419"/>
                    <a:pt x="268956" y="307225"/>
                  </a:cubicBezTo>
                  <a:lnTo>
                    <a:pt x="252109" y="312887"/>
                  </a:lnTo>
                  <a:lnTo>
                    <a:pt x="248178" y="315689"/>
                  </a:lnTo>
                  <a:cubicBezTo>
                    <a:pt x="244832" y="318772"/>
                    <a:pt x="241697" y="321855"/>
                    <a:pt x="238772" y="324937"/>
                  </a:cubicBezTo>
                  <a:cubicBezTo>
                    <a:pt x="235847" y="328020"/>
                    <a:pt x="232992" y="331103"/>
                    <a:pt x="230208" y="334185"/>
                  </a:cubicBezTo>
                  <a:lnTo>
                    <a:pt x="213922" y="352224"/>
                  </a:lnTo>
                  <a:cubicBezTo>
                    <a:pt x="213092" y="352800"/>
                    <a:pt x="212366" y="353481"/>
                    <a:pt x="211746" y="354265"/>
                  </a:cubicBezTo>
                  <a:cubicBezTo>
                    <a:pt x="211126" y="355050"/>
                    <a:pt x="210541" y="355865"/>
                    <a:pt x="209991" y="356712"/>
                  </a:cubicBezTo>
                  <a:cubicBezTo>
                    <a:pt x="210015" y="356689"/>
                    <a:pt x="210108" y="356735"/>
                    <a:pt x="210272" y="356850"/>
                  </a:cubicBezTo>
                  <a:cubicBezTo>
                    <a:pt x="210436" y="356965"/>
                    <a:pt x="210530" y="357286"/>
                    <a:pt x="210553" y="357815"/>
                  </a:cubicBezTo>
                  <a:lnTo>
                    <a:pt x="217853" y="354480"/>
                  </a:lnTo>
                  <a:cubicBezTo>
                    <a:pt x="223457" y="351919"/>
                    <a:pt x="229237" y="349851"/>
                    <a:pt x="235192" y="348277"/>
                  </a:cubicBezTo>
                  <a:cubicBezTo>
                    <a:pt x="241147" y="346702"/>
                    <a:pt x="247348" y="345762"/>
                    <a:pt x="253794" y="345457"/>
                  </a:cubicBezTo>
                  <a:cubicBezTo>
                    <a:pt x="256029" y="344963"/>
                    <a:pt x="258158" y="344823"/>
                    <a:pt x="260182" y="345034"/>
                  </a:cubicBezTo>
                  <a:cubicBezTo>
                    <a:pt x="262206" y="345245"/>
                    <a:pt x="264195" y="345386"/>
                    <a:pt x="266149" y="345457"/>
                  </a:cubicBezTo>
                  <a:cubicBezTo>
                    <a:pt x="267014" y="345516"/>
                    <a:pt x="267950" y="345539"/>
                    <a:pt x="268956" y="345527"/>
                  </a:cubicBezTo>
                  <a:cubicBezTo>
                    <a:pt x="269963" y="345516"/>
                    <a:pt x="270899" y="345116"/>
                    <a:pt x="271764" y="344329"/>
                  </a:cubicBezTo>
                  <a:cubicBezTo>
                    <a:pt x="272583" y="344294"/>
                    <a:pt x="273472" y="344223"/>
                    <a:pt x="274432" y="344118"/>
                  </a:cubicBezTo>
                  <a:cubicBezTo>
                    <a:pt x="275391" y="344012"/>
                    <a:pt x="276561" y="344082"/>
                    <a:pt x="277942" y="344329"/>
                  </a:cubicBezTo>
                  <a:cubicBezTo>
                    <a:pt x="279112" y="345104"/>
                    <a:pt x="280141" y="345245"/>
                    <a:pt x="281030" y="344752"/>
                  </a:cubicBezTo>
                  <a:cubicBezTo>
                    <a:pt x="281919" y="344259"/>
                    <a:pt x="282387" y="343554"/>
                    <a:pt x="282434" y="342637"/>
                  </a:cubicBezTo>
                  <a:cubicBezTo>
                    <a:pt x="282703" y="339513"/>
                    <a:pt x="282867" y="336325"/>
                    <a:pt x="282925" y="333073"/>
                  </a:cubicBezTo>
                  <a:cubicBezTo>
                    <a:pt x="282984" y="329820"/>
                    <a:pt x="283007" y="326642"/>
                    <a:pt x="282996" y="323536"/>
                  </a:cubicBezTo>
                  <a:close/>
                  <a:moveTo>
                    <a:pt x="188090" y="302781"/>
                  </a:moveTo>
                  <a:lnTo>
                    <a:pt x="181910" y="370756"/>
                  </a:lnTo>
                  <a:cubicBezTo>
                    <a:pt x="184708" y="369134"/>
                    <a:pt x="187399" y="367723"/>
                    <a:pt x="189985" y="366524"/>
                  </a:cubicBezTo>
                  <a:cubicBezTo>
                    <a:pt x="192571" y="365325"/>
                    <a:pt x="195121" y="363915"/>
                    <a:pt x="197637" y="362293"/>
                  </a:cubicBezTo>
                  <a:cubicBezTo>
                    <a:pt x="199345" y="361120"/>
                    <a:pt x="201123" y="359675"/>
                    <a:pt x="202972" y="357958"/>
                  </a:cubicBezTo>
                  <a:cubicBezTo>
                    <a:pt x="204820" y="356241"/>
                    <a:pt x="206599" y="354518"/>
                    <a:pt x="208307" y="352788"/>
                  </a:cubicBezTo>
                  <a:lnTo>
                    <a:pt x="240878" y="319613"/>
                  </a:lnTo>
                  <a:cubicBezTo>
                    <a:pt x="241346" y="318025"/>
                    <a:pt x="242095" y="316717"/>
                    <a:pt x="243124" y="315689"/>
                  </a:cubicBezTo>
                  <a:cubicBezTo>
                    <a:pt x="243136" y="315666"/>
                    <a:pt x="243112" y="315573"/>
                    <a:pt x="243054" y="315409"/>
                  </a:cubicBezTo>
                  <a:cubicBezTo>
                    <a:pt x="242995" y="315246"/>
                    <a:pt x="242832" y="315152"/>
                    <a:pt x="242563" y="315129"/>
                  </a:cubicBezTo>
                  <a:lnTo>
                    <a:pt x="229769" y="314263"/>
                  </a:lnTo>
                  <a:lnTo>
                    <a:pt x="244247" y="312887"/>
                  </a:lnTo>
                  <a:lnTo>
                    <a:pt x="247617" y="311206"/>
                  </a:lnTo>
                  <a:cubicBezTo>
                    <a:pt x="247348" y="311182"/>
                    <a:pt x="247184" y="311089"/>
                    <a:pt x="247125" y="310925"/>
                  </a:cubicBezTo>
                  <a:cubicBezTo>
                    <a:pt x="247067" y="310762"/>
                    <a:pt x="247043" y="310668"/>
                    <a:pt x="247055" y="310645"/>
                  </a:cubicBezTo>
                  <a:lnTo>
                    <a:pt x="244809" y="310645"/>
                  </a:lnTo>
                  <a:cubicBezTo>
                    <a:pt x="241697" y="310960"/>
                    <a:pt x="238515" y="311311"/>
                    <a:pt x="235262" y="311696"/>
                  </a:cubicBezTo>
                  <a:cubicBezTo>
                    <a:pt x="232010" y="312081"/>
                    <a:pt x="228827" y="312292"/>
                    <a:pt x="225715" y="312327"/>
                  </a:cubicBezTo>
                  <a:cubicBezTo>
                    <a:pt x="222954" y="312292"/>
                    <a:pt x="220334" y="312221"/>
                    <a:pt x="217853" y="312116"/>
                  </a:cubicBezTo>
                  <a:cubicBezTo>
                    <a:pt x="215373" y="312011"/>
                    <a:pt x="212752" y="312081"/>
                    <a:pt x="209991" y="312327"/>
                  </a:cubicBezTo>
                  <a:cubicBezTo>
                    <a:pt x="207991" y="312327"/>
                    <a:pt x="205955" y="312046"/>
                    <a:pt x="203884" y="311486"/>
                  </a:cubicBezTo>
                  <a:cubicBezTo>
                    <a:pt x="201813" y="310925"/>
                    <a:pt x="199918" y="310085"/>
                    <a:pt x="198198" y="308964"/>
                  </a:cubicBezTo>
                  <a:cubicBezTo>
                    <a:pt x="194829" y="307149"/>
                    <a:pt x="191460" y="305088"/>
                    <a:pt x="188090" y="302781"/>
                  </a:cubicBezTo>
                  <a:close/>
                  <a:moveTo>
                    <a:pt x="281873" y="299407"/>
                  </a:moveTo>
                  <a:lnTo>
                    <a:pt x="254917" y="308964"/>
                  </a:lnTo>
                  <a:cubicBezTo>
                    <a:pt x="254636" y="309010"/>
                    <a:pt x="254356" y="309197"/>
                    <a:pt x="254075" y="309524"/>
                  </a:cubicBezTo>
                  <a:cubicBezTo>
                    <a:pt x="253794" y="309851"/>
                    <a:pt x="253513" y="310038"/>
                    <a:pt x="253232" y="310085"/>
                  </a:cubicBezTo>
                  <a:cubicBezTo>
                    <a:pt x="253221" y="310108"/>
                    <a:pt x="253244" y="310201"/>
                    <a:pt x="253303" y="310365"/>
                  </a:cubicBezTo>
                  <a:cubicBezTo>
                    <a:pt x="253361" y="310528"/>
                    <a:pt x="253525" y="310622"/>
                    <a:pt x="253794" y="310645"/>
                  </a:cubicBezTo>
                  <a:cubicBezTo>
                    <a:pt x="258567" y="309019"/>
                    <a:pt x="263341" y="307443"/>
                    <a:pt x="268114" y="305916"/>
                  </a:cubicBezTo>
                  <a:cubicBezTo>
                    <a:pt x="272887" y="304389"/>
                    <a:pt x="277661" y="302407"/>
                    <a:pt x="282434" y="299970"/>
                  </a:cubicBezTo>
                  <a:cubicBezTo>
                    <a:pt x="282165" y="299946"/>
                    <a:pt x="282001" y="299853"/>
                    <a:pt x="281943" y="299689"/>
                  </a:cubicBezTo>
                  <a:cubicBezTo>
                    <a:pt x="281884" y="299525"/>
                    <a:pt x="281861" y="299431"/>
                    <a:pt x="281873" y="299407"/>
                  </a:cubicBezTo>
                  <a:close/>
                  <a:moveTo>
                    <a:pt x="282996" y="278039"/>
                  </a:moveTo>
                  <a:cubicBezTo>
                    <a:pt x="281405" y="278098"/>
                    <a:pt x="279533" y="278543"/>
                    <a:pt x="277380" y="279374"/>
                  </a:cubicBezTo>
                  <a:cubicBezTo>
                    <a:pt x="275227" y="280206"/>
                    <a:pt x="273917" y="281073"/>
                    <a:pt x="273449" y="281975"/>
                  </a:cubicBezTo>
                  <a:cubicBezTo>
                    <a:pt x="275286" y="281917"/>
                    <a:pt x="277228" y="281471"/>
                    <a:pt x="279275" y="280640"/>
                  </a:cubicBezTo>
                  <a:cubicBezTo>
                    <a:pt x="281323" y="279808"/>
                    <a:pt x="282563" y="278941"/>
                    <a:pt x="282996" y="278039"/>
                  </a:cubicBezTo>
                  <a:close/>
                  <a:moveTo>
                    <a:pt x="285805" y="219557"/>
                  </a:moveTo>
                  <a:lnTo>
                    <a:pt x="273449" y="220682"/>
                  </a:lnTo>
                  <a:cubicBezTo>
                    <a:pt x="267564" y="221467"/>
                    <a:pt x="261785" y="222427"/>
                    <a:pt x="256111" y="223564"/>
                  </a:cubicBezTo>
                  <a:cubicBezTo>
                    <a:pt x="250436" y="224700"/>
                    <a:pt x="244797" y="226363"/>
                    <a:pt x="239193" y="228554"/>
                  </a:cubicBezTo>
                  <a:cubicBezTo>
                    <a:pt x="236397" y="229644"/>
                    <a:pt x="233566" y="230698"/>
                    <a:pt x="230699" y="231717"/>
                  </a:cubicBezTo>
                  <a:cubicBezTo>
                    <a:pt x="227833" y="232737"/>
                    <a:pt x="224861" y="233931"/>
                    <a:pt x="221784" y="235302"/>
                  </a:cubicBezTo>
                  <a:cubicBezTo>
                    <a:pt x="220650" y="235618"/>
                    <a:pt x="219409" y="236111"/>
                    <a:pt x="218064" y="236778"/>
                  </a:cubicBezTo>
                  <a:cubicBezTo>
                    <a:pt x="216719" y="237446"/>
                    <a:pt x="215338" y="238079"/>
                    <a:pt x="213922" y="238676"/>
                  </a:cubicBezTo>
                  <a:cubicBezTo>
                    <a:pt x="209406" y="241195"/>
                    <a:pt x="204820" y="243749"/>
                    <a:pt x="200164" y="246338"/>
                  </a:cubicBezTo>
                  <a:cubicBezTo>
                    <a:pt x="195508" y="248927"/>
                    <a:pt x="190921" y="251621"/>
                    <a:pt x="186405" y="254421"/>
                  </a:cubicBezTo>
                  <a:cubicBezTo>
                    <a:pt x="185575" y="254948"/>
                    <a:pt x="184989" y="255440"/>
                    <a:pt x="184650" y="255897"/>
                  </a:cubicBezTo>
                  <a:cubicBezTo>
                    <a:pt x="184310" y="256354"/>
                    <a:pt x="184147" y="256987"/>
                    <a:pt x="184158" y="257795"/>
                  </a:cubicBezTo>
                  <a:cubicBezTo>
                    <a:pt x="184966" y="263137"/>
                    <a:pt x="185598" y="268479"/>
                    <a:pt x="186054" y="273822"/>
                  </a:cubicBezTo>
                  <a:cubicBezTo>
                    <a:pt x="186511" y="279164"/>
                    <a:pt x="187002" y="284506"/>
                    <a:pt x="187529" y="289848"/>
                  </a:cubicBezTo>
                  <a:cubicBezTo>
                    <a:pt x="187517" y="291265"/>
                    <a:pt x="187540" y="292788"/>
                    <a:pt x="187599" y="294417"/>
                  </a:cubicBezTo>
                  <a:cubicBezTo>
                    <a:pt x="187657" y="296045"/>
                    <a:pt x="187821" y="297709"/>
                    <a:pt x="188090" y="299407"/>
                  </a:cubicBezTo>
                  <a:lnTo>
                    <a:pt x="191460" y="297720"/>
                  </a:lnTo>
                  <a:cubicBezTo>
                    <a:pt x="195297" y="297158"/>
                    <a:pt x="198854" y="296033"/>
                    <a:pt x="202129" y="294346"/>
                  </a:cubicBezTo>
                  <a:cubicBezTo>
                    <a:pt x="210799" y="290961"/>
                    <a:pt x="219292" y="287470"/>
                    <a:pt x="227611" y="283873"/>
                  </a:cubicBezTo>
                  <a:cubicBezTo>
                    <a:pt x="235929" y="280277"/>
                    <a:pt x="244282" y="276645"/>
                    <a:pt x="252671" y="272978"/>
                  </a:cubicBezTo>
                  <a:cubicBezTo>
                    <a:pt x="255221" y="272135"/>
                    <a:pt x="257561" y="271994"/>
                    <a:pt x="259691" y="272556"/>
                  </a:cubicBezTo>
                  <a:cubicBezTo>
                    <a:pt x="261820" y="273119"/>
                    <a:pt x="263598" y="274384"/>
                    <a:pt x="265025" y="276352"/>
                  </a:cubicBezTo>
                  <a:cubicBezTo>
                    <a:pt x="266055" y="277500"/>
                    <a:pt x="267646" y="278437"/>
                    <a:pt x="269799" y="279164"/>
                  </a:cubicBezTo>
                  <a:cubicBezTo>
                    <a:pt x="271952" y="279890"/>
                    <a:pt x="273543" y="280265"/>
                    <a:pt x="274572" y="280288"/>
                  </a:cubicBezTo>
                  <a:cubicBezTo>
                    <a:pt x="275695" y="279703"/>
                    <a:pt x="276818" y="279187"/>
                    <a:pt x="277942" y="278742"/>
                  </a:cubicBezTo>
                  <a:cubicBezTo>
                    <a:pt x="279065" y="278297"/>
                    <a:pt x="280188" y="278062"/>
                    <a:pt x="281311" y="278039"/>
                  </a:cubicBezTo>
                  <a:cubicBezTo>
                    <a:pt x="282142" y="277207"/>
                    <a:pt x="282727" y="276481"/>
                    <a:pt x="283066" y="275860"/>
                  </a:cubicBezTo>
                  <a:cubicBezTo>
                    <a:pt x="283405" y="275239"/>
                    <a:pt x="283569" y="274653"/>
                    <a:pt x="283558" y="274103"/>
                  </a:cubicBezTo>
                  <a:cubicBezTo>
                    <a:pt x="283827" y="267366"/>
                    <a:pt x="284131" y="260595"/>
                    <a:pt x="284471" y="253789"/>
                  </a:cubicBezTo>
                  <a:cubicBezTo>
                    <a:pt x="284810" y="246982"/>
                    <a:pt x="285255" y="240070"/>
                    <a:pt x="285805" y="233053"/>
                  </a:cubicBezTo>
                  <a:close/>
                  <a:moveTo>
                    <a:pt x="286367" y="216745"/>
                  </a:moveTo>
                  <a:cubicBezTo>
                    <a:pt x="283833" y="216770"/>
                    <a:pt x="279728" y="217158"/>
                    <a:pt x="274053" y="217912"/>
                  </a:cubicBezTo>
                  <a:cubicBezTo>
                    <a:pt x="268378" y="218665"/>
                    <a:pt x="262859" y="219637"/>
                    <a:pt x="257496" y="220827"/>
                  </a:cubicBezTo>
                  <a:lnTo>
                    <a:pt x="248949" y="223930"/>
                  </a:lnTo>
                  <a:lnTo>
                    <a:pt x="248178" y="224056"/>
                  </a:lnTo>
                  <a:lnTo>
                    <a:pt x="248029" y="224264"/>
                  </a:lnTo>
                  <a:lnTo>
                    <a:pt x="247055" y="224618"/>
                  </a:lnTo>
                  <a:cubicBezTo>
                    <a:pt x="247348" y="224630"/>
                    <a:pt x="247605" y="224606"/>
                    <a:pt x="247827" y="224548"/>
                  </a:cubicBezTo>
                  <a:lnTo>
                    <a:pt x="248029" y="224264"/>
                  </a:lnTo>
                  <a:lnTo>
                    <a:pt x="248949" y="223930"/>
                  </a:lnTo>
                  <a:lnTo>
                    <a:pt x="258567" y="222369"/>
                  </a:lnTo>
                  <a:cubicBezTo>
                    <a:pt x="262101" y="221595"/>
                    <a:pt x="265564" y="221033"/>
                    <a:pt x="268956" y="220682"/>
                  </a:cubicBezTo>
                  <a:cubicBezTo>
                    <a:pt x="270945" y="220166"/>
                    <a:pt x="273145" y="219791"/>
                    <a:pt x="275555" y="219557"/>
                  </a:cubicBezTo>
                  <a:cubicBezTo>
                    <a:pt x="277965" y="219323"/>
                    <a:pt x="280445" y="218948"/>
                    <a:pt x="282996" y="218432"/>
                  </a:cubicBezTo>
                  <a:cubicBezTo>
                    <a:pt x="283312" y="218444"/>
                    <a:pt x="283803" y="218421"/>
                    <a:pt x="284471" y="218362"/>
                  </a:cubicBezTo>
                  <a:cubicBezTo>
                    <a:pt x="285138" y="218303"/>
                    <a:pt x="285770" y="218139"/>
                    <a:pt x="286367" y="217870"/>
                  </a:cubicBezTo>
                  <a:close/>
                  <a:moveTo>
                    <a:pt x="116159" y="152146"/>
                  </a:moveTo>
                  <a:cubicBezTo>
                    <a:pt x="118876" y="153842"/>
                    <a:pt x="123137" y="154941"/>
                    <a:pt x="128944" y="155444"/>
                  </a:cubicBezTo>
                  <a:cubicBezTo>
                    <a:pt x="134751" y="155947"/>
                    <a:pt x="139294" y="155783"/>
                    <a:pt x="142572" y="154953"/>
                  </a:cubicBezTo>
                  <a:lnTo>
                    <a:pt x="144820" y="152708"/>
                  </a:lnTo>
                  <a:lnTo>
                    <a:pt x="144258" y="152146"/>
                  </a:lnTo>
                  <a:close/>
                  <a:moveTo>
                    <a:pt x="307161" y="111710"/>
                  </a:moveTo>
                  <a:cubicBezTo>
                    <a:pt x="300417" y="112038"/>
                    <a:pt x="293674" y="112928"/>
                    <a:pt x="286932" y="114380"/>
                  </a:cubicBezTo>
                  <a:cubicBezTo>
                    <a:pt x="280190" y="115832"/>
                    <a:pt x="273449" y="117564"/>
                    <a:pt x="266710" y="119578"/>
                  </a:cubicBezTo>
                  <a:lnTo>
                    <a:pt x="211115" y="138112"/>
                  </a:lnTo>
                  <a:cubicBezTo>
                    <a:pt x="210530" y="138147"/>
                    <a:pt x="210015" y="138358"/>
                    <a:pt x="209570" y="138744"/>
                  </a:cubicBezTo>
                  <a:cubicBezTo>
                    <a:pt x="209126" y="139130"/>
                    <a:pt x="208892" y="139481"/>
                    <a:pt x="208868" y="139796"/>
                  </a:cubicBezTo>
                  <a:lnTo>
                    <a:pt x="208868" y="140358"/>
                  </a:lnTo>
                  <a:cubicBezTo>
                    <a:pt x="209430" y="140451"/>
                    <a:pt x="209991" y="140264"/>
                    <a:pt x="210553" y="139796"/>
                  </a:cubicBezTo>
                  <a:lnTo>
                    <a:pt x="276818" y="119578"/>
                  </a:lnTo>
                  <a:cubicBezTo>
                    <a:pt x="282705" y="117857"/>
                    <a:pt x="288628" y="116522"/>
                    <a:pt x="294587" y="115574"/>
                  </a:cubicBezTo>
                  <a:cubicBezTo>
                    <a:pt x="300546" y="114626"/>
                    <a:pt x="306610" y="114274"/>
                    <a:pt x="312780" y="114520"/>
                  </a:cubicBezTo>
                  <a:cubicBezTo>
                    <a:pt x="313846" y="114544"/>
                    <a:pt x="314806" y="114637"/>
                    <a:pt x="315660" y="114801"/>
                  </a:cubicBezTo>
                  <a:cubicBezTo>
                    <a:pt x="316515" y="114965"/>
                    <a:pt x="317616" y="115059"/>
                    <a:pt x="318962" y="115082"/>
                  </a:cubicBezTo>
                  <a:cubicBezTo>
                    <a:pt x="317276" y="113432"/>
                    <a:pt x="315450" y="112378"/>
                    <a:pt x="313483" y="111921"/>
                  </a:cubicBezTo>
                  <a:cubicBezTo>
                    <a:pt x="311516" y="111465"/>
                    <a:pt x="309408" y="111394"/>
                    <a:pt x="307161" y="111710"/>
                  </a:cubicBezTo>
                  <a:close/>
                  <a:moveTo>
                    <a:pt x="251548" y="40902"/>
                  </a:moveTo>
                  <a:lnTo>
                    <a:pt x="231893" y="92603"/>
                  </a:lnTo>
                  <a:cubicBezTo>
                    <a:pt x="238596" y="90566"/>
                    <a:pt x="245265" y="88740"/>
                    <a:pt x="251899" y="87124"/>
                  </a:cubicBezTo>
                  <a:cubicBezTo>
                    <a:pt x="258532" y="85508"/>
                    <a:pt x="265341" y="84525"/>
                    <a:pt x="272326" y="84174"/>
                  </a:cubicBezTo>
                  <a:cubicBezTo>
                    <a:pt x="268442" y="77137"/>
                    <a:pt x="264838" y="69996"/>
                    <a:pt x="261516" y="62748"/>
                  </a:cubicBezTo>
                  <a:cubicBezTo>
                    <a:pt x="258193" y="55501"/>
                    <a:pt x="254870" y="48219"/>
                    <a:pt x="251548" y="40902"/>
                  </a:cubicBezTo>
                  <a:close/>
                  <a:moveTo>
                    <a:pt x="245230" y="18"/>
                  </a:moveTo>
                  <a:cubicBezTo>
                    <a:pt x="246681" y="-123"/>
                    <a:pt x="247851" y="580"/>
                    <a:pt x="248740" y="2125"/>
                  </a:cubicBezTo>
                  <a:cubicBezTo>
                    <a:pt x="249606" y="4104"/>
                    <a:pt x="250401" y="6188"/>
                    <a:pt x="251127" y="8377"/>
                  </a:cubicBezTo>
                  <a:cubicBezTo>
                    <a:pt x="251852" y="10567"/>
                    <a:pt x="252367" y="12791"/>
                    <a:pt x="252671" y="15051"/>
                  </a:cubicBezTo>
                  <a:cubicBezTo>
                    <a:pt x="253174" y="17322"/>
                    <a:pt x="253291" y="19664"/>
                    <a:pt x="253022" y="22075"/>
                  </a:cubicBezTo>
                  <a:cubicBezTo>
                    <a:pt x="252753" y="24487"/>
                    <a:pt x="252449" y="26829"/>
                    <a:pt x="252109" y="29100"/>
                  </a:cubicBezTo>
                  <a:cubicBezTo>
                    <a:pt x="252203" y="30880"/>
                    <a:pt x="252577" y="32378"/>
                    <a:pt x="253232" y="33596"/>
                  </a:cubicBezTo>
                  <a:cubicBezTo>
                    <a:pt x="257163" y="40995"/>
                    <a:pt x="262218" y="47552"/>
                    <a:pt x="268395" y="53265"/>
                  </a:cubicBezTo>
                  <a:cubicBezTo>
                    <a:pt x="271519" y="56356"/>
                    <a:pt x="275099" y="59025"/>
                    <a:pt x="279136" y="61273"/>
                  </a:cubicBezTo>
                  <a:cubicBezTo>
                    <a:pt x="283173" y="63521"/>
                    <a:pt x="287456" y="65348"/>
                    <a:pt x="291987" y="66752"/>
                  </a:cubicBezTo>
                  <a:lnTo>
                    <a:pt x="316714" y="75182"/>
                  </a:lnTo>
                  <a:cubicBezTo>
                    <a:pt x="323458" y="76212"/>
                    <a:pt x="330202" y="76962"/>
                    <a:pt x="336945" y="77430"/>
                  </a:cubicBezTo>
                  <a:cubicBezTo>
                    <a:pt x="339720" y="77723"/>
                    <a:pt x="342460" y="77980"/>
                    <a:pt x="345164" y="78203"/>
                  </a:cubicBezTo>
                  <a:cubicBezTo>
                    <a:pt x="347869" y="78425"/>
                    <a:pt x="350749" y="78542"/>
                    <a:pt x="353804" y="78554"/>
                  </a:cubicBezTo>
                  <a:cubicBezTo>
                    <a:pt x="355163" y="78823"/>
                    <a:pt x="356380" y="78987"/>
                    <a:pt x="357457" y="79046"/>
                  </a:cubicBezTo>
                  <a:cubicBezTo>
                    <a:pt x="358534" y="79104"/>
                    <a:pt x="359752" y="79128"/>
                    <a:pt x="361110" y="79116"/>
                  </a:cubicBezTo>
                  <a:cubicBezTo>
                    <a:pt x="363030" y="78683"/>
                    <a:pt x="364669" y="78847"/>
                    <a:pt x="366027" y="79608"/>
                  </a:cubicBezTo>
                  <a:cubicBezTo>
                    <a:pt x="367386" y="80369"/>
                    <a:pt x="368744" y="80954"/>
                    <a:pt x="370102" y="81364"/>
                  </a:cubicBezTo>
                  <a:cubicBezTo>
                    <a:pt x="370406" y="81411"/>
                    <a:pt x="370640" y="81598"/>
                    <a:pt x="370804" y="81926"/>
                  </a:cubicBezTo>
                  <a:cubicBezTo>
                    <a:pt x="370968" y="82254"/>
                    <a:pt x="370921" y="82441"/>
                    <a:pt x="370664" y="82488"/>
                  </a:cubicBezTo>
                  <a:cubicBezTo>
                    <a:pt x="370652" y="83284"/>
                    <a:pt x="370535" y="83940"/>
                    <a:pt x="370312" y="84455"/>
                  </a:cubicBezTo>
                  <a:cubicBezTo>
                    <a:pt x="370090" y="84970"/>
                    <a:pt x="369832" y="85625"/>
                    <a:pt x="369540" y="86422"/>
                  </a:cubicBezTo>
                  <a:cubicBezTo>
                    <a:pt x="368509" y="88201"/>
                    <a:pt x="367198" y="90262"/>
                    <a:pt x="365606" y="92603"/>
                  </a:cubicBezTo>
                  <a:lnTo>
                    <a:pt x="361110" y="98785"/>
                  </a:lnTo>
                  <a:cubicBezTo>
                    <a:pt x="361204" y="99441"/>
                    <a:pt x="361016" y="99815"/>
                    <a:pt x="360548" y="99909"/>
                  </a:cubicBezTo>
                  <a:cubicBezTo>
                    <a:pt x="358628" y="100787"/>
                    <a:pt x="357129" y="101981"/>
                    <a:pt x="356052" y="103492"/>
                  </a:cubicBezTo>
                  <a:cubicBezTo>
                    <a:pt x="354975" y="105002"/>
                    <a:pt x="354039" y="106618"/>
                    <a:pt x="353243" y="108339"/>
                  </a:cubicBezTo>
                  <a:cubicBezTo>
                    <a:pt x="353149" y="108994"/>
                    <a:pt x="352774" y="109369"/>
                    <a:pt x="352119" y="109463"/>
                  </a:cubicBezTo>
                  <a:cubicBezTo>
                    <a:pt x="350737" y="109826"/>
                    <a:pt x="349426" y="110364"/>
                    <a:pt x="348185" y="111078"/>
                  </a:cubicBezTo>
                  <a:cubicBezTo>
                    <a:pt x="346944" y="111792"/>
                    <a:pt x="345632" y="112191"/>
                    <a:pt x="344251" y="112272"/>
                  </a:cubicBezTo>
                  <a:lnTo>
                    <a:pt x="318962" y="112272"/>
                  </a:lnTo>
                  <a:cubicBezTo>
                    <a:pt x="320109" y="113350"/>
                    <a:pt x="321327" y="114005"/>
                    <a:pt x="322615" y="114239"/>
                  </a:cubicBezTo>
                  <a:cubicBezTo>
                    <a:pt x="323903" y="114474"/>
                    <a:pt x="325120" y="114567"/>
                    <a:pt x="326268" y="114520"/>
                  </a:cubicBezTo>
                  <a:cubicBezTo>
                    <a:pt x="328270" y="114790"/>
                    <a:pt x="330307" y="114954"/>
                    <a:pt x="332379" y="115012"/>
                  </a:cubicBezTo>
                  <a:cubicBezTo>
                    <a:pt x="334451" y="115071"/>
                    <a:pt x="336348" y="115094"/>
                    <a:pt x="338069" y="115082"/>
                  </a:cubicBezTo>
                  <a:cubicBezTo>
                    <a:pt x="339685" y="115059"/>
                    <a:pt x="340809" y="115246"/>
                    <a:pt x="341441" y="115644"/>
                  </a:cubicBezTo>
                  <a:cubicBezTo>
                    <a:pt x="342073" y="116042"/>
                    <a:pt x="342635" y="116792"/>
                    <a:pt x="343127" y="117892"/>
                  </a:cubicBezTo>
                  <a:lnTo>
                    <a:pt x="339755" y="117892"/>
                  </a:lnTo>
                  <a:cubicBezTo>
                    <a:pt x="335236" y="117869"/>
                    <a:pt x="330646" y="117775"/>
                    <a:pt x="325987" y="117611"/>
                  </a:cubicBezTo>
                  <a:cubicBezTo>
                    <a:pt x="321327" y="117447"/>
                    <a:pt x="316738" y="117354"/>
                    <a:pt x="312218" y="117330"/>
                  </a:cubicBezTo>
                  <a:cubicBezTo>
                    <a:pt x="306915" y="116815"/>
                    <a:pt x="301787" y="116862"/>
                    <a:pt x="296834" y="117471"/>
                  </a:cubicBezTo>
                  <a:cubicBezTo>
                    <a:pt x="291882" y="118080"/>
                    <a:pt x="286895" y="118969"/>
                    <a:pt x="281873" y="120140"/>
                  </a:cubicBezTo>
                  <a:cubicBezTo>
                    <a:pt x="265025" y="125077"/>
                    <a:pt x="248178" y="130319"/>
                    <a:pt x="231331" y="135867"/>
                  </a:cubicBezTo>
                  <a:cubicBezTo>
                    <a:pt x="224124" y="137457"/>
                    <a:pt x="216637" y="139890"/>
                    <a:pt x="208868" y="143165"/>
                  </a:cubicBezTo>
                  <a:cubicBezTo>
                    <a:pt x="208541" y="143200"/>
                    <a:pt x="208073" y="143410"/>
                    <a:pt x="207464" y="143796"/>
                  </a:cubicBezTo>
                  <a:cubicBezTo>
                    <a:pt x="206856" y="144182"/>
                    <a:pt x="206388" y="144533"/>
                    <a:pt x="206060" y="144849"/>
                  </a:cubicBezTo>
                  <a:cubicBezTo>
                    <a:pt x="203007" y="150755"/>
                    <a:pt x="199988" y="156625"/>
                    <a:pt x="197005" y="162461"/>
                  </a:cubicBezTo>
                  <a:cubicBezTo>
                    <a:pt x="194022" y="168297"/>
                    <a:pt x="190863" y="174028"/>
                    <a:pt x="187529" y="179653"/>
                  </a:cubicBezTo>
                  <a:cubicBezTo>
                    <a:pt x="179662" y="193037"/>
                    <a:pt x="171795" y="206151"/>
                    <a:pt x="163927" y="218995"/>
                  </a:cubicBezTo>
                  <a:cubicBezTo>
                    <a:pt x="163670" y="219311"/>
                    <a:pt x="163482" y="219662"/>
                    <a:pt x="163365" y="220049"/>
                  </a:cubicBezTo>
                  <a:cubicBezTo>
                    <a:pt x="163248" y="220436"/>
                    <a:pt x="163061" y="220647"/>
                    <a:pt x="162803" y="220682"/>
                  </a:cubicBezTo>
                  <a:cubicBezTo>
                    <a:pt x="167486" y="223587"/>
                    <a:pt x="171186" y="227195"/>
                    <a:pt x="173902" y="231506"/>
                  </a:cubicBezTo>
                  <a:cubicBezTo>
                    <a:pt x="176618" y="235818"/>
                    <a:pt x="178913" y="240269"/>
                    <a:pt x="180786" y="244862"/>
                  </a:cubicBezTo>
                  <a:lnTo>
                    <a:pt x="182472" y="243175"/>
                  </a:lnTo>
                  <a:cubicBezTo>
                    <a:pt x="186112" y="239754"/>
                    <a:pt x="189786" y="236333"/>
                    <a:pt x="193495" y="232912"/>
                  </a:cubicBezTo>
                  <a:cubicBezTo>
                    <a:pt x="197204" y="229491"/>
                    <a:pt x="201018" y="226352"/>
                    <a:pt x="204937" y="223493"/>
                  </a:cubicBezTo>
                  <a:cubicBezTo>
                    <a:pt x="211594" y="218057"/>
                    <a:pt x="218637" y="213325"/>
                    <a:pt x="226066" y="209295"/>
                  </a:cubicBezTo>
                  <a:cubicBezTo>
                    <a:pt x="233495" y="205265"/>
                    <a:pt x="241802" y="202500"/>
                    <a:pt x="250986" y="201000"/>
                  </a:cubicBezTo>
                  <a:cubicBezTo>
                    <a:pt x="254952" y="201012"/>
                    <a:pt x="258813" y="200426"/>
                    <a:pt x="262569" y="199243"/>
                  </a:cubicBezTo>
                  <a:cubicBezTo>
                    <a:pt x="266324" y="198060"/>
                    <a:pt x="269764" y="196209"/>
                    <a:pt x="272887" y="193690"/>
                  </a:cubicBezTo>
                  <a:cubicBezTo>
                    <a:pt x="275695" y="191876"/>
                    <a:pt x="278503" y="191009"/>
                    <a:pt x="281312" y="191091"/>
                  </a:cubicBezTo>
                  <a:cubicBezTo>
                    <a:pt x="284120" y="191172"/>
                    <a:pt x="286930" y="191289"/>
                    <a:pt x="289739" y="191441"/>
                  </a:cubicBezTo>
                  <a:lnTo>
                    <a:pt x="293111" y="193690"/>
                  </a:lnTo>
                  <a:lnTo>
                    <a:pt x="294235" y="195377"/>
                  </a:lnTo>
                  <a:cubicBezTo>
                    <a:pt x="295898" y="195506"/>
                    <a:pt x="297490" y="195810"/>
                    <a:pt x="299012" y="196291"/>
                  </a:cubicBezTo>
                  <a:cubicBezTo>
                    <a:pt x="300534" y="196771"/>
                    <a:pt x="302126" y="196654"/>
                    <a:pt x="303789" y="195939"/>
                  </a:cubicBezTo>
                  <a:cubicBezTo>
                    <a:pt x="306353" y="194826"/>
                    <a:pt x="309092" y="193679"/>
                    <a:pt x="312008" y="192496"/>
                  </a:cubicBezTo>
                  <a:cubicBezTo>
                    <a:pt x="314923" y="191313"/>
                    <a:pt x="317803" y="190026"/>
                    <a:pt x="320648" y="188635"/>
                  </a:cubicBezTo>
                  <a:lnTo>
                    <a:pt x="316714" y="188635"/>
                  </a:lnTo>
                  <a:lnTo>
                    <a:pt x="316714" y="187512"/>
                  </a:lnTo>
                  <a:lnTo>
                    <a:pt x="322334" y="187512"/>
                  </a:lnTo>
                  <a:cubicBezTo>
                    <a:pt x="325144" y="187605"/>
                    <a:pt x="327954" y="187980"/>
                    <a:pt x="330764" y="188635"/>
                  </a:cubicBezTo>
                  <a:cubicBezTo>
                    <a:pt x="331887" y="188728"/>
                    <a:pt x="333011" y="189102"/>
                    <a:pt x="334135" y="189757"/>
                  </a:cubicBezTo>
                  <a:cubicBezTo>
                    <a:pt x="334709" y="190564"/>
                    <a:pt x="335248" y="191196"/>
                    <a:pt x="335751" y="191652"/>
                  </a:cubicBezTo>
                  <a:cubicBezTo>
                    <a:pt x="336254" y="192108"/>
                    <a:pt x="336653" y="192600"/>
                    <a:pt x="336945" y="193128"/>
                  </a:cubicBezTo>
                  <a:cubicBezTo>
                    <a:pt x="337226" y="193397"/>
                    <a:pt x="337507" y="193702"/>
                    <a:pt x="337788" y="194041"/>
                  </a:cubicBezTo>
                  <a:cubicBezTo>
                    <a:pt x="338069" y="194381"/>
                    <a:pt x="338350" y="194826"/>
                    <a:pt x="338631" y="195377"/>
                  </a:cubicBezTo>
                  <a:lnTo>
                    <a:pt x="343689" y="217308"/>
                  </a:lnTo>
                  <a:cubicBezTo>
                    <a:pt x="343946" y="218479"/>
                    <a:pt x="344134" y="219791"/>
                    <a:pt x="344251" y="221244"/>
                  </a:cubicBezTo>
                  <a:cubicBezTo>
                    <a:pt x="344368" y="222697"/>
                    <a:pt x="344555" y="224009"/>
                    <a:pt x="344813" y="225180"/>
                  </a:cubicBezTo>
                  <a:cubicBezTo>
                    <a:pt x="345422" y="229456"/>
                    <a:pt x="346030" y="233838"/>
                    <a:pt x="346639" y="238325"/>
                  </a:cubicBezTo>
                  <a:cubicBezTo>
                    <a:pt x="347248" y="242812"/>
                    <a:pt x="347576" y="247052"/>
                    <a:pt x="347623" y="251047"/>
                  </a:cubicBezTo>
                  <a:cubicBezTo>
                    <a:pt x="348232" y="260642"/>
                    <a:pt x="348840" y="270412"/>
                    <a:pt x="349449" y="280358"/>
                  </a:cubicBezTo>
                  <a:cubicBezTo>
                    <a:pt x="350058" y="290303"/>
                    <a:pt x="350386" y="300212"/>
                    <a:pt x="350433" y="310085"/>
                  </a:cubicBezTo>
                  <a:cubicBezTo>
                    <a:pt x="350702" y="330073"/>
                    <a:pt x="350866" y="350343"/>
                    <a:pt x="350924" y="370894"/>
                  </a:cubicBezTo>
                  <a:cubicBezTo>
                    <a:pt x="350983" y="391446"/>
                    <a:pt x="351006" y="411997"/>
                    <a:pt x="350995" y="432550"/>
                  </a:cubicBezTo>
                  <a:cubicBezTo>
                    <a:pt x="350959" y="438432"/>
                    <a:pt x="350749" y="444244"/>
                    <a:pt x="350362" y="449986"/>
                  </a:cubicBezTo>
                  <a:cubicBezTo>
                    <a:pt x="349976" y="455728"/>
                    <a:pt x="349625" y="461540"/>
                    <a:pt x="349309" y="467422"/>
                  </a:cubicBezTo>
                  <a:cubicBezTo>
                    <a:pt x="349297" y="470246"/>
                    <a:pt x="349180" y="473175"/>
                    <a:pt x="348957" y="476210"/>
                  </a:cubicBezTo>
                  <a:cubicBezTo>
                    <a:pt x="348735" y="479245"/>
                    <a:pt x="348477" y="482315"/>
                    <a:pt x="348185" y="485420"/>
                  </a:cubicBezTo>
                  <a:cubicBezTo>
                    <a:pt x="348196" y="486029"/>
                    <a:pt x="348173" y="486639"/>
                    <a:pt x="348114" y="487248"/>
                  </a:cubicBezTo>
                  <a:cubicBezTo>
                    <a:pt x="348056" y="487857"/>
                    <a:pt x="347892" y="488185"/>
                    <a:pt x="347623" y="488232"/>
                  </a:cubicBezTo>
                  <a:cubicBezTo>
                    <a:pt x="346745" y="489915"/>
                    <a:pt x="345691" y="491562"/>
                    <a:pt x="344462" y="493175"/>
                  </a:cubicBezTo>
                  <a:cubicBezTo>
                    <a:pt x="343232" y="494787"/>
                    <a:pt x="342038" y="496302"/>
                    <a:pt x="340879" y="497717"/>
                  </a:cubicBezTo>
                  <a:cubicBezTo>
                    <a:pt x="340411" y="498185"/>
                    <a:pt x="340223" y="498935"/>
                    <a:pt x="340317" y="499965"/>
                  </a:cubicBezTo>
                  <a:cubicBezTo>
                    <a:pt x="339767" y="500328"/>
                    <a:pt x="339322" y="500867"/>
                    <a:pt x="338982" y="501581"/>
                  </a:cubicBezTo>
                  <a:cubicBezTo>
                    <a:pt x="338643" y="502295"/>
                    <a:pt x="338338" y="502693"/>
                    <a:pt x="338069" y="502775"/>
                  </a:cubicBezTo>
                  <a:cubicBezTo>
                    <a:pt x="336161" y="503911"/>
                    <a:pt x="334639" y="505292"/>
                    <a:pt x="333503" y="506919"/>
                  </a:cubicBezTo>
                  <a:cubicBezTo>
                    <a:pt x="332367" y="508547"/>
                    <a:pt x="331267" y="510350"/>
                    <a:pt x="330202" y="512328"/>
                  </a:cubicBezTo>
                  <a:cubicBezTo>
                    <a:pt x="330295" y="512797"/>
                    <a:pt x="330108" y="512984"/>
                    <a:pt x="329640" y="512890"/>
                  </a:cubicBezTo>
                  <a:cubicBezTo>
                    <a:pt x="328539" y="513476"/>
                    <a:pt x="327509" y="513991"/>
                    <a:pt x="326549" y="514436"/>
                  </a:cubicBezTo>
                  <a:cubicBezTo>
                    <a:pt x="325589" y="514881"/>
                    <a:pt x="324558" y="515115"/>
                    <a:pt x="323458" y="515138"/>
                  </a:cubicBezTo>
                  <a:cubicBezTo>
                    <a:pt x="322638" y="515408"/>
                    <a:pt x="322029" y="515712"/>
                    <a:pt x="321631" y="516052"/>
                  </a:cubicBezTo>
                  <a:cubicBezTo>
                    <a:pt x="321233" y="516391"/>
                    <a:pt x="320905" y="516836"/>
                    <a:pt x="320648" y="517386"/>
                  </a:cubicBezTo>
                  <a:cubicBezTo>
                    <a:pt x="320437" y="519798"/>
                    <a:pt x="320016" y="521156"/>
                    <a:pt x="319383" y="521461"/>
                  </a:cubicBezTo>
                  <a:cubicBezTo>
                    <a:pt x="318751" y="521765"/>
                    <a:pt x="317487" y="521718"/>
                    <a:pt x="315590" y="521320"/>
                  </a:cubicBezTo>
                  <a:cubicBezTo>
                    <a:pt x="314712" y="521063"/>
                    <a:pt x="313799" y="520875"/>
                    <a:pt x="312851" y="520758"/>
                  </a:cubicBezTo>
                  <a:cubicBezTo>
                    <a:pt x="311902" y="520641"/>
                    <a:pt x="311129" y="520454"/>
                    <a:pt x="310532" y="520196"/>
                  </a:cubicBezTo>
                  <a:cubicBezTo>
                    <a:pt x="308015" y="518311"/>
                    <a:pt x="305463" y="516883"/>
                    <a:pt x="302875" y="515911"/>
                  </a:cubicBezTo>
                  <a:cubicBezTo>
                    <a:pt x="300288" y="514939"/>
                    <a:pt x="297595" y="513932"/>
                    <a:pt x="294797" y="512890"/>
                  </a:cubicBezTo>
                  <a:cubicBezTo>
                    <a:pt x="289833" y="511111"/>
                    <a:pt x="285712" y="508488"/>
                    <a:pt x="282434" y="505023"/>
                  </a:cubicBezTo>
                  <a:cubicBezTo>
                    <a:pt x="281779" y="504461"/>
                    <a:pt x="280843" y="503899"/>
                    <a:pt x="279626" y="503337"/>
                  </a:cubicBezTo>
                  <a:cubicBezTo>
                    <a:pt x="275684" y="502434"/>
                    <a:pt x="272197" y="500728"/>
                    <a:pt x="269167" y="498218"/>
                  </a:cubicBezTo>
                  <a:cubicBezTo>
                    <a:pt x="266137" y="495708"/>
                    <a:pt x="263633" y="492754"/>
                    <a:pt x="261656" y="489357"/>
                  </a:cubicBezTo>
                  <a:cubicBezTo>
                    <a:pt x="259106" y="485643"/>
                    <a:pt x="256906" y="481682"/>
                    <a:pt x="255058" y="477476"/>
                  </a:cubicBezTo>
                  <a:cubicBezTo>
                    <a:pt x="253209" y="473269"/>
                    <a:pt x="251852" y="469168"/>
                    <a:pt x="250986" y="465172"/>
                  </a:cubicBezTo>
                  <a:cubicBezTo>
                    <a:pt x="249851" y="461809"/>
                    <a:pt x="248471" y="458552"/>
                    <a:pt x="246845" y="455400"/>
                  </a:cubicBezTo>
                  <a:cubicBezTo>
                    <a:pt x="245218" y="452248"/>
                    <a:pt x="243417" y="449131"/>
                    <a:pt x="241439" y="446049"/>
                  </a:cubicBezTo>
                  <a:cubicBezTo>
                    <a:pt x="239743" y="443202"/>
                    <a:pt x="237801" y="440319"/>
                    <a:pt x="235613" y="437401"/>
                  </a:cubicBezTo>
                  <a:cubicBezTo>
                    <a:pt x="233425" y="434484"/>
                    <a:pt x="231062" y="431742"/>
                    <a:pt x="228523" y="429175"/>
                  </a:cubicBezTo>
                  <a:cubicBezTo>
                    <a:pt x="227412" y="428297"/>
                    <a:pt x="226406" y="427242"/>
                    <a:pt x="225505" y="426012"/>
                  </a:cubicBezTo>
                  <a:cubicBezTo>
                    <a:pt x="224604" y="424781"/>
                    <a:pt x="223738" y="423586"/>
                    <a:pt x="222908" y="422426"/>
                  </a:cubicBezTo>
                  <a:cubicBezTo>
                    <a:pt x="224850" y="423563"/>
                    <a:pt x="226722" y="424805"/>
                    <a:pt x="228523" y="426152"/>
                  </a:cubicBezTo>
                  <a:cubicBezTo>
                    <a:pt x="230325" y="427500"/>
                    <a:pt x="232197" y="428883"/>
                    <a:pt x="234139" y="430300"/>
                  </a:cubicBezTo>
                  <a:lnTo>
                    <a:pt x="252109" y="442112"/>
                  </a:lnTo>
                  <a:cubicBezTo>
                    <a:pt x="255163" y="444045"/>
                    <a:pt x="258181" y="445803"/>
                    <a:pt x="261165" y="447385"/>
                  </a:cubicBezTo>
                  <a:cubicBezTo>
                    <a:pt x="264148" y="448967"/>
                    <a:pt x="267307" y="450584"/>
                    <a:pt x="270641" y="452236"/>
                  </a:cubicBezTo>
                  <a:cubicBezTo>
                    <a:pt x="271811" y="453056"/>
                    <a:pt x="273262" y="453806"/>
                    <a:pt x="274993" y="454486"/>
                  </a:cubicBezTo>
                  <a:cubicBezTo>
                    <a:pt x="276725" y="455165"/>
                    <a:pt x="278456" y="455915"/>
                    <a:pt x="280188" y="456735"/>
                  </a:cubicBezTo>
                  <a:cubicBezTo>
                    <a:pt x="281264" y="457204"/>
                    <a:pt x="281919" y="457110"/>
                    <a:pt x="282153" y="456454"/>
                  </a:cubicBezTo>
                  <a:cubicBezTo>
                    <a:pt x="282387" y="455798"/>
                    <a:pt x="282481" y="455142"/>
                    <a:pt x="282434" y="454486"/>
                  </a:cubicBezTo>
                  <a:lnTo>
                    <a:pt x="282434" y="360600"/>
                  </a:lnTo>
                  <a:lnTo>
                    <a:pt x="280749" y="361728"/>
                  </a:lnTo>
                  <a:cubicBezTo>
                    <a:pt x="279018" y="364256"/>
                    <a:pt x="277006" y="366536"/>
                    <a:pt x="274713" y="368570"/>
                  </a:cubicBezTo>
                  <a:cubicBezTo>
                    <a:pt x="272419" y="370603"/>
                    <a:pt x="270126" y="372461"/>
                    <a:pt x="267833" y="374142"/>
                  </a:cubicBezTo>
                  <a:cubicBezTo>
                    <a:pt x="263294" y="378495"/>
                    <a:pt x="258333" y="381864"/>
                    <a:pt x="252952" y="384248"/>
                  </a:cubicBezTo>
                  <a:cubicBezTo>
                    <a:pt x="247570" y="386633"/>
                    <a:pt x="242048" y="388876"/>
                    <a:pt x="236385" y="390978"/>
                  </a:cubicBezTo>
                  <a:cubicBezTo>
                    <a:pt x="232712" y="392391"/>
                    <a:pt x="228827" y="393349"/>
                    <a:pt x="224733" y="393851"/>
                  </a:cubicBezTo>
                  <a:cubicBezTo>
                    <a:pt x="220638" y="394353"/>
                    <a:pt x="216473" y="394330"/>
                    <a:pt x="212238" y="393781"/>
                  </a:cubicBezTo>
                  <a:cubicBezTo>
                    <a:pt x="208962" y="393687"/>
                    <a:pt x="205967" y="392753"/>
                    <a:pt x="203253" y="390978"/>
                  </a:cubicBezTo>
                  <a:cubicBezTo>
                    <a:pt x="202937" y="390452"/>
                    <a:pt x="202445" y="390102"/>
                    <a:pt x="201778" y="389927"/>
                  </a:cubicBezTo>
                  <a:cubicBezTo>
                    <a:pt x="201112" y="389751"/>
                    <a:pt x="200480" y="389541"/>
                    <a:pt x="199883" y="389296"/>
                  </a:cubicBezTo>
                  <a:cubicBezTo>
                    <a:pt x="197894" y="389261"/>
                    <a:pt x="195976" y="388770"/>
                    <a:pt x="194127" y="387824"/>
                  </a:cubicBezTo>
                  <a:cubicBezTo>
                    <a:pt x="192278" y="386878"/>
                    <a:pt x="190641" y="385687"/>
                    <a:pt x="189213" y="384251"/>
                  </a:cubicBezTo>
                  <a:cubicBezTo>
                    <a:pt x="188441" y="383340"/>
                    <a:pt x="187599" y="382499"/>
                    <a:pt x="186686" y="381728"/>
                  </a:cubicBezTo>
                  <a:cubicBezTo>
                    <a:pt x="185773" y="380957"/>
                    <a:pt x="184369" y="380677"/>
                    <a:pt x="182472" y="380887"/>
                  </a:cubicBezTo>
                  <a:cubicBezTo>
                    <a:pt x="182215" y="380875"/>
                    <a:pt x="181887" y="380759"/>
                    <a:pt x="181489" y="380537"/>
                  </a:cubicBezTo>
                  <a:cubicBezTo>
                    <a:pt x="181091" y="380315"/>
                    <a:pt x="180482" y="380058"/>
                    <a:pt x="179662" y="379766"/>
                  </a:cubicBezTo>
                  <a:cubicBezTo>
                    <a:pt x="179007" y="386400"/>
                    <a:pt x="178070" y="392753"/>
                    <a:pt x="176853" y="398826"/>
                  </a:cubicBezTo>
                  <a:cubicBezTo>
                    <a:pt x="176583" y="403830"/>
                    <a:pt x="176279" y="408698"/>
                    <a:pt x="175939" y="413430"/>
                  </a:cubicBezTo>
                  <a:cubicBezTo>
                    <a:pt x="175600" y="418161"/>
                    <a:pt x="175155" y="423035"/>
                    <a:pt x="174605" y="428051"/>
                  </a:cubicBezTo>
                  <a:cubicBezTo>
                    <a:pt x="174019" y="429492"/>
                    <a:pt x="173223" y="431109"/>
                    <a:pt x="172216" y="432902"/>
                  </a:cubicBezTo>
                  <a:cubicBezTo>
                    <a:pt x="171209" y="434694"/>
                    <a:pt x="170132" y="436452"/>
                    <a:pt x="168985" y="438175"/>
                  </a:cubicBezTo>
                  <a:cubicBezTo>
                    <a:pt x="167615" y="439897"/>
                    <a:pt x="166280" y="441655"/>
                    <a:pt x="164981" y="443448"/>
                  </a:cubicBezTo>
                  <a:cubicBezTo>
                    <a:pt x="163681" y="445240"/>
                    <a:pt x="162206" y="446857"/>
                    <a:pt x="160555" y="448299"/>
                  </a:cubicBezTo>
                  <a:cubicBezTo>
                    <a:pt x="159712" y="449435"/>
                    <a:pt x="158729" y="450256"/>
                    <a:pt x="157605" y="450759"/>
                  </a:cubicBezTo>
                  <a:cubicBezTo>
                    <a:pt x="156481" y="451263"/>
                    <a:pt x="155217" y="451380"/>
                    <a:pt x="153812" y="451111"/>
                  </a:cubicBezTo>
                  <a:cubicBezTo>
                    <a:pt x="153788" y="451931"/>
                    <a:pt x="153695" y="452681"/>
                    <a:pt x="153531" y="453361"/>
                  </a:cubicBezTo>
                  <a:cubicBezTo>
                    <a:pt x="153367" y="454040"/>
                    <a:pt x="153273" y="454790"/>
                    <a:pt x="153250" y="455610"/>
                  </a:cubicBezTo>
                  <a:lnTo>
                    <a:pt x="152126" y="455610"/>
                  </a:lnTo>
                  <a:cubicBezTo>
                    <a:pt x="152102" y="455036"/>
                    <a:pt x="152009" y="454497"/>
                    <a:pt x="151845" y="453993"/>
                  </a:cubicBezTo>
                  <a:cubicBezTo>
                    <a:pt x="151681" y="453490"/>
                    <a:pt x="151587" y="453091"/>
                    <a:pt x="151564" y="452798"/>
                  </a:cubicBezTo>
                  <a:cubicBezTo>
                    <a:pt x="151306" y="452247"/>
                    <a:pt x="151119" y="451802"/>
                    <a:pt x="151002" y="451462"/>
                  </a:cubicBezTo>
                  <a:cubicBezTo>
                    <a:pt x="150885" y="451123"/>
                    <a:pt x="150697" y="450818"/>
                    <a:pt x="150440" y="450548"/>
                  </a:cubicBezTo>
                  <a:cubicBezTo>
                    <a:pt x="149901" y="449447"/>
                    <a:pt x="149292" y="448838"/>
                    <a:pt x="148613" y="448721"/>
                  </a:cubicBezTo>
                  <a:cubicBezTo>
                    <a:pt x="147934" y="448603"/>
                    <a:pt x="147045" y="448838"/>
                    <a:pt x="145944" y="449424"/>
                  </a:cubicBezTo>
                  <a:cubicBezTo>
                    <a:pt x="144527" y="450338"/>
                    <a:pt x="143005" y="450759"/>
                    <a:pt x="141378" y="450689"/>
                  </a:cubicBezTo>
                  <a:cubicBezTo>
                    <a:pt x="139751" y="450619"/>
                    <a:pt x="138088" y="449634"/>
                    <a:pt x="136390" y="447736"/>
                  </a:cubicBezTo>
                  <a:cubicBezTo>
                    <a:pt x="136121" y="447420"/>
                    <a:pt x="135817" y="447068"/>
                    <a:pt x="135477" y="446682"/>
                  </a:cubicBezTo>
                  <a:cubicBezTo>
                    <a:pt x="135138" y="446295"/>
                    <a:pt x="134693" y="446084"/>
                    <a:pt x="134143" y="446049"/>
                  </a:cubicBezTo>
                  <a:cubicBezTo>
                    <a:pt x="133581" y="444362"/>
                    <a:pt x="132457" y="442674"/>
                    <a:pt x="130771" y="440987"/>
                  </a:cubicBezTo>
                  <a:cubicBezTo>
                    <a:pt x="130736" y="441280"/>
                    <a:pt x="130525" y="441538"/>
                    <a:pt x="130138" y="441760"/>
                  </a:cubicBezTo>
                  <a:cubicBezTo>
                    <a:pt x="129752" y="441983"/>
                    <a:pt x="129401" y="442100"/>
                    <a:pt x="129085" y="442112"/>
                  </a:cubicBezTo>
                  <a:cubicBezTo>
                    <a:pt x="128488" y="442123"/>
                    <a:pt x="127855" y="442100"/>
                    <a:pt x="127188" y="442041"/>
                  </a:cubicBezTo>
                  <a:cubicBezTo>
                    <a:pt x="126521" y="441983"/>
                    <a:pt x="126029" y="441819"/>
                    <a:pt x="125713" y="441549"/>
                  </a:cubicBezTo>
                  <a:cubicBezTo>
                    <a:pt x="125104" y="440659"/>
                    <a:pt x="124495" y="439628"/>
                    <a:pt x="123886" y="438456"/>
                  </a:cubicBezTo>
                  <a:cubicBezTo>
                    <a:pt x="123278" y="437284"/>
                    <a:pt x="122950" y="436253"/>
                    <a:pt x="122903" y="435362"/>
                  </a:cubicBezTo>
                  <a:cubicBezTo>
                    <a:pt x="122915" y="431976"/>
                    <a:pt x="123032" y="428484"/>
                    <a:pt x="123254" y="424887"/>
                  </a:cubicBezTo>
                  <a:cubicBezTo>
                    <a:pt x="123477" y="421290"/>
                    <a:pt x="123734" y="417657"/>
                    <a:pt x="124027" y="413989"/>
                  </a:cubicBezTo>
                  <a:cubicBezTo>
                    <a:pt x="124624" y="409503"/>
                    <a:pt x="125397" y="404987"/>
                    <a:pt x="126345" y="400441"/>
                  </a:cubicBezTo>
                  <a:cubicBezTo>
                    <a:pt x="127293" y="395895"/>
                    <a:pt x="128207" y="391246"/>
                    <a:pt x="129085" y="386493"/>
                  </a:cubicBezTo>
                  <a:lnTo>
                    <a:pt x="134143" y="359471"/>
                  </a:lnTo>
                  <a:cubicBezTo>
                    <a:pt x="134693" y="355811"/>
                    <a:pt x="135278" y="351958"/>
                    <a:pt x="135899" y="347914"/>
                  </a:cubicBezTo>
                  <a:cubicBezTo>
                    <a:pt x="136519" y="343869"/>
                    <a:pt x="137245" y="339855"/>
                    <a:pt x="138076" y="335870"/>
                  </a:cubicBezTo>
                  <a:cubicBezTo>
                    <a:pt x="138662" y="332237"/>
                    <a:pt x="139317" y="328570"/>
                    <a:pt x="140043" y="324868"/>
                  </a:cubicBezTo>
                  <a:cubicBezTo>
                    <a:pt x="140769" y="321166"/>
                    <a:pt x="141425" y="317359"/>
                    <a:pt x="142010" y="313447"/>
                  </a:cubicBezTo>
                  <a:cubicBezTo>
                    <a:pt x="142584" y="309242"/>
                    <a:pt x="143122" y="305004"/>
                    <a:pt x="143626" y="300734"/>
                  </a:cubicBezTo>
                  <a:cubicBezTo>
                    <a:pt x="144129" y="296463"/>
                    <a:pt x="144527" y="292085"/>
                    <a:pt x="144820" y="287598"/>
                  </a:cubicBezTo>
                  <a:lnTo>
                    <a:pt x="149878" y="257233"/>
                  </a:lnTo>
                  <a:cubicBezTo>
                    <a:pt x="150171" y="254152"/>
                    <a:pt x="150569" y="251176"/>
                    <a:pt x="151072" y="248306"/>
                  </a:cubicBezTo>
                  <a:cubicBezTo>
                    <a:pt x="151575" y="245436"/>
                    <a:pt x="152114" y="242601"/>
                    <a:pt x="152688" y="239801"/>
                  </a:cubicBezTo>
                  <a:lnTo>
                    <a:pt x="152688" y="237551"/>
                  </a:lnTo>
                  <a:cubicBezTo>
                    <a:pt x="151552" y="239215"/>
                    <a:pt x="150451" y="240808"/>
                    <a:pt x="149386" y="242331"/>
                  </a:cubicBezTo>
                  <a:cubicBezTo>
                    <a:pt x="148321" y="243854"/>
                    <a:pt x="147361" y="245447"/>
                    <a:pt x="146506" y="247111"/>
                  </a:cubicBezTo>
                  <a:cubicBezTo>
                    <a:pt x="142596" y="252500"/>
                    <a:pt x="138755" y="258170"/>
                    <a:pt x="134985" y="264121"/>
                  </a:cubicBezTo>
                  <a:cubicBezTo>
                    <a:pt x="131216" y="270073"/>
                    <a:pt x="127375" y="276024"/>
                    <a:pt x="123465" y="281975"/>
                  </a:cubicBezTo>
                  <a:lnTo>
                    <a:pt x="89185" y="331943"/>
                  </a:lnTo>
                  <a:cubicBezTo>
                    <a:pt x="85801" y="336658"/>
                    <a:pt x="82312" y="341160"/>
                    <a:pt x="78718" y="345451"/>
                  </a:cubicBezTo>
                  <a:cubicBezTo>
                    <a:pt x="75123" y="349741"/>
                    <a:pt x="71494" y="354230"/>
                    <a:pt x="67829" y="358919"/>
                  </a:cubicBezTo>
                  <a:cubicBezTo>
                    <a:pt x="66975" y="359725"/>
                    <a:pt x="66015" y="360497"/>
                    <a:pt x="64949" y="361236"/>
                  </a:cubicBezTo>
                  <a:cubicBezTo>
                    <a:pt x="63884" y="361975"/>
                    <a:pt x="62783" y="362892"/>
                    <a:pt x="61648" y="363985"/>
                  </a:cubicBezTo>
                  <a:lnTo>
                    <a:pt x="56590" y="367935"/>
                  </a:lnTo>
                  <a:cubicBezTo>
                    <a:pt x="54354" y="370110"/>
                    <a:pt x="51942" y="371544"/>
                    <a:pt x="49355" y="372237"/>
                  </a:cubicBezTo>
                  <a:cubicBezTo>
                    <a:pt x="46767" y="372931"/>
                    <a:pt x="43934" y="373377"/>
                    <a:pt x="40855" y="373577"/>
                  </a:cubicBezTo>
                  <a:cubicBezTo>
                    <a:pt x="38045" y="373777"/>
                    <a:pt x="35235" y="373519"/>
                    <a:pt x="32425" y="372801"/>
                  </a:cubicBezTo>
                  <a:cubicBezTo>
                    <a:pt x="29615" y="372084"/>
                    <a:pt x="26805" y="371403"/>
                    <a:pt x="23995" y="370756"/>
                  </a:cubicBezTo>
                  <a:lnTo>
                    <a:pt x="23995" y="370192"/>
                  </a:lnTo>
                  <a:cubicBezTo>
                    <a:pt x="29077" y="371391"/>
                    <a:pt x="34088" y="371955"/>
                    <a:pt x="39028" y="371885"/>
                  </a:cubicBezTo>
                  <a:cubicBezTo>
                    <a:pt x="43969" y="371814"/>
                    <a:pt x="48699" y="370686"/>
                    <a:pt x="53218" y="368499"/>
                  </a:cubicBezTo>
                  <a:lnTo>
                    <a:pt x="53218" y="367371"/>
                  </a:lnTo>
                  <a:cubicBezTo>
                    <a:pt x="52082" y="367382"/>
                    <a:pt x="50982" y="367500"/>
                    <a:pt x="49917" y="367723"/>
                  </a:cubicBezTo>
                  <a:cubicBezTo>
                    <a:pt x="48851" y="367947"/>
                    <a:pt x="47891" y="368205"/>
                    <a:pt x="47036" y="368499"/>
                  </a:cubicBezTo>
                  <a:cubicBezTo>
                    <a:pt x="44777" y="368523"/>
                    <a:pt x="42552" y="368617"/>
                    <a:pt x="40363" y="368781"/>
                  </a:cubicBezTo>
                  <a:cubicBezTo>
                    <a:pt x="38174" y="368946"/>
                    <a:pt x="36090" y="369040"/>
                    <a:pt x="34111" y="369063"/>
                  </a:cubicBezTo>
                  <a:lnTo>
                    <a:pt x="25119" y="369063"/>
                  </a:lnTo>
                  <a:cubicBezTo>
                    <a:pt x="22333" y="369052"/>
                    <a:pt x="19757" y="368652"/>
                    <a:pt x="17392" y="367864"/>
                  </a:cubicBezTo>
                  <a:cubicBezTo>
                    <a:pt x="15027" y="367077"/>
                    <a:pt x="12733" y="365972"/>
                    <a:pt x="10508" y="364549"/>
                  </a:cubicBezTo>
                  <a:cubicBezTo>
                    <a:pt x="9677" y="364561"/>
                    <a:pt x="8951" y="364397"/>
                    <a:pt x="8330" y="364056"/>
                  </a:cubicBezTo>
                  <a:cubicBezTo>
                    <a:pt x="7710" y="363715"/>
                    <a:pt x="7124" y="363127"/>
                    <a:pt x="6574" y="362293"/>
                  </a:cubicBezTo>
                  <a:cubicBezTo>
                    <a:pt x="3542" y="360966"/>
                    <a:pt x="1598" y="359402"/>
                    <a:pt x="744" y="357601"/>
                  </a:cubicBezTo>
                  <a:cubicBezTo>
                    <a:pt x="-111" y="355800"/>
                    <a:pt x="-228" y="353256"/>
                    <a:pt x="392" y="349968"/>
                  </a:cubicBezTo>
                  <a:cubicBezTo>
                    <a:pt x="650" y="350826"/>
                    <a:pt x="837" y="351648"/>
                    <a:pt x="954" y="352436"/>
                  </a:cubicBezTo>
                  <a:cubicBezTo>
                    <a:pt x="1072" y="353223"/>
                    <a:pt x="1259" y="353904"/>
                    <a:pt x="1516" y="354480"/>
                  </a:cubicBezTo>
                  <a:cubicBezTo>
                    <a:pt x="2383" y="355665"/>
                    <a:pt x="3319" y="356361"/>
                    <a:pt x="4326" y="356568"/>
                  </a:cubicBezTo>
                  <a:cubicBezTo>
                    <a:pt x="5333" y="356775"/>
                    <a:pt x="6270" y="356079"/>
                    <a:pt x="7136" y="354480"/>
                  </a:cubicBezTo>
                  <a:cubicBezTo>
                    <a:pt x="11960" y="348288"/>
                    <a:pt x="16783" y="342070"/>
                    <a:pt x="21607" y="335827"/>
                  </a:cubicBezTo>
                  <a:cubicBezTo>
                    <a:pt x="26431" y="329583"/>
                    <a:pt x="30973" y="323244"/>
                    <a:pt x="35235" y="316810"/>
                  </a:cubicBezTo>
                  <a:cubicBezTo>
                    <a:pt x="41663" y="307569"/>
                    <a:pt x="47914" y="298393"/>
                    <a:pt x="53991" y="289282"/>
                  </a:cubicBezTo>
                  <a:cubicBezTo>
                    <a:pt x="60067" y="280170"/>
                    <a:pt x="66179" y="270987"/>
                    <a:pt x="72325" y="261731"/>
                  </a:cubicBezTo>
                  <a:cubicBezTo>
                    <a:pt x="81563" y="247696"/>
                    <a:pt x="90625" y="233873"/>
                    <a:pt x="99511" y="220263"/>
                  </a:cubicBezTo>
                  <a:cubicBezTo>
                    <a:pt x="108397" y="206652"/>
                    <a:pt x="117318" y="193115"/>
                    <a:pt x="126275" y="179653"/>
                  </a:cubicBezTo>
                  <a:cubicBezTo>
                    <a:pt x="128523" y="176331"/>
                    <a:pt x="130771" y="173010"/>
                    <a:pt x="133019" y="169689"/>
                  </a:cubicBezTo>
                  <a:cubicBezTo>
                    <a:pt x="135266" y="166367"/>
                    <a:pt x="137514" y="162765"/>
                    <a:pt x="139762" y="158883"/>
                  </a:cubicBezTo>
                  <a:cubicBezTo>
                    <a:pt x="140032" y="158859"/>
                    <a:pt x="140336" y="158625"/>
                    <a:pt x="140675" y="158181"/>
                  </a:cubicBezTo>
                  <a:cubicBezTo>
                    <a:pt x="141015" y="157737"/>
                    <a:pt x="141460" y="157222"/>
                    <a:pt x="142010" y="156637"/>
                  </a:cubicBezTo>
                  <a:lnTo>
                    <a:pt x="133019" y="156637"/>
                  </a:lnTo>
                  <a:cubicBezTo>
                    <a:pt x="128218" y="156602"/>
                    <a:pt x="123488" y="155971"/>
                    <a:pt x="118829" y="154743"/>
                  </a:cubicBezTo>
                  <a:cubicBezTo>
                    <a:pt x="114169" y="153515"/>
                    <a:pt x="109720" y="151901"/>
                    <a:pt x="105482" y="149901"/>
                  </a:cubicBezTo>
                  <a:cubicBezTo>
                    <a:pt x="103480" y="149386"/>
                    <a:pt x="101443" y="148731"/>
                    <a:pt x="99370" y="147936"/>
                  </a:cubicBezTo>
                  <a:cubicBezTo>
                    <a:pt x="97298" y="147141"/>
                    <a:pt x="95401" y="145925"/>
                    <a:pt x="93680" y="144287"/>
                  </a:cubicBezTo>
                  <a:cubicBezTo>
                    <a:pt x="93645" y="143995"/>
                    <a:pt x="93434" y="143738"/>
                    <a:pt x="93048" y="143515"/>
                  </a:cubicBezTo>
                  <a:cubicBezTo>
                    <a:pt x="92662" y="143293"/>
                    <a:pt x="92311" y="143176"/>
                    <a:pt x="91994" y="143165"/>
                  </a:cubicBezTo>
                  <a:cubicBezTo>
                    <a:pt x="88587" y="141796"/>
                    <a:pt x="86550" y="140182"/>
                    <a:pt x="85883" y="138323"/>
                  </a:cubicBezTo>
                  <a:cubicBezTo>
                    <a:pt x="85216" y="136463"/>
                    <a:pt x="86129" y="134148"/>
                    <a:pt x="88623" y="131376"/>
                  </a:cubicBezTo>
                  <a:cubicBezTo>
                    <a:pt x="90929" y="128032"/>
                    <a:pt x="93481" y="124843"/>
                    <a:pt x="96279" y="121808"/>
                  </a:cubicBezTo>
                  <a:cubicBezTo>
                    <a:pt x="99078" y="118773"/>
                    <a:pt x="101770" y="115595"/>
                    <a:pt x="104358" y="112272"/>
                  </a:cubicBezTo>
                  <a:lnTo>
                    <a:pt x="104920" y="112272"/>
                  </a:lnTo>
                  <a:cubicBezTo>
                    <a:pt x="104346" y="113420"/>
                    <a:pt x="103808" y="114637"/>
                    <a:pt x="103304" y="115925"/>
                  </a:cubicBezTo>
                  <a:cubicBezTo>
                    <a:pt x="102801" y="117213"/>
                    <a:pt x="102403" y="118431"/>
                    <a:pt x="102110" y="119578"/>
                  </a:cubicBezTo>
                  <a:cubicBezTo>
                    <a:pt x="101595" y="122227"/>
                    <a:pt x="102063" y="124749"/>
                    <a:pt x="103515" y="127146"/>
                  </a:cubicBezTo>
                  <a:cubicBezTo>
                    <a:pt x="104967" y="129542"/>
                    <a:pt x="107121" y="130952"/>
                    <a:pt x="109978" y="131376"/>
                  </a:cubicBezTo>
                  <a:cubicBezTo>
                    <a:pt x="111078" y="131633"/>
                    <a:pt x="112108" y="131680"/>
                    <a:pt x="113068" y="131516"/>
                  </a:cubicBezTo>
                  <a:cubicBezTo>
                    <a:pt x="114029" y="131353"/>
                    <a:pt x="115059" y="131119"/>
                    <a:pt x="116159" y="130815"/>
                  </a:cubicBezTo>
                  <a:cubicBezTo>
                    <a:pt x="125174" y="127740"/>
                    <a:pt x="134260" y="124714"/>
                    <a:pt x="143415" y="121738"/>
                  </a:cubicBezTo>
                  <a:cubicBezTo>
                    <a:pt x="152571" y="118761"/>
                    <a:pt x="161656" y="115606"/>
                    <a:pt x="170671" y="112272"/>
                  </a:cubicBezTo>
                  <a:cubicBezTo>
                    <a:pt x="171268" y="112261"/>
                    <a:pt x="171900" y="112003"/>
                    <a:pt x="172568" y="111500"/>
                  </a:cubicBezTo>
                  <a:cubicBezTo>
                    <a:pt x="173235" y="110996"/>
                    <a:pt x="173727" y="110317"/>
                    <a:pt x="174043" y="109463"/>
                  </a:cubicBezTo>
                  <a:cubicBezTo>
                    <a:pt x="181348" y="99815"/>
                    <a:pt x="188652" y="89325"/>
                    <a:pt x="195952" y="77992"/>
                  </a:cubicBezTo>
                  <a:cubicBezTo>
                    <a:pt x="204469" y="65160"/>
                    <a:pt x="212706" y="52047"/>
                    <a:pt x="220661" y="38654"/>
                  </a:cubicBezTo>
                  <a:cubicBezTo>
                    <a:pt x="223422" y="34708"/>
                    <a:pt x="225903" y="30657"/>
                    <a:pt x="228102" y="26501"/>
                  </a:cubicBezTo>
                  <a:cubicBezTo>
                    <a:pt x="230302" y="22345"/>
                    <a:pt x="232501" y="18153"/>
                    <a:pt x="234701" y="13927"/>
                  </a:cubicBezTo>
                  <a:cubicBezTo>
                    <a:pt x="235520" y="12217"/>
                    <a:pt x="236268" y="10438"/>
                    <a:pt x="236947" y="8588"/>
                  </a:cubicBezTo>
                  <a:cubicBezTo>
                    <a:pt x="237625" y="6738"/>
                    <a:pt x="238374" y="4959"/>
                    <a:pt x="239193" y="3249"/>
                  </a:cubicBezTo>
                  <a:cubicBezTo>
                    <a:pt x="239509" y="2395"/>
                    <a:pt x="239860" y="1716"/>
                    <a:pt x="240246" y="1212"/>
                  </a:cubicBezTo>
                  <a:cubicBezTo>
                    <a:pt x="240632" y="709"/>
                    <a:pt x="240843" y="451"/>
                    <a:pt x="240878" y="439"/>
                  </a:cubicBezTo>
                  <a:cubicBezTo>
                    <a:pt x="242329" y="299"/>
                    <a:pt x="243779" y="158"/>
                    <a:pt x="245230" y="1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874361" y="-709274"/>
              <a:ext cx="963798" cy="1121364"/>
            </a:xfrm>
            <a:custGeom>
              <a:avLst/>
              <a:gdLst/>
              <a:ahLst/>
              <a:cxnLst/>
              <a:rect l="l" t="t" r="r" b="b"/>
              <a:pathLst>
                <a:path w="460906" h="536257">
                  <a:moveTo>
                    <a:pt x="127161" y="326576"/>
                  </a:moveTo>
                  <a:lnTo>
                    <a:pt x="123787" y="328826"/>
                  </a:lnTo>
                  <a:cubicBezTo>
                    <a:pt x="122147" y="330242"/>
                    <a:pt x="120648" y="331760"/>
                    <a:pt x="119289" y="333380"/>
                  </a:cubicBezTo>
                  <a:cubicBezTo>
                    <a:pt x="117930" y="335000"/>
                    <a:pt x="116430" y="336653"/>
                    <a:pt x="114790" y="338341"/>
                  </a:cubicBezTo>
                  <a:lnTo>
                    <a:pt x="81051" y="365849"/>
                  </a:lnTo>
                  <a:cubicBezTo>
                    <a:pt x="79950" y="367195"/>
                    <a:pt x="79481" y="368015"/>
                    <a:pt x="79646" y="368308"/>
                  </a:cubicBezTo>
                  <a:cubicBezTo>
                    <a:pt x="79810" y="368600"/>
                    <a:pt x="80466" y="368717"/>
                    <a:pt x="81614" y="368659"/>
                  </a:cubicBezTo>
                  <a:cubicBezTo>
                    <a:pt x="88361" y="371785"/>
                    <a:pt x="95109" y="374806"/>
                    <a:pt x="101857" y="377721"/>
                  </a:cubicBezTo>
                  <a:cubicBezTo>
                    <a:pt x="108605" y="380636"/>
                    <a:pt x="115353" y="383235"/>
                    <a:pt x="122101" y="385518"/>
                  </a:cubicBezTo>
                  <a:cubicBezTo>
                    <a:pt x="124279" y="386654"/>
                    <a:pt x="125685" y="387052"/>
                    <a:pt x="126318" y="386712"/>
                  </a:cubicBezTo>
                  <a:cubicBezTo>
                    <a:pt x="126950" y="386373"/>
                    <a:pt x="127232" y="385226"/>
                    <a:pt x="127161" y="383270"/>
                  </a:cubicBezTo>
                  <a:cubicBezTo>
                    <a:pt x="127185" y="374558"/>
                    <a:pt x="127278" y="365851"/>
                    <a:pt x="127442" y="357147"/>
                  </a:cubicBezTo>
                  <a:cubicBezTo>
                    <a:pt x="127606" y="348444"/>
                    <a:pt x="127700" y="339754"/>
                    <a:pt x="127724" y="331077"/>
                  </a:cubicBezTo>
                  <a:cubicBezTo>
                    <a:pt x="127700" y="330292"/>
                    <a:pt x="127606" y="329612"/>
                    <a:pt x="127442" y="329037"/>
                  </a:cubicBezTo>
                  <a:cubicBezTo>
                    <a:pt x="127278" y="328463"/>
                    <a:pt x="127185" y="327643"/>
                    <a:pt x="127161" y="326576"/>
                  </a:cubicBezTo>
                  <a:close/>
                  <a:moveTo>
                    <a:pt x="59692" y="170845"/>
                  </a:moveTo>
                  <a:lnTo>
                    <a:pt x="60254" y="170845"/>
                  </a:lnTo>
                  <a:lnTo>
                    <a:pt x="58005" y="173096"/>
                  </a:lnTo>
                  <a:lnTo>
                    <a:pt x="57442" y="172532"/>
                  </a:lnTo>
                  <a:close/>
                  <a:moveTo>
                    <a:pt x="61942" y="168034"/>
                  </a:moveTo>
                  <a:cubicBezTo>
                    <a:pt x="61942" y="168573"/>
                    <a:pt x="61801" y="169041"/>
                    <a:pt x="61520" y="169440"/>
                  </a:cubicBezTo>
                  <a:cubicBezTo>
                    <a:pt x="61239" y="169838"/>
                    <a:pt x="60817" y="170306"/>
                    <a:pt x="60254" y="170845"/>
                  </a:cubicBezTo>
                  <a:cubicBezTo>
                    <a:pt x="60535" y="170034"/>
                    <a:pt x="60817" y="169430"/>
                    <a:pt x="61098" y="169034"/>
                  </a:cubicBezTo>
                  <a:cubicBezTo>
                    <a:pt x="61379" y="168637"/>
                    <a:pt x="61660" y="168304"/>
                    <a:pt x="61942" y="168034"/>
                  </a:cubicBezTo>
                  <a:close/>
                  <a:moveTo>
                    <a:pt x="139636" y="141477"/>
                  </a:moveTo>
                  <a:cubicBezTo>
                    <a:pt x="138630" y="141652"/>
                    <a:pt x="137835" y="142285"/>
                    <a:pt x="137250" y="143375"/>
                  </a:cubicBezTo>
                  <a:cubicBezTo>
                    <a:pt x="139227" y="144253"/>
                    <a:pt x="141169" y="145167"/>
                    <a:pt x="143076" y="146115"/>
                  </a:cubicBezTo>
                  <a:cubicBezTo>
                    <a:pt x="144982" y="147063"/>
                    <a:pt x="146784" y="147834"/>
                    <a:pt x="148480" y="148428"/>
                  </a:cubicBezTo>
                  <a:cubicBezTo>
                    <a:pt x="149615" y="148729"/>
                    <a:pt x="150574" y="148821"/>
                    <a:pt x="151358" y="148705"/>
                  </a:cubicBezTo>
                  <a:cubicBezTo>
                    <a:pt x="152142" y="148588"/>
                    <a:pt x="152680" y="148124"/>
                    <a:pt x="152973" y="147311"/>
                  </a:cubicBezTo>
                  <a:cubicBezTo>
                    <a:pt x="153265" y="146163"/>
                    <a:pt x="153242" y="145225"/>
                    <a:pt x="152902" y="144499"/>
                  </a:cubicBezTo>
                  <a:cubicBezTo>
                    <a:pt x="152563" y="143773"/>
                    <a:pt x="151838" y="143397"/>
                    <a:pt x="150727" y="143373"/>
                  </a:cubicBezTo>
                  <a:cubicBezTo>
                    <a:pt x="149100" y="143057"/>
                    <a:pt x="147720" y="142706"/>
                    <a:pt x="146585" y="142319"/>
                  </a:cubicBezTo>
                  <a:cubicBezTo>
                    <a:pt x="145450" y="141932"/>
                    <a:pt x="144210" y="141722"/>
                    <a:pt x="142865" y="141686"/>
                  </a:cubicBezTo>
                  <a:lnTo>
                    <a:pt x="142865" y="141688"/>
                  </a:lnTo>
                  <a:cubicBezTo>
                    <a:pt x="141719" y="141371"/>
                    <a:pt x="140642" y="141301"/>
                    <a:pt x="139636" y="141477"/>
                  </a:cubicBezTo>
                  <a:close/>
                  <a:moveTo>
                    <a:pt x="267615" y="91642"/>
                  </a:moveTo>
                  <a:cubicBezTo>
                    <a:pt x="267838" y="92157"/>
                    <a:pt x="268657" y="93375"/>
                    <a:pt x="270075" y="95297"/>
                  </a:cubicBezTo>
                  <a:cubicBezTo>
                    <a:pt x="271492" y="97218"/>
                    <a:pt x="272171" y="98436"/>
                    <a:pt x="272113" y="98952"/>
                  </a:cubicBezTo>
                  <a:cubicBezTo>
                    <a:pt x="273108" y="99947"/>
                    <a:pt x="275474" y="102173"/>
                    <a:pt x="279210" y="105629"/>
                  </a:cubicBezTo>
                  <a:cubicBezTo>
                    <a:pt x="282947" y="109085"/>
                    <a:pt x="285453" y="111170"/>
                    <a:pt x="286730" y="111884"/>
                  </a:cubicBezTo>
                  <a:cubicBezTo>
                    <a:pt x="286800" y="111861"/>
                    <a:pt x="287222" y="111767"/>
                    <a:pt x="287995" y="111603"/>
                  </a:cubicBezTo>
                  <a:cubicBezTo>
                    <a:pt x="288768" y="111439"/>
                    <a:pt x="289470" y="111346"/>
                    <a:pt x="290103" y="111322"/>
                  </a:cubicBezTo>
                  <a:lnTo>
                    <a:pt x="290103" y="110198"/>
                  </a:lnTo>
                  <a:cubicBezTo>
                    <a:pt x="288533" y="109038"/>
                    <a:pt x="284785" y="106015"/>
                    <a:pt x="278859" y="101130"/>
                  </a:cubicBezTo>
                  <a:cubicBezTo>
                    <a:pt x="272932" y="96245"/>
                    <a:pt x="269184" y="93082"/>
                    <a:pt x="267615" y="91642"/>
                  </a:cubicBezTo>
                  <a:close/>
                  <a:moveTo>
                    <a:pt x="75428" y="59590"/>
                  </a:moveTo>
                  <a:cubicBezTo>
                    <a:pt x="76026" y="59579"/>
                    <a:pt x="76939" y="59602"/>
                    <a:pt x="78169" y="59661"/>
                  </a:cubicBezTo>
                  <a:cubicBezTo>
                    <a:pt x="79399" y="59719"/>
                    <a:pt x="80735" y="59883"/>
                    <a:pt x="82176" y="60153"/>
                  </a:cubicBezTo>
                  <a:cubicBezTo>
                    <a:pt x="84706" y="60949"/>
                    <a:pt x="87237" y="61605"/>
                    <a:pt x="89767" y="62121"/>
                  </a:cubicBezTo>
                  <a:cubicBezTo>
                    <a:pt x="92298" y="62636"/>
                    <a:pt x="94828" y="63292"/>
                    <a:pt x="97359" y="64089"/>
                  </a:cubicBezTo>
                  <a:lnTo>
                    <a:pt x="113666" y="68025"/>
                  </a:lnTo>
                  <a:cubicBezTo>
                    <a:pt x="118176" y="68880"/>
                    <a:pt x="122789" y="69841"/>
                    <a:pt x="127504" y="70907"/>
                  </a:cubicBezTo>
                  <a:cubicBezTo>
                    <a:pt x="132219" y="71973"/>
                    <a:pt x="136967" y="73074"/>
                    <a:pt x="141746" y="74210"/>
                  </a:cubicBezTo>
                  <a:cubicBezTo>
                    <a:pt x="144294" y="74983"/>
                    <a:pt x="146911" y="75686"/>
                    <a:pt x="149599" y="76319"/>
                  </a:cubicBezTo>
                  <a:cubicBezTo>
                    <a:pt x="152287" y="76951"/>
                    <a:pt x="154904" y="77935"/>
                    <a:pt x="157452" y="79271"/>
                  </a:cubicBezTo>
                  <a:cubicBezTo>
                    <a:pt x="162796" y="81169"/>
                    <a:pt x="167968" y="83277"/>
                    <a:pt x="172967" y="85597"/>
                  </a:cubicBezTo>
                  <a:cubicBezTo>
                    <a:pt x="177967" y="87916"/>
                    <a:pt x="182721" y="90868"/>
                    <a:pt x="187230" y="94453"/>
                  </a:cubicBezTo>
                  <a:cubicBezTo>
                    <a:pt x="190556" y="96679"/>
                    <a:pt x="192337" y="98975"/>
                    <a:pt x="192571" y="101341"/>
                  </a:cubicBezTo>
                  <a:cubicBezTo>
                    <a:pt x="192805" y="103708"/>
                    <a:pt x="191774" y="106285"/>
                    <a:pt x="189479" y="109073"/>
                  </a:cubicBezTo>
                  <a:cubicBezTo>
                    <a:pt x="188448" y="110186"/>
                    <a:pt x="187699" y="111334"/>
                    <a:pt x="187230" y="112517"/>
                  </a:cubicBezTo>
                  <a:cubicBezTo>
                    <a:pt x="186762" y="113700"/>
                    <a:pt x="186012" y="114989"/>
                    <a:pt x="184982" y="116383"/>
                  </a:cubicBezTo>
                  <a:cubicBezTo>
                    <a:pt x="183693" y="118445"/>
                    <a:pt x="182335" y="120647"/>
                    <a:pt x="180906" y="122990"/>
                  </a:cubicBezTo>
                  <a:cubicBezTo>
                    <a:pt x="179477" y="125333"/>
                    <a:pt x="177275" y="127254"/>
                    <a:pt x="174300" y="128753"/>
                  </a:cubicBezTo>
                  <a:cubicBezTo>
                    <a:pt x="173528" y="129714"/>
                    <a:pt x="172825" y="131026"/>
                    <a:pt x="172192" y="132690"/>
                  </a:cubicBezTo>
                  <a:cubicBezTo>
                    <a:pt x="171560" y="134353"/>
                    <a:pt x="170576" y="135665"/>
                    <a:pt x="169241" y="136626"/>
                  </a:cubicBezTo>
                  <a:cubicBezTo>
                    <a:pt x="168691" y="137481"/>
                    <a:pt x="168105" y="138301"/>
                    <a:pt x="167484" y="139086"/>
                  </a:cubicBezTo>
                  <a:cubicBezTo>
                    <a:pt x="166864" y="139871"/>
                    <a:pt x="166137" y="140550"/>
                    <a:pt x="165306" y="141124"/>
                  </a:cubicBezTo>
                  <a:cubicBezTo>
                    <a:pt x="163892" y="141698"/>
                    <a:pt x="162512" y="142237"/>
                    <a:pt x="161167" y="142741"/>
                  </a:cubicBezTo>
                  <a:cubicBezTo>
                    <a:pt x="159822" y="143244"/>
                    <a:pt x="158580" y="143643"/>
                    <a:pt x="157442" y="143936"/>
                  </a:cubicBezTo>
                  <a:cubicBezTo>
                    <a:pt x="156881" y="144264"/>
                    <a:pt x="156460" y="144732"/>
                    <a:pt x="156180" y="145341"/>
                  </a:cubicBezTo>
                  <a:cubicBezTo>
                    <a:pt x="155899" y="145950"/>
                    <a:pt x="155759" y="146419"/>
                    <a:pt x="155759" y="146747"/>
                  </a:cubicBezTo>
                  <a:cubicBezTo>
                    <a:pt x="155525" y="149013"/>
                    <a:pt x="154871" y="150506"/>
                    <a:pt x="153796" y="151229"/>
                  </a:cubicBezTo>
                  <a:cubicBezTo>
                    <a:pt x="152721" y="151951"/>
                    <a:pt x="150944" y="151767"/>
                    <a:pt x="148467" y="150677"/>
                  </a:cubicBezTo>
                  <a:lnTo>
                    <a:pt x="141174" y="147311"/>
                  </a:lnTo>
                  <a:cubicBezTo>
                    <a:pt x="140333" y="146702"/>
                    <a:pt x="139351" y="146092"/>
                    <a:pt x="138229" y="145483"/>
                  </a:cubicBezTo>
                  <a:cubicBezTo>
                    <a:pt x="137107" y="144873"/>
                    <a:pt x="135845" y="144544"/>
                    <a:pt x="134443" y="144495"/>
                  </a:cubicBezTo>
                  <a:cubicBezTo>
                    <a:pt x="132257" y="143640"/>
                    <a:pt x="130177" y="142820"/>
                    <a:pt x="128202" y="142035"/>
                  </a:cubicBezTo>
                  <a:cubicBezTo>
                    <a:pt x="126227" y="141251"/>
                    <a:pt x="124007" y="140571"/>
                    <a:pt x="121541" y="139997"/>
                  </a:cubicBezTo>
                  <a:cubicBezTo>
                    <a:pt x="118261" y="138310"/>
                    <a:pt x="114700" y="138310"/>
                    <a:pt x="110857" y="139997"/>
                  </a:cubicBezTo>
                  <a:lnTo>
                    <a:pt x="110857" y="140000"/>
                  </a:lnTo>
                  <a:cubicBezTo>
                    <a:pt x="106657" y="141171"/>
                    <a:pt x="102701" y="142624"/>
                    <a:pt x="98989" y="144357"/>
                  </a:cubicBezTo>
                  <a:cubicBezTo>
                    <a:pt x="95276" y="146091"/>
                    <a:pt x="91738" y="147825"/>
                    <a:pt x="88375" y="149559"/>
                  </a:cubicBezTo>
                  <a:cubicBezTo>
                    <a:pt x="83372" y="152309"/>
                    <a:pt x="78756" y="155175"/>
                    <a:pt x="74526" y="158156"/>
                  </a:cubicBezTo>
                  <a:cubicBezTo>
                    <a:pt x="70296" y="161137"/>
                    <a:pt x="66101" y="164429"/>
                    <a:pt x="61942" y="168034"/>
                  </a:cubicBezTo>
                  <a:cubicBezTo>
                    <a:pt x="65328" y="164424"/>
                    <a:pt x="68819" y="161022"/>
                    <a:pt x="72417" y="157826"/>
                  </a:cubicBezTo>
                  <a:cubicBezTo>
                    <a:pt x="76014" y="154631"/>
                    <a:pt x="79646" y="151498"/>
                    <a:pt x="83314" y="148428"/>
                  </a:cubicBezTo>
                  <a:cubicBezTo>
                    <a:pt x="86114" y="145327"/>
                    <a:pt x="88949" y="142260"/>
                    <a:pt x="91820" y="139226"/>
                  </a:cubicBezTo>
                  <a:cubicBezTo>
                    <a:pt x="94691" y="136193"/>
                    <a:pt x="97667" y="133264"/>
                    <a:pt x="100749" y="130440"/>
                  </a:cubicBezTo>
                  <a:cubicBezTo>
                    <a:pt x="101650" y="129327"/>
                    <a:pt x="102235" y="128179"/>
                    <a:pt x="102504" y="126996"/>
                  </a:cubicBezTo>
                  <a:cubicBezTo>
                    <a:pt x="102773" y="125813"/>
                    <a:pt x="102376" y="124525"/>
                    <a:pt x="101311" y="123130"/>
                  </a:cubicBezTo>
                  <a:cubicBezTo>
                    <a:pt x="100737" y="122791"/>
                    <a:pt x="100338" y="122205"/>
                    <a:pt x="100114" y="121373"/>
                  </a:cubicBezTo>
                  <a:cubicBezTo>
                    <a:pt x="99890" y="120542"/>
                    <a:pt x="99908" y="119815"/>
                    <a:pt x="100170" y="119194"/>
                  </a:cubicBezTo>
                  <a:cubicBezTo>
                    <a:pt x="101763" y="116418"/>
                    <a:pt x="102373" y="113817"/>
                    <a:pt x="101998" y="111392"/>
                  </a:cubicBezTo>
                  <a:cubicBezTo>
                    <a:pt x="101623" y="108967"/>
                    <a:pt x="100826" y="106507"/>
                    <a:pt x="99608" y="104012"/>
                  </a:cubicBezTo>
                  <a:cubicBezTo>
                    <a:pt x="97663" y="99748"/>
                    <a:pt x="95789" y="95484"/>
                    <a:pt x="93985" y="91220"/>
                  </a:cubicBezTo>
                  <a:cubicBezTo>
                    <a:pt x="92181" y="86956"/>
                    <a:pt x="90306" y="82973"/>
                    <a:pt x="88361" y="79271"/>
                  </a:cubicBezTo>
                  <a:cubicBezTo>
                    <a:pt x="86112" y="74210"/>
                    <a:pt x="83301" y="69712"/>
                    <a:pt x="79927" y="65776"/>
                  </a:cubicBezTo>
                  <a:cubicBezTo>
                    <a:pt x="79071" y="64429"/>
                    <a:pt x="78251" y="63327"/>
                    <a:pt x="77467" y="62472"/>
                  </a:cubicBezTo>
                  <a:cubicBezTo>
                    <a:pt x="76682" y="61617"/>
                    <a:pt x="76002" y="60656"/>
                    <a:pt x="75428" y="59590"/>
                  </a:cubicBezTo>
                  <a:close/>
                  <a:moveTo>
                    <a:pt x="290108" y="5693"/>
                  </a:moveTo>
                  <a:lnTo>
                    <a:pt x="307535" y="5693"/>
                  </a:lnTo>
                  <a:cubicBezTo>
                    <a:pt x="313730" y="5939"/>
                    <a:pt x="319891" y="6150"/>
                    <a:pt x="326016" y="6326"/>
                  </a:cubicBezTo>
                  <a:cubicBezTo>
                    <a:pt x="332141" y="6501"/>
                    <a:pt x="338161" y="6852"/>
                    <a:pt x="344076" y="7379"/>
                  </a:cubicBezTo>
                  <a:cubicBezTo>
                    <a:pt x="350858" y="7649"/>
                    <a:pt x="357390" y="8796"/>
                    <a:pt x="363672" y="10821"/>
                  </a:cubicBezTo>
                  <a:cubicBezTo>
                    <a:pt x="369953" y="12847"/>
                    <a:pt x="375764" y="15821"/>
                    <a:pt x="381104" y="19743"/>
                  </a:cubicBezTo>
                  <a:cubicBezTo>
                    <a:pt x="384476" y="23111"/>
                    <a:pt x="387286" y="26460"/>
                    <a:pt x="389534" y="29788"/>
                  </a:cubicBezTo>
                  <a:cubicBezTo>
                    <a:pt x="391395" y="32576"/>
                    <a:pt x="392027" y="35153"/>
                    <a:pt x="391430" y="37519"/>
                  </a:cubicBezTo>
                  <a:cubicBezTo>
                    <a:pt x="390833" y="39886"/>
                    <a:pt x="389639" y="42182"/>
                    <a:pt x="387848" y="44407"/>
                  </a:cubicBezTo>
                  <a:cubicBezTo>
                    <a:pt x="386794" y="47254"/>
                    <a:pt x="385530" y="49995"/>
                    <a:pt x="384057" y="52631"/>
                  </a:cubicBezTo>
                  <a:cubicBezTo>
                    <a:pt x="382585" y="55267"/>
                    <a:pt x="380484" y="57586"/>
                    <a:pt x="377756" y="59589"/>
                  </a:cubicBezTo>
                  <a:cubicBezTo>
                    <a:pt x="377198" y="59613"/>
                    <a:pt x="376779" y="59847"/>
                    <a:pt x="376500" y="60292"/>
                  </a:cubicBezTo>
                  <a:cubicBezTo>
                    <a:pt x="376221" y="60737"/>
                    <a:pt x="376081" y="61253"/>
                    <a:pt x="376081" y="61838"/>
                  </a:cubicBezTo>
                  <a:cubicBezTo>
                    <a:pt x="374978" y="64088"/>
                    <a:pt x="373557" y="65634"/>
                    <a:pt x="371820" y="66477"/>
                  </a:cubicBezTo>
                  <a:cubicBezTo>
                    <a:pt x="370083" y="67321"/>
                    <a:pt x="367955" y="67461"/>
                    <a:pt x="365438" y="66899"/>
                  </a:cubicBezTo>
                  <a:lnTo>
                    <a:pt x="364313" y="66899"/>
                  </a:lnTo>
                  <a:cubicBezTo>
                    <a:pt x="364583" y="67977"/>
                    <a:pt x="364887" y="68773"/>
                    <a:pt x="365227" y="69289"/>
                  </a:cubicBezTo>
                  <a:cubicBezTo>
                    <a:pt x="365567" y="69804"/>
                    <a:pt x="366012" y="70320"/>
                    <a:pt x="366562" y="70835"/>
                  </a:cubicBezTo>
                  <a:lnTo>
                    <a:pt x="365438" y="71960"/>
                  </a:lnTo>
                  <a:cubicBezTo>
                    <a:pt x="365168" y="71925"/>
                    <a:pt x="364864" y="71714"/>
                    <a:pt x="364524" y="71327"/>
                  </a:cubicBezTo>
                  <a:cubicBezTo>
                    <a:pt x="364185" y="70941"/>
                    <a:pt x="363740" y="70589"/>
                    <a:pt x="363189" y="70273"/>
                  </a:cubicBezTo>
                  <a:cubicBezTo>
                    <a:pt x="362908" y="70261"/>
                    <a:pt x="362627" y="70144"/>
                    <a:pt x="362346" y="69921"/>
                  </a:cubicBezTo>
                  <a:cubicBezTo>
                    <a:pt x="362065" y="69699"/>
                    <a:pt x="361784" y="69441"/>
                    <a:pt x="361503" y="69148"/>
                  </a:cubicBezTo>
                  <a:cubicBezTo>
                    <a:pt x="361233" y="67684"/>
                    <a:pt x="360648" y="66676"/>
                    <a:pt x="359746" y="66126"/>
                  </a:cubicBezTo>
                  <a:cubicBezTo>
                    <a:pt x="358844" y="65575"/>
                    <a:pt x="357556" y="65833"/>
                    <a:pt x="355881" y="66899"/>
                  </a:cubicBezTo>
                  <a:cubicBezTo>
                    <a:pt x="354768" y="67414"/>
                    <a:pt x="353621" y="67368"/>
                    <a:pt x="352438" y="66758"/>
                  </a:cubicBezTo>
                  <a:cubicBezTo>
                    <a:pt x="351255" y="66149"/>
                    <a:pt x="349967" y="65259"/>
                    <a:pt x="348573" y="64088"/>
                  </a:cubicBezTo>
                  <a:cubicBezTo>
                    <a:pt x="347191" y="63537"/>
                    <a:pt x="346020" y="62951"/>
                    <a:pt x="345059" y="62330"/>
                  </a:cubicBezTo>
                  <a:cubicBezTo>
                    <a:pt x="344099" y="61710"/>
                    <a:pt x="343209" y="60983"/>
                    <a:pt x="342389" y="60152"/>
                  </a:cubicBezTo>
                  <a:lnTo>
                    <a:pt x="341265" y="58465"/>
                  </a:lnTo>
                  <a:cubicBezTo>
                    <a:pt x="337341" y="57563"/>
                    <a:pt x="333945" y="55993"/>
                    <a:pt x="331076" y="53755"/>
                  </a:cubicBezTo>
                  <a:cubicBezTo>
                    <a:pt x="328206" y="51518"/>
                    <a:pt x="325794" y="48964"/>
                    <a:pt x="323838" y="46094"/>
                  </a:cubicBezTo>
                  <a:cubicBezTo>
                    <a:pt x="320500" y="42708"/>
                    <a:pt x="317338" y="39359"/>
                    <a:pt x="314351" y="36049"/>
                  </a:cubicBezTo>
                  <a:cubicBezTo>
                    <a:pt x="311365" y="32738"/>
                    <a:pt x="308343" y="29540"/>
                    <a:pt x="305286" y="26456"/>
                  </a:cubicBezTo>
                  <a:lnTo>
                    <a:pt x="296854" y="16933"/>
                  </a:lnTo>
                  <a:cubicBezTo>
                    <a:pt x="295671" y="15282"/>
                    <a:pt x="294383" y="13947"/>
                    <a:pt x="292989" y="12929"/>
                  </a:cubicBezTo>
                  <a:cubicBezTo>
                    <a:pt x="291595" y="11910"/>
                    <a:pt x="290448" y="10997"/>
                    <a:pt x="289546" y="10189"/>
                  </a:cubicBezTo>
                  <a:cubicBezTo>
                    <a:pt x="289007" y="10131"/>
                    <a:pt x="288539" y="9826"/>
                    <a:pt x="288140" y="9276"/>
                  </a:cubicBezTo>
                  <a:cubicBezTo>
                    <a:pt x="287742" y="8726"/>
                    <a:pt x="287274" y="8281"/>
                    <a:pt x="286735" y="7941"/>
                  </a:cubicBezTo>
                  <a:close/>
                  <a:moveTo>
                    <a:pt x="187788" y="74"/>
                  </a:moveTo>
                  <a:cubicBezTo>
                    <a:pt x="190198" y="-161"/>
                    <a:pt x="191977" y="167"/>
                    <a:pt x="193124" y="1057"/>
                  </a:cubicBezTo>
                  <a:cubicBezTo>
                    <a:pt x="194272" y="1947"/>
                    <a:pt x="195490" y="3118"/>
                    <a:pt x="196778" y="4569"/>
                  </a:cubicBezTo>
                  <a:cubicBezTo>
                    <a:pt x="199062" y="6817"/>
                    <a:pt x="201522" y="9065"/>
                    <a:pt x="204157" y="11313"/>
                  </a:cubicBezTo>
                  <a:cubicBezTo>
                    <a:pt x="206792" y="13561"/>
                    <a:pt x="209392" y="15809"/>
                    <a:pt x="211957" y="18057"/>
                  </a:cubicBezTo>
                  <a:cubicBezTo>
                    <a:pt x="218997" y="23889"/>
                    <a:pt x="225438" y="29981"/>
                    <a:pt x="231283" y="36334"/>
                  </a:cubicBezTo>
                  <a:cubicBezTo>
                    <a:pt x="237127" y="42688"/>
                    <a:pt x="242304" y="49502"/>
                    <a:pt x="246814" y="56779"/>
                  </a:cubicBezTo>
                  <a:cubicBezTo>
                    <a:pt x="249390" y="60750"/>
                    <a:pt x="251967" y="64897"/>
                    <a:pt x="254544" y="69220"/>
                  </a:cubicBezTo>
                  <a:cubicBezTo>
                    <a:pt x="257121" y="73543"/>
                    <a:pt x="259416" y="77830"/>
                    <a:pt x="261431" y="82083"/>
                  </a:cubicBezTo>
                  <a:cubicBezTo>
                    <a:pt x="262930" y="84273"/>
                    <a:pt x="264851" y="86077"/>
                    <a:pt x="267193" y="87495"/>
                  </a:cubicBezTo>
                  <a:cubicBezTo>
                    <a:pt x="269536" y="88912"/>
                    <a:pt x="271738" y="90295"/>
                    <a:pt x="273799" y="91642"/>
                  </a:cubicBezTo>
                  <a:cubicBezTo>
                    <a:pt x="275790" y="92696"/>
                    <a:pt x="277852" y="93540"/>
                    <a:pt x="279983" y="94172"/>
                  </a:cubicBezTo>
                  <a:cubicBezTo>
                    <a:pt x="282115" y="94805"/>
                    <a:pt x="284176" y="95648"/>
                    <a:pt x="286168" y="96703"/>
                  </a:cubicBezTo>
                  <a:cubicBezTo>
                    <a:pt x="290361" y="98940"/>
                    <a:pt x="294624" y="100651"/>
                    <a:pt x="298958" y="101834"/>
                  </a:cubicBezTo>
                  <a:cubicBezTo>
                    <a:pt x="303291" y="103017"/>
                    <a:pt x="307836" y="103743"/>
                    <a:pt x="312591" y="104013"/>
                  </a:cubicBezTo>
                  <a:cubicBezTo>
                    <a:pt x="315425" y="104552"/>
                    <a:pt x="318470" y="104880"/>
                    <a:pt x="321727" y="104997"/>
                  </a:cubicBezTo>
                  <a:cubicBezTo>
                    <a:pt x="324983" y="105114"/>
                    <a:pt x="328309" y="105161"/>
                    <a:pt x="331706" y="105137"/>
                  </a:cubicBezTo>
                  <a:cubicBezTo>
                    <a:pt x="331729" y="105395"/>
                    <a:pt x="331823" y="105583"/>
                    <a:pt x="331987" y="105700"/>
                  </a:cubicBezTo>
                  <a:cubicBezTo>
                    <a:pt x="332151" y="105817"/>
                    <a:pt x="332244" y="106004"/>
                    <a:pt x="332268" y="106262"/>
                  </a:cubicBezTo>
                  <a:cubicBezTo>
                    <a:pt x="334540" y="105711"/>
                    <a:pt x="336882" y="105266"/>
                    <a:pt x="339295" y="104927"/>
                  </a:cubicBezTo>
                  <a:cubicBezTo>
                    <a:pt x="341708" y="104587"/>
                    <a:pt x="344050" y="104282"/>
                    <a:pt x="346323" y="104013"/>
                  </a:cubicBezTo>
                  <a:cubicBezTo>
                    <a:pt x="348009" y="103755"/>
                    <a:pt x="349555" y="103568"/>
                    <a:pt x="350961" y="103451"/>
                  </a:cubicBezTo>
                  <a:cubicBezTo>
                    <a:pt x="352366" y="103333"/>
                    <a:pt x="353631" y="103146"/>
                    <a:pt x="354756" y="102888"/>
                  </a:cubicBezTo>
                  <a:cubicBezTo>
                    <a:pt x="355341" y="102420"/>
                    <a:pt x="355997" y="102373"/>
                    <a:pt x="356723" y="102748"/>
                  </a:cubicBezTo>
                  <a:cubicBezTo>
                    <a:pt x="357450" y="103123"/>
                    <a:pt x="358105" y="103357"/>
                    <a:pt x="358691" y="103451"/>
                  </a:cubicBezTo>
                  <a:lnTo>
                    <a:pt x="367124" y="99514"/>
                  </a:lnTo>
                  <a:cubicBezTo>
                    <a:pt x="367944" y="99538"/>
                    <a:pt x="368693" y="99631"/>
                    <a:pt x="369372" y="99795"/>
                  </a:cubicBezTo>
                  <a:cubicBezTo>
                    <a:pt x="370051" y="99960"/>
                    <a:pt x="370799" y="100053"/>
                    <a:pt x="371617" y="100077"/>
                  </a:cubicBezTo>
                  <a:cubicBezTo>
                    <a:pt x="371349" y="99807"/>
                    <a:pt x="371187" y="99503"/>
                    <a:pt x="371129" y="99163"/>
                  </a:cubicBezTo>
                  <a:cubicBezTo>
                    <a:pt x="371070" y="98823"/>
                    <a:pt x="371047" y="98378"/>
                    <a:pt x="371059" y="97827"/>
                  </a:cubicBezTo>
                  <a:lnTo>
                    <a:pt x="372733" y="98952"/>
                  </a:lnTo>
                  <a:cubicBezTo>
                    <a:pt x="373035" y="99772"/>
                    <a:pt x="373547" y="100241"/>
                    <a:pt x="374268" y="100358"/>
                  </a:cubicBezTo>
                  <a:cubicBezTo>
                    <a:pt x="374989" y="100475"/>
                    <a:pt x="375779" y="100381"/>
                    <a:pt x="376639" y="100077"/>
                  </a:cubicBezTo>
                  <a:cubicBezTo>
                    <a:pt x="377477" y="99831"/>
                    <a:pt x="378314" y="99760"/>
                    <a:pt x="379151" y="99866"/>
                  </a:cubicBezTo>
                  <a:cubicBezTo>
                    <a:pt x="379989" y="99971"/>
                    <a:pt x="380827" y="100041"/>
                    <a:pt x="381666" y="100077"/>
                  </a:cubicBezTo>
                  <a:cubicBezTo>
                    <a:pt x="381420" y="100944"/>
                    <a:pt x="381210" y="101881"/>
                    <a:pt x="381035" y="102888"/>
                  </a:cubicBezTo>
                  <a:cubicBezTo>
                    <a:pt x="380860" y="103896"/>
                    <a:pt x="380511" y="104833"/>
                    <a:pt x="379988" y="105700"/>
                  </a:cubicBezTo>
                  <a:cubicBezTo>
                    <a:pt x="379395" y="107363"/>
                    <a:pt x="378628" y="108816"/>
                    <a:pt x="377686" y="110058"/>
                  </a:cubicBezTo>
                  <a:cubicBezTo>
                    <a:pt x="376744" y="111299"/>
                    <a:pt x="375837" y="112471"/>
                    <a:pt x="374965" y="113572"/>
                  </a:cubicBezTo>
                  <a:lnTo>
                    <a:pt x="369373" y="122569"/>
                  </a:lnTo>
                  <a:lnTo>
                    <a:pt x="368811" y="122569"/>
                  </a:lnTo>
                  <a:cubicBezTo>
                    <a:pt x="366901" y="123483"/>
                    <a:pt x="365379" y="124748"/>
                    <a:pt x="364243" y="126365"/>
                  </a:cubicBezTo>
                  <a:cubicBezTo>
                    <a:pt x="363107" y="127981"/>
                    <a:pt x="362006" y="129528"/>
                    <a:pt x="360940" y="131004"/>
                  </a:cubicBezTo>
                  <a:cubicBezTo>
                    <a:pt x="360916" y="131261"/>
                    <a:pt x="360823" y="131449"/>
                    <a:pt x="360659" y="131566"/>
                  </a:cubicBezTo>
                  <a:cubicBezTo>
                    <a:pt x="360495" y="131683"/>
                    <a:pt x="360401" y="131871"/>
                    <a:pt x="360378" y="132128"/>
                  </a:cubicBezTo>
                  <a:cubicBezTo>
                    <a:pt x="359757" y="134003"/>
                    <a:pt x="358750" y="135315"/>
                    <a:pt x="357356" y="136065"/>
                  </a:cubicBezTo>
                  <a:cubicBezTo>
                    <a:pt x="355962" y="136814"/>
                    <a:pt x="354533" y="137564"/>
                    <a:pt x="353069" y="138314"/>
                  </a:cubicBezTo>
                  <a:cubicBezTo>
                    <a:pt x="351980" y="139169"/>
                    <a:pt x="350926" y="139708"/>
                    <a:pt x="349907" y="139930"/>
                  </a:cubicBezTo>
                  <a:cubicBezTo>
                    <a:pt x="348888" y="140153"/>
                    <a:pt x="347693" y="139989"/>
                    <a:pt x="346323" y="139438"/>
                  </a:cubicBezTo>
                  <a:cubicBezTo>
                    <a:pt x="344929" y="138841"/>
                    <a:pt x="343500" y="138630"/>
                    <a:pt x="342036" y="138806"/>
                  </a:cubicBezTo>
                  <a:cubicBezTo>
                    <a:pt x="340572" y="138981"/>
                    <a:pt x="339002" y="139755"/>
                    <a:pt x="337328" y="141125"/>
                  </a:cubicBezTo>
                  <a:lnTo>
                    <a:pt x="343512" y="141125"/>
                  </a:lnTo>
                  <a:cubicBezTo>
                    <a:pt x="343769" y="141160"/>
                    <a:pt x="343957" y="141371"/>
                    <a:pt x="344074" y="141758"/>
                  </a:cubicBezTo>
                  <a:cubicBezTo>
                    <a:pt x="344191" y="142144"/>
                    <a:pt x="344378" y="142496"/>
                    <a:pt x="344636" y="142812"/>
                  </a:cubicBezTo>
                  <a:cubicBezTo>
                    <a:pt x="344074" y="143082"/>
                    <a:pt x="343512" y="143246"/>
                    <a:pt x="342950" y="143304"/>
                  </a:cubicBezTo>
                  <a:cubicBezTo>
                    <a:pt x="342387" y="143363"/>
                    <a:pt x="341825" y="143386"/>
                    <a:pt x="341263" y="143375"/>
                  </a:cubicBezTo>
                  <a:lnTo>
                    <a:pt x="341263" y="143937"/>
                  </a:lnTo>
                  <a:cubicBezTo>
                    <a:pt x="341567" y="144171"/>
                    <a:pt x="341942" y="144405"/>
                    <a:pt x="342387" y="144640"/>
                  </a:cubicBezTo>
                  <a:cubicBezTo>
                    <a:pt x="342832" y="144874"/>
                    <a:pt x="343207" y="145389"/>
                    <a:pt x="343512" y="146186"/>
                  </a:cubicBezTo>
                  <a:lnTo>
                    <a:pt x="344074" y="147311"/>
                  </a:lnTo>
                  <a:cubicBezTo>
                    <a:pt x="343828" y="147580"/>
                    <a:pt x="343617" y="147744"/>
                    <a:pt x="343441" y="147803"/>
                  </a:cubicBezTo>
                  <a:cubicBezTo>
                    <a:pt x="343266" y="147861"/>
                    <a:pt x="342914" y="147885"/>
                    <a:pt x="342387" y="147873"/>
                  </a:cubicBezTo>
                  <a:cubicBezTo>
                    <a:pt x="342364" y="147885"/>
                    <a:pt x="342270" y="147861"/>
                    <a:pt x="342106" y="147803"/>
                  </a:cubicBezTo>
                  <a:cubicBezTo>
                    <a:pt x="341942" y="147744"/>
                    <a:pt x="341849" y="147580"/>
                    <a:pt x="341825" y="147311"/>
                  </a:cubicBezTo>
                  <a:cubicBezTo>
                    <a:pt x="340115" y="145425"/>
                    <a:pt x="338335" y="144558"/>
                    <a:pt x="336484" y="144710"/>
                  </a:cubicBezTo>
                  <a:cubicBezTo>
                    <a:pt x="334634" y="144862"/>
                    <a:pt x="332853" y="145542"/>
                    <a:pt x="331143" y="146748"/>
                  </a:cubicBezTo>
                  <a:cubicBezTo>
                    <a:pt x="329152" y="147623"/>
                    <a:pt x="327091" y="148667"/>
                    <a:pt x="324959" y="149883"/>
                  </a:cubicBezTo>
                  <a:cubicBezTo>
                    <a:pt x="322828" y="151098"/>
                    <a:pt x="320766" y="152278"/>
                    <a:pt x="318775" y="153422"/>
                  </a:cubicBezTo>
                  <a:cubicBezTo>
                    <a:pt x="316550" y="154883"/>
                    <a:pt x="314395" y="156342"/>
                    <a:pt x="312310" y="157801"/>
                  </a:cubicBezTo>
                  <a:cubicBezTo>
                    <a:pt x="310225" y="159260"/>
                    <a:pt x="308070" y="160435"/>
                    <a:pt x="305844" y="161325"/>
                  </a:cubicBezTo>
                  <a:cubicBezTo>
                    <a:pt x="304720" y="161868"/>
                    <a:pt x="304017" y="162482"/>
                    <a:pt x="303736" y="163166"/>
                  </a:cubicBezTo>
                  <a:cubicBezTo>
                    <a:pt x="303455" y="163850"/>
                    <a:pt x="303596" y="164747"/>
                    <a:pt x="304158" y="165856"/>
                  </a:cubicBezTo>
                  <a:cubicBezTo>
                    <a:pt x="307086" y="172324"/>
                    <a:pt x="309382" y="178842"/>
                    <a:pt x="311045" y="185408"/>
                  </a:cubicBezTo>
                  <a:cubicBezTo>
                    <a:pt x="312708" y="191974"/>
                    <a:pt x="314722" y="198370"/>
                    <a:pt x="317088" y="204594"/>
                  </a:cubicBezTo>
                  <a:cubicBezTo>
                    <a:pt x="319009" y="208484"/>
                    <a:pt x="320649" y="212234"/>
                    <a:pt x="322008" y="215843"/>
                  </a:cubicBezTo>
                  <a:cubicBezTo>
                    <a:pt x="323366" y="219452"/>
                    <a:pt x="324725" y="223202"/>
                    <a:pt x="326084" y="227093"/>
                  </a:cubicBezTo>
                  <a:lnTo>
                    <a:pt x="328332" y="230468"/>
                  </a:lnTo>
                  <a:cubicBezTo>
                    <a:pt x="329586" y="229038"/>
                    <a:pt x="331155" y="227538"/>
                    <a:pt x="333041" y="225968"/>
                  </a:cubicBezTo>
                  <a:cubicBezTo>
                    <a:pt x="334926" y="224398"/>
                    <a:pt x="336355" y="222898"/>
                    <a:pt x="337328" y="221468"/>
                  </a:cubicBezTo>
                  <a:cubicBezTo>
                    <a:pt x="339529" y="216441"/>
                    <a:pt x="341591" y="211589"/>
                    <a:pt x="343512" y="206914"/>
                  </a:cubicBezTo>
                  <a:cubicBezTo>
                    <a:pt x="345433" y="202238"/>
                    <a:pt x="347494" y="197527"/>
                    <a:pt x="349696" y="192781"/>
                  </a:cubicBezTo>
                  <a:cubicBezTo>
                    <a:pt x="349965" y="191610"/>
                    <a:pt x="350129" y="190438"/>
                    <a:pt x="350188" y="189266"/>
                  </a:cubicBezTo>
                  <a:cubicBezTo>
                    <a:pt x="350246" y="188094"/>
                    <a:pt x="350270" y="187203"/>
                    <a:pt x="350258" y="186594"/>
                  </a:cubicBezTo>
                  <a:cubicBezTo>
                    <a:pt x="350211" y="185200"/>
                    <a:pt x="350445" y="184332"/>
                    <a:pt x="350961" y="183993"/>
                  </a:cubicBezTo>
                  <a:cubicBezTo>
                    <a:pt x="351476" y="183653"/>
                    <a:pt x="352554" y="183770"/>
                    <a:pt x="354193" y="184344"/>
                  </a:cubicBezTo>
                  <a:cubicBezTo>
                    <a:pt x="356173" y="184860"/>
                    <a:pt x="358258" y="184954"/>
                    <a:pt x="360448" y="184625"/>
                  </a:cubicBezTo>
                  <a:cubicBezTo>
                    <a:pt x="362638" y="184297"/>
                    <a:pt x="364864" y="183829"/>
                    <a:pt x="367124" y="183219"/>
                  </a:cubicBezTo>
                  <a:cubicBezTo>
                    <a:pt x="367967" y="183196"/>
                    <a:pt x="368670" y="183243"/>
                    <a:pt x="369232" y="183360"/>
                  </a:cubicBezTo>
                  <a:cubicBezTo>
                    <a:pt x="369794" y="183477"/>
                    <a:pt x="370216" y="183805"/>
                    <a:pt x="370497" y="184344"/>
                  </a:cubicBezTo>
                  <a:cubicBezTo>
                    <a:pt x="373185" y="188223"/>
                    <a:pt x="375909" y="192137"/>
                    <a:pt x="378669" y="196086"/>
                  </a:cubicBezTo>
                  <a:cubicBezTo>
                    <a:pt x="381429" y="200035"/>
                    <a:pt x="383177" y="204371"/>
                    <a:pt x="383914" y="209093"/>
                  </a:cubicBezTo>
                  <a:cubicBezTo>
                    <a:pt x="384511" y="212457"/>
                    <a:pt x="384862" y="215855"/>
                    <a:pt x="384968" y="219288"/>
                  </a:cubicBezTo>
                  <a:cubicBezTo>
                    <a:pt x="385073" y="222722"/>
                    <a:pt x="384722" y="226261"/>
                    <a:pt x="383914" y="229905"/>
                  </a:cubicBezTo>
                  <a:cubicBezTo>
                    <a:pt x="382417" y="237474"/>
                    <a:pt x="380085" y="244683"/>
                    <a:pt x="376917" y="251532"/>
                  </a:cubicBezTo>
                  <a:cubicBezTo>
                    <a:pt x="373749" y="258380"/>
                    <a:pt x="370297" y="265017"/>
                    <a:pt x="366562" y="271442"/>
                  </a:cubicBezTo>
                  <a:cubicBezTo>
                    <a:pt x="364899" y="274255"/>
                    <a:pt x="363165" y="276927"/>
                    <a:pt x="361361" y="279459"/>
                  </a:cubicBezTo>
                  <a:cubicBezTo>
                    <a:pt x="359558" y="281991"/>
                    <a:pt x="357543" y="284382"/>
                    <a:pt x="355318" y="286632"/>
                  </a:cubicBezTo>
                  <a:cubicBezTo>
                    <a:pt x="354498" y="287746"/>
                    <a:pt x="353186" y="288753"/>
                    <a:pt x="351382" y="289656"/>
                  </a:cubicBezTo>
                  <a:cubicBezTo>
                    <a:pt x="349579" y="290558"/>
                    <a:pt x="348829" y="291426"/>
                    <a:pt x="349134" y="292258"/>
                  </a:cubicBezTo>
                  <a:lnTo>
                    <a:pt x="407517" y="427104"/>
                  </a:lnTo>
                  <a:cubicBezTo>
                    <a:pt x="407583" y="425553"/>
                    <a:pt x="408259" y="420158"/>
                    <a:pt x="409545" y="410919"/>
                  </a:cubicBezTo>
                  <a:cubicBezTo>
                    <a:pt x="410832" y="401680"/>
                    <a:pt x="412333" y="391161"/>
                    <a:pt x="414050" y="379360"/>
                  </a:cubicBezTo>
                  <a:cubicBezTo>
                    <a:pt x="415766" y="367560"/>
                    <a:pt x="417303" y="357042"/>
                    <a:pt x="418660" y="347806"/>
                  </a:cubicBezTo>
                  <a:cubicBezTo>
                    <a:pt x="420016" y="338571"/>
                    <a:pt x="420798" y="333180"/>
                    <a:pt x="421004" y="331636"/>
                  </a:cubicBezTo>
                  <a:cubicBezTo>
                    <a:pt x="420969" y="330266"/>
                    <a:pt x="420899" y="327525"/>
                    <a:pt x="420794" y="323411"/>
                  </a:cubicBezTo>
                  <a:cubicBezTo>
                    <a:pt x="420688" y="319298"/>
                    <a:pt x="420758" y="316977"/>
                    <a:pt x="421004" y="316449"/>
                  </a:cubicBezTo>
                  <a:cubicBezTo>
                    <a:pt x="421625" y="316977"/>
                    <a:pt x="422351" y="319298"/>
                    <a:pt x="423182" y="323411"/>
                  </a:cubicBezTo>
                  <a:cubicBezTo>
                    <a:pt x="424013" y="327525"/>
                    <a:pt x="424599" y="330266"/>
                    <a:pt x="424938" y="331636"/>
                  </a:cubicBezTo>
                  <a:lnTo>
                    <a:pt x="427748" y="340576"/>
                  </a:lnTo>
                  <a:lnTo>
                    <a:pt x="434492" y="363039"/>
                  </a:lnTo>
                  <a:lnTo>
                    <a:pt x="449103" y="405749"/>
                  </a:lnTo>
                  <a:cubicBezTo>
                    <a:pt x="450531" y="411966"/>
                    <a:pt x="452030" y="418359"/>
                    <a:pt x="453599" y="424927"/>
                  </a:cubicBezTo>
                  <a:cubicBezTo>
                    <a:pt x="455168" y="431495"/>
                    <a:pt x="456666" y="438028"/>
                    <a:pt x="458095" y="444526"/>
                  </a:cubicBezTo>
                  <a:cubicBezTo>
                    <a:pt x="459195" y="451855"/>
                    <a:pt x="459944" y="459254"/>
                    <a:pt x="460343" y="466724"/>
                  </a:cubicBezTo>
                  <a:cubicBezTo>
                    <a:pt x="460741" y="474193"/>
                    <a:pt x="460928" y="481592"/>
                    <a:pt x="460904" y="488922"/>
                  </a:cubicBezTo>
                  <a:cubicBezTo>
                    <a:pt x="460436" y="490607"/>
                    <a:pt x="460249" y="492293"/>
                    <a:pt x="460343" y="493979"/>
                  </a:cubicBezTo>
                  <a:cubicBezTo>
                    <a:pt x="459874" y="495197"/>
                    <a:pt x="459687" y="496696"/>
                    <a:pt x="459781" y="498475"/>
                  </a:cubicBezTo>
                  <a:cubicBezTo>
                    <a:pt x="461022" y="501765"/>
                    <a:pt x="460928" y="504598"/>
                    <a:pt x="459500" y="506975"/>
                  </a:cubicBezTo>
                  <a:cubicBezTo>
                    <a:pt x="458071" y="509352"/>
                    <a:pt x="456292" y="511764"/>
                    <a:pt x="454161" y="514210"/>
                  </a:cubicBezTo>
                  <a:cubicBezTo>
                    <a:pt x="452779" y="516482"/>
                    <a:pt x="451328" y="518683"/>
                    <a:pt x="449806" y="520814"/>
                  </a:cubicBezTo>
                  <a:cubicBezTo>
                    <a:pt x="448284" y="522944"/>
                    <a:pt x="446551" y="524865"/>
                    <a:pt x="444607" y="526574"/>
                  </a:cubicBezTo>
                  <a:cubicBezTo>
                    <a:pt x="443706" y="527651"/>
                    <a:pt x="442699" y="528447"/>
                    <a:pt x="441587" y="528962"/>
                  </a:cubicBezTo>
                  <a:cubicBezTo>
                    <a:pt x="440474" y="529477"/>
                    <a:pt x="439608" y="529993"/>
                    <a:pt x="438987" y="530508"/>
                  </a:cubicBezTo>
                  <a:cubicBezTo>
                    <a:pt x="438683" y="530812"/>
                    <a:pt x="438308" y="531046"/>
                    <a:pt x="437864" y="531210"/>
                  </a:cubicBezTo>
                  <a:cubicBezTo>
                    <a:pt x="437419" y="531374"/>
                    <a:pt x="437044" y="531327"/>
                    <a:pt x="436740" y="531070"/>
                  </a:cubicBezTo>
                  <a:lnTo>
                    <a:pt x="427186" y="527698"/>
                  </a:lnTo>
                  <a:cubicBezTo>
                    <a:pt x="427490" y="529431"/>
                    <a:pt x="428287" y="530882"/>
                    <a:pt x="429574" y="532053"/>
                  </a:cubicBezTo>
                  <a:cubicBezTo>
                    <a:pt x="430862" y="533224"/>
                    <a:pt x="432501" y="533833"/>
                    <a:pt x="434492" y="533880"/>
                  </a:cubicBezTo>
                  <a:cubicBezTo>
                    <a:pt x="434457" y="535249"/>
                    <a:pt x="434105" y="536022"/>
                    <a:pt x="433438" y="536198"/>
                  </a:cubicBezTo>
                  <a:cubicBezTo>
                    <a:pt x="432771" y="536373"/>
                    <a:pt x="431998" y="536163"/>
                    <a:pt x="431120" y="535565"/>
                  </a:cubicBezTo>
                  <a:lnTo>
                    <a:pt x="425500" y="531632"/>
                  </a:lnTo>
                  <a:cubicBezTo>
                    <a:pt x="425219" y="531035"/>
                    <a:pt x="424938" y="530543"/>
                    <a:pt x="424657" y="530157"/>
                  </a:cubicBezTo>
                  <a:cubicBezTo>
                    <a:pt x="424376" y="529770"/>
                    <a:pt x="424095" y="529700"/>
                    <a:pt x="423814" y="529946"/>
                  </a:cubicBezTo>
                  <a:cubicBezTo>
                    <a:pt x="419915" y="530601"/>
                    <a:pt x="416614" y="530133"/>
                    <a:pt x="413909" y="528541"/>
                  </a:cubicBezTo>
                  <a:cubicBezTo>
                    <a:pt x="411205" y="526949"/>
                    <a:pt x="408887" y="525356"/>
                    <a:pt x="406955" y="523764"/>
                  </a:cubicBezTo>
                  <a:cubicBezTo>
                    <a:pt x="405363" y="521422"/>
                    <a:pt x="402927" y="519924"/>
                    <a:pt x="399649" y="519268"/>
                  </a:cubicBezTo>
                  <a:cubicBezTo>
                    <a:pt x="398221" y="518425"/>
                    <a:pt x="396722" y="517442"/>
                    <a:pt x="395153" y="516318"/>
                  </a:cubicBezTo>
                  <a:cubicBezTo>
                    <a:pt x="393585" y="515194"/>
                    <a:pt x="392086" y="513929"/>
                    <a:pt x="390658" y="512525"/>
                  </a:cubicBezTo>
                  <a:cubicBezTo>
                    <a:pt x="387017" y="508954"/>
                    <a:pt x="383488" y="505558"/>
                    <a:pt x="380071" y="502339"/>
                  </a:cubicBezTo>
                  <a:cubicBezTo>
                    <a:pt x="376654" y="499119"/>
                    <a:pt x="373275" y="495583"/>
                    <a:pt x="369935" y="491731"/>
                  </a:cubicBezTo>
                  <a:cubicBezTo>
                    <a:pt x="357921" y="473512"/>
                    <a:pt x="346595" y="453254"/>
                    <a:pt x="335955" y="430955"/>
                  </a:cubicBezTo>
                  <a:cubicBezTo>
                    <a:pt x="325316" y="408656"/>
                    <a:pt x="316613" y="389105"/>
                    <a:pt x="309846" y="372301"/>
                  </a:cubicBezTo>
                  <a:cubicBezTo>
                    <a:pt x="303079" y="355498"/>
                    <a:pt x="299498" y="346229"/>
                    <a:pt x="299103" y="344494"/>
                  </a:cubicBezTo>
                  <a:lnTo>
                    <a:pt x="287859" y="350676"/>
                  </a:lnTo>
                  <a:cubicBezTo>
                    <a:pt x="282214" y="353439"/>
                    <a:pt x="276358" y="355499"/>
                    <a:pt x="270292" y="356857"/>
                  </a:cubicBezTo>
                  <a:cubicBezTo>
                    <a:pt x="264225" y="358216"/>
                    <a:pt x="258088" y="359152"/>
                    <a:pt x="251881" y="359667"/>
                  </a:cubicBezTo>
                  <a:cubicBezTo>
                    <a:pt x="250756" y="359761"/>
                    <a:pt x="249632" y="359574"/>
                    <a:pt x="248508" y="359105"/>
                  </a:cubicBezTo>
                  <a:cubicBezTo>
                    <a:pt x="250475" y="358859"/>
                    <a:pt x="252302" y="358649"/>
                    <a:pt x="253989" y="358473"/>
                  </a:cubicBezTo>
                  <a:cubicBezTo>
                    <a:pt x="255675" y="358298"/>
                    <a:pt x="257221" y="357946"/>
                    <a:pt x="258627" y="357419"/>
                  </a:cubicBezTo>
                  <a:lnTo>
                    <a:pt x="270432" y="355734"/>
                  </a:lnTo>
                  <a:lnTo>
                    <a:pt x="280551" y="351238"/>
                  </a:lnTo>
                  <a:cubicBezTo>
                    <a:pt x="261965" y="355546"/>
                    <a:pt x="243624" y="357045"/>
                    <a:pt x="225529" y="355735"/>
                  </a:cubicBezTo>
                  <a:cubicBezTo>
                    <a:pt x="207435" y="354424"/>
                    <a:pt x="189797" y="349744"/>
                    <a:pt x="172616" y="341694"/>
                  </a:cubicBezTo>
                  <a:lnTo>
                    <a:pt x="172616" y="341135"/>
                  </a:lnTo>
                  <a:lnTo>
                    <a:pt x="177113" y="341135"/>
                  </a:lnTo>
                  <a:cubicBezTo>
                    <a:pt x="178776" y="341158"/>
                    <a:pt x="180369" y="341251"/>
                    <a:pt x="181891" y="341414"/>
                  </a:cubicBezTo>
                  <a:cubicBezTo>
                    <a:pt x="183414" y="341577"/>
                    <a:pt x="185007" y="341670"/>
                    <a:pt x="186670" y="341694"/>
                  </a:cubicBezTo>
                  <a:cubicBezTo>
                    <a:pt x="188872" y="341717"/>
                    <a:pt x="191073" y="341810"/>
                    <a:pt x="193275" y="341973"/>
                  </a:cubicBezTo>
                  <a:cubicBezTo>
                    <a:pt x="195477" y="342136"/>
                    <a:pt x="197960" y="342229"/>
                    <a:pt x="200724" y="342253"/>
                  </a:cubicBezTo>
                  <a:cubicBezTo>
                    <a:pt x="203570" y="341985"/>
                    <a:pt x="206451" y="341542"/>
                    <a:pt x="209367" y="340925"/>
                  </a:cubicBezTo>
                  <a:cubicBezTo>
                    <a:pt x="212283" y="340308"/>
                    <a:pt x="215024" y="339447"/>
                    <a:pt x="217589" y="338341"/>
                  </a:cubicBezTo>
                  <a:cubicBezTo>
                    <a:pt x="219837" y="337270"/>
                    <a:pt x="221946" y="336478"/>
                    <a:pt x="223913" y="335966"/>
                  </a:cubicBezTo>
                  <a:cubicBezTo>
                    <a:pt x="225881" y="335454"/>
                    <a:pt x="227708" y="334942"/>
                    <a:pt x="229394" y="334430"/>
                  </a:cubicBezTo>
                  <a:cubicBezTo>
                    <a:pt x="235555" y="331252"/>
                    <a:pt x="244315" y="325961"/>
                    <a:pt x="255675" y="318556"/>
                  </a:cubicBezTo>
                  <a:cubicBezTo>
                    <a:pt x="267036" y="311151"/>
                    <a:pt x="276077" y="305573"/>
                    <a:pt x="282800" y="301822"/>
                  </a:cubicBezTo>
                  <a:cubicBezTo>
                    <a:pt x="282621" y="301335"/>
                    <a:pt x="280800" y="296268"/>
                    <a:pt x="277336" y="286621"/>
                  </a:cubicBezTo>
                  <a:cubicBezTo>
                    <a:pt x="273873" y="276975"/>
                    <a:pt x="269838" y="265673"/>
                    <a:pt x="265232" y="252716"/>
                  </a:cubicBezTo>
                  <a:cubicBezTo>
                    <a:pt x="260627" y="239759"/>
                    <a:pt x="256522" y="228070"/>
                    <a:pt x="252917" y="217650"/>
                  </a:cubicBezTo>
                  <a:cubicBezTo>
                    <a:pt x="249313" y="207231"/>
                    <a:pt x="247281" y="201004"/>
                    <a:pt x="246821" y="198969"/>
                  </a:cubicBezTo>
                  <a:cubicBezTo>
                    <a:pt x="244924" y="199825"/>
                    <a:pt x="242254" y="200786"/>
                    <a:pt x="238810" y="201852"/>
                  </a:cubicBezTo>
                  <a:cubicBezTo>
                    <a:pt x="235367" y="202918"/>
                    <a:pt x="232416" y="204020"/>
                    <a:pt x="229956" y="205157"/>
                  </a:cubicBezTo>
                  <a:cubicBezTo>
                    <a:pt x="229687" y="205145"/>
                    <a:pt x="229523" y="205168"/>
                    <a:pt x="229464" y="205227"/>
                  </a:cubicBezTo>
                  <a:cubicBezTo>
                    <a:pt x="229406" y="205286"/>
                    <a:pt x="229383" y="205450"/>
                    <a:pt x="229394" y="205719"/>
                  </a:cubicBezTo>
                  <a:cubicBezTo>
                    <a:pt x="229336" y="208145"/>
                    <a:pt x="228610" y="209762"/>
                    <a:pt x="227216" y="210570"/>
                  </a:cubicBezTo>
                  <a:cubicBezTo>
                    <a:pt x="225822" y="211379"/>
                    <a:pt x="224112" y="212012"/>
                    <a:pt x="222086" y="212469"/>
                  </a:cubicBezTo>
                  <a:cubicBezTo>
                    <a:pt x="218690" y="214402"/>
                    <a:pt x="215223" y="216160"/>
                    <a:pt x="211686" y="217742"/>
                  </a:cubicBezTo>
                  <a:cubicBezTo>
                    <a:pt x="208149" y="219324"/>
                    <a:pt x="204682" y="220941"/>
                    <a:pt x="201286" y="222593"/>
                  </a:cubicBezTo>
                  <a:cubicBezTo>
                    <a:pt x="194786" y="225464"/>
                    <a:pt x="188251" y="228441"/>
                    <a:pt x="181681" y="231523"/>
                  </a:cubicBezTo>
                  <a:cubicBezTo>
                    <a:pt x="175110" y="234604"/>
                    <a:pt x="168716" y="237440"/>
                    <a:pt x="162497" y="240030"/>
                  </a:cubicBezTo>
                  <a:cubicBezTo>
                    <a:pt x="161396" y="240557"/>
                    <a:pt x="160646" y="241190"/>
                    <a:pt x="160248" y="241928"/>
                  </a:cubicBezTo>
                  <a:cubicBezTo>
                    <a:pt x="159850" y="242667"/>
                    <a:pt x="159663" y="243721"/>
                    <a:pt x="159686" y="245092"/>
                  </a:cubicBezTo>
                  <a:lnTo>
                    <a:pt x="161939" y="267504"/>
                  </a:lnTo>
                  <a:cubicBezTo>
                    <a:pt x="161928" y="267809"/>
                    <a:pt x="161951" y="268184"/>
                    <a:pt x="162009" y="268629"/>
                  </a:cubicBezTo>
                  <a:cubicBezTo>
                    <a:pt x="162068" y="269074"/>
                    <a:pt x="162231" y="269450"/>
                    <a:pt x="162500" y="269754"/>
                  </a:cubicBezTo>
                  <a:lnTo>
                    <a:pt x="165306" y="268067"/>
                  </a:lnTo>
                  <a:lnTo>
                    <a:pt x="177673" y="261902"/>
                  </a:lnTo>
                  <a:cubicBezTo>
                    <a:pt x="178236" y="261657"/>
                    <a:pt x="178798" y="261587"/>
                    <a:pt x="179360" y="261692"/>
                  </a:cubicBezTo>
                  <a:cubicBezTo>
                    <a:pt x="179922" y="261797"/>
                    <a:pt x="180484" y="261867"/>
                    <a:pt x="181046" y="261902"/>
                  </a:cubicBezTo>
                  <a:cubicBezTo>
                    <a:pt x="180789" y="261984"/>
                    <a:pt x="180601" y="262381"/>
                    <a:pt x="180484" y="263092"/>
                  </a:cubicBezTo>
                  <a:cubicBezTo>
                    <a:pt x="180367" y="263804"/>
                    <a:pt x="180180" y="264340"/>
                    <a:pt x="179922" y="264702"/>
                  </a:cubicBezTo>
                  <a:cubicBezTo>
                    <a:pt x="177732" y="267275"/>
                    <a:pt x="175647" y="269851"/>
                    <a:pt x="173668" y="272428"/>
                  </a:cubicBezTo>
                  <a:cubicBezTo>
                    <a:pt x="171689" y="275005"/>
                    <a:pt x="169464" y="277302"/>
                    <a:pt x="166992" y="279318"/>
                  </a:cubicBezTo>
                  <a:cubicBezTo>
                    <a:pt x="165599" y="280936"/>
                    <a:pt x="164593" y="282483"/>
                    <a:pt x="163973" y="283960"/>
                  </a:cubicBezTo>
                  <a:cubicBezTo>
                    <a:pt x="163353" y="285437"/>
                    <a:pt x="163049" y="287265"/>
                    <a:pt x="163061" y="289445"/>
                  </a:cubicBezTo>
                  <a:cubicBezTo>
                    <a:pt x="163587" y="299269"/>
                    <a:pt x="163937" y="309017"/>
                    <a:pt x="164113" y="318689"/>
                  </a:cubicBezTo>
                  <a:cubicBezTo>
                    <a:pt x="164288" y="328361"/>
                    <a:pt x="164498" y="338086"/>
                    <a:pt x="164744" y="347866"/>
                  </a:cubicBezTo>
                  <a:lnTo>
                    <a:pt x="164744" y="377651"/>
                  </a:lnTo>
                  <a:cubicBezTo>
                    <a:pt x="164732" y="379594"/>
                    <a:pt x="164755" y="381608"/>
                    <a:pt x="164814" y="383692"/>
                  </a:cubicBezTo>
                  <a:cubicBezTo>
                    <a:pt x="164873" y="385776"/>
                    <a:pt x="165037" y="388071"/>
                    <a:pt x="165306" y="390576"/>
                  </a:cubicBezTo>
                  <a:cubicBezTo>
                    <a:pt x="165610" y="394030"/>
                    <a:pt x="165423" y="397519"/>
                    <a:pt x="164745" y="401043"/>
                  </a:cubicBezTo>
                  <a:cubicBezTo>
                    <a:pt x="164066" y="404567"/>
                    <a:pt x="162757" y="407634"/>
                    <a:pt x="160817" y="410245"/>
                  </a:cubicBezTo>
                  <a:cubicBezTo>
                    <a:pt x="156330" y="415771"/>
                    <a:pt x="151843" y="421016"/>
                    <a:pt x="147356" y="425980"/>
                  </a:cubicBezTo>
                  <a:cubicBezTo>
                    <a:pt x="145661" y="428416"/>
                    <a:pt x="143581" y="429867"/>
                    <a:pt x="141115" y="430336"/>
                  </a:cubicBezTo>
                  <a:cubicBezTo>
                    <a:pt x="138650" y="430804"/>
                    <a:pt x="135869" y="430851"/>
                    <a:pt x="132772" y="430476"/>
                  </a:cubicBezTo>
                  <a:cubicBezTo>
                    <a:pt x="132199" y="430230"/>
                    <a:pt x="131521" y="430160"/>
                    <a:pt x="130739" y="430265"/>
                  </a:cubicBezTo>
                  <a:cubicBezTo>
                    <a:pt x="129956" y="430371"/>
                    <a:pt x="129138" y="430441"/>
                    <a:pt x="128285" y="430476"/>
                  </a:cubicBezTo>
                  <a:cubicBezTo>
                    <a:pt x="128846" y="431062"/>
                    <a:pt x="129406" y="431577"/>
                    <a:pt x="129966" y="432022"/>
                  </a:cubicBezTo>
                  <a:cubicBezTo>
                    <a:pt x="130525" y="432467"/>
                    <a:pt x="131083" y="432701"/>
                    <a:pt x="131638" y="432724"/>
                  </a:cubicBezTo>
                  <a:cubicBezTo>
                    <a:pt x="132772" y="432970"/>
                    <a:pt x="133870" y="433040"/>
                    <a:pt x="134934" y="432935"/>
                  </a:cubicBezTo>
                  <a:cubicBezTo>
                    <a:pt x="135997" y="432829"/>
                    <a:pt x="136955" y="432759"/>
                    <a:pt x="137809" y="432724"/>
                  </a:cubicBezTo>
                  <a:lnTo>
                    <a:pt x="137809" y="433848"/>
                  </a:lnTo>
                  <a:cubicBezTo>
                    <a:pt x="136675" y="433883"/>
                    <a:pt x="135576" y="433953"/>
                    <a:pt x="134513" y="434059"/>
                  </a:cubicBezTo>
                  <a:cubicBezTo>
                    <a:pt x="133449" y="434164"/>
                    <a:pt x="132491" y="434094"/>
                    <a:pt x="131638" y="433848"/>
                  </a:cubicBezTo>
                  <a:cubicBezTo>
                    <a:pt x="128284" y="432689"/>
                    <a:pt x="124893" y="431354"/>
                    <a:pt x="121465" y="429844"/>
                  </a:cubicBezTo>
                  <a:cubicBezTo>
                    <a:pt x="118036" y="428334"/>
                    <a:pt x="114501" y="426858"/>
                    <a:pt x="110857" y="425418"/>
                  </a:cubicBezTo>
                  <a:lnTo>
                    <a:pt x="98486" y="418113"/>
                  </a:lnTo>
                  <a:lnTo>
                    <a:pt x="87239" y="407997"/>
                  </a:lnTo>
                  <a:cubicBezTo>
                    <a:pt x="85259" y="406019"/>
                    <a:pt x="83174" y="404075"/>
                    <a:pt x="80983" y="402167"/>
                  </a:cubicBezTo>
                  <a:cubicBezTo>
                    <a:pt x="78792" y="400258"/>
                    <a:pt x="76566" y="398455"/>
                    <a:pt x="74305" y="396758"/>
                  </a:cubicBezTo>
                  <a:cubicBezTo>
                    <a:pt x="70978" y="395072"/>
                    <a:pt x="67792" y="393526"/>
                    <a:pt x="64746" y="392121"/>
                  </a:cubicBezTo>
                  <a:cubicBezTo>
                    <a:pt x="61700" y="390716"/>
                    <a:pt x="58513" y="389452"/>
                    <a:pt x="55186" y="388328"/>
                  </a:cubicBezTo>
                  <a:cubicBezTo>
                    <a:pt x="54624" y="388071"/>
                    <a:pt x="53921" y="388024"/>
                    <a:pt x="53077" y="388188"/>
                  </a:cubicBezTo>
                  <a:cubicBezTo>
                    <a:pt x="52234" y="388351"/>
                    <a:pt x="51250" y="388586"/>
                    <a:pt x="50125" y="388890"/>
                  </a:cubicBezTo>
                  <a:cubicBezTo>
                    <a:pt x="50558" y="386993"/>
                    <a:pt x="50254" y="385869"/>
                    <a:pt x="49211" y="385518"/>
                  </a:cubicBezTo>
                  <a:cubicBezTo>
                    <a:pt x="48168" y="385167"/>
                    <a:pt x="47161" y="385167"/>
                    <a:pt x="46189" y="385518"/>
                  </a:cubicBezTo>
                  <a:cubicBezTo>
                    <a:pt x="43951" y="385565"/>
                    <a:pt x="41959" y="385331"/>
                    <a:pt x="40214" y="384816"/>
                  </a:cubicBezTo>
                  <a:cubicBezTo>
                    <a:pt x="38468" y="384301"/>
                    <a:pt x="36898" y="383223"/>
                    <a:pt x="35504" y="381584"/>
                  </a:cubicBezTo>
                  <a:cubicBezTo>
                    <a:pt x="34661" y="381257"/>
                    <a:pt x="33817" y="380788"/>
                    <a:pt x="32974" y="380179"/>
                  </a:cubicBezTo>
                  <a:cubicBezTo>
                    <a:pt x="32130" y="379571"/>
                    <a:pt x="31287" y="379102"/>
                    <a:pt x="30443" y="378774"/>
                  </a:cubicBezTo>
                  <a:cubicBezTo>
                    <a:pt x="29201" y="378482"/>
                    <a:pt x="28030" y="377803"/>
                    <a:pt x="26929" y="376737"/>
                  </a:cubicBezTo>
                  <a:cubicBezTo>
                    <a:pt x="25827" y="375672"/>
                    <a:pt x="25499" y="374290"/>
                    <a:pt x="25945" y="372593"/>
                  </a:cubicBezTo>
                  <a:cubicBezTo>
                    <a:pt x="26507" y="370345"/>
                    <a:pt x="27632" y="368097"/>
                    <a:pt x="29319" y="365849"/>
                  </a:cubicBezTo>
                  <a:cubicBezTo>
                    <a:pt x="31568" y="363367"/>
                    <a:pt x="33958" y="361166"/>
                    <a:pt x="36488" y="359246"/>
                  </a:cubicBezTo>
                  <a:cubicBezTo>
                    <a:pt x="39019" y="357326"/>
                    <a:pt x="41690" y="355406"/>
                    <a:pt x="44502" y="353486"/>
                  </a:cubicBezTo>
                  <a:cubicBezTo>
                    <a:pt x="46247" y="351788"/>
                    <a:pt x="48239" y="349985"/>
                    <a:pt x="50476" y="348077"/>
                  </a:cubicBezTo>
                  <a:cubicBezTo>
                    <a:pt x="52714" y="346170"/>
                    <a:pt x="54846" y="344228"/>
                    <a:pt x="56873" y="342253"/>
                  </a:cubicBezTo>
                  <a:cubicBezTo>
                    <a:pt x="59368" y="340576"/>
                    <a:pt x="61688" y="338900"/>
                    <a:pt x="63832" y="337223"/>
                  </a:cubicBezTo>
                  <a:cubicBezTo>
                    <a:pt x="65976" y="335547"/>
                    <a:pt x="68155" y="333871"/>
                    <a:pt x="70369" y="332194"/>
                  </a:cubicBezTo>
                  <a:lnTo>
                    <a:pt x="77117" y="326576"/>
                  </a:lnTo>
                  <a:cubicBezTo>
                    <a:pt x="78265" y="325170"/>
                    <a:pt x="79484" y="323904"/>
                    <a:pt x="80772" y="322779"/>
                  </a:cubicBezTo>
                  <a:cubicBezTo>
                    <a:pt x="82061" y="321653"/>
                    <a:pt x="83279" y="320669"/>
                    <a:pt x="84427" y="319825"/>
                  </a:cubicBezTo>
                  <a:cubicBezTo>
                    <a:pt x="88657" y="316965"/>
                    <a:pt x="92991" y="313965"/>
                    <a:pt x="97431" y="310824"/>
                  </a:cubicBezTo>
                  <a:cubicBezTo>
                    <a:pt x="101872" y="307682"/>
                    <a:pt x="106347" y="304682"/>
                    <a:pt x="110857" y="301822"/>
                  </a:cubicBezTo>
                  <a:cubicBezTo>
                    <a:pt x="112029" y="300462"/>
                    <a:pt x="113341" y="299384"/>
                    <a:pt x="114793" y="298587"/>
                  </a:cubicBezTo>
                  <a:cubicBezTo>
                    <a:pt x="116246" y="297790"/>
                    <a:pt x="117558" y="296993"/>
                    <a:pt x="118730" y="296196"/>
                  </a:cubicBezTo>
                  <a:cubicBezTo>
                    <a:pt x="119070" y="295657"/>
                    <a:pt x="119515" y="295047"/>
                    <a:pt x="120066" y="294368"/>
                  </a:cubicBezTo>
                  <a:cubicBezTo>
                    <a:pt x="120617" y="293688"/>
                    <a:pt x="120921" y="292797"/>
                    <a:pt x="120980" y="291695"/>
                  </a:cubicBezTo>
                  <a:cubicBezTo>
                    <a:pt x="121249" y="289187"/>
                    <a:pt x="121412" y="286749"/>
                    <a:pt x="121471" y="284382"/>
                  </a:cubicBezTo>
                  <a:cubicBezTo>
                    <a:pt x="121529" y="282014"/>
                    <a:pt x="121553" y="279576"/>
                    <a:pt x="121541" y="277068"/>
                  </a:cubicBezTo>
                  <a:cubicBezTo>
                    <a:pt x="121517" y="274512"/>
                    <a:pt x="121424" y="272029"/>
                    <a:pt x="121260" y="269616"/>
                  </a:cubicBezTo>
                  <a:cubicBezTo>
                    <a:pt x="121097" y="267204"/>
                    <a:pt x="121003" y="265006"/>
                    <a:pt x="120980" y="263022"/>
                  </a:cubicBezTo>
                  <a:cubicBezTo>
                    <a:pt x="121272" y="260817"/>
                    <a:pt x="121108" y="259488"/>
                    <a:pt x="120487" y="259033"/>
                  </a:cubicBezTo>
                  <a:cubicBezTo>
                    <a:pt x="119866" y="258578"/>
                    <a:pt x="118718" y="258788"/>
                    <a:pt x="117043" y="259663"/>
                  </a:cubicBezTo>
                  <a:cubicBezTo>
                    <a:pt x="113645" y="260829"/>
                    <a:pt x="110318" y="261996"/>
                    <a:pt x="107061" y="263162"/>
                  </a:cubicBezTo>
                  <a:cubicBezTo>
                    <a:pt x="103805" y="264329"/>
                    <a:pt x="100759" y="265215"/>
                    <a:pt x="97923" y="265822"/>
                  </a:cubicBezTo>
                  <a:cubicBezTo>
                    <a:pt x="92874" y="267425"/>
                    <a:pt x="87930" y="268712"/>
                    <a:pt x="83092" y="269685"/>
                  </a:cubicBezTo>
                  <a:cubicBezTo>
                    <a:pt x="78253" y="270657"/>
                    <a:pt x="73450" y="271805"/>
                    <a:pt x="68682" y="273130"/>
                  </a:cubicBezTo>
                  <a:cubicBezTo>
                    <a:pt x="64734" y="274525"/>
                    <a:pt x="60680" y="275533"/>
                    <a:pt x="56522" y="276154"/>
                  </a:cubicBezTo>
                  <a:cubicBezTo>
                    <a:pt x="52363" y="276775"/>
                    <a:pt x="48168" y="277080"/>
                    <a:pt x="43939" y="277068"/>
                  </a:cubicBezTo>
                  <a:cubicBezTo>
                    <a:pt x="43096" y="277056"/>
                    <a:pt x="42252" y="276939"/>
                    <a:pt x="41409" y="276716"/>
                  </a:cubicBezTo>
                  <a:cubicBezTo>
                    <a:pt x="40565" y="276494"/>
                    <a:pt x="39722" y="276236"/>
                    <a:pt x="38878" y="275943"/>
                  </a:cubicBezTo>
                  <a:cubicBezTo>
                    <a:pt x="53440" y="274934"/>
                    <a:pt x="67475" y="272453"/>
                    <a:pt x="80983" y="268500"/>
                  </a:cubicBezTo>
                  <a:cubicBezTo>
                    <a:pt x="94491" y="264546"/>
                    <a:pt x="107823" y="260107"/>
                    <a:pt x="120980" y="255183"/>
                  </a:cubicBezTo>
                  <a:cubicBezTo>
                    <a:pt x="120710" y="254927"/>
                    <a:pt x="120546" y="254740"/>
                    <a:pt x="120487" y="254623"/>
                  </a:cubicBezTo>
                  <a:cubicBezTo>
                    <a:pt x="120429" y="254507"/>
                    <a:pt x="120405" y="254320"/>
                    <a:pt x="120417" y="254064"/>
                  </a:cubicBezTo>
                  <a:lnTo>
                    <a:pt x="114793" y="255183"/>
                  </a:lnTo>
                  <a:cubicBezTo>
                    <a:pt x="108045" y="257983"/>
                    <a:pt x="100735" y="260223"/>
                    <a:pt x="92862" y="261902"/>
                  </a:cubicBezTo>
                  <a:cubicBezTo>
                    <a:pt x="88645" y="263349"/>
                    <a:pt x="84287" y="264796"/>
                    <a:pt x="79788" y="266245"/>
                  </a:cubicBezTo>
                  <a:cubicBezTo>
                    <a:pt x="75289" y="267694"/>
                    <a:pt x="70650" y="268864"/>
                    <a:pt x="65870" y="269754"/>
                  </a:cubicBezTo>
                  <a:cubicBezTo>
                    <a:pt x="61922" y="270551"/>
                    <a:pt x="58009" y="271067"/>
                    <a:pt x="54132" y="271301"/>
                  </a:cubicBezTo>
                  <a:cubicBezTo>
                    <a:pt x="50254" y="271536"/>
                    <a:pt x="46481" y="271770"/>
                    <a:pt x="42815" y="272005"/>
                  </a:cubicBezTo>
                  <a:lnTo>
                    <a:pt x="36629" y="272005"/>
                  </a:lnTo>
                  <a:cubicBezTo>
                    <a:pt x="31286" y="272051"/>
                    <a:pt x="26226" y="271536"/>
                    <a:pt x="21450" y="270459"/>
                  </a:cubicBezTo>
                  <a:cubicBezTo>
                    <a:pt x="16673" y="269382"/>
                    <a:pt x="12183" y="267463"/>
                    <a:pt x="7979" y="264702"/>
                  </a:cubicBezTo>
                  <a:cubicBezTo>
                    <a:pt x="7398" y="264142"/>
                    <a:pt x="6885" y="263722"/>
                    <a:pt x="6443" y="263442"/>
                  </a:cubicBezTo>
                  <a:cubicBezTo>
                    <a:pt x="6001" y="263162"/>
                    <a:pt x="5768" y="263022"/>
                    <a:pt x="5745" y="263022"/>
                  </a:cubicBezTo>
                  <a:cubicBezTo>
                    <a:pt x="2985" y="261879"/>
                    <a:pt x="1237" y="260386"/>
                    <a:pt x="503" y="258543"/>
                  </a:cubicBezTo>
                  <a:cubicBezTo>
                    <a:pt x="-232" y="256700"/>
                    <a:pt x="-160" y="254647"/>
                    <a:pt x="717" y="252384"/>
                  </a:cubicBezTo>
                  <a:cubicBezTo>
                    <a:pt x="2486" y="245183"/>
                    <a:pt x="5093" y="238252"/>
                    <a:pt x="8538" y="231593"/>
                  </a:cubicBezTo>
                  <a:cubicBezTo>
                    <a:pt x="10541" y="228195"/>
                    <a:pt x="12689" y="224726"/>
                    <a:pt x="14982" y="221187"/>
                  </a:cubicBezTo>
                  <a:cubicBezTo>
                    <a:pt x="17276" y="217648"/>
                    <a:pt x="19430" y="214180"/>
                    <a:pt x="21446" y="210781"/>
                  </a:cubicBezTo>
                  <a:cubicBezTo>
                    <a:pt x="21458" y="210770"/>
                    <a:pt x="21575" y="210793"/>
                    <a:pt x="21797" y="210852"/>
                  </a:cubicBezTo>
                  <a:cubicBezTo>
                    <a:pt x="22020" y="210910"/>
                    <a:pt x="22278" y="211074"/>
                    <a:pt x="22571" y="211344"/>
                  </a:cubicBezTo>
                  <a:cubicBezTo>
                    <a:pt x="22008" y="211953"/>
                    <a:pt x="21446" y="212844"/>
                    <a:pt x="20884" y="214016"/>
                  </a:cubicBezTo>
                  <a:cubicBezTo>
                    <a:pt x="20321" y="215187"/>
                    <a:pt x="19759" y="216359"/>
                    <a:pt x="19197" y="217531"/>
                  </a:cubicBezTo>
                  <a:cubicBezTo>
                    <a:pt x="14137" y="224843"/>
                    <a:pt x="11888" y="232718"/>
                    <a:pt x="12449" y="241155"/>
                  </a:cubicBezTo>
                  <a:cubicBezTo>
                    <a:pt x="12753" y="242327"/>
                    <a:pt x="13269" y="243639"/>
                    <a:pt x="13995" y="245092"/>
                  </a:cubicBezTo>
                  <a:cubicBezTo>
                    <a:pt x="14721" y="246544"/>
                    <a:pt x="15518" y="247855"/>
                    <a:pt x="16385" y="249024"/>
                  </a:cubicBezTo>
                  <a:cubicBezTo>
                    <a:pt x="17264" y="250413"/>
                    <a:pt x="18458" y="251136"/>
                    <a:pt x="19970" y="251194"/>
                  </a:cubicBezTo>
                  <a:cubicBezTo>
                    <a:pt x="21481" y="251252"/>
                    <a:pt x="23098" y="250716"/>
                    <a:pt x="24820" y="249584"/>
                  </a:cubicBezTo>
                  <a:lnTo>
                    <a:pt x="49000" y="238343"/>
                  </a:lnTo>
                  <a:cubicBezTo>
                    <a:pt x="61524" y="232847"/>
                    <a:pt x="73450" y="226683"/>
                    <a:pt x="84779" y="219851"/>
                  </a:cubicBezTo>
                  <a:cubicBezTo>
                    <a:pt x="96108" y="213020"/>
                    <a:pt x="107612" y="206434"/>
                    <a:pt x="119292" y="200094"/>
                  </a:cubicBezTo>
                  <a:cubicBezTo>
                    <a:pt x="120416" y="199286"/>
                    <a:pt x="121259" y="198372"/>
                    <a:pt x="121821" y="197352"/>
                  </a:cubicBezTo>
                  <a:cubicBezTo>
                    <a:pt x="122382" y="196333"/>
                    <a:pt x="122663" y="194997"/>
                    <a:pt x="122663" y="193345"/>
                  </a:cubicBezTo>
                  <a:cubicBezTo>
                    <a:pt x="122406" y="188293"/>
                    <a:pt x="122219" y="183209"/>
                    <a:pt x="122102" y="178092"/>
                  </a:cubicBezTo>
                  <a:cubicBezTo>
                    <a:pt x="121985" y="172975"/>
                    <a:pt x="121798" y="167759"/>
                    <a:pt x="121541" y="162443"/>
                  </a:cubicBezTo>
                  <a:cubicBezTo>
                    <a:pt x="121483" y="161523"/>
                    <a:pt x="121739" y="160708"/>
                    <a:pt x="122311" y="159997"/>
                  </a:cubicBezTo>
                  <a:cubicBezTo>
                    <a:pt x="122883" y="159287"/>
                    <a:pt x="124119" y="159171"/>
                    <a:pt x="126019" y="159648"/>
                  </a:cubicBezTo>
                  <a:cubicBezTo>
                    <a:pt x="126873" y="159625"/>
                    <a:pt x="127692" y="159532"/>
                    <a:pt x="128476" y="159369"/>
                  </a:cubicBezTo>
                  <a:cubicBezTo>
                    <a:pt x="129259" y="159205"/>
                    <a:pt x="129938" y="159112"/>
                    <a:pt x="130511" y="159089"/>
                  </a:cubicBezTo>
                  <a:cubicBezTo>
                    <a:pt x="132231" y="159334"/>
                    <a:pt x="133986" y="159543"/>
                    <a:pt x="135776" y="159718"/>
                  </a:cubicBezTo>
                  <a:cubicBezTo>
                    <a:pt x="137565" y="159893"/>
                    <a:pt x="139180" y="160242"/>
                    <a:pt x="140619" y="160766"/>
                  </a:cubicBezTo>
                  <a:cubicBezTo>
                    <a:pt x="141286" y="161558"/>
                    <a:pt x="142339" y="162071"/>
                    <a:pt x="143778" y="162304"/>
                  </a:cubicBezTo>
                  <a:cubicBezTo>
                    <a:pt x="145216" y="162537"/>
                    <a:pt x="146410" y="162769"/>
                    <a:pt x="147357" y="163002"/>
                  </a:cubicBezTo>
                  <a:lnTo>
                    <a:pt x="148479" y="163002"/>
                  </a:lnTo>
                  <a:lnTo>
                    <a:pt x="148410" y="161900"/>
                  </a:lnTo>
                  <a:cubicBezTo>
                    <a:pt x="148352" y="161453"/>
                    <a:pt x="148188" y="161076"/>
                    <a:pt x="147919" y="160770"/>
                  </a:cubicBezTo>
                  <a:cubicBezTo>
                    <a:pt x="150949" y="160770"/>
                    <a:pt x="154575" y="161194"/>
                    <a:pt x="158799" y="162041"/>
                  </a:cubicBezTo>
                  <a:cubicBezTo>
                    <a:pt x="163022" y="162889"/>
                    <a:pt x="166508" y="164161"/>
                    <a:pt x="169257" y="165856"/>
                  </a:cubicBezTo>
                  <a:cubicBezTo>
                    <a:pt x="168403" y="165868"/>
                    <a:pt x="167584" y="165844"/>
                    <a:pt x="166801" y="165786"/>
                  </a:cubicBezTo>
                  <a:cubicBezTo>
                    <a:pt x="166017" y="165727"/>
                    <a:pt x="165338" y="165562"/>
                    <a:pt x="164765" y="165291"/>
                  </a:cubicBezTo>
                  <a:cubicBezTo>
                    <a:pt x="162226" y="164455"/>
                    <a:pt x="159582" y="163866"/>
                    <a:pt x="156833" y="163525"/>
                  </a:cubicBezTo>
                  <a:lnTo>
                    <a:pt x="148489" y="163031"/>
                  </a:lnTo>
                  <a:lnTo>
                    <a:pt x="150797" y="170287"/>
                  </a:lnTo>
                  <a:cubicBezTo>
                    <a:pt x="151534" y="172651"/>
                    <a:pt x="152446" y="175087"/>
                    <a:pt x="153534" y="177596"/>
                  </a:cubicBezTo>
                  <a:cubicBezTo>
                    <a:pt x="156588" y="175650"/>
                    <a:pt x="159606" y="173916"/>
                    <a:pt x="162589" y="172393"/>
                  </a:cubicBezTo>
                  <a:cubicBezTo>
                    <a:pt x="165572" y="170869"/>
                    <a:pt x="168731" y="169416"/>
                    <a:pt x="172065" y="168034"/>
                  </a:cubicBezTo>
                  <a:cubicBezTo>
                    <a:pt x="171808" y="167730"/>
                    <a:pt x="171480" y="167360"/>
                    <a:pt x="171082" y="166923"/>
                  </a:cubicBezTo>
                  <a:cubicBezTo>
                    <a:pt x="170685" y="166487"/>
                    <a:pt x="170076" y="166131"/>
                    <a:pt x="169257" y="165856"/>
                  </a:cubicBezTo>
                  <a:cubicBezTo>
                    <a:pt x="171258" y="166133"/>
                    <a:pt x="173434" y="166271"/>
                    <a:pt x="175785" y="166271"/>
                  </a:cubicBezTo>
                  <a:cubicBezTo>
                    <a:pt x="178137" y="166271"/>
                    <a:pt x="180453" y="166133"/>
                    <a:pt x="182734" y="165856"/>
                  </a:cubicBezTo>
                  <a:cubicBezTo>
                    <a:pt x="183764" y="165764"/>
                    <a:pt x="185074" y="165948"/>
                    <a:pt x="186665" y="166409"/>
                  </a:cubicBezTo>
                  <a:cubicBezTo>
                    <a:pt x="190609" y="167735"/>
                    <a:pt x="194660" y="168265"/>
                    <a:pt x="198817" y="168000"/>
                  </a:cubicBezTo>
                  <a:cubicBezTo>
                    <a:pt x="202974" y="167735"/>
                    <a:pt x="207167" y="167020"/>
                    <a:pt x="211395" y="165856"/>
                  </a:cubicBezTo>
                  <a:cubicBezTo>
                    <a:pt x="213304" y="165444"/>
                    <a:pt x="215108" y="164573"/>
                    <a:pt x="216806" y="163242"/>
                  </a:cubicBezTo>
                  <a:cubicBezTo>
                    <a:pt x="218505" y="161912"/>
                    <a:pt x="220449" y="160899"/>
                    <a:pt x="222639" y="160205"/>
                  </a:cubicBezTo>
                  <a:cubicBezTo>
                    <a:pt x="223494" y="159380"/>
                    <a:pt x="224314" y="158627"/>
                    <a:pt x="225099" y="157944"/>
                  </a:cubicBezTo>
                  <a:cubicBezTo>
                    <a:pt x="225884" y="157261"/>
                    <a:pt x="226563" y="156507"/>
                    <a:pt x="227137" y="155683"/>
                  </a:cubicBezTo>
                  <a:cubicBezTo>
                    <a:pt x="229315" y="154669"/>
                    <a:pt x="230580" y="153732"/>
                    <a:pt x="230932" y="152873"/>
                  </a:cubicBezTo>
                  <a:cubicBezTo>
                    <a:pt x="231283" y="152013"/>
                    <a:pt x="231142" y="150531"/>
                    <a:pt x="230510" y="148428"/>
                  </a:cubicBezTo>
                  <a:cubicBezTo>
                    <a:pt x="229409" y="143371"/>
                    <a:pt x="228378" y="138453"/>
                    <a:pt x="227418" y="133674"/>
                  </a:cubicBezTo>
                  <a:cubicBezTo>
                    <a:pt x="226457" y="128895"/>
                    <a:pt x="225427" y="124256"/>
                    <a:pt x="224326" y="119758"/>
                  </a:cubicBezTo>
                  <a:cubicBezTo>
                    <a:pt x="222381" y="114404"/>
                    <a:pt x="220648" y="108945"/>
                    <a:pt x="219125" y="103380"/>
                  </a:cubicBezTo>
                  <a:cubicBezTo>
                    <a:pt x="217603" y="97816"/>
                    <a:pt x="216150" y="92216"/>
                    <a:pt x="214768" y="86581"/>
                  </a:cubicBezTo>
                  <a:cubicBezTo>
                    <a:pt x="213117" y="81813"/>
                    <a:pt x="211501" y="77010"/>
                    <a:pt x="209919" y="72172"/>
                  </a:cubicBezTo>
                  <a:cubicBezTo>
                    <a:pt x="208338" y="67334"/>
                    <a:pt x="206581" y="62390"/>
                    <a:pt x="204649" y="57341"/>
                  </a:cubicBezTo>
                  <a:cubicBezTo>
                    <a:pt x="203548" y="53417"/>
                    <a:pt x="202377" y="49598"/>
                    <a:pt x="201135" y="45884"/>
                  </a:cubicBezTo>
                  <a:cubicBezTo>
                    <a:pt x="199894" y="42170"/>
                    <a:pt x="198441" y="38492"/>
                    <a:pt x="196778" y="34849"/>
                  </a:cubicBezTo>
                  <a:lnTo>
                    <a:pt x="187226" y="7379"/>
                  </a:lnTo>
                  <a:cubicBezTo>
                    <a:pt x="186934" y="6595"/>
                    <a:pt x="186677" y="5916"/>
                    <a:pt x="186454" y="5342"/>
                  </a:cubicBezTo>
                  <a:cubicBezTo>
                    <a:pt x="186232" y="4768"/>
                    <a:pt x="186115" y="3949"/>
                    <a:pt x="186103" y="2883"/>
                  </a:cubicBezTo>
                  <a:cubicBezTo>
                    <a:pt x="185858" y="2310"/>
                    <a:pt x="185928" y="1771"/>
                    <a:pt x="186314" y="1268"/>
                  </a:cubicBezTo>
                  <a:cubicBezTo>
                    <a:pt x="186700" y="764"/>
                    <a:pt x="187191" y="366"/>
                    <a:pt x="187788" y="7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047925" y="4163549"/>
            <a:ext cx="3616027" cy="1201494"/>
            <a:chOff x="3555782" y="-1194177"/>
            <a:chExt cx="3616027" cy="1201494"/>
          </a:xfrm>
          <a:solidFill>
            <a:schemeClr val="accent1"/>
          </a:solidFill>
        </p:grpSpPr>
        <p:sp>
          <p:nvSpPr>
            <p:cNvPr id="53" name="文本框 52"/>
            <p:cNvSpPr txBox="1"/>
            <p:nvPr/>
          </p:nvSpPr>
          <p:spPr>
            <a:xfrm>
              <a:off x="3555782" y="-1101441"/>
              <a:ext cx="888046" cy="697020"/>
            </a:xfrm>
            <a:custGeom>
              <a:avLst/>
              <a:gdLst/>
              <a:ahLst/>
              <a:cxnLst/>
              <a:rect l="l" t="t" r="r" b="b"/>
              <a:pathLst>
                <a:path w="424680" h="333328">
                  <a:moveTo>
                    <a:pt x="299556" y="160271"/>
                  </a:moveTo>
                  <a:cubicBezTo>
                    <a:pt x="303197" y="160225"/>
                    <a:pt x="306733" y="160459"/>
                    <a:pt x="310163" y="160974"/>
                  </a:cubicBezTo>
                  <a:cubicBezTo>
                    <a:pt x="313594" y="161489"/>
                    <a:pt x="316989" y="162567"/>
                    <a:pt x="320349" y="164207"/>
                  </a:cubicBezTo>
                  <a:lnTo>
                    <a:pt x="320911" y="164207"/>
                  </a:lnTo>
                  <a:cubicBezTo>
                    <a:pt x="325067" y="165308"/>
                    <a:pt x="328978" y="166198"/>
                    <a:pt x="332642" y="166877"/>
                  </a:cubicBezTo>
                  <a:cubicBezTo>
                    <a:pt x="336307" y="167556"/>
                    <a:pt x="340077" y="168165"/>
                    <a:pt x="343952" y="168704"/>
                  </a:cubicBezTo>
                  <a:cubicBezTo>
                    <a:pt x="345123" y="168973"/>
                    <a:pt x="346434" y="169278"/>
                    <a:pt x="347886" y="169618"/>
                  </a:cubicBezTo>
                  <a:cubicBezTo>
                    <a:pt x="349338" y="169957"/>
                    <a:pt x="350649" y="170402"/>
                    <a:pt x="351820" y="170953"/>
                  </a:cubicBezTo>
                  <a:cubicBezTo>
                    <a:pt x="352358" y="171515"/>
                    <a:pt x="352967" y="171936"/>
                    <a:pt x="353646" y="172218"/>
                  </a:cubicBezTo>
                  <a:cubicBezTo>
                    <a:pt x="354325" y="172499"/>
                    <a:pt x="355215" y="172639"/>
                    <a:pt x="356316" y="172639"/>
                  </a:cubicBezTo>
                  <a:cubicBezTo>
                    <a:pt x="359676" y="173717"/>
                    <a:pt x="362930" y="174654"/>
                    <a:pt x="366080" y="175450"/>
                  </a:cubicBezTo>
                  <a:cubicBezTo>
                    <a:pt x="369229" y="176246"/>
                    <a:pt x="372344" y="177183"/>
                    <a:pt x="375423" y="178261"/>
                  </a:cubicBezTo>
                  <a:cubicBezTo>
                    <a:pt x="376874" y="178577"/>
                    <a:pt x="378467" y="178929"/>
                    <a:pt x="380199" y="179315"/>
                  </a:cubicBezTo>
                  <a:cubicBezTo>
                    <a:pt x="381932" y="179701"/>
                    <a:pt x="383524" y="179912"/>
                    <a:pt x="384976" y="179947"/>
                  </a:cubicBezTo>
                  <a:cubicBezTo>
                    <a:pt x="390936" y="182126"/>
                    <a:pt x="396719" y="184375"/>
                    <a:pt x="402327" y="186694"/>
                  </a:cubicBezTo>
                  <a:cubicBezTo>
                    <a:pt x="407935" y="189012"/>
                    <a:pt x="413016" y="191823"/>
                    <a:pt x="417571" y="195126"/>
                  </a:cubicBezTo>
                  <a:cubicBezTo>
                    <a:pt x="418742" y="195946"/>
                    <a:pt x="419912" y="196836"/>
                    <a:pt x="421083" y="197796"/>
                  </a:cubicBezTo>
                  <a:cubicBezTo>
                    <a:pt x="422254" y="198757"/>
                    <a:pt x="423144" y="199928"/>
                    <a:pt x="423753" y="201310"/>
                  </a:cubicBezTo>
                  <a:cubicBezTo>
                    <a:pt x="424303" y="201661"/>
                    <a:pt x="424607" y="202224"/>
                    <a:pt x="424666" y="202997"/>
                  </a:cubicBezTo>
                  <a:cubicBezTo>
                    <a:pt x="424724" y="203769"/>
                    <a:pt x="424607" y="204332"/>
                    <a:pt x="424315" y="204683"/>
                  </a:cubicBezTo>
                  <a:lnTo>
                    <a:pt x="415323" y="219299"/>
                  </a:lnTo>
                  <a:cubicBezTo>
                    <a:pt x="414784" y="219627"/>
                    <a:pt x="414457" y="220096"/>
                    <a:pt x="414339" y="220705"/>
                  </a:cubicBezTo>
                  <a:cubicBezTo>
                    <a:pt x="414222" y="221314"/>
                    <a:pt x="414176" y="221782"/>
                    <a:pt x="414199" y="222110"/>
                  </a:cubicBezTo>
                  <a:cubicBezTo>
                    <a:pt x="413403" y="223000"/>
                    <a:pt x="412747" y="223891"/>
                    <a:pt x="412232" y="224781"/>
                  </a:cubicBezTo>
                  <a:cubicBezTo>
                    <a:pt x="411717" y="225671"/>
                    <a:pt x="411061" y="226280"/>
                    <a:pt x="410265" y="226608"/>
                  </a:cubicBezTo>
                  <a:cubicBezTo>
                    <a:pt x="407795" y="228329"/>
                    <a:pt x="405711" y="230367"/>
                    <a:pt x="404013" y="232721"/>
                  </a:cubicBezTo>
                  <a:cubicBezTo>
                    <a:pt x="402316" y="235075"/>
                    <a:pt x="400653" y="237535"/>
                    <a:pt x="399026" y="240100"/>
                  </a:cubicBezTo>
                  <a:cubicBezTo>
                    <a:pt x="398979" y="240896"/>
                    <a:pt x="398651" y="241412"/>
                    <a:pt x="398042" y="241646"/>
                  </a:cubicBezTo>
                  <a:cubicBezTo>
                    <a:pt x="397433" y="241880"/>
                    <a:pt x="396825" y="242114"/>
                    <a:pt x="396216" y="242349"/>
                  </a:cubicBezTo>
                  <a:cubicBezTo>
                    <a:pt x="395384" y="242934"/>
                    <a:pt x="394518" y="243449"/>
                    <a:pt x="393617" y="243895"/>
                  </a:cubicBezTo>
                  <a:cubicBezTo>
                    <a:pt x="392715" y="244340"/>
                    <a:pt x="391708" y="244574"/>
                    <a:pt x="390596" y="244597"/>
                  </a:cubicBezTo>
                  <a:cubicBezTo>
                    <a:pt x="390327" y="244937"/>
                    <a:pt x="390163" y="245241"/>
                    <a:pt x="390104" y="245511"/>
                  </a:cubicBezTo>
                  <a:cubicBezTo>
                    <a:pt x="390046" y="245780"/>
                    <a:pt x="390022" y="245663"/>
                    <a:pt x="390034" y="245159"/>
                  </a:cubicBezTo>
                  <a:cubicBezTo>
                    <a:pt x="387283" y="244867"/>
                    <a:pt x="384777" y="244468"/>
                    <a:pt x="382518" y="243965"/>
                  </a:cubicBezTo>
                  <a:cubicBezTo>
                    <a:pt x="380258" y="243461"/>
                    <a:pt x="377893" y="242922"/>
                    <a:pt x="375423" y="242349"/>
                  </a:cubicBezTo>
                  <a:cubicBezTo>
                    <a:pt x="373737" y="241786"/>
                    <a:pt x="372051" y="241786"/>
                    <a:pt x="370365" y="242349"/>
                  </a:cubicBezTo>
                  <a:cubicBezTo>
                    <a:pt x="367473" y="243520"/>
                    <a:pt x="364406" y="243988"/>
                    <a:pt x="361163" y="243754"/>
                  </a:cubicBezTo>
                  <a:cubicBezTo>
                    <a:pt x="357920" y="243520"/>
                    <a:pt x="354993" y="242302"/>
                    <a:pt x="352382" y="240100"/>
                  </a:cubicBezTo>
                  <a:cubicBezTo>
                    <a:pt x="351188" y="237898"/>
                    <a:pt x="349642" y="235977"/>
                    <a:pt x="347745" y="234338"/>
                  </a:cubicBezTo>
                  <a:cubicBezTo>
                    <a:pt x="345849" y="232698"/>
                    <a:pt x="344022" y="231058"/>
                    <a:pt x="342266" y="229419"/>
                  </a:cubicBezTo>
                  <a:cubicBezTo>
                    <a:pt x="341973" y="228833"/>
                    <a:pt x="341575" y="228177"/>
                    <a:pt x="341072" y="227451"/>
                  </a:cubicBezTo>
                  <a:cubicBezTo>
                    <a:pt x="340569" y="226725"/>
                    <a:pt x="340030" y="226069"/>
                    <a:pt x="339456" y="225483"/>
                  </a:cubicBezTo>
                  <a:cubicBezTo>
                    <a:pt x="335522" y="226725"/>
                    <a:pt x="332853" y="227193"/>
                    <a:pt x="331448" y="226889"/>
                  </a:cubicBezTo>
                  <a:cubicBezTo>
                    <a:pt x="330043" y="226584"/>
                    <a:pt x="328217" y="224804"/>
                    <a:pt x="325969" y="221548"/>
                  </a:cubicBezTo>
                  <a:cubicBezTo>
                    <a:pt x="323206" y="217344"/>
                    <a:pt x="320864" y="213244"/>
                    <a:pt x="318944" y="209251"/>
                  </a:cubicBezTo>
                  <a:cubicBezTo>
                    <a:pt x="317024" y="205257"/>
                    <a:pt x="315245" y="201298"/>
                    <a:pt x="313605" y="197375"/>
                  </a:cubicBezTo>
                  <a:cubicBezTo>
                    <a:pt x="312528" y="193416"/>
                    <a:pt x="311311" y="189528"/>
                    <a:pt x="309953" y="185710"/>
                  </a:cubicBezTo>
                  <a:cubicBezTo>
                    <a:pt x="308594" y="181892"/>
                    <a:pt x="306815" y="178284"/>
                    <a:pt x="304614" y="174888"/>
                  </a:cubicBezTo>
                  <a:cubicBezTo>
                    <a:pt x="303209" y="172382"/>
                    <a:pt x="301382" y="170227"/>
                    <a:pt x="299135" y="168423"/>
                  </a:cubicBezTo>
                  <a:cubicBezTo>
                    <a:pt x="296887" y="166619"/>
                    <a:pt x="294217" y="165026"/>
                    <a:pt x="291126" y="163644"/>
                  </a:cubicBezTo>
                  <a:cubicBezTo>
                    <a:pt x="293936" y="160834"/>
                    <a:pt x="296746" y="159709"/>
                    <a:pt x="299556" y="160271"/>
                  </a:cubicBezTo>
                  <a:close/>
                  <a:moveTo>
                    <a:pt x="320349" y="147"/>
                  </a:moveTo>
                  <a:cubicBezTo>
                    <a:pt x="321754" y="-87"/>
                    <a:pt x="323159" y="-41"/>
                    <a:pt x="324564" y="287"/>
                  </a:cubicBezTo>
                  <a:cubicBezTo>
                    <a:pt x="325969" y="615"/>
                    <a:pt x="327374" y="943"/>
                    <a:pt x="328779" y="1271"/>
                  </a:cubicBezTo>
                  <a:cubicBezTo>
                    <a:pt x="329329" y="1681"/>
                    <a:pt x="329633" y="2547"/>
                    <a:pt x="329692" y="3870"/>
                  </a:cubicBezTo>
                  <a:cubicBezTo>
                    <a:pt x="329751" y="5193"/>
                    <a:pt x="329633" y="6200"/>
                    <a:pt x="329341" y="6890"/>
                  </a:cubicBezTo>
                  <a:cubicBezTo>
                    <a:pt x="327596" y="9326"/>
                    <a:pt x="325887" y="11480"/>
                    <a:pt x="324213" y="13353"/>
                  </a:cubicBezTo>
                  <a:cubicBezTo>
                    <a:pt x="322538" y="15226"/>
                    <a:pt x="321251" y="17381"/>
                    <a:pt x="320349" y="19816"/>
                  </a:cubicBezTo>
                  <a:cubicBezTo>
                    <a:pt x="319143" y="22485"/>
                    <a:pt x="317621" y="24593"/>
                    <a:pt x="315783" y="26138"/>
                  </a:cubicBezTo>
                  <a:cubicBezTo>
                    <a:pt x="313945" y="27684"/>
                    <a:pt x="312282" y="29510"/>
                    <a:pt x="310796" y="31617"/>
                  </a:cubicBezTo>
                  <a:cubicBezTo>
                    <a:pt x="310198" y="32144"/>
                    <a:pt x="309566" y="32776"/>
                    <a:pt x="308899" y="33514"/>
                  </a:cubicBezTo>
                  <a:cubicBezTo>
                    <a:pt x="308232" y="34252"/>
                    <a:pt x="307740" y="35305"/>
                    <a:pt x="307424" y="36675"/>
                  </a:cubicBezTo>
                  <a:cubicBezTo>
                    <a:pt x="306475" y="38841"/>
                    <a:pt x="305000" y="40410"/>
                    <a:pt x="302998" y="41382"/>
                  </a:cubicBezTo>
                  <a:cubicBezTo>
                    <a:pt x="300996" y="42353"/>
                    <a:pt x="299099" y="43220"/>
                    <a:pt x="297308" y="43981"/>
                  </a:cubicBezTo>
                  <a:cubicBezTo>
                    <a:pt x="296688" y="44531"/>
                    <a:pt x="295962" y="44976"/>
                    <a:pt x="295130" y="45316"/>
                  </a:cubicBezTo>
                  <a:cubicBezTo>
                    <a:pt x="294299" y="45655"/>
                    <a:pt x="293714" y="45959"/>
                    <a:pt x="293374" y="46229"/>
                  </a:cubicBezTo>
                  <a:lnTo>
                    <a:pt x="292250" y="46229"/>
                  </a:lnTo>
                  <a:cubicBezTo>
                    <a:pt x="290319" y="47318"/>
                    <a:pt x="288422" y="48090"/>
                    <a:pt x="286560" y="48547"/>
                  </a:cubicBezTo>
                  <a:cubicBezTo>
                    <a:pt x="284699" y="49004"/>
                    <a:pt x="282662" y="49355"/>
                    <a:pt x="280449" y="49601"/>
                  </a:cubicBezTo>
                  <a:lnTo>
                    <a:pt x="269777" y="52972"/>
                  </a:lnTo>
                  <a:cubicBezTo>
                    <a:pt x="269311" y="53441"/>
                    <a:pt x="268565" y="53628"/>
                    <a:pt x="267539" y="53534"/>
                  </a:cubicBezTo>
                  <a:cubicBezTo>
                    <a:pt x="266164" y="54341"/>
                    <a:pt x="264719" y="54940"/>
                    <a:pt x="263204" y="55332"/>
                  </a:cubicBezTo>
                  <a:cubicBezTo>
                    <a:pt x="261689" y="55724"/>
                    <a:pt x="259964" y="56047"/>
                    <a:pt x="258030" y="56300"/>
                  </a:cubicBezTo>
                  <a:cubicBezTo>
                    <a:pt x="258006" y="56335"/>
                    <a:pt x="257913" y="56542"/>
                    <a:pt x="257750" y="56923"/>
                  </a:cubicBezTo>
                  <a:cubicBezTo>
                    <a:pt x="257587" y="57303"/>
                    <a:pt x="257494" y="57649"/>
                    <a:pt x="257470" y="57960"/>
                  </a:cubicBezTo>
                  <a:cubicBezTo>
                    <a:pt x="257727" y="57984"/>
                    <a:pt x="257913" y="58080"/>
                    <a:pt x="258030" y="58248"/>
                  </a:cubicBezTo>
                  <a:cubicBezTo>
                    <a:pt x="258146" y="58416"/>
                    <a:pt x="258333" y="58512"/>
                    <a:pt x="258589" y="58536"/>
                  </a:cubicBezTo>
                  <a:lnTo>
                    <a:pt x="260827" y="58536"/>
                  </a:lnTo>
                  <a:cubicBezTo>
                    <a:pt x="262248" y="57545"/>
                    <a:pt x="263740" y="57009"/>
                    <a:pt x="265302" y="56926"/>
                  </a:cubicBezTo>
                  <a:cubicBezTo>
                    <a:pt x="266863" y="56843"/>
                    <a:pt x="268355" y="56450"/>
                    <a:pt x="269777" y="55747"/>
                  </a:cubicBezTo>
                  <a:cubicBezTo>
                    <a:pt x="270068" y="55724"/>
                    <a:pt x="270324" y="55632"/>
                    <a:pt x="270546" y="55471"/>
                  </a:cubicBezTo>
                  <a:cubicBezTo>
                    <a:pt x="270767" y="55309"/>
                    <a:pt x="270884" y="55217"/>
                    <a:pt x="270895" y="55194"/>
                  </a:cubicBezTo>
                  <a:cubicBezTo>
                    <a:pt x="273366" y="54375"/>
                    <a:pt x="275590" y="53657"/>
                    <a:pt x="277569" y="53039"/>
                  </a:cubicBezTo>
                  <a:cubicBezTo>
                    <a:pt x="279547" y="52422"/>
                    <a:pt x="281631" y="51837"/>
                    <a:pt x="283821" y="51287"/>
                  </a:cubicBezTo>
                  <a:cubicBezTo>
                    <a:pt x="284359" y="51263"/>
                    <a:pt x="284828" y="51169"/>
                    <a:pt x="285226" y="51006"/>
                  </a:cubicBezTo>
                  <a:cubicBezTo>
                    <a:pt x="285624" y="50842"/>
                    <a:pt x="286092" y="50748"/>
                    <a:pt x="286631" y="50725"/>
                  </a:cubicBezTo>
                  <a:cubicBezTo>
                    <a:pt x="287848" y="50256"/>
                    <a:pt x="289347" y="50069"/>
                    <a:pt x="291126" y="50163"/>
                  </a:cubicBezTo>
                  <a:lnTo>
                    <a:pt x="291126" y="50725"/>
                  </a:lnTo>
                  <a:cubicBezTo>
                    <a:pt x="290541" y="51041"/>
                    <a:pt x="289885" y="51392"/>
                    <a:pt x="289160" y="51778"/>
                  </a:cubicBezTo>
                  <a:cubicBezTo>
                    <a:pt x="288434" y="52165"/>
                    <a:pt x="287778" y="52375"/>
                    <a:pt x="287193" y="52410"/>
                  </a:cubicBezTo>
                  <a:cubicBezTo>
                    <a:pt x="283820" y="53986"/>
                    <a:pt x="280449" y="55144"/>
                    <a:pt x="277079" y="55886"/>
                  </a:cubicBezTo>
                  <a:cubicBezTo>
                    <a:pt x="273709" y="56628"/>
                    <a:pt x="270343" y="57511"/>
                    <a:pt x="266980" y="58536"/>
                  </a:cubicBezTo>
                  <a:cubicBezTo>
                    <a:pt x="265849" y="58512"/>
                    <a:pt x="264614" y="58704"/>
                    <a:pt x="263274" y="59109"/>
                  </a:cubicBezTo>
                  <a:cubicBezTo>
                    <a:pt x="261934" y="59515"/>
                    <a:pt x="260559" y="60276"/>
                    <a:pt x="259149" y="61393"/>
                  </a:cubicBezTo>
                  <a:cubicBezTo>
                    <a:pt x="258566" y="61946"/>
                    <a:pt x="258053" y="62500"/>
                    <a:pt x="257610" y="63053"/>
                  </a:cubicBezTo>
                  <a:cubicBezTo>
                    <a:pt x="257167" y="63606"/>
                    <a:pt x="256934" y="64159"/>
                    <a:pt x="256911" y="64712"/>
                  </a:cubicBezTo>
                  <a:cubicBezTo>
                    <a:pt x="256620" y="66898"/>
                    <a:pt x="256363" y="68839"/>
                    <a:pt x="256142" y="70536"/>
                  </a:cubicBezTo>
                  <a:cubicBezTo>
                    <a:pt x="255920" y="72233"/>
                    <a:pt x="255804" y="74036"/>
                    <a:pt x="255792" y="75946"/>
                  </a:cubicBezTo>
                  <a:cubicBezTo>
                    <a:pt x="254668" y="79295"/>
                    <a:pt x="253685" y="82434"/>
                    <a:pt x="252842" y="85362"/>
                  </a:cubicBezTo>
                  <a:cubicBezTo>
                    <a:pt x="251999" y="88290"/>
                    <a:pt x="251296" y="91148"/>
                    <a:pt x="250734" y="93935"/>
                  </a:cubicBezTo>
                  <a:cubicBezTo>
                    <a:pt x="250219" y="96441"/>
                    <a:pt x="249704" y="98737"/>
                    <a:pt x="249189" y="100822"/>
                  </a:cubicBezTo>
                  <a:cubicBezTo>
                    <a:pt x="248674" y="102906"/>
                    <a:pt x="247878" y="104921"/>
                    <a:pt x="246801" y="106865"/>
                  </a:cubicBezTo>
                  <a:cubicBezTo>
                    <a:pt x="246239" y="110250"/>
                    <a:pt x="245396" y="113599"/>
                    <a:pt x="244272" y="116914"/>
                  </a:cubicBezTo>
                  <a:cubicBezTo>
                    <a:pt x="243148" y="120228"/>
                    <a:pt x="241743" y="123437"/>
                    <a:pt x="240057" y="126541"/>
                  </a:cubicBezTo>
                  <a:lnTo>
                    <a:pt x="231627" y="145655"/>
                  </a:lnTo>
                  <a:cubicBezTo>
                    <a:pt x="230773" y="147822"/>
                    <a:pt x="229813" y="149672"/>
                    <a:pt x="228747" y="151206"/>
                  </a:cubicBezTo>
                  <a:cubicBezTo>
                    <a:pt x="227682" y="152741"/>
                    <a:pt x="226581" y="154451"/>
                    <a:pt x="225446" y="156336"/>
                  </a:cubicBezTo>
                  <a:cubicBezTo>
                    <a:pt x="225153" y="156852"/>
                    <a:pt x="225036" y="157367"/>
                    <a:pt x="225094" y="157882"/>
                  </a:cubicBezTo>
                  <a:cubicBezTo>
                    <a:pt x="225153" y="158397"/>
                    <a:pt x="225457" y="159194"/>
                    <a:pt x="226008" y="160271"/>
                  </a:cubicBezTo>
                  <a:cubicBezTo>
                    <a:pt x="229953" y="165026"/>
                    <a:pt x="233583" y="169992"/>
                    <a:pt x="236896" y="175169"/>
                  </a:cubicBezTo>
                  <a:cubicBezTo>
                    <a:pt x="240209" y="180346"/>
                    <a:pt x="243136" y="185874"/>
                    <a:pt x="245677" y="191753"/>
                  </a:cubicBezTo>
                  <a:cubicBezTo>
                    <a:pt x="248580" y="197937"/>
                    <a:pt x="250641" y="204683"/>
                    <a:pt x="251858" y="211991"/>
                  </a:cubicBezTo>
                  <a:cubicBezTo>
                    <a:pt x="254291" y="221889"/>
                    <a:pt x="255881" y="232029"/>
                    <a:pt x="256629" y="242412"/>
                  </a:cubicBezTo>
                  <a:cubicBezTo>
                    <a:pt x="257377" y="252794"/>
                    <a:pt x="257844" y="263061"/>
                    <a:pt x="258030" y="273212"/>
                  </a:cubicBezTo>
                  <a:cubicBezTo>
                    <a:pt x="258018" y="277174"/>
                    <a:pt x="258181" y="281173"/>
                    <a:pt x="258519" y="285211"/>
                  </a:cubicBezTo>
                  <a:cubicBezTo>
                    <a:pt x="258857" y="289248"/>
                    <a:pt x="259440" y="293111"/>
                    <a:pt x="260267" y="296799"/>
                  </a:cubicBezTo>
                  <a:cubicBezTo>
                    <a:pt x="260489" y="299527"/>
                    <a:pt x="260186" y="301939"/>
                    <a:pt x="259358" y="304035"/>
                  </a:cubicBezTo>
                  <a:cubicBezTo>
                    <a:pt x="258531" y="306130"/>
                    <a:pt x="257529" y="308402"/>
                    <a:pt x="256352" y="310849"/>
                  </a:cubicBezTo>
                  <a:cubicBezTo>
                    <a:pt x="256119" y="311399"/>
                    <a:pt x="255885" y="311984"/>
                    <a:pt x="255651" y="312605"/>
                  </a:cubicBezTo>
                  <a:cubicBezTo>
                    <a:pt x="255418" y="313225"/>
                    <a:pt x="254902" y="313951"/>
                    <a:pt x="254106" y="314783"/>
                  </a:cubicBezTo>
                  <a:lnTo>
                    <a:pt x="245677" y="324336"/>
                  </a:lnTo>
                  <a:cubicBezTo>
                    <a:pt x="245443" y="324746"/>
                    <a:pt x="245208" y="325472"/>
                    <a:pt x="244974" y="326514"/>
                  </a:cubicBezTo>
                  <a:cubicBezTo>
                    <a:pt x="244740" y="327556"/>
                    <a:pt x="244225" y="328141"/>
                    <a:pt x="243429" y="328270"/>
                  </a:cubicBezTo>
                  <a:cubicBezTo>
                    <a:pt x="241731" y="329324"/>
                    <a:pt x="240069" y="330167"/>
                    <a:pt x="238441" y="330799"/>
                  </a:cubicBezTo>
                  <a:cubicBezTo>
                    <a:pt x="236814" y="331431"/>
                    <a:pt x="235292" y="332274"/>
                    <a:pt x="233875" y="333328"/>
                  </a:cubicBezTo>
                  <a:lnTo>
                    <a:pt x="233313" y="333328"/>
                  </a:lnTo>
                  <a:cubicBezTo>
                    <a:pt x="231604" y="333000"/>
                    <a:pt x="229965" y="332532"/>
                    <a:pt x="228396" y="331923"/>
                  </a:cubicBezTo>
                  <a:cubicBezTo>
                    <a:pt x="226827" y="331314"/>
                    <a:pt x="225469" y="330846"/>
                    <a:pt x="224322" y="330518"/>
                  </a:cubicBezTo>
                  <a:cubicBezTo>
                    <a:pt x="223537" y="330506"/>
                    <a:pt x="222858" y="330530"/>
                    <a:pt x="222285" y="330588"/>
                  </a:cubicBezTo>
                  <a:cubicBezTo>
                    <a:pt x="221711" y="330647"/>
                    <a:pt x="220891" y="330811"/>
                    <a:pt x="219826" y="331080"/>
                  </a:cubicBezTo>
                  <a:cubicBezTo>
                    <a:pt x="216419" y="331899"/>
                    <a:pt x="213117" y="331806"/>
                    <a:pt x="209921" y="330799"/>
                  </a:cubicBezTo>
                  <a:cubicBezTo>
                    <a:pt x="206725" y="329792"/>
                    <a:pt x="203845" y="328012"/>
                    <a:pt x="201281" y="325460"/>
                  </a:cubicBezTo>
                  <a:cubicBezTo>
                    <a:pt x="200730" y="324875"/>
                    <a:pt x="200145" y="324219"/>
                    <a:pt x="199525" y="323493"/>
                  </a:cubicBezTo>
                  <a:cubicBezTo>
                    <a:pt x="198904" y="322767"/>
                    <a:pt x="198178" y="322112"/>
                    <a:pt x="197347" y="321526"/>
                  </a:cubicBezTo>
                  <a:cubicBezTo>
                    <a:pt x="196469" y="320964"/>
                    <a:pt x="195556" y="320402"/>
                    <a:pt x="194607" y="319840"/>
                  </a:cubicBezTo>
                  <a:cubicBezTo>
                    <a:pt x="193659" y="319278"/>
                    <a:pt x="192886" y="318716"/>
                    <a:pt x="192289" y="318154"/>
                  </a:cubicBezTo>
                  <a:cubicBezTo>
                    <a:pt x="190041" y="318248"/>
                    <a:pt x="187793" y="317499"/>
                    <a:pt x="185545" y="315907"/>
                  </a:cubicBezTo>
                  <a:cubicBezTo>
                    <a:pt x="182654" y="313389"/>
                    <a:pt x="179867" y="310697"/>
                    <a:pt x="177186" y="307828"/>
                  </a:cubicBezTo>
                  <a:cubicBezTo>
                    <a:pt x="174505" y="304960"/>
                    <a:pt x="172421" y="301845"/>
                    <a:pt x="170934" y="298485"/>
                  </a:cubicBezTo>
                  <a:cubicBezTo>
                    <a:pt x="169225" y="295886"/>
                    <a:pt x="168148" y="292936"/>
                    <a:pt x="167703" y="289634"/>
                  </a:cubicBezTo>
                  <a:cubicBezTo>
                    <a:pt x="167258" y="286333"/>
                    <a:pt x="167586" y="283101"/>
                    <a:pt x="168686" y="279940"/>
                  </a:cubicBezTo>
                  <a:cubicBezTo>
                    <a:pt x="169728" y="276820"/>
                    <a:pt x="170454" y="273672"/>
                    <a:pt x="170864" y="270494"/>
                  </a:cubicBezTo>
                  <a:cubicBezTo>
                    <a:pt x="171274" y="267317"/>
                    <a:pt x="171859" y="264306"/>
                    <a:pt x="172620" y="261462"/>
                  </a:cubicBezTo>
                  <a:cubicBezTo>
                    <a:pt x="172913" y="260291"/>
                    <a:pt x="173170" y="259120"/>
                    <a:pt x="173393" y="257949"/>
                  </a:cubicBezTo>
                  <a:cubicBezTo>
                    <a:pt x="173615" y="256778"/>
                    <a:pt x="173732" y="255888"/>
                    <a:pt x="173744" y="255279"/>
                  </a:cubicBezTo>
                  <a:cubicBezTo>
                    <a:pt x="173767" y="253323"/>
                    <a:pt x="173861" y="251472"/>
                    <a:pt x="174025" y="249727"/>
                  </a:cubicBezTo>
                  <a:cubicBezTo>
                    <a:pt x="174189" y="247982"/>
                    <a:pt x="174282" y="246272"/>
                    <a:pt x="174306" y="244597"/>
                  </a:cubicBezTo>
                  <a:cubicBezTo>
                    <a:pt x="174880" y="244586"/>
                    <a:pt x="175418" y="244609"/>
                    <a:pt x="175922" y="244668"/>
                  </a:cubicBezTo>
                  <a:cubicBezTo>
                    <a:pt x="176425" y="244726"/>
                    <a:pt x="176823" y="244890"/>
                    <a:pt x="177116" y="245159"/>
                  </a:cubicBezTo>
                  <a:cubicBezTo>
                    <a:pt x="178532" y="246272"/>
                    <a:pt x="179914" y="247420"/>
                    <a:pt x="181260" y="248603"/>
                  </a:cubicBezTo>
                  <a:cubicBezTo>
                    <a:pt x="182607" y="249786"/>
                    <a:pt x="183848" y="251074"/>
                    <a:pt x="184983" y="252468"/>
                  </a:cubicBezTo>
                  <a:lnTo>
                    <a:pt x="195099" y="259214"/>
                  </a:lnTo>
                  <a:cubicBezTo>
                    <a:pt x="196527" y="260338"/>
                    <a:pt x="197745" y="260619"/>
                    <a:pt x="198752" y="260057"/>
                  </a:cubicBezTo>
                  <a:cubicBezTo>
                    <a:pt x="199759" y="259495"/>
                    <a:pt x="200414" y="258089"/>
                    <a:pt x="200719" y="255841"/>
                  </a:cubicBezTo>
                  <a:lnTo>
                    <a:pt x="200719" y="244597"/>
                  </a:lnTo>
                  <a:cubicBezTo>
                    <a:pt x="201035" y="239561"/>
                    <a:pt x="201527" y="234455"/>
                    <a:pt x="202194" y="229278"/>
                  </a:cubicBezTo>
                  <a:cubicBezTo>
                    <a:pt x="202861" y="224101"/>
                    <a:pt x="203493" y="218714"/>
                    <a:pt x="204091" y="213116"/>
                  </a:cubicBezTo>
                  <a:cubicBezTo>
                    <a:pt x="204442" y="209461"/>
                    <a:pt x="205004" y="205667"/>
                    <a:pt x="205777" y="201732"/>
                  </a:cubicBezTo>
                  <a:cubicBezTo>
                    <a:pt x="206549" y="197796"/>
                    <a:pt x="207111" y="193721"/>
                    <a:pt x="207462" y="189504"/>
                  </a:cubicBezTo>
                  <a:cubicBezTo>
                    <a:pt x="207954" y="189212"/>
                    <a:pt x="208095" y="188673"/>
                    <a:pt x="207884" y="187888"/>
                  </a:cubicBezTo>
                  <a:cubicBezTo>
                    <a:pt x="207673" y="187103"/>
                    <a:pt x="207533" y="186143"/>
                    <a:pt x="207462" y="185007"/>
                  </a:cubicBezTo>
                  <a:lnTo>
                    <a:pt x="206900" y="185007"/>
                  </a:lnTo>
                  <a:cubicBezTo>
                    <a:pt x="206807" y="185569"/>
                    <a:pt x="206432" y="186131"/>
                    <a:pt x="205777" y="186694"/>
                  </a:cubicBezTo>
                  <a:cubicBezTo>
                    <a:pt x="200438" y="193170"/>
                    <a:pt x="194958" y="199752"/>
                    <a:pt x="189339" y="206440"/>
                  </a:cubicBezTo>
                  <a:cubicBezTo>
                    <a:pt x="183719" y="213127"/>
                    <a:pt x="177959" y="219850"/>
                    <a:pt x="172058" y="226608"/>
                  </a:cubicBezTo>
                  <a:cubicBezTo>
                    <a:pt x="168932" y="230555"/>
                    <a:pt x="165490" y="234326"/>
                    <a:pt x="161732" y="237921"/>
                  </a:cubicBezTo>
                  <a:cubicBezTo>
                    <a:pt x="157973" y="241517"/>
                    <a:pt x="154110" y="244867"/>
                    <a:pt x="150141" y="247970"/>
                  </a:cubicBezTo>
                  <a:cubicBezTo>
                    <a:pt x="144521" y="253793"/>
                    <a:pt x="138480" y="259154"/>
                    <a:pt x="132017" y="264053"/>
                  </a:cubicBezTo>
                  <a:cubicBezTo>
                    <a:pt x="125555" y="268953"/>
                    <a:pt x="118670" y="273874"/>
                    <a:pt x="111365" y="278816"/>
                  </a:cubicBezTo>
                  <a:cubicBezTo>
                    <a:pt x="107103" y="281333"/>
                    <a:pt x="102560" y="283605"/>
                    <a:pt x="97737" y="285630"/>
                  </a:cubicBezTo>
                  <a:cubicBezTo>
                    <a:pt x="92913" y="287656"/>
                    <a:pt x="88090" y="289505"/>
                    <a:pt x="83266" y="291180"/>
                  </a:cubicBezTo>
                  <a:cubicBezTo>
                    <a:pt x="78255" y="292304"/>
                    <a:pt x="73385" y="292725"/>
                    <a:pt x="68655" y="292444"/>
                  </a:cubicBezTo>
                  <a:cubicBezTo>
                    <a:pt x="63925" y="292163"/>
                    <a:pt x="59054" y="291180"/>
                    <a:pt x="54043" y="289494"/>
                  </a:cubicBezTo>
                  <a:cubicBezTo>
                    <a:pt x="54055" y="289447"/>
                    <a:pt x="54032" y="289119"/>
                    <a:pt x="53973" y="288510"/>
                  </a:cubicBezTo>
                  <a:cubicBezTo>
                    <a:pt x="53914" y="287901"/>
                    <a:pt x="53751" y="287293"/>
                    <a:pt x="53481" y="286684"/>
                  </a:cubicBezTo>
                  <a:cubicBezTo>
                    <a:pt x="55179" y="286906"/>
                    <a:pt x="56701" y="287023"/>
                    <a:pt x="58047" y="287035"/>
                  </a:cubicBezTo>
                  <a:cubicBezTo>
                    <a:pt x="59394" y="287047"/>
                    <a:pt x="60494" y="287304"/>
                    <a:pt x="61349" y="287808"/>
                  </a:cubicBezTo>
                  <a:cubicBezTo>
                    <a:pt x="63901" y="289423"/>
                    <a:pt x="66524" y="290266"/>
                    <a:pt x="69217" y="290337"/>
                  </a:cubicBezTo>
                  <a:cubicBezTo>
                    <a:pt x="71909" y="290407"/>
                    <a:pt x="74532" y="290126"/>
                    <a:pt x="77084" y="289494"/>
                  </a:cubicBezTo>
                  <a:cubicBezTo>
                    <a:pt x="77400" y="288662"/>
                    <a:pt x="77892" y="288077"/>
                    <a:pt x="78559" y="287738"/>
                  </a:cubicBezTo>
                  <a:cubicBezTo>
                    <a:pt x="79227" y="287398"/>
                    <a:pt x="79859" y="287234"/>
                    <a:pt x="80456" y="287246"/>
                  </a:cubicBezTo>
                  <a:cubicBezTo>
                    <a:pt x="82973" y="287211"/>
                    <a:pt x="85385" y="286859"/>
                    <a:pt x="87691" y="286192"/>
                  </a:cubicBezTo>
                  <a:cubicBezTo>
                    <a:pt x="89998" y="285525"/>
                    <a:pt x="92269" y="284752"/>
                    <a:pt x="94505" y="283874"/>
                  </a:cubicBezTo>
                  <a:cubicBezTo>
                    <a:pt x="95360" y="283511"/>
                    <a:pt x="96180" y="282972"/>
                    <a:pt x="96964" y="282258"/>
                  </a:cubicBezTo>
                  <a:cubicBezTo>
                    <a:pt x="97749" y="281544"/>
                    <a:pt x="98428" y="281146"/>
                    <a:pt x="99001" y="281064"/>
                  </a:cubicBezTo>
                  <a:lnTo>
                    <a:pt x="99001" y="279940"/>
                  </a:lnTo>
                  <a:cubicBezTo>
                    <a:pt x="98182" y="280198"/>
                    <a:pt x="97292" y="280385"/>
                    <a:pt x="96332" y="280502"/>
                  </a:cubicBezTo>
                  <a:cubicBezTo>
                    <a:pt x="95372" y="280619"/>
                    <a:pt x="94201" y="280806"/>
                    <a:pt x="92820" y="281064"/>
                  </a:cubicBezTo>
                  <a:cubicBezTo>
                    <a:pt x="89459" y="281158"/>
                    <a:pt x="86064" y="281532"/>
                    <a:pt x="82634" y="282188"/>
                  </a:cubicBezTo>
                  <a:cubicBezTo>
                    <a:pt x="79203" y="282844"/>
                    <a:pt x="75668" y="283218"/>
                    <a:pt x="72026" y="283312"/>
                  </a:cubicBezTo>
                  <a:cubicBezTo>
                    <a:pt x="68139" y="283160"/>
                    <a:pt x="64252" y="282902"/>
                    <a:pt x="60365" y="282539"/>
                  </a:cubicBezTo>
                  <a:cubicBezTo>
                    <a:pt x="56478" y="282176"/>
                    <a:pt x="52310" y="282621"/>
                    <a:pt x="47862" y="283874"/>
                  </a:cubicBezTo>
                  <a:cubicBezTo>
                    <a:pt x="46140" y="283757"/>
                    <a:pt x="44244" y="283289"/>
                    <a:pt x="42172" y="282469"/>
                  </a:cubicBezTo>
                  <a:cubicBezTo>
                    <a:pt x="40099" y="281649"/>
                    <a:pt x="38062" y="281181"/>
                    <a:pt x="36060" y="281064"/>
                  </a:cubicBezTo>
                  <a:cubicBezTo>
                    <a:pt x="31939" y="280126"/>
                    <a:pt x="28520" y="278491"/>
                    <a:pt x="25804" y="276158"/>
                  </a:cubicBezTo>
                  <a:cubicBezTo>
                    <a:pt x="23088" y="273826"/>
                    <a:pt x="20512" y="271363"/>
                    <a:pt x="18077" y="268771"/>
                  </a:cubicBezTo>
                  <a:cubicBezTo>
                    <a:pt x="16941" y="267635"/>
                    <a:pt x="15700" y="266815"/>
                    <a:pt x="14354" y="266311"/>
                  </a:cubicBezTo>
                  <a:cubicBezTo>
                    <a:pt x="13007" y="265808"/>
                    <a:pt x="11626" y="265690"/>
                    <a:pt x="10209" y="265960"/>
                  </a:cubicBezTo>
                  <a:cubicBezTo>
                    <a:pt x="8020" y="265925"/>
                    <a:pt x="6357" y="265433"/>
                    <a:pt x="5222" y="264484"/>
                  </a:cubicBezTo>
                  <a:cubicBezTo>
                    <a:pt x="4086" y="263535"/>
                    <a:pt x="3126" y="262341"/>
                    <a:pt x="2342" y="260900"/>
                  </a:cubicBezTo>
                  <a:cubicBezTo>
                    <a:pt x="468" y="258078"/>
                    <a:pt x="-281" y="255290"/>
                    <a:pt x="94" y="252538"/>
                  </a:cubicBezTo>
                  <a:cubicBezTo>
                    <a:pt x="468" y="249786"/>
                    <a:pt x="1405" y="247139"/>
                    <a:pt x="2904" y="244597"/>
                  </a:cubicBezTo>
                  <a:cubicBezTo>
                    <a:pt x="3723" y="243531"/>
                    <a:pt x="4191" y="242431"/>
                    <a:pt x="4308" y="241294"/>
                  </a:cubicBezTo>
                  <a:cubicBezTo>
                    <a:pt x="4426" y="240158"/>
                    <a:pt x="4332" y="238636"/>
                    <a:pt x="4027" y="236727"/>
                  </a:cubicBezTo>
                  <a:cubicBezTo>
                    <a:pt x="3723" y="235860"/>
                    <a:pt x="3489" y="234923"/>
                    <a:pt x="3325" y="233916"/>
                  </a:cubicBezTo>
                  <a:cubicBezTo>
                    <a:pt x="3161" y="232909"/>
                    <a:pt x="3208" y="231972"/>
                    <a:pt x="3465" y="231105"/>
                  </a:cubicBezTo>
                  <a:cubicBezTo>
                    <a:pt x="5217" y="227600"/>
                    <a:pt x="6771" y="224116"/>
                    <a:pt x="8128" y="220653"/>
                  </a:cubicBezTo>
                  <a:cubicBezTo>
                    <a:pt x="9484" y="217190"/>
                    <a:pt x="10247" y="215663"/>
                    <a:pt x="10417" y="216072"/>
                  </a:cubicBezTo>
                  <a:cubicBezTo>
                    <a:pt x="10587" y="216482"/>
                    <a:pt x="9769" y="220743"/>
                    <a:pt x="7961" y="228856"/>
                  </a:cubicBezTo>
                  <a:lnTo>
                    <a:pt x="21449" y="235040"/>
                  </a:lnTo>
                  <a:cubicBezTo>
                    <a:pt x="22584" y="235333"/>
                    <a:pt x="23825" y="235450"/>
                    <a:pt x="25172" y="235392"/>
                  </a:cubicBezTo>
                  <a:cubicBezTo>
                    <a:pt x="26518" y="235333"/>
                    <a:pt x="27900" y="235029"/>
                    <a:pt x="29316" y="234478"/>
                  </a:cubicBezTo>
                  <a:cubicBezTo>
                    <a:pt x="36353" y="231093"/>
                    <a:pt x="43214" y="227322"/>
                    <a:pt x="49899" y="223164"/>
                  </a:cubicBezTo>
                  <a:cubicBezTo>
                    <a:pt x="56584" y="219007"/>
                    <a:pt x="63023" y="214533"/>
                    <a:pt x="69217" y="209743"/>
                  </a:cubicBezTo>
                  <a:cubicBezTo>
                    <a:pt x="76780" y="203840"/>
                    <a:pt x="84132" y="197656"/>
                    <a:pt x="91274" y="191191"/>
                  </a:cubicBezTo>
                  <a:cubicBezTo>
                    <a:pt x="98416" y="184726"/>
                    <a:pt x="105487" y="177980"/>
                    <a:pt x="112489" y="170953"/>
                  </a:cubicBezTo>
                  <a:lnTo>
                    <a:pt x="156323" y="125417"/>
                  </a:lnTo>
                  <a:cubicBezTo>
                    <a:pt x="157751" y="123765"/>
                    <a:pt x="159109" y="122149"/>
                    <a:pt x="160397" y="120568"/>
                  </a:cubicBezTo>
                  <a:cubicBezTo>
                    <a:pt x="161685" y="118987"/>
                    <a:pt x="162762" y="117230"/>
                    <a:pt x="163628" y="115298"/>
                  </a:cubicBezTo>
                  <a:cubicBezTo>
                    <a:pt x="164577" y="113330"/>
                    <a:pt x="165911" y="111503"/>
                    <a:pt x="167632" y="109816"/>
                  </a:cubicBezTo>
                  <a:cubicBezTo>
                    <a:pt x="169353" y="108130"/>
                    <a:pt x="170829" y="106584"/>
                    <a:pt x="172058" y="105179"/>
                  </a:cubicBezTo>
                  <a:lnTo>
                    <a:pt x="195099" y="80443"/>
                  </a:lnTo>
                  <a:cubicBezTo>
                    <a:pt x="196153" y="79319"/>
                    <a:pt x="196996" y="78054"/>
                    <a:pt x="197628" y="76648"/>
                  </a:cubicBezTo>
                  <a:cubicBezTo>
                    <a:pt x="198260" y="75243"/>
                    <a:pt x="199103" y="73697"/>
                    <a:pt x="200157" y="72010"/>
                  </a:cubicBezTo>
                  <a:cubicBezTo>
                    <a:pt x="200754" y="71472"/>
                    <a:pt x="201527" y="70863"/>
                    <a:pt x="202475" y="70183"/>
                  </a:cubicBezTo>
                  <a:cubicBezTo>
                    <a:pt x="203423" y="69504"/>
                    <a:pt x="204336" y="68614"/>
                    <a:pt x="205215" y="67513"/>
                  </a:cubicBezTo>
                  <a:lnTo>
                    <a:pt x="204091" y="67513"/>
                  </a:lnTo>
                  <a:cubicBezTo>
                    <a:pt x="198178" y="68532"/>
                    <a:pt x="192160" y="69024"/>
                    <a:pt x="186037" y="68989"/>
                  </a:cubicBezTo>
                  <a:cubicBezTo>
                    <a:pt x="179914" y="68954"/>
                    <a:pt x="173756" y="69024"/>
                    <a:pt x="167562" y="69200"/>
                  </a:cubicBezTo>
                  <a:cubicBezTo>
                    <a:pt x="165045" y="69235"/>
                    <a:pt x="162493" y="69305"/>
                    <a:pt x="159905" y="69410"/>
                  </a:cubicBezTo>
                  <a:cubicBezTo>
                    <a:pt x="157318" y="69516"/>
                    <a:pt x="154625" y="69445"/>
                    <a:pt x="151827" y="69200"/>
                  </a:cubicBezTo>
                  <a:cubicBezTo>
                    <a:pt x="149228" y="69188"/>
                    <a:pt x="146558" y="69071"/>
                    <a:pt x="143819" y="68848"/>
                  </a:cubicBezTo>
                  <a:cubicBezTo>
                    <a:pt x="141079" y="68626"/>
                    <a:pt x="138691" y="68368"/>
                    <a:pt x="136654" y="68075"/>
                  </a:cubicBezTo>
                  <a:cubicBezTo>
                    <a:pt x="133610" y="67712"/>
                    <a:pt x="130706" y="67035"/>
                    <a:pt x="127943" y="66045"/>
                  </a:cubicBezTo>
                  <a:cubicBezTo>
                    <a:pt x="125180" y="65054"/>
                    <a:pt x="122276" y="64241"/>
                    <a:pt x="119232" y="63606"/>
                  </a:cubicBezTo>
                  <a:cubicBezTo>
                    <a:pt x="118401" y="63583"/>
                    <a:pt x="117535" y="63353"/>
                    <a:pt x="116633" y="62915"/>
                  </a:cubicBezTo>
                  <a:cubicBezTo>
                    <a:pt x="115732" y="62477"/>
                    <a:pt x="114725" y="61970"/>
                    <a:pt x="113613" y="61393"/>
                  </a:cubicBezTo>
                  <a:lnTo>
                    <a:pt x="96191" y="49039"/>
                  </a:lnTo>
                  <a:cubicBezTo>
                    <a:pt x="93698" y="47001"/>
                    <a:pt x="91801" y="44613"/>
                    <a:pt x="90501" y="41873"/>
                  </a:cubicBezTo>
                  <a:cubicBezTo>
                    <a:pt x="89202" y="39134"/>
                    <a:pt x="88289" y="36464"/>
                    <a:pt x="87762" y="33865"/>
                  </a:cubicBezTo>
                  <a:cubicBezTo>
                    <a:pt x="87586" y="32414"/>
                    <a:pt x="87937" y="30821"/>
                    <a:pt x="88815" y="29089"/>
                  </a:cubicBezTo>
                  <a:cubicBezTo>
                    <a:pt x="89694" y="27356"/>
                    <a:pt x="90466" y="25763"/>
                    <a:pt x="91134" y="24312"/>
                  </a:cubicBezTo>
                  <a:cubicBezTo>
                    <a:pt x="92059" y="26782"/>
                    <a:pt x="93721" y="28726"/>
                    <a:pt x="96121" y="30142"/>
                  </a:cubicBezTo>
                  <a:cubicBezTo>
                    <a:pt x="98521" y="31559"/>
                    <a:pt x="101167" y="32800"/>
                    <a:pt x="104059" y="33865"/>
                  </a:cubicBezTo>
                  <a:cubicBezTo>
                    <a:pt x="105651" y="35458"/>
                    <a:pt x="107525" y="36769"/>
                    <a:pt x="109679" y="37799"/>
                  </a:cubicBezTo>
                  <a:cubicBezTo>
                    <a:pt x="114783" y="39520"/>
                    <a:pt x="120169" y="40574"/>
                    <a:pt x="125836" y="40960"/>
                  </a:cubicBezTo>
                  <a:cubicBezTo>
                    <a:pt x="131502" y="41347"/>
                    <a:pt x="137169" y="40855"/>
                    <a:pt x="142835" y="39485"/>
                  </a:cubicBezTo>
                  <a:cubicBezTo>
                    <a:pt x="151359" y="38455"/>
                    <a:pt x="160163" y="36581"/>
                    <a:pt x="169248" y="33865"/>
                  </a:cubicBezTo>
                  <a:cubicBezTo>
                    <a:pt x="173709" y="32402"/>
                    <a:pt x="178134" y="30692"/>
                    <a:pt x="182525" y="28737"/>
                  </a:cubicBezTo>
                  <a:cubicBezTo>
                    <a:pt x="186915" y="26782"/>
                    <a:pt x="191481" y="24932"/>
                    <a:pt x="196223" y="23188"/>
                  </a:cubicBezTo>
                  <a:cubicBezTo>
                    <a:pt x="197078" y="22872"/>
                    <a:pt x="198038" y="22520"/>
                    <a:pt x="199103" y="22134"/>
                  </a:cubicBezTo>
                  <a:cubicBezTo>
                    <a:pt x="200168" y="21748"/>
                    <a:pt x="201269" y="21537"/>
                    <a:pt x="202405" y="21502"/>
                  </a:cubicBezTo>
                  <a:cubicBezTo>
                    <a:pt x="205449" y="21186"/>
                    <a:pt x="208212" y="20554"/>
                    <a:pt x="210694" y="19605"/>
                  </a:cubicBezTo>
                  <a:cubicBezTo>
                    <a:pt x="213176" y="18657"/>
                    <a:pt x="215658" y="17603"/>
                    <a:pt x="218140" y="16444"/>
                  </a:cubicBezTo>
                  <a:lnTo>
                    <a:pt x="233875" y="9700"/>
                  </a:lnTo>
                  <a:cubicBezTo>
                    <a:pt x="236381" y="8869"/>
                    <a:pt x="238816" y="8143"/>
                    <a:pt x="241181" y="7523"/>
                  </a:cubicBezTo>
                  <a:cubicBezTo>
                    <a:pt x="243546" y="6902"/>
                    <a:pt x="245981" y="6317"/>
                    <a:pt x="248487" y="5767"/>
                  </a:cubicBezTo>
                  <a:cubicBezTo>
                    <a:pt x="250196" y="5287"/>
                    <a:pt x="251975" y="5263"/>
                    <a:pt x="253823" y="5696"/>
                  </a:cubicBezTo>
                  <a:cubicBezTo>
                    <a:pt x="255672" y="6129"/>
                    <a:pt x="257447" y="6528"/>
                    <a:pt x="259149" y="6890"/>
                  </a:cubicBezTo>
                  <a:lnTo>
                    <a:pt x="296746" y="6890"/>
                  </a:lnTo>
                  <a:cubicBezTo>
                    <a:pt x="297332" y="6867"/>
                    <a:pt x="297987" y="6633"/>
                    <a:pt x="298713" y="6188"/>
                  </a:cubicBezTo>
                  <a:cubicBezTo>
                    <a:pt x="299439" y="5743"/>
                    <a:pt x="300095" y="5228"/>
                    <a:pt x="300680" y="4643"/>
                  </a:cubicBezTo>
                  <a:cubicBezTo>
                    <a:pt x="302647" y="4385"/>
                    <a:pt x="304473" y="4057"/>
                    <a:pt x="306159" y="3659"/>
                  </a:cubicBezTo>
                  <a:cubicBezTo>
                    <a:pt x="307845" y="3261"/>
                    <a:pt x="309391" y="2652"/>
                    <a:pt x="310796" y="1833"/>
                  </a:cubicBezTo>
                  <a:cubicBezTo>
                    <a:pt x="312493" y="1517"/>
                    <a:pt x="314156" y="1165"/>
                    <a:pt x="315783" y="779"/>
                  </a:cubicBezTo>
                  <a:cubicBezTo>
                    <a:pt x="317410" y="393"/>
                    <a:pt x="318932" y="182"/>
                    <a:pt x="320349" y="14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575349" y="-1013395"/>
              <a:ext cx="748424" cy="1020712"/>
            </a:xfrm>
            <a:custGeom>
              <a:avLst/>
              <a:gdLst/>
              <a:ahLst/>
              <a:cxnLst/>
              <a:rect l="l" t="t" r="r" b="b"/>
              <a:pathLst>
                <a:path w="357910" h="488123">
                  <a:moveTo>
                    <a:pt x="296203" y="476907"/>
                  </a:moveTo>
                  <a:cubicBezTo>
                    <a:pt x="294902" y="477024"/>
                    <a:pt x="293564" y="477492"/>
                    <a:pt x="292192" y="478312"/>
                  </a:cubicBezTo>
                  <a:cubicBezTo>
                    <a:pt x="291922" y="478593"/>
                    <a:pt x="291758" y="478874"/>
                    <a:pt x="291700" y="479155"/>
                  </a:cubicBezTo>
                  <a:cubicBezTo>
                    <a:pt x="291641" y="479436"/>
                    <a:pt x="291617" y="479717"/>
                    <a:pt x="291629" y="479998"/>
                  </a:cubicBezTo>
                  <a:cubicBezTo>
                    <a:pt x="291911" y="480302"/>
                    <a:pt x="292333" y="480677"/>
                    <a:pt x="292896" y="481122"/>
                  </a:cubicBezTo>
                  <a:cubicBezTo>
                    <a:pt x="293459" y="481567"/>
                    <a:pt x="294163" y="481941"/>
                    <a:pt x="295007" y="482246"/>
                  </a:cubicBezTo>
                  <a:cubicBezTo>
                    <a:pt x="296720" y="483346"/>
                    <a:pt x="298643" y="484095"/>
                    <a:pt x="300778" y="484494"/>
                  </a:cubicBezTo>
                  <a:cubicBezTo>
                    <a:pt x="302913" y="484892"/>
                    <a:pt x="305118" y="485079"/>
                    <a:pt x="307393" y="485055"/>
                  </a:cubicBezTo>
                  <a:lnTo>
                    <a:pt x="309082" y="485055"/>
                  </a:lnTo>
                  <a:lnTo>
                    <a:pt x="311334" y="484494"/>
                  </a:lnTo>
                  <a:cubicBezTo>
                    <a:pt x="311346" y="483908"/>
                    <a:pt x="311322" y="483393"/>
                    <a:pt x="311263" y="482948"/>
                  </a:cubicBezTo>
                  <a:cubicBezTo>
                    <a:pt x="311205" y="482503"/>
                    <a:pt x="311041" y="482269"/>
                    <a:pt x="310771" y="482246"/>
                  </a:cubicBezTo>
                  <a:cubicBezTo>
                    <a:pt x="309117" y="480911"/>
                    <a:pt x="307499" y="479927"/>
                    <a:pt x="305915" y="479295"/>
                  </a:cubicBezTo>
                  <a:cubicBezTo>
                    <a:pt x="304332" y="478663"/>
                    <a:pt x="302572" y="477961"/>
                    <a:pt x="300637" y="477188"/>
                  </a:cubicBezTo>
                  <a:cubicBezTo>
                    <a:pt x="298983" y="476883"/>
                    <a:pt x="297505" y="476790"/>
                    <a:pt x="296203" y="476907"/>
                  </a:cubicBezTo>
                  <a:close/>
                  <a:moveTo>
                    <a:pt x="240498" y="172664"/>
                  </a:moveTo>
                  <a:cubicBezTo>
                    <a:pt x="244964" y="172981"/>
                    <a:pt x="248799" y="174173"/>
                    <a:pt x="252003" y="176241"/>
                  </a:cubicBezTo>
                  <a:cubicBezTo>
                    <a:pt x="255206" y="178309"/>
                    <a:pt x="257919" y="181035"/>
                    <a:pt x="260141" y="184421"/>
                  </a:cubicBezTo>
                  <a:cubicBezTo>
                    <a:pt x="262081" y="187491"/>
                    <a:pt x="263672" y="190740"/>
                    <a:pt x="264911" y="194169"/>
                  </a:cubicBezTo>
                  <a:cubicBezTo>
                    <a:pt x="266150" y="197599"/>
                    <a:pt x="267179" y="201276"/>
                    <a:pt x="267998" y="205200"/>
                  </a:cubicBezTo>
                  <a:cubicBezTo>
                    <a:pt x="268302" y="206324"/>
                    <a:pt x="268676" y="207308"/>
                    <a:pt x="269120" y="208151"/>
                  </a:cubicBezTo>
                  <a:cubicBezTo>
                    <a:pt x="269564" y="208995"/>
                    <a:pt x="269938" y="209697"/>
                    <a:pt x="270243" y="210259"/>
                  </a:cubicBezTo>
                  <a:lnTo>
                    <a:pt x="270243" y="211946"/>
                  </a:lnTo>
                  <a:cubicBezTo>
                    <a:pt x="271073" y="215612"/>
                    <a:pt x="271657" y="219243"/>
                    <a:pt x="271996" y="222839"/>
                  </a:cubicBezTo>
                  <a:cubicBezTo>
                    <a:pt x="272335" y="226434"/>
                    <a:pt x="272499" y="229925"/>
                    <a:pt x="272487" y="233310"/>
                  </a:cubicBezTo>
                  <a:cubicBezTo>
                    <a:pt x="272499" y="237538"/>
                    <a:pt x="272476" y="241731"/>
                    <a:pt x="272417" y="245889"/>
                  </a:cubicBezTo>
                  <a:cubicBezTo>
                    <a:pt x="272359" y="250047"/>
                    <a:pt x="272195" y="254099"/>
                    <a:pt x="271926" y="258046"/>
                  </a:cubicBezTo>
                  <a:cubicBezTo>
                    <a:pt x="271154" y="263083"/>
                    <a:pt x="270734" y="268049"/>
                    <a:pt x="270663" y="272945"/>
                  </a:cubicBezTo>
                  <a:cubicBezTo>
                    <a:pt x="270593" y="277840"/>
                    <a:pt x="270453" y="282806"/>
                    <a:pt x="270243" y="287843"/>
                  </a:cubicBezTo>
                  <a:cubicBezTo>
                    <a:pt x="269938" y="291204"/>
                    <a:pt x="269564" y="294460"/>
                    <a:pt x="269120" y="297611"/>
                  </a:cubicBezTo>
                  <a:cubicBezTo>
                    <a:pt x="268676" y="300762"/>
                    <a:pt x="268302" y="303877"/>
                    <a:pt x="267998" y="306958"/>
                  </a:cubicBezTo>
                  <a:lnTo>
                    <a:pt x="267998" y="309206"/>
                  </a:lnTo>
                  <a:cubicBezTo>
                    <a:pt x="267167" y="313435"/>
                    <a:pt x="266443" y="317628"/>
                    <a:pt x="265823" y="321786"/>
                  </a:cubicBezTo>
                  <a:cubicBezTo>
                    <a:pt x="265203" y="325943"/>
                    <a:pt x="264619" y="329996"/>
                    <a:pt x="264069" y="333943"/>
                  </a:cubicBezTo>
                  <a:cubicBezTo>
                    <a:pt x="263555" y="335630"/>
                    <a:pt x="263181" y="337316"/>
                    <a:pt x="262947" y="339003"/>
                  </a:cubicBezTo>
                  <a:cubicBezTo>
                    <a:pt x="262713" y="340689"/>
                    <a:pt x="262339" y="342376"/>
                    <a:pt x="261824" y="344063"/>
                  </a:cubicBezTo>
                  <a:cubicBezTo>
                    <a:pt x="261508" y="345222"/>
                    <a:pt x="261158" y="346417"/>
                    <a:pt x="260772" y="347647"/>
                  </a:cubicBezTo>
                  <a:cubicBezTo>
                    <a:pt x="260386" y="348876"/>
                    <a:pt x="260176" y="349931"/>
                    <a:pt x="260141" y="350809"/>
                  </a:cubicBezTo>
                  <a:cubicBezTo>
                    <a:pt x="259907" y="353046"/>
                    <a:pt x="259533" y="355037"/>
                    <a:pt x="259018" y="356782"/>
                  </a:cubicBezTo>
                  <a:cubicBezTo>
                    <a:pt x="258504" y="358528"/>
                    <a:pt x="257568" y="360097"/>
                    <a:pt x="256212" y="361491"/>
                  </a:cubicBezTo>
                  <a:cubicBezTo>
                    <a:pt x="254294" y="364819"/>
                    <a:pt x="252377" y="367971"/>
                    <a:pt x="250460" y="370948"/>
                  </a:cubicBezTo>
                  <a:cubicBezTo>
                    <a:pt x="248542" y="373924"/>
                    <a:pt x="246344" y="376936"/>
                    <a:pt x="243865" y="379982"/>
                  </a:cubicBezTo>
                  <a:cubicBezTo>
                    <a:pt x="243526" y="380262"/>
                    <a:pt x="243082" y="380682"/>
                    <a:pt x="242532" y="381242"/>
                  </a:cubicBezTo>
                  <a:cubicBezTo>
                    <a:pt x="241983" y="381803"/>
                    <a:pt x="241679" y="382503"/>
                    <a:pt x="241620" y="383343"/>
                  </a:cubicBezTo>
                  <a:cubicBezTo>
                    <a:pt x="240813" y="383635"/>
                    <a:pt x="240463" y="383892"/>
                    <a:pt x="240568" y="384114"/>
                  </a:cubicBezTo>
                  <a:cubicBezTo>
                    <a:pt x="240673" y="384335"/>
                    <a:pt x="241024" y="384452"/>
                    <a:pt x="241620" y="384464"/>
                  </a:cubicBezTo>
                  <a:cubicBezTo>
                    <a:pt x="244169" y="385261"/>
                    <a:pt x="246788" y="385917"/>
                    <a:pt x="249477" y="386434"/>
                  </a:cubicBezTo>
                  <a:cubicBezTo>
                    <a:pt x="252167" y="386950"/>
                    <a:pt x="254786" y="387607"/>
                    <a:pt x="257334" y="388406"/>
                  </a:cubicBezTo>
                  <a:cubicBezTo>
                    <a:pt x="259533" y="388688"/>
                    <a:pt x="261590" y="389111"/>
                    <a:pt x="263508" y="389674"/>
                  </a:cubicBezTo>
                  <a:cubicBezTo>
                    <a:pt x="265425" y="390238"/>
                    <a:pt x="267483" y="390943"/>
                    <a:pt x="269681" y="391788"/>
                  </a:cubicBezTo>
                  <a:cubicBezTo>
                    <a:pt x="270780" y="392340"/>
                    <a:pt x="271810" y="392786"/>
                    <a:pt x="272771" y="393127"/>
                  </a:cubicBezTo>
                  <a:cubicBezTo>
                    <a:pt x="273731" y="393467"/>
                    <a:pt x="274763" y="393773"/>
                    <a:pt x="275865" y="394043"/>
                  </a:cubicBezTo>
                  <a:cubicBezTo>
                    <a:pt x="277519" y="394313"/>
                    <a:pt x="278997" y="394618"/>
                    <a:pt x="280299" y="394959"/>
                  </a:cubicBezTo>
                  <a:cubicBezTo>
                    <a:pt x="281601" y="395299"/>
                    <a:pt x="282938" y="395746"/>
                    <a:pt x="284310" y="396298"/>
                  </a:cubicBezTo>
                  <a:cubicBezTo>
                    <a:pt x="286011" y="397378"/>
                    <a:pt x="287676" y="398177"/>
                    <a:pt x="289307" y="398693"/>
                  </a:cubicBezTo>
                  <a:cubicBezTo>
                    <a:pt x="290937" y="399210"/>
                    <a:pt x="292462" y="399727"/>
                    <a:pt x="293881" y="400243"/>
                  </a:cubicBezTo>
                  <a:cubicBezTo>
                    <a:pt x="296438" y="400878"/>
                    <a:pt x="298925" y="401723"/>
                    <a:pt x="301341" y="402780"/>
                  </a:cubicBezTo>
                  <a:cubicBezTo>
                    <a:pt x="303757" y="403837"/>
                    <a:pt x="305962" y="404683"/>
                    <a:pt x="307956" y="405317"/>
                  </a:cubicBezTo>
                  <a:cubicBezTo>
                    <a:pt x="312128" y="407039"/>
                    <a:pt x="316207" y="408790"/>
                    <a:pt x="320193" y="410569"/>
                  </a:cubicBezTo>
                  <a:cubicBezTo>
                    <a:pt x="324179" y="412349"/>
                    <a:pt x="328133" y="413953"/>
                    <a:pt x="332057" y="415380"/>
                  </a:cubicBezTo>
                  <a:lnTo>
                    <a:pt x="341610" y="420998"/>
                  </a:lnTo>
                  <a:cubicBezTo>
                    <a:pt x="343331" y="422124"/>
                    <a:pt x="344947" y="423109"/>
                    <a:pt x="346457" y="423954"/>
                  </a:cubicBezTo>
                  <a:cubicBezTo>
                    <a:pt x="347968" y="424798"/>
                    <a:pt x="349162" y="425502"/>
                    <a:pt x="350040" y="426065"/>
                  </a:cubicBezTo>
                  <a:lnTo>
                    <a:pt x="357346" y="430569"/>
                  </a:lnTo>
                  <a:cubicBezTo>
                    <a:pt x="357615" y="430616"/>
                    <a:pt x="357779" y="430945"/>
                    <a:pt x="357837" y="431554"/>
                  </a:cubicBezTo>
                  <a:cubicBezTo>
                    <a:pt x="357896" y="432164"/>
                    <a:pt x="357919" y="432774"/>
                    <a:pt x="357907" y="433384"/>
                  </a:cubicBezTo>
                  <a:cubicBezTo>
                    <a:pt x="357884" y="434792"/>
                    <a:pt x="357509" y="436058"/>
                    <a:pt x="356784" y="437184"/>
                  </a:cubicBezTo>
                  <a:cubicBezTo>
                    <a:pt x="356058" y="438310"/>
                    <a:pt x="355121" y="439296"/>
                    <a:pt x="353974" y="440140"/>
                  </a:cubicBezTo>
                  <a:cubicBezTo>
                    <a:pt x="353950" y="440656"/>
                    <a:pt x="353857" y="441032"/>
                    <a:pt x="353693" y="441266"/>
                  </a:cubicBezTo>
                  <a:cubicBezTo>
                    <a:pt x="353529" y="441501"/>
                    <a:pt x="353435" y="441876"/>
                    <a:pt x="353412" y="442392"/>
                  </a:cubicBezTo>
                  <a:cubicBezTo>
                    <a:pt x="353283" y="443448"/>
                    <a:pt x="352698" y="444433"/>
                    <a:pt x="351656" y="445348"/>
                  </a:cubicBezTo>
                  <a:cubicBezTo>
                    <a:pt x="350614" y="446263"/>
                    <a:pt x="349888" y="447529"/>
                    <a:pt x="349478" y="449148"/>
                  </a:cubicBezTo>
                  <a:cubicBezTo>
                    <a:pt x="349454" y="449430"/>
                    <a:pt x="349220" y="449711"/>
                    <a:pt x="348775" y="449993"/>
                  </a:cubicBezTo>
                  <a:cubicBezTo>
                    <a:pt x="348330" y="450274"/>
                    <a:pt x="347815" y="450556"/>
                    <a:pt x="347230" y="450837"/>
                  </a:cubicBezTo>
                  <a:cubicBezTo>
                    <a:pt x="346914" y="451377"/>
                    <a:pt x="346563" y="451846"/>
                    <a:pt x="346176" y="452244"/>
                  </a:cubicBezTo>
                  <a:cubicBezTo>
                    <a:pt x="345790" y="452643"/>
                    <a:pt x="345579" y="453112"/>
                    <a:pt x="345544" y="453652"/>
                  </a:cubicBezTo>
                  <a:cubicBezTo>
                    <a:pt x="345521" y="455296"/>
                    <a:pt x="345006" y="456624"/>
                    <a:pt x="343999" y="457634"/>
                  </a:cubicBezTo>
                  <a:cubicBezTo>
                    <a:pt x="342992" y="458645"/>
                    <a:pt x="341634" y="459551"/>
                    <a:pt x="339924" y="460350"/>
                  </a:cubicBezTo>
                  <a:cubicBezTo>
                    <a:pt x="338835" y="461173"/>
                    <a:pt x="337922" y="462034"/>
                    <a:pt x="337185" y="462932"/>
                  </a:cubicBezTo>
                  <a:cubicBezTo>
                    <a:pt x="336447" y="463831"/>
                    <a:pt x="335674" y="464836"/>
                    <a:pt x="334867" y="465948"/>
                  </a:cubicBezTo>
                  <a:cubicBezTo>
                    <a:pt x="334211" y="466979"/>
                    <a:pt x="333836" y="467728"/>
                    <a:pt x="333743" y="468196"/>
                  </a:cubicBezTo>
                  <a:cubicBezTo>
                    <a:pt x="333181" y="468501"/>
                    <a:pt x="332759" y="468875"/>
                    <a:pt x="332478" y="469320"/>
                  </a:cubicBezTo>
                  <a:cubicBezTo>
                    <a:pt x="332197" y="469765"/>
                    <a:pt x="332057" y="470140"/>
                    <a:pt x="332057" y="470444"/>
                  </a:cubicBezTo>
                  <a:cubicBezTo>
                    <a:pt x="331495" y="471814"/>
                    <a:pt x="330792" y="472868"/>
                    <a:pt x="329949" y="473605"/>
                  </a:cubicBezTo>
                  <a:cubicBezTo>
                    <a:pt x="329106" y="474343"/>
                    <a:pt x="328123" y="474975"/>
                    <a:pt x="326999" y="475502"/>
                  </a:cubicBezTo>
                  <a:cubicBezTo>
                    <a:pt x="326413" y="475549"/>
                    <a:pt x="325758" y="475876"/>
                    <a:pt x="325032" y="476485"/>
                  </a:cubicBezTo>
                  <a:cubicBezTo>
                    <a:pt x="324306" y="477094"/>
                    <a:pt x="323650" y="477703"/>
                    <a:pt x="323065" y="478312"/>
                  </a:cubicBezTo>
                  <a:cubicBezTo>
                    <a:pt x="320255" y="478967"/>
                    <a:pt x="318007" y="479342"/>
                    <a:pt x="316321" y="479436"/>
                  </a:cubicBezTo>
                  <a:cubicBezTo>
                    <a:pt x="315725" y="479459"/>
                    <a:pt x="315099" y="479553"/>
                    <a:pt x="314441" y="479717"/>
                  </a:cubicBezTo>
                  <a:cubicBezTo>
                    <a:pt x="313783" y="479881"/>
                    <a:pt x="313300" y="479974"/>
                    <a:pt x="312990" y="479998"/>
                  </a:cubicBezTo>
                  <a:cubicBezTo>
                    <a:pt x="313231" y="480302"/>
                    <a:pt x="313438" y="480677"/>
                    <a:pt x="313611" y="481122"/>
                  </a:cubicBezTo>
                  <a:cubicBezTo>
                    <a:pt x="313783" y="481567"/>
                    <a:pt x="314128" y="481941"/>
                    <a:pt x="314645" y="482246"/>
                  </a:cubicBezTo>
                  <a:cubicBezTo>
                    <a:pt x="314980" y="482819"/>
                    <a:pt x="315282" y="483498"/>
                    <a:pt x="315550" y="484283"/>
                  </a:cubicBezTo>
                  <a:cubicBezTo>
                    <a:pt x="315818" y="485067"/>
                    <a:pt x="315701" y="485887"/>
                    <a:pt x="315197" y="486741"/>
                  </a:cubicBezTo>
                  <a:cubicBezTo>
                    <a:pt x="314553" y="487397"/>
                    <a:pt x="313634" y="487772"/>
                    <a:pt x="312438" y="487865"/>
                  </a:cubicBezTo>
                  <a:cubicBezTo>
                    <a:pt x="310232" y="487901"/>
                    <a:pt x="308197" y="487971"/>
                    <a:pt x="306335" y="488076"/>
                  </a:cubicBezTo>
                  <a:cubicBezTo>
                    <a:pt x="304472" y="488181"/>
                    <a:pt x="302573" y="488111"/>
                    <a:pt x="300637" y="487865"/>
                  </a:cubicBezTo>
                  <a:cubicBezTo>
                    <a:pt x="299511" y="487538"/>
                    <a:pt x="298385" y="487069"/>
                    <a:pt x="297259" y="486460"/>
                  </a:cubicBezTo>
                  <a:cubicBezTo>
                    <a:pt x="296133" y="485852"/>
                    <a:pt x="295007" y="485383"/>
                    <a:pt x="293881" y="485055"/>
                  </a:cubicBezTo>
                  <a:lnTo>
                    <a:pt x="289377" y="480560"/>
                  </a:lnTo>
                  <a:cubicBezTo>
                    <a:pt x="286562" y="479529"/>
                    <a:pt x="284310" y="478780"/>
                    <a:pt x="282621" y="478312"/>
                  </a:cubicBezTo>
                  <a:cubicBezTo>
                    <a:pt x="280909" y="478265"/>
                    <a:pt x="279267" y="477937"/>
                    <a:pt x="277695" y="477328"/>
                  </a:cubicBezTo>
                  <a:cubicBezTo>
                    <a:pt x="276123" y="476719"/>
                    <a:pt x="274763" y="476111"/>
                    <a:pt x="273613" y="475502"/>
                  </a:cubicBezTo>
                  <a:cubicBezTo>
                    <a:pt x="270817" y="475209"/>
                    <a:pt x="268408" y="474390"/>
                    <a:pt x="266385" y="473043"/>
                  </a:cubicBezTo>
                  <a:cubicBezTo>
                    <a:pt x="264361" y="471697"/>
                    <a:pt x="262654" y="469894"/>
                    <a:pt x="261263" y="467634"/>
                  </a:cubicBezTo>
                  <a:cubicBezTo>
                    <a:pt x="260117" y="466276"/>
                    <a:pt x="258901" y="465199"/>
                    <a:pt x="257615" y="464404"/>
                  </a:cubicBezTo>
                  <a:cubicBezTo>
                    <a:pt x="256329" y="463608"/>
                    <a:pt x="255113" y="462813"/>
                    <a:pt x="253967" y="462020"/>
                  </a:cubicBezTo>
                  <a:cubicBezTo>
                    <a:pt x="253149" y="461487"/>
                    <a:pt x="252400" y="461162"/>
                    <a:pt x="251722" y="461046"/>
                  </a:cubicBezTo>
                  <a:cubicBezTo>
                    <a:pt x="251044" y="460930"/>
                    <a:pt x="250296" y="460884"/>
                    <a:pt x="249477" y="460907"/>
                  </a:cubicBezTo>
                  <a:cubicBezTo>
                    <a:pt x="248039" y="460930"/>
                    <a:pt x="246706" y="460744"/>
                    <a:pt x="245479" y="460350"/>
                  </a:cubicBezTo>
                  <a:cubicBezTo>
                    <a:pt x="244251" y="459956"/>
                    <a:pt x="243339" y="459214"/>
                    <a:pt x="242743" y="458124"/>
                  </a:cubicBezTo>
                  <a:cubicBezTo>
                    <a:pt x="240404" y="455989"/>
                    <a:pt x="238908" y="453560"/>
                    <a:pt x="238253" y="450837"/>
                  </a:cubicBezTo>
                  <a:cubicBezTo>
                    <a:pt x="237762" y="450556"/>
                    <a:pt x="237621" y="450274"/>
                    <a:pt x="237832" y="449993"/>
                  </a:cubicBezTo>
                  <a:cubicBezTo>
                    <a:pt x="238042" y="449711"/>
                    <a:pt x="238183" y="449430"/>
                    <a:pt x="238253" y="449148"/>
                  </a:cubicBezTo>
                  <a:cubicBezTo>
                    <a:pt x="238569" y="448620"/>
                    <a:pt x="238919" y="448128"/>
                    <a:pt x="239305" y="447670"/>
                  </a:cubicBezTo>
                  <a:cubicBezTo>
                    <a:pt x="239691" y="447213"/>
                    <a:pt x="239901" y="446579"/>
                    <a:pt x="239937" y="445770"/>
                  </a:cubicBezTo>
                  <a:cubicBezTo>
                    <a:pt x="239410" y="444949"/>
                    <a:pt x="238919" y="444198"/>
                    <a:pt x="238463" y="443518"/>
                  </a:cubicBezTo>
                  <a:cubicBezTo>
                    <a:pt x="238007" y="442838"/>
                    <a:pt x="237376" y="442087"/>
                    <a:pt x="236569" y="441266"/>
                  </a:cubicBezTo>
                  <a:cubicBezTo>
                    <a:pt x="234582" y="440187"/>
                    <a:pt x="232524" y="439108"/>
                    <a:pt x="230396" y="438029"/>
                  </a:cubicBezTo>
                  <a:cubicBezTo>
                    <a:pt x="228268" y="436950"/>
                    <a:pt x="226210" y="435589"/>
                    <a:pt x="224222" y="433947"/>
                  </a:cubicBezTo>
                  <a:cubicBezTo>
                    <a:pt x="221614" y="432282"/>
                    <a:pt x="218687" y="430687"/>
                    <a:pt x="215442" y="429162"/>
                  </a:cubicBezTo>
                  <a:cubicBezTo>
                    <a:pt x="212197" y="427637"/>
                    <a:pt x="209128" y="426042"/>
                    <a:pt x="206234" y="424376"/>
                  </a:cubicBezTo>
                  <a:cubicBezTo>
                    <a:pt x="203750" y="423473"/>
                    <a:pt x="201406" y="422464"/>
                    <a:pt x="199204" y="421350"/>
                  </a:cubicBezTo>
                  <a:cubicBezTo>
                    <a:pt x="197001" y="420236"/>
                    <a:pt x="194658" y="419368"/>
                    <a:pt x="192174" y="418746"/>
                  </a:cubicBezTo>
                  <a:cubicBezTo>
                    <a:pt x="187382" y="416530"/>
                    <a:pt x="182484" y="414526"/>
                    <a:pt x="177481" y="412735"/>
                  </a:cubicBezTo>
                  <a:cubicBezTo>
                    <a:pt x="172478" y="410944"/>
                    <a:pt x="167440" y="409223"/>
                    <a:pt x="162366" y="407571"/>
                  </a:cubicBezTo>
                  <a:cubicBezTo>
                    <a:pt x="161183" y="406761"/>
                    <a:pt x="159894" y="406127"/>
                    <a:pt x="158500" y="405669"/>
                  </a:cubicBezTo>
                  <a:cubicBezTo>
                    <a:pt x="157105" y="405211"/>
                    <a:pt x="155957" y="404718"/>
                    <a:pt x="155055" y="404189"/>
                  </a:cubicBezTo>
                  <a:cubicBezTo>
                    <a:pt x="154223" y="403626"/>
                    <a:pt x="153356" y="403203"/>
                    <a:pt x="152454" y="402921"/>
                  </a:cubicBezTo>
                  <a:cubicBezTo>
                    <a:pt x="151552" y="402639"/>
                    <a:pt x="150544" y="402498"/>
                    <a:pt x="149431" y="402498"/>
                  </a:cubicBezTo>
                  <a:cubicBezTo>
                    <a:pt x="146631" y="401406"/>
                    <a:pt x="143795" y="400349"/>
                    <a:pt x="140925" y="399327"/>
                  </a:cubicBezTo>
                  <a:cubicBezTo>
                    <a:pt x="138054" y="398306"/>
                    <a:pt x="135078" y="397108"/>
                    <a:pt x="131996" y="395734"/>
                  </a:cubicBezTo>
                  <a:cubicBezTo>
                    <a:pt x="130007" y="395194"/>
                    <a:pt x="128095" y="394724"/>
                    <a:pt x="126263" y="394325"/>
                  </a:cubicBezTo>
                  <a:cubicBezTo>
                    <a:pt x="124430" y="393925"/>
                    <a:pt x="122804" y="393456"/>
                    <a:pt x="121385" y="392915"/>
                  </a:cubicBezTo>
                  <a:cubicBezTo>
                    <a:pt x="120565" y="392434"/>
                    <a:pt x="119956" y="392411"/>
                    <a:pt x="119557" y="392845"/>
                  </a:cubicBezTo>
                  <a:cubicBezTo>
                    <a:pt x="119159" y="393280"/>
                    <a:pt x="118831" y="393679"/>
                    <a:pt x="118573" y="394043"/>
                  </a:cubicBezTo>
                  <a:cubicBezTo>
                    <a:pt x="116909" y="395957"/>
                    <a:pt x="115316" y="397766"/>
                    <a:pt x="113792" y="399468"/>
                  </a:cubicBezTo>
                  <a:cubicBezTo>
                    <a:pt x="112269" y="401171"/>
                    <a:pt x="110675" y="403121"/>
                    <a:pt x="109011" y="405317"/>
                  </a:cubicBezTo>
                  <a:cubicBezTo>
                    <a:pt x="106199" y="408420"/>
                    <a:pt x="103387" y="411452"/>
                    <a:pt x="100575" y="414413"/>
                  </a:cubicBezTo>
                  <a:cubicBezTo>
                    <a:pt x="97763" y="417374"/>
                    <a:pt x="94950" y="420132"/>
                    <a:pt x="92138" y="422687"/>
                  </a:cubicBezTo>
                  <a:cubicBezTo>
                    <a:pt x="89361" y="424400"/>
                    <a:pt x="86619" y="426183"/>
                    <a:pt x="83912" y="428036"/>
                  </a:cubicBezTo>
                  <a:cubicBezTo>
                    <a:pt x="81206" y="429889"/>
                    <a:pt x="78323" y="431672"/>
                    <a:pt x="75265" y="433384"/>
                  </a:cubicBezTo>
                  <a:cubicBezTo>
                    <a:pt x="73331" y="434510"/>
                    <a:pt x="71433" y="435495"/>
                    <a:pt x="69570" y="436340"/>
                  </a:cubicBezTo>
                  <a:cubicBezTo>
                    <a:pt x="67707" y="437184"/>
                    <a:pt x="65668" y="437888"/>
                    <a:pt x="63453" y="438451"/>
                  </a:cubicBezTo>
                  <a:lnTo>
                    <a:pt x="60079" y="438451"/>
                  </a:lnTo>
                  <a:lnTo>
                    <a:pt x="60079" y="437888"/>
                  </a:lnTo>
                  <a:lnTo>
                    <a:pt x="69078" y="435073"/>
                  </a:lnTo>
                  <a:cubicBezTo>
                    <a:pt x="68539" y="435026"/>
                    <a:pt x="68211" y="434839"/>
                    <a:pt x="68093" y="434510"/>
                  </a:cubicBezTo>
                  <a:cubicBezTo>
                    <a:pt x="67976" y="434182"/>
                    <a:pt x="67929" y="433994"/>
                    <a:pt x="67953" y="433947"/>
                  </a:cubicBezTo>
                  <a:cubicBezTo>
                    <a:pt x="66851" y="434487"/>
                    <a:pt x="65680" y="434815"/>
                    <a:pt x="64438" y="434932"/>
                  </a:cubicBezTo>
                  <a:cubicBezTo>
                    <a:pt x="63196" y="435050"/>
                    <a:pt x="61743" y="435097"/>
                    <a:pt x="60079" y="435073"/>
                  </a:cubicBezTo>
                  <a:cubicBezTo>
                    <a:pt x="58708" y="435413"/>
                    <a:pt x="57372" y="435859"/>
                    <a:pt x="56071" y="436410"/>
                  </a:cubicBezTo>
                  <a:cubicBezTo>
                    <a:pt x="54771" y="436962"/>
                    <a:pt x="53294" y="437266"/>
                    <a:pt x="51642" y="437325"/>
                  </a:cubicBezTo>
                  <a:cubicBezTo>
                    <a:pt x="50248" y="437583"/>
                    <a:pt x="48818" y="437771"/>
                    <a:pt x="47353" y="437888"/>
                  </a:cubicBezTo>
                  <a:cubicBezTo>
                    <a:pt x="45889" y="438005"/>
                    <a:pt x="44318" y="438193"/>
                    <a:pt x="42643" y="438451"/>
                  </a:cubicBezTo>
                  <a:cubicBezTo>
                    <a:pt x="39852" y="438721"/>
                    <a:pt x="37029" y="438744"/>
                    <a:pt x="34175" y="438521"/>
                  </a:cubicBezTo>
                  <a:cubicBezTo>
                    <a:pt x="31320" y="438299"/>
                    <a:pt x="28352" y="437900"/>
                    <a:pt x="25271" y="437325"/>
                  </a:cubicBezTo>
                  <a:cubicBezTo>
                    <a:pt x="23286" y="436797"/>
                    <a:pt x="21335" y="436305"/>
                    <a:pt x="19420" y="435847"/>
                  </a:cubicBezTo>
                  <a:cubicBezTo>
                    <a:pt x="17505" y="435390"/>
                    <a:pt x="15696" y="434757"/>
                    <a:pt x="13992" y="433947"/>
                  </a:cubicBezTo>
                  <a:cubicBezTo>
                    <a:pt x="12336" y="433654"/>
                    <a:pt x="10861" y="433255"/>
                    <a:pt x="9568" y="432751"/>
                  </a:cubicBezTo>
                  <a:cubicBezTo>
                    <a:pt x="8275" y="432246"/>
                    <a:pt x="6951" y="431707"/>
                    <a:pt x="5596" y="431132"/>
                  </a:cubicBezTo>
                  <a:cubicBezTo>
                    <a:pt x="4691" y="430405"/>
                    <a:pt x="3855" y="429185"/>
                    <a:pt x="3085" y="427473"/>
                  </a:cubicBezTo>
                  <a:cubicBezTo>
                    <a:pt x="2316" y="425760"/>
                    <a:pt x="2037" y="424540"/>
                    <a:pt x="2248" y="423813"/>
                  </a:cubicBezTo>
                  <a:cubicBezTo>
                    <a:pt x="3853" y="426335"/>
                    <a:pt x="6371" y="427766"/>
                    <a:pt x="9801" y="428106"/>
                  </a:cubicBezTo>
                  <a:cubicBezTo>
                    <a:pt x="13232" y="428446"/>
                    <a:pt x="16321" y="427766"/>
                    <a:pt x="19068" y="426065"/>
                  </a:cubicBezTo>
                  <a:cubicBezTo>
                    <a:pt x="20489" y="425491"/>
                    <a:pt x="21876" y="424670"/>
                    <a:pt x="23227" y="423602"/>
                  </a:cubicBezTo>
                  <a:cubicBezTo>
                    <a:pt x="24578" y="422535"/>
                    <a:pt x="25823" y="421292"/>
                    <a:pt x="26963" y="419872"/>
                  </a:cubicBezTo>
                  <a:cubicBezTo>
                    <a:pt x="28723" y="418207"/>
                    <a:pt x="30685" y="416618"/>
                    <a:pt x="32849" y="415106"/>
                  </a:cubicBezTo>
                  <a:cubicBezTo>
                    <a:pt x="35013" y="413593"/>
                    <a:pt x="36965" y="412012"/>
                    <a:pt x="38706" y="410364"/>
                  </a:cubicBezTo>
                  <a:cubicBezTo>
                    <a:pt x="43487" y="406748"/>
                    <a:pt x="48126" y="403021"/>
                    <a:pt x="52624" y="399183"/>
                  </a:cubicBezTo>
                  <a:cubicBezTo>
                    <a:pt x="57121" y="395346"/>
                    <a:pt x="61474" y="391190"/>
                    <a:pt x="65682" y="386715"/>
                  </a:cubicBezTo>
                  <a:lnTo>
                    <a:pt x="69058" y="382783"/>
                  </a:lnTo>
                  <a:lnTo>
                    <a:pt x="66244" y="382783"/>
                  </a:lnTo>
                  <a:cubicBezTo>
                    <a:pt x="65389" y="382806"/>
                    <a:pt x="64429" y="382760"/>
                    <a:pt x="63365" y="382643"/>
                  </a:cubicBezTo>
                  <a:cubicBezTo>
                    <a:pt x="62300" y="382526"/>
                    <a:pt x="61201" y="382199"/>
                    <a:pt x="60067" y="381663"/>
                  </a:cubicBezTo>
                  <a:cubicBezTo>
                    <a:pt x="59775" y="381709"/>
                    <a:pt x="59378" y="381896"/>
                    <a:pt x="58875" y="382223"/>
                  </a:cubicBezTo>
                  <a:cubicBezTo>
                    <a:pt x="58372" y="382550"/>
                    <a:pt x="57834" y="382736"/>
                    <a:pt x="57262" y="382783"/>
                  </a:cubicBezTo>
                  <a:cubicBezTo>
                    <a:pt x="56163" y="382806"/>
                    <a:pt x="55134" y="382900"/>
                    <a:pt x="54175" y="383063"/>
                  </a:cubicBezTo>
                  <a:cubicBezTo>
                    <a:pt x="53217" y="383227"/>
                    <a:pt x="52188" y="383320"/>
                    <a:pt x="51089" y="383343"/>
                  </a:cubicBezTo>
                  <a:cubicBezTo>
                    <a:pt x="51042" y="383355"/>
                    <a:pt x="50855" y="383332"/>
                    <a:pt x="50528" y="383273"/>
                  </a:cubicBezTo>
                  <a:cubicBezTo>
                    <a:pt x="50201" y="383215"/>
                    <a:pt x="50014" y="383051"/>
                    <a:pt x="49967" y="382783"/>
                  </a:cubicBezTo>
                  <a:cubicBezTo>
                    <a:pt x="52773" y="381756"/>
                    <a:pt x="55578" y="381009"/>
                    <a:pt x="58384" y="380542"/>
                  </a:cubicBezTo>
                  <a:cubicBezTo>
                    <a:pt x="60395" y="380285"/>
                    <a:pt x="62547" y="379959"/>
                    <a:pt x="64842" y="379562"/>
                  </a:cubicBezTo>
                  <a:cubicBezTo>
                    <a:pt x="67137" y="379165"/>
                    <a:pt x="69292" y="378558"/>
                    <a:pt x="71308" y="377741"/>
                  </a:cubicBezTo>
                  <a:cubicBezTo>
                    <a:pt x="72645" y="377181"/>
                    <a:pt x="73629" y="376621"/>
                    <a:pt x="74262" y="376060"/>
                  </a:cubicBezTo>
                  <a:cubicBezTo>
                    <a:pt x="74895" y="375500"/>
                    <a:pt x="75599" y="374940"/>
                    <a:pt x="76372" y="374380"/>
                  </a:cubicBezTo>
                  <a:cubicBezTo>
                    <a:pt x="77990" y="372116"/>
                    <a:pt x="79396" y="369921"/>
                    <a:pt x="80592" y="367797"/>
                  </a:cubicBezTo>
                  <a:cubicBezTo>
                    <a:pt x="81788" y="365673"/>
                    <a:pt x="83194" y="363758"/>
                    <a:pt x="84812" y="362053"/>
                  </a:cubicBezTo>
                  <a:cubicBezTo>
                    <a:pt x="86230" y="359523"/>
                    <a:pt x="87754" y="356993"/>
                    <a:pt x="89384" y="354463"/>
                  </a:cubicBezTo>
                  <a:cubicBezTo>
                    <a:pt x="91013" y="351933"/>
                    <a:pt x="92677" y="349403"/>
                    <a:pt x="94377" y="346874"/>
                  </a:cubicBezTo>
                  <a:cubicBezTo>
                    <a:pt x="94424" y="346335"/>
                    <a:pt x="94611" y="345866"/>
                    <a:pt x="94940" y="345468"/>
                  </a:cubicBezTo>
                  <a:cubicBezTo>
                    <a:pt x="95268" y="345070"/>
                    <a:pt x="95455" y="344601"/>
                    <a:pt x="95502" y="344063"/>
                  </a:cubicBezTo>
                  <a:cubicBezTo>
                    <a:pt x="96932" y="341533"/>
                    <a:pt x="98292" y="339003"/>
                    <a:pt x="99582" y="336473"/>
                  </a:cubicBezTo>
                  <a:cubicBezTo>
                    <a:pt x="100871" y="333943"/>
                    <a:pt x="101949" y="331413"/>
                    <a:pt x="102817" y="328883"/>
                  </a:cubicBezTo>
                  <a:lnTo>
                    <a:pt x="112382" y="314266"/>
                  </a:lnTo>
                  <a:cubicBezTo>
                    <a:pt x="112909" y="313130"/>
                    <a:pt x="113402" y="311888"/>
                    <a:pt x="113859" y="310542"/>
                  </a:cubicBezTo>
                  <a:cubicBezTo>
                    <a:pt x="114316" y="309195"/>
                    <a:pt x="114949" y="307813"/>
                    <a:pt x="115758" y="306395"/>
                  </a:cubicBezTo>
                  <a:cubicBezTo>
                    <a:pt x="116321" y="305236"/>
                    <a:pt x="116742" y="304041"/>
                    <a:pt x="117024" y="302811"/>
                  </a:cubicBezTo>
                  <a:cubicBezTo>
                    <a:pt x="117305" y="301582"/>
                    <a:pt x="117446" y="300527"/>
                    <a:pt x="117446" y="299649"/>
                  </a:cubicBezTo>
                  <a:cubicBezTo>
                    <a:pt x="118255" y="298033"/>
                    <a:pt x="118888" y="296487"/>
                    <a:pt x="119345" y="295011"/>
                  </a:cubicBezTo>
                  <a:cubicBezTo>
                    <a:pt x="119802" y="293535"/>
                    <a:pt x="120294" y="291708"/>
                    <a:pt x="120822" y="289529"/>
                  </a:cubicBezTo>
                  <a:cubicBezTo>
                    <a:pt x="121127" y="287585"/>
                    <a:pt x="121502" y="285571"/>
                    <a:pt x="121947" y="283486"/>
                  </a:cubicBezTo>
                  <a:cubicBezTo>
                    <a:pt x="122392" y="281401"/>
                    <a:pt x="122767" y="279105"/>
                    <a:pt x="123072" y="276599"/>
                  </a:cubicBezTo>
                  <a:cubicBezTo>
                    <a:pt x="123603" y="275439"/>
                    <a:pt x="123926" y="274104"/>
                    <a:pt x="124042" y="272593"/>
                  </a:cubicBezTo>
                  <a:cubicBezTo>
                    <a:pt x="124157" y="271082"/>
                    <a:pt x="124204" y="269606"/>
                    <a:pt x="124180" y="268166"/>
                  </a:cubicBezTo>
                  <a:cubicBezTo>
                    <a:pt x="124134" y="267299"/>
                    <a:pt x="123950" y="266503"/>
                    <a:pt x="123626" y="265777"/>
                  </a:cubicBezTo>
                  <a:cubicBezTo>
                    <a:pt x="123303" y="265050"/>
                    <a:pt x="123118" y="264535"/>
                    <a:pt x="123072" y="264230"/>
                  </a:cubicBezTo>
                  <a:cubicBezTo>
                    <a:pt x="122803" y="263094"/>
                    <a:pt x="122639" y="261853"/>
                    <a:pt x="122580" y="260506"/>
                  </a:cubicBezTo>
                  <a:cubicBezTo>
                    <a:pt x="122521" y="259159"/>
                    <a:pt x="122498" y="257777"/>
                    <a:pt x="122510" y="256360"/>
                  </a:cubicBezTo>
                  <a:lnTo>
                    <a:pt x="123072" y="254673"/>
                  </a:lnTo>
                  <a:lnTo>
                    <a:pt x="124735" y="254673"/>
                  </a:lnTo>
                  <a:cubicBezTo>
                    <a:pt x="125254" y="255516"/>
                    <a:pt x="125739" y="256219"/>
                    <a:pt x="126189" y="256781"/>
                  </a:cubicBezTo>
                  <a:cubicBezTo>
                    <a:pt x="126640" y="257344"/>
                    <a:pt x="127263" y="257765"/>
                    <a:pt x="128060" y="258046"/>
                  </a:cubicBezTo>
                  <a:cubicBezTo>
                    <a:pt x="127298" y="258585"/>
                    <a:pt x="127021" y="259054"/>
                    <a:pt x="127228" y="259452"/>
                  </a:cubicBezTo>
                  <a:cubicBezTo>
                    <a:pt x="127436" y="259850"/>
                    <a:pt x="127713" y="260319"/>
                    <a:pt x="128060" y="260857"/>
                  </a:cubicBezTo>
                  <a:cubicBezTo>
                    <a:pt x="128927" y="262813"/>
                    <a:pt x="129864" y="264664"/>
                    <a:pt x="130872" y="266409"/>
                  </a:cubicBezTo>
                  <a:cubicBezTo>
                    <a:pt x="131879" y="268154"/>
                    <a:pt x="132817" y="269864"/>
                    <a:pt x="133684" y="271539"/>
                  </a:cubicBezTo>
                  <a:cubicBezTo>
                    <a:pt x="134574" y="273729"/>
                    <a:pt x="135605" y="275814"/>
                    <a:pt x="136777" y="277793"/>
                  </a:cubicBezTo>
                  <a:cubicBezTo>
                    <a:pt x="137949" y="279773"/>
                    <a:pt x="138980" y="281998"/>
                    <a:pt x="139870" y="284470"/>
                  </a:cubicBezTo>
                  <a:cubicBezTo>
                    <a:pt x="140163" y="285032"/>
                    <a:pt x="140421" y="285594"/>
                    <a:pt x="140643" y="286156"/>
                  </a:cubicBezTo>
                  <a:cubicBezTo>
                    <a:pt x="140866" y="286718"/>
                    <a:pt x="140983" y="287281"/>
                    <a:pt x="140995" y="287843"/>
                  </a:cubicBezTo>
                  <a:cubicBezTo>
                    <a:pt x="142378" y="291146"/>
                    <a:pt x="143549" y="294238"/>
                    <a:pt x="144510" y="297119"/>
                  </a:cubicBezTo>
                  <a:cubicBezTo>
                    <a:pt x="145471" y="300000"/>
                    <a:pt x="146361" y="303092"/>
                    <a:pt x="147181" y="306395"/>
                  </a:cubicBezTo>
                  <a:cubicBezTo>
                    <a:pt x="148013" y="310038"/>
                    <a:pt x="148458" y="313575"/>
                    <a:pt x="148517" y="317007"/>
                  </a:cubicBezTo>
                  <a:cubicBezTo>
                    <a:pt x="148576" y="320439"/>
                    <a:pt x="148318" y="323835"/>
                    <a:pt x="147744" y="327197"/>
                  </a:cubicBezTo>
                  <a:cubicBezTo>
                    <a:pt x="147685" y="329164"/>
                    <a:pt x="147381" y="331132"/>
                    <a:pt x="146830" y="333100"/>
                  </a:cubicBezTo>
                  <a:cubicBezTo>
                    <a:pt x="146279" y="335067"/>
                    <a:pt x="145834" y="337035"/>
                    <a:pt x="145494" y="339003"/>
                  </a:cubicBezTo>
                  <a:lnTo>
                    <a:pt x="145494" y="340689"/>
                  </a:lnTo>
                  <a:cubicBezTo>
                    <a:pt x="145482" y="343231"/>
                    <a:pt x="145084" y="345737"/>
                    <a:pt x="144299" y="348209"/>
                  </a:cubicBezTo>
                  <a:cubicBezTo>
                    <a:pt x="143514" y="350680"/>
                    <a:pt x="142413" y="353046"/>
                    <a:pt x="140995" y="355307"/>
                  </a:cubicBezTo>
                  <a:cubicBezTo>
                    <a:pt x="139858" y="357509"/>
                    <a:pt x="138757" y="359709"/>
                    <a:pt x="137691" y="361908"/>
                  </a:cubicBezTo>
                  <a:cubicBezTo>
                    <a:pt x="136625" y="364107"/>
                    <a:pt x="135664" y="366583"/>
                    <a:pt x="134808" y="369338"/>
                  </a:cubicBezTo>
                  <a:cubicBezTo>
                    <a:pt x="134211" y="370225"/>
                    <a:pt x="133578" y="371252"/>
                    <a:pt x="132910" y="372419"/>
                  </a:cubicBezTo>
                  <a:cubicBezTo>
                    <a:pt x="132243" y="373586"/>
                    <a:pt x="131750" y="374613"/>
                    <a:pt x="131434" y="375500"/>
                  </a:cubicBezTo>
                  <a:cubicBezTo>
                    <a:pt x="130895" y="375757"/>
                    <a:pt x="130567" y="375944"/>
                    <a:pt x="130450" y="376060"/>
                  </a:cubicBezTo>
                  <a:cubicBezTo>
                    <a:pt x="130333" y="376177"/>
                    <a:pt x="130286" y="376364"/>
                    <a:pt x="130309" y="376621"/>
                  </a:cubicBezTo>
                  <a:cubicBezTo>
                    <a:pt x="130848" y="376667"/>
                    <a:pt x="131317" y="376854"/>
                    <a:pt x="131715" y="377181"/>
                  </a:cubicBezTo>
                  <a:cubicBezTo>
                    <a:pt x="132114" y="377508"/>
                    <a:pt x="132582" y="377694"/>
                    <a:pt x="133121" y="377741"/>
                  </a:cubicBezTo>
                  <a:lnTo>
                    <a:pt x="166866" y="377741"/>
                  </a:lnTo>
                  <a:cubicBezTo>
                    <a:pt x="167112" y="377193"/>
                    <a:pt x="167182" y="376749"/>
                    <a:pt x="167076" y="376411"/>
                  </a:cubicBezTo>
                  <a:cubicBezTo>
                    <a:pt x="166971" y="376072"/>
                    <a:pt x="166901" y="375769"/>
                    <a:pt x="166866" y="375500"/>
                  </a:cubicBezTo>
                  <a:cubicBezTo>
                    <a:pt x="165213" y="372139"/>
                    <a:pt x="164018" y="368496"/>
                    <a:pt x="163280" y="364569"/>
                  </a:cubicBezTo>
                  <a:cubicBezTo>
                    <a:pt x="162542" y="360642"/>
                    <a:pt x="162050" y="356431"/>
                    <a:pt x="161804" y="351933"/>
                  </a:cubicBezTo>
                  <a:cubicBezTo>
                    <a:pt x="161780" y="351113"/>
                    <a:pt x="161687" y="350223"/>
                    <a:pt x="161523" y="349263"/>
                  </a:cubicBezTo>
                  <a:cubicBezTo>
                    <a:pt x="161359" y="348303"/>
                    <a:pt x="161265" y="347131"/>
                    <a:pt x="161242" y="345749"/>
                  </a:cubicBezTo>
                  <a:cubicBezTo>
                    <a:pt x="161265" y="344871"/>
                    <a:pt x="161359" y="343817"/>
                    <a:pt x="161523" y="342587"/>
                  </a:cubicBezTo>
                  <a:cubicBezTo>
                    <a:pt x="161687" y="341357"/>
                    <a:pt x="161780" y="340162"/>
                    <a:pt x="161804" y="339003"/>
                  </a:cubicBezTo>
                  <a:cubicBezTo>
                    <a:pt x="162120" y="336461"/>
                    <a:pt x="162472" y="333955"/>
                    <a:pt x="162858" y="331483"/>
                  </a:cubicBezTo>
                  <a:cubicBezTo>
                    <a:pt x="163245" y="329012"/>
                    <a:pt x="163456" y="326646"/>
                    <a:pt x="163491" y="324386"/>
                  </a:cubicBezTo>
                  <a:cubicBezTo>
                    <a:pt x="163714" y="321528"/>
                    <a:pt x="163550" y="318529"/>
                    <a:pt x="162999" y="315391"/>
                  </a:cubicBezTo>
                  <a:cubicBezTo>
                    <a:pt x="162448" y="312252"/>
                    <a:pt x="161862" y="309253"/>
                    <a:pt x="161242" y="306395"/>
                  </a:cubicBezTo>
                  <a:cubicBezTo>
                    <a:pt x="160667" y="304463"/>
                    <a:pt x="159988" y="302706"/>
                    <a:pt x="159203" y="301125"/>
                  </a:cubicBezTo>
                  <a:cubicBezTo>
                    <a:pt x="158418" y="299544"/>
                    <a:pt x="157598" y="297927"/>
                    <a:pt x="156742" y="296276"/>
                  </a:cubicBezTo>
                  <a:cubicBezTo>
                    <a:pt x="156742" y="295491"/>
                    <a:pt x="156602" y="294812"/>
                    <a:pt x="156320" y="294238"/>
                  </a:cubicBezTo>
                  <a:cubicBezTo>
                    <a:pt x="156039" y="293664"/>
                    <a:pt x="155617" y="292844"/>
                    <a:pt x="155055" y="291778"/>
                  </a:cubicBezTo>
                  <a:cubicBezTo>
                    <a:pt x="154809" y="291239"/>
                    <a:pt x="154598" y="290630"/>
                    <a:pt x="154422" y="289951"/>
                  </a:cubicBezTo>
                  <a:cubicBezTo>
                    <a:pt x="154247" y="289272"/>
                    <a:pt x="153895" y="288382"/>
                    <a:pt x="153368" y="287281"/>
                  </a:cubicBezTo>
                  <a:lnTo>
                    <a:pt x="147744" y="279410"/>
                  </a:lnTo>
                  <a:cubicBezTo>
                    <a:pt x="147474" y="279105"/>
                    <a:pt x="147310" y="278731"/>
                    <a:pt x="147252" y="278285"/>
                  </a:cubicBezTo>
                  <a:cubicBezTo>
                    <a:pt x="147193" y="277840"/>
                    <a:pt x="147170" y="277466"/>
                    <a:pt x="147181" y="277161"/>
                  </a:cubicBezTo>
                  <a:cubicBezTo>
                    <a:pt x="147990" y="277501"/>
                    <a:pt x="148623" y="277946"/>
                    <a:pt x="149079" y="278496"/>
                  </a:cubicBezTo>
                  <a:cubicBezTo>
                    <a:pt x="149536" y="279047"/>
                    <a:pt x="150029" y="279351"/>
                    <a:pt x="150556" y="279410"/>
                  </a:cubicBezTo>
                  <a:lnTo>
                    <a:pt x="168553" y="299649"/>
                  </a:lnTo>
                  <a:cubicBezTo>
                    <a:pt x="171330" y="302694"/>
                    <a:pt x="174071" y="305458"/>
                    <a:pt x="176778" y="307941"/>
                  </a:cubicBezTo>
                  <a:cubicBezTo>
                    <a:pt x="179484" y="310424"/>
                    <a:pt x="182367" y="312907"/>
                    <a:pt x="185425" y="315391"/>
                  </a:cubicBezTo>
                  <a:cubicBezTo>
                    <a:pt x="186737" y="316011"/>
                    <a:pt x="187768" y="316737"/>
                    <a:pt x="188518" y="317569"/>
                  </a:cubicBezTo>
                  <a:cubicBezTo>
                    <a:pt x="189268" y="318401"/>
                    <a:pt x="190299" y="318986"/>
                    <a:pt x="191611" y="319326"/>
                  </a:cubicBezTo>
                  <a:cubicBezTo>
                    <a:pt x="192443" y="320146"/>
                    <a:pt x="193029" y="320474"/>
                    <a:pt x="193369" y="320310"/>
                  </a:cubicBezTo>
                  <a:cubicBezTo>
                    <a:pt x="193709" y="320146"/>
                    <a:pt x="193873" y="319630"/>
                    <a:pt x="193861" y="318764"/>
                  </a:cubicBezTo>
                  <a:lnTo>
                    <a:pt x="198923" y="301898"/>
                  </a:lnTo>
                  <a:cubicBezTo>
                    <a:pt x="198958" y="299707"/>
                    <a:pt x="199309" y="297623"/>
                    <a:pt x="199977" y="295643"/>
                  </a:cubicBezTo>
                  <a:cubicBezTo>
                    <a:pt x="200645" y="293664"/>
                    <a:pt x="201418" y="291439"/>
                    <a:pt x="202297" y="288967"/>
                  </a:cubicBezTo>
                  <a:cubicBezTo>
                    <a:pt x="202602" y="286672"/>
                    <a:pt x="203117" y="284376"/>
                    <a:pt x="203844" y="282080"/>
                  </a:cubicBezTo>
                  <a:cubicBezTo>
                    <a:pt x="204570" y="279785"/>
                    <a:pt x="205367" y="277770"/>
                    <a:pt x="206234" y="276037"/>
                  </a:cubicBezTo>
                  <a:cubicBezTo>
                    <a:pt x="206480" y="275146"/>
                    <a:pt x="206691" y="274116"/>
                    <a:pt x="206866" y="272945"/>
                  </a:cubicBezTo>
                  <a:cubicBezTo>
                    <a:pt x="207042" y="271773"/>
                    <a:pt x="207394" y="270743"/>
                    <a:pt x="207921" y="269852"/>
                  </a:cubicBezTo>
                  <a:cubicBezTo>
                    <a:pt x="208237" y="267896"/>
                    <a:pt x="208589" y="266046"/>
                    <a:pt x="208975" y="264301"/>
                  </a:cubicBezTo>
                  <a:cubicBezTo>
                    <a:pt x="209362" y="262556"/>
                    <a:pt x="209573" y="260846"/>
                    <a:pt x="209608" y="259171"/>
                  </a:cubicBezTo>
                  <a:cubicBezTo>
                    <a:pt x="209608" y="256969"/>
                    <a:pt x="209749" y="255188"/>
                    <a:pt x="210030" y="253830"/>
                  </a:cubicBezTo>
                  <a:cubicBezTo>
                    <a:pt x="210311" y="252471"/>
                    <a:pt x="210733" y="251253"/>
                    <a:pt x="211295" y="250176"/>
                  </a:cubicBezTo>
                  <a:cubicBezTo>
                    <a:pt x="211600" y="247693"/>
                    <a:pt x="211975" y="245491"/>
                    <a:pt x="212420" y="243570"/>
                  </a:cubicBezTo>
                  <a:cubicBezTo>
                    <a:pt x="212865" y="241649"/>
                    <a:pt x="213240" y="239728"/>
                    <a:pt x="213545" y="237807"/>
                  </a:cubicBezTo>
                  <a:lnTo>
                    <a:pt x="213545" y="236121"/>
                  </a:lnTo>
                  <a:cubicBezTo>
                    <a:pt x="214353" y="233883"/>
                    <a:pt x="214986" y="231471"/>
                    <a:pt x="215443" y="228882"/>
                  </a:cubicBezTo>
                  <a:cubicBezTo>
                    <a:pt x="215900" y="226294"/>
                    <a:pt x="216392" y="223459"/>
                    <a:pt x="216919" y="220379"/>
                  </a:cubicBezTo>
                  <a:cubicBezTo>
                    <a:pt x="217224" y="217849"/>
                    <a:pt x="217599" y="215319"/>
                    <a:pt x="218044" y="212789"/>
                  </a:cubicBezTo>
                  <a:cubicBezTo>
                    <a:pt x="218490" y="210259"/>
                    <a:pt x="218864" y="207730"/>
                    <a:pt x="219169" y="205200"/>
                  </a:cubicBezTo>
                  <a:cubicBezTo>
                    <a:pt x="219216" y="203501"/>
                    <a:pt x="219403" y="201838"/>
                    <a:pt x="219731" y="200210"/>
                  </a:cubicBezTo>
                  <a:cubicBezTo>
                    <a:pt x="220060" y="198582"/>
                    <a:pt x="220247" y="197060"/>
                    <a:pt x="220294" y="195642"/>
                  </a:cubicBezTo>
                  <a:lnTo>
                    <a:pt x="220294" y="188334"/>
                  </a:lnTo>
                  <a:cubicBezTo>
                    <a:pt x="220223" y="186924"/>
                    <a:pt x="219661" y="185969"/>
                    <a:pt x="218607" y="185468"/>
                  </a:cubicBezTo>
                  <a:cubicBezTo>
                    <a:pt x="217552" y="184968"/>
                    <a:pt x="216427" y="184991"/>
                    <a:pt x="215232" y="185538"/>
                  </a:cubicBezTo>
                  <a:cubicBezTo>
                    <a:pt x="214916" y="186073"/>
                    <a:pt x="214424" y="186398"/>
                    <a:pt x="213756" y="186515"/>
                  </a:cubicBezTo>
                  <a:cubicBezTo>
                    <a:pt x="213088" y="186631"/>
                    <a:pt x="212455" y="186677"/>
                    <a:pt x="211858" y="186654"/>
                  </a:cubicBezTo>
                  <a:lnTo>
                    <a:pt x="206796" y="188896"/>
                  </a:lnTo>
                  <a:cubicBezTo>
                    <a:pt x="201219" y="190618"/>
                    <a:pt x="196064" y="192796"/>
                    <a:pt x="191330" y="195432"/>
                  </a:cubicBezTo>
                  <a:cubicBezTo>
                    <a:pt x="186597" y="198067"/>
                    <a:pt x="182004" y="200948"/>
                    <a:pt x="177551" y="204075"/>
                  </a:cubicBezTo>
                  <a:cubicBezTo>
                    <a:pt x="171646" y="207800"/>
                    <a:pt x="165881" y="211735"/>
                    <a:pt x="160257" y="215881"/>
                  </a:cubicBezTo>
                  <a:cubicBezTo>
                    <a:pt x="154633" y="220028"/>
                    <a:pt x="149150" y="223963"/>
                    <a:pt x="143807" y="227688"/>
                  </a:cubicBezTo>
                  <a:cubicBezTo>
                    <a:pt x="138735" y="231272"/>
                    <a:pt x="133987" y="234926"/>
                    <a:pt x="129563" y="238650"/>
                  </a:cubicBezTo>
                  <a:cubicBezTo>
                    <a:pt x="125140" y="242375"/>
                    <a:pt x="121100" y="246592"/>
                    <a:pt x="117446" y="251300"/>
                  </a:cubicBezTo>
                  <a:cubicBezTo>
                    <a:pt x="115746" y="253033"/>
                    <a:pt x="114082" y="255048"/>
                    <a:pt x="112452" y="257344"/>
                  </a:cubicBezTo>
                  <a:cubicBezTo>
                    <a:pt x="110823" y="259639"/>
                    <a:pt x="109299" y="261935"/>
                    <a:pt x="107881" y="264230"/>
                  </a:cubicBezTo>
                  <a:cubicBezTo>
                    <a:pt x="105067" y="266479"/>
                    <a:pt x="102817" y="269852"/>
                    <a:pt x="101129" y="274350"/>
                  </a:cubicBezTo>
                  <a:cubicBezTo>
                    <a:pt x="100297" y="274678"/>
                    <a:pt x="99570" y="275287"/>
                    <a:pt x="98949" y="276177"/>
                  </a:cubicBezTo>
                  <a:cubicBezTo>
                    <a:pt x="98327" y="277067"/>
                    <a:pt x="97741" y="277957"/>
                    <a:pt x="97190" y="278848"/>
                  </a:cubicBezTo>
                  <a:cubicBezTo>
                    <a:pt x="96346" y="279925"/>
                    <a:pt x="95643" y="280862"/>
                    <a:pt x="95080" y="281659"/>
                  </a:cubicBezTo>
                  <a:cubicBezTo>
                    <a:pt x="94518" y="282455"/>
                    <a:pt x="94096" y="283392"/>
                    <a:pt x="93814" y="284470"/>
                  </a:cubicBezTo>
                  <a:lnTo>
                    <a:pt x="87625" y="294027"/>
                  </a:lnTo>
                  <a:lnTo>
                    <a:pt x="83687" y="300773"/>
                  </a:lnTo>
                  <a:cubicBezTo>
                    <a:pt x="82878" y="301593"/>
                    <a:pt x="82245" y="302483"/>
                    <a:pt x="81788" y="303444"/>
                  </a:cubicBezTo>
                  <a:cubicBezTo>
                    <a:pt x="81331" y="304404"/>
                    <a:pt x="80838" y="305575"/>
                    <a:pt x="80311" y="306958"/>
                  </a:cubicBezTo>
                  <a:cubicBezTo>
                    <a:pt x="80006" y="307742"/>
                    <a:pt x="79631" y="308422"/>
                    <a:pt x="79185" y="308995"/>
                  </a:cubicBezTo>
                  <a:cubicBezTo>
                    <a:pt x="78740" y="309569"/>
                    <a:pt x="78365" y="310389"/>
                    <a:pt x="78060" y="311455"/>
                  </a:cubicBezTo>
                  <a:cubicBezTo>
                    <a:pt x="78025" y="312041"/>
                    <a:pt x="77814" y="312697"/>
                    <a:pt x="77427" y="313423"/>
                  </a:cubicBezTo>
                  <a:cubicBezTo>
                    <a:pt x="77040" y="314149"/>
                    <a:pt x="76689" y="314805"/>
                    <a:pt x="76372" y="315391"/>
                  </a:cubicBezTo>
                  <a:cubicBezTo>
                    <a:pt x="75845" y="315695"/>
                    <a:pt x="75493" y="316210"/>
                    <a:pt x="75317" y="316937"/>
                  </a:cubicBezTo>
                  <a:cubicBezTo>
                    <a:pt x="75141" y="317663"/>
                    <a:pt x="74930" y="318459"/>
                    <a:pt x="74684" y="319326"/>
                  </a:cubicBezTo>
                  <a:cubicBezTo>
                    <a:pt x="74684" y="319900"/>
                    <a:pt x="74544" y="320439"/>
                    <a:pt x="74262" y="320942"/>
                  </a:cubicBezTo>
                  <a:cubicBezTo>
                    <a:pt x="73981" y="321446"/>
                    <a:pt x="73559" y="321844"/>
                    <a:pt x="72996" y="322137"/>
                  </a:cubicBezTo>
                  <a:cubicBezTo>
                    <a:pt x="72692" y="323261"/>
                    <a:pt x="72316" y="324386"/>
                    <a:pt x="71871" y="325510"/>
                  </a:cubicBezTo>
                  <a:cubicBezTo>
                    <a:pt x="71426" y="326634"/>
                    <a:pt x="71050" y="327759"/>
                    <a:pt x="70746" y="328883"/>
                  </a:cubicBezTo>
                  <a:cubicBezTo>
                    <a:pt x="70464" y="330043"/>
                    <a:pt x="70183" y="331097"/>
                    <a:pt x="69902" y="332046"/>
                  </a:cubicBezTo>
                  <a:cubicBezTo>
                    <a:pt x="69620" y="332994"/>
                    <a:pt x="69339" y="333627"/>
                    <a:pt x="69058" y="333943"/>
                  </a:cubicBezTo>
                  <a:cubicBezTo>
                    <a:pt x="68483" y="336133"/>
                    <a:pt x="67803" y="338078"/>
                    <a:pt x="67018" y="339776"/>
                  </a:cubicBezTo>
                  <a:cubicBezTo>
                    <a:pt x="66233" y="341474"/>
                    <a:pt x="65412" y="343278"/>
                    <a:pt x="64556" y="345187"/>
                  </a:cubicBezTo>
                  <a:cubicBezTo>
                    <a:pt x="64007" y="346815"/>
                    <a:pt x="63423" y="348197"/>
                    <a:pt x="62804" y="349333"/>
                  </a:cubicBezTo>
                  <a:cubicBezTo>
                    <a:pt x="62186" y="350469"/>
                    <a:pt x="61465" y="351711"/>
                    <a:pt x="60641" y="353058"/>
                  </a:cubicBezTo>
                  <a:cubicBezTo>
                    <a:pt x="60360" y="354147"/>
                    <a:pt x="59938" y="355201"/>
                    <a:pt x="59376" y="356220"/>
                  </a:cubicBezTo>
                  <a:cubicBezTo>
                    <a:pt x="58813" y="357239"/>
                    <a:pt x="58110" y="358434"/>
                    <a:pt x="57266" y="359804"/>
                  </a:cubicBezTo>
                  <a:cubicBezTo>
                    <a:pt x="56411" y="360928"/>
                    <a:pt x="55591" y="362192"/>
                    <a:pt x="54806" y="363594"/>
                  </a:cubicBezTo>
                  <a:cubicBezTo>
                    <a:pt x="54021" y="364996"/>
                    <a:pt x="53341" y="366537"/>
                    <a:pt x="52767" y="368217"/>
                  </a:cubicBezTo>
                  <a:cubicBezTo>
                    <a:pt x="51115" y="369921"/>
                    <a:pt x="49498" y="371835"/>
                    <a:pt x="47916" y="373960"/>
                  </a:cubicBezTo>
                  <a:cubicBezTo>
                    <a:pt x="46334" y="376084"/>
                    <a:pt x="44576" y="378278"/>
                    <a:pt x="42643" y="380542"/>
                  </a:cubicBezTo>
                  <a:cubicBezTo>
                    <a:pt x="41776" y="381102"/>
                    <a:pt x="40979" y="381803"/>
                    <a:pt x="40252" y="382643"/>
                  </a:cubicBezTo>
                  <a:cubicBezTo>
                    <a:pt x="39526" y="383484"/>
                    <a:pt x="39010" y="384465"/>
                    <a:pt x="38706" y="385588"/>
                  </a:cubicBezTo>
                  <a:lnTo>
                    <a:pt x="38706" y="386715"/>
                  </a:lnTo>
                  <a:lnTo>
                    <a:pt x="37591" y="386715"/>
                  </a:lnTo>
                  <a:cubicBezTo>
                    <a:pt x="37289" y="386691"/>
                    <a:pt x="36918" y="386738"/>
                    <a:pt x="36476" y="386856"/>
                  </a:cubicBezTo>
                  <a:cubicBezTo>
                    <a:pt x="36035" y="386973"/>
                    <a:pt x="35664" y="387302"/>
                    <a:pt x="35362" y="387842"/>
                  </a:cubicBezTo>
                  <a:cubicBezTo>
                    <a:pt x="35315" y="388112"/>
                    <a:pt x="35130" y="388277"/>
                    <a:pt x="34805" y="388335"/>
                  </a:cubicBezTo>
                  <a:cubicBezTo>
                    <a:pt x="34480" y="388394"/>
                    <a:pt x="34294" y="388418"/>
                    <a:pt x="34247" y="388406"/>
                  </a:cubicBezTo>
                  <a:cubicBezTo>
                    <a:pt x="33945" y="388700"/>
                    <a:pt x="33574" y="388958"/>
                    <a:pt x="33133" y="389181"/>
                  </a:cubicBezTo>
                  <a:cubicBezTo>
                    <a:pt x="32692" y="389404"/>
                    <a:pt x="32320" y="389522"/>
                    <a:pt x="32018" y="389533"/>
                  </a:cubicBezTo>
                  <a:cubicBezTo>
                    <a:pt x="32018" y="389803"/>
                    <a:pt x="31879" y="389968"/>
                    <a:pt x="31600" y="390027"/>
                  </a:cubicBezTo>
                  <a:cubicBezTo>
                    <a:pt x="31322" y="390085"/>
                    <a:pt x="30904" y="390109"/>
                    <a:pt x="30346" y="390097"/>
                  </a:cubicBezTo>
                  <a:lnTo>
                    <a:pt x="30346" y="386715"/>
                  </a:lnTo>
                  <a:cubicBezTo>
                    <a:pt x="29512" y="386351"/>
                    <a:pt x="28784" y="385952"/>
                    <a:pt x="28161" y="385518"/>
                  </a:cubicBezTo>
                  <a:cubicBezTo>
                    <a:pt x="27539" y="385085"/>
                    <a:pt x="26951" y="385108"/>
                    <a:pt x="26400" y="385588"/>
                  </a:cubicBezTo>
                  <a:cubicBezTo>
                    <a:pt x="23887" y="386691"/>
                    <a:pt x="21758" y="387020"/>
                    <a:pt x="20014" y="386575"/>
                  </a:cubicBezTo>
                  <a:cubicBezTo>
                    <a:pt x="18270" y="386130"/>
                    <a:pt x="16837" y="385053"/>
                    <a:pt x="15715" y="383343"/>
                  </a:cubicBezTo>
                  <a:cubicBezTo>
                    <a:pt x="14805" y="382503"/>
                    <a:pt x="13789" y="381663"/>
                    <a:pt x="12667" y="380822"/>
                  </a:cubicBezTo>
                  <a:cubicBezTo>
                    <a:pt x="11545" y="379982"/>
                    <a:pt x="10671" y="379142"/>
                    <a:pt x="10045" y="378301"/>
                  </a:cubicBezTo>
                  <a:cubicBezTo>
                    <a:pt x="8168" y="378920"/>
                    <a:pt x="6778" y="379083"/>
                    <a:pt x="5874" y="378791"/>
                  </a:cubicBezTo>
                  <a:cubicBezTo>
                    <a:pt x="4970" y="378500"/>
                    <a:pt x="4136" y="377403"/>
                    <a:pt x="3371" y="375500"/>
                  </a:cubicBezTo>
                  <a:cubicBezTo>
                    <a:pt x="2833" y="374590"/>
                    <a:pt x="2505" y="373469"/>
                    <a:pt x="2388" y="372139"/>
                  </a:cubicBezTo>
                  <a:cubicBezTo>
                    <a:pt x="2271" y="370808"/>
                    <a:pt x="2224" y="369688"/>
                    <a:pt x="2248" y="368778"/>
                  </a:cubicBezTo>
                  <a:cubicBezTo>
                    <a:pt x="2294" y="367424"/>
                    <a:pt x="2482" y="366350"/>
                    <a:pt x="2809" y="365556"/>
                  </a:cubicBezTo>
                  <a:cubicBezTo>
                    <a:pt x="3137" y="364763"/>
                    <a:pt x="3325" y="363969"/>
                    <a:pt x="3371" y="363175"/>
                  </a:cubicBezTo>
                  <a:cubicBezTo>
                    <a:pt x="3696" y="360084"/>
                    <a:pt x="4159" y="357133"/>
                    <a:pt x="4762" y="354322"/>
                  </a:cubicBezTo>
                  <a:cubicBezTo>
                    <a:pt x="5364" y="351512"/>
                    <a:pt x="5828" y="348841"/>
                    <a:pt x="6152" y="346311"/>
                  </a:cubicBezTo>
                  <a:cubicBezTo>
                    <a:pt x="6407" y="344836"/>
                    <a:pt x="6592" y="343149"/>
                    <a:pt x="6708" y="341252"/>
                  </a:cubicBezTo>
                  <a:cubicBezTo>
                    <a:pt x="6824" y="339354"/>
                    <a:pt x="7009" y="337668"/>
                    <a:pt x="7264" y="336192"/>
                  </a:cubicBezTo>
                  <a:cubicBezTo>
                    <a:pt x="7855" y="333346"/>
                    <a:pt x="8481" y="330464"/>
                    <a:pt x="9143" y="327548"/>
                  </a:cubicBezTo>
                  <a:cubicBezTo>
                    <a:pt x="9804" y="324632"/>
                    <a:pt x="10294" y="321891"/>
                    <a:pt x="10612" y="319326"/>
                  </a:cubicBezTo>
                  <a:lnTo>
                    <a:pt x="10612" y="318764"/>
                  </a:lnTo>
                  <a:cubicBezTo>
                    <a:pt x="10919" y="316257"/>
                    <a:pt x="11297" y="313680"/>
                    <a:pt x="11746" y="311033"/>
                  </a:cubicBezTo>
                  <a:cubicBezTo>
                    <a:pt x="12195" y="308386"/>
                    <a:pt x="12573" y="305529"/>
                    <a:pt x="12880" y="302460"/>
                  </a:cubicBezTo>
                  <a:cubicBezTo>
                    <a:pt x="12844" y="299661"/>
                    <a:pt x="12915" y="296967"/>
                    <a:pt x="13092" y="294378"/>
                  </a:cubicBezTo>
                  <a:cubicBezTo>
                    <a:pt x="13270" y="291790"/>
                    <a:pt x="13766" y="289237"/>
                    <a:pt x="14581" y="286718"/>
                  </a:cubicBezTo>
                  <a:cubicBezTo>
                    <a:pt x="15360" y="282783"/>
                    <a:pt x="15786" y="278848"/>
                    <a:pt x="15857" y="274912"/>
                  </a:cubicBezTo>
                  <a:cubicBezTo>
                    <a:pt x="15927" y="270977"/>
                    <a:pt x="16069" y="267041"/>
                    <a:pt x="16282" y="263106"/>
                  </a:cubicBezTo>
                  <a:cubicBezTo>
                    <a:pt x="16294" y="260002"/>
                    <a:pt x="16412" y="256793"/>
                    <a:pt x="16636" y="253478"/>
                  </a:cubicBezTo>
                  <a:cubicBezTo>
                    <a:pt x="16861" y="250164"/>
                    <a:pt x="17120" y="246814"/>
                    <a:pt x="17416" y="243429"/>
                  </a:cubicBezTo>
                  <a:cubicBezTo>
                    <a:pt x="17439" y="239798"/>
                    <a:pt x="17534" y="236238"/>
                    <a:pt x="17699" y="232747"/>
                  </a:cubicBezTo>
                  <a:cubicBezTo>
                    <a:pt x="17865" y="229257"/>
                    <a:pt x="17959" y="225696"/>
                    <a:pt x="17983" y="222066"/>
                  </a:cubicBezTo>
                  <a:cubicBezTo>
                    <a:pt x="17995" y="220648"/>
                    <a:pt x="17829" y="219266"/>
                    <a:pt x="17487" y="217919"/>
                  </a:cubicBezTo>
                  <a:cubicBezTo>
                    <a:pt x="17144" y="216572"/>
                    <a:pt x="16554" y="215331"/>
                    <a:pt x="15715" y="214195"/>
                  </a:cubicBezTo>
                  <a:cubicBezTo>
                    <a:pt x="14333" y="213586"/>
                    <a:pt x="13411" y="212696"/>
                    <a:pt x="12951" y="211524"/>
                  </a:cubicBezTo>
                  <a:cubicBezTo>
                    <a:pt x="12490" y="210353"/>
                    <a:pt x="12277" y="209182"/>
                    <a:pt x="12313" y="208011"/>
                  </a:cubicBezTo>
                  <a:cubicBezTo>
                    <a:pt x="13056" y="205797"/>
                    <a:pt x="12846" y="203900"/>
                    <a:pt x="11682" y="202318"/>
                  </a:cubicBezTo>
                  <a:cubicBezTo>
                    <a:pt x="10518" y="200737"/>
                    <a:pt x="9046" y="199261"/>
                    <a:pt x="7264" y="197891"/>
                  </a:cubicBezTo>
                  <a:cubicBezTo>
                    <a:pt x="6431" y="196743"/>
                    <a:pt x="5456" y="195525"/>
                    <a:pt x="4341" y="194237"/>
                  </a:cubicBezTo>
                  <a:cubicBezTo>
                    <a:pt x="3226" y="192948"/>
                    <a:pt x="1966" y="191730"/>
                    <a:pt x="562" y="190583"/>
                  </a:cubicBezTo>
                  <a:cubicBezTo>
                    <a:pt x="327" y="190020"/>
                    <a:pt x="234" y="189458"/>
                    <a:pt x="281" y="188896"/>
                  </a:cubicBezTo>
                  <a:cubicBezTo>
                    <a:pt x="327" y="188334"/>
                    <a:pt x="234" y="187773"/>
                    <a:pt x="0" y="187212"/>
                  </a:cubicBezTo>
                  <a:cubicBezTo>
                    <a:pt x="866" y="187189"/>
                    <a:pt x="1662" y="187096"/>
                    <a:pt x="2387" y="186933"/>
                  </a:cubicBezTo>
                  <a:cubicBezTo>
                    <a:pt x="3113" y="186770"/>
                    <a:pt x="3626" y="186677"/>
                    <a:pt x="3928" y="186654"/>
                  </a:cubicBezTo>
                  <a:cubicBezTo>
                    <a:pt x="7257" y="188803"/>
                    <a:pt x="11186" y="190675"/>
                    <a:pt x="15715" y="192269"/>
                  </a:cubicBezTo>
                  <a:lnTo>
                    <a:pt x="35939" y="198453"/>
                  </a:lnTo>
                  <a:cubicBezTo>
                    <a:pt x="35986" y="198442"/>
                    <a:pt x="36173" y="198465"/>
                    <a:pt x="36500" y="198524"/>
                  </a:cubicBezTo>
                  <a:cubicBezTo>
                    <a:pt x="36827" y="198582"/>
                    <a:pt x="37014" y="198746"/>
                    <a:pt x="37061" y="199016"/>
                  </a:cubicBezTo>
                  <a:lnTo>
                    <a:pt x="49967" y="203513"/>
                  </a:lnTo>
                  <a:cubicBezTo>
                    <a:pt x="51615" y="204392"/>
                    <a:pt x="52948" y="205446"/>
                    <a:pt x="53965" y="206675"/>
                  </a:cubicBezTo>
                  <a:cubicBezTo>
                    <a:pt x="54982" y="207905"/>
                    <a:pt x="55894" y="209100"/>
                    <a:pt x="56701" y="210259"/>
                  </a:cubicBezTo>
                  <a:cubicBezTo>
                    <a:pt x="58384" y="213633"/>
                    <a:pt x="59506" y="217006"/>
                    <a:pt x="60067" y="220379"/>
                  </a:cubicBezTo>
                  <a:lnTo>
                    <a:pt x="62312" y="226563"/>
                  </a:lnTo>
                  <a:cubicBezTo>
                    <a:pt x="63142" y="230838"/>
                    <a:pt x="63726" y="235219"/>
                    <a:pt x="64065" y="239705"/>
                  </a:cubicBezTo>
                  <a:cubicBezTo>
                    <a:pt x="64404" y="244190"/>
                    <a:pt x="64568" y="248430"/>
                    <a:pt x="64556" y="252424"/>
                  </a:cubicBezTo>
                  <a:lnTo>
                    <a:pt x="64556" y="259733"/>
                  </a:lnTo>
                  <a:cubicBezTo>
                    <a:pt x="64533" y="264465"/>
                    <a:pt x="64440" y="269056"/>
                    <a:pt x="64276" y="273507"/>
                  </a:cubicBezTo>
                  <a:cubicBezTo>
                    <a:pt x="64112" y="277957"/>
                    <a:pt x="64019" y="282549"/>
                    <a:pt x="63995" y="287281"/>
                  </a:cubicBezTo>
                  <a:cubicBezTo>
                    <a:pt x="63995" y="289002"/>
                    <a:pt x="63855" y="290759"/>
                    <a:pt x="63576" y="292551"/>
                  </a:cubicBezTo>
                  <a:cubicBezTo>
                    <a:pt x="63298" y="294343"/>
                    <a:pt x="62882" y="295960"/>
                    <a:pt x="62328" y="297400"/>
                  </a:cubicBezTo>
                  <a:cubicBezTo>
                    <a:pt x="62375" y="298208"/>
                    <a:pt x="62563" y="298841"/>
                    <a:pt x="62891" y="299298"/>
                  </a:cubicBezTo>
                  <a:cubicBezTo>
                    <a:pt x="63219" y="299754"/>
                    <a:pt x="63406" y="300246"/>
                    <a:pt x="63453" y="300773"/>
                  </a:cubicBezTo>
                  <a:lnTo>
                    <a:pt x="67390" y="296276"/>
                  </a:lnTo>
                  <a:cubicBezTo>
                    <a:pt x="68480" y="294577"/>
                    <a:pt x="69535" y="292914"/>
                    <a:pt x="70554" y="291286"/>
                  </a:cubicBezTo>
                  <a:cubicBezTo>
                    <a:pt x="71574" y="289658"/>
                    <a:pt x="72769" y="288136"/>
                    <a:pt x="74140" y="286718"/>
                  </a:cubicBezTo>
                  <a:cubicBezTo>
                    <a:pt x="76061" y="283872"/>
                    <a:pt x="77983" y="280991"/>
                    <a:pt x="79905" y="278075"/>
                  </a:cubicBezTo>
                  <a:cubicBezTo>
                    <a:pt x="81827" y="275158"/>
                    <a:pt x="84029" y="272417"/>
                    <a:pt x="86514" y="269852"/>
                  </a:cubicBezTo>
                  <a:cubicBezTo>
                    <a:pt x="88763" y="266128"/>
                    <a:pt x="91154" y="262474"/>
                    <a:pt x="93685" y="258890"/>
                  </a:cubicBezTo>
                  <a:cubicBezTo>
                    <a:pt x="96216" y="255306"/>
                    <a:pt x="98887" y="252214"/>
                    <a:pt x="101700" y="249613"/>
                  </a:cubicBezTo>
                  <a:cubicBezTo>
                    <a:pt x="104781" y="245701"/>
                    <a:pt x="107898" y="242000"/>
                    <a:pt x="111050" y="238510"/>
                  </a:cubicBezTo>
                  <a:cubicBezTo>
                    <a:pt x="114202" y="235020"/>
                    <a:pt x="117460" y="231600"/>
                    <a:pt x="120823" y="228250"/>
                  </a:cubicBezTo>
                  <a:cubicBezTo>
                    <a:pt x="125591" y="223178"/>
                    <a:pt x="130584" y="218423"/>
                    <a:pt x="135802" y="213984"/>
                  </a:cubicBezTo>
                  <a:cubicBezTo>
                    <a:pt x="141020" y="209545"/>
                    <a:pt x="146313" y="205492"/>
                    <a:pt x="151681" y="201827"/>
                  </a:cubicBezTo>
                  <a:cubicBezTo>
                    <a:pt x="156438" y="198172"/>
                    <a:pt x="161124" y="194800"/>
                    <a:pt x="165741" y="191711"/>
                  </a:cubicBezTo>
                  <a:cubicBezTo>
                    <a:pt x="170357" y="188622"/>
                    <a:pt x="175044" y="185820"/>
                    <a:pt x="179801" y="183304"/>
                  </a:cubicBezTo>
                  <a:cubicBezTo>
                    <a:pt x="181511" y="181944"/>
                    <a:pt x="183152" y="180897"/>
                    <a:pt x="184722" y="180164"/>
                  </a:cubicBezTo>
                  <a:cubicBezTo>
                    <a:pt x="186292" y="179431"/>
                    <a:pt x="187651" y="178803"/>
                    <a:pt x="188799" y="178280"/>
                  </a:cubicBezTo>
                  <a:cubicBezTo>
                    <a:pt x="191072" y="177698"/>
                    <a:pt x="193275" y="177185"/>
                    <a:pt x="195408" y="176741"/>
                  </a:cubicBezTo>
                  <a:cubicBezTo>
                    <a:pt x="197540" y="176296"/>
                    <a:pt x="199461" y="176062"/>
                    <a:pt x="201172" y="176038"/>
                  </a:cubicBezTo>
                  <a:cubicBezTo>
                    <a:pt x="203937" y="174714"/>
                    <a:pt x="206562" y="173988"/>
                    <a:pt x="209046" y="173859"/>
                  </a:cubicBezTo>
                  <a:cubicBezTo>
                    <a:pt x="211530" y="173730"/>
                    <a:pt x="214154" y="173707"/>
                    <a:pt x="216919" y="173789"/>
                  </a:cubicBezTo>
                  <a:cubicBezTo>
                    <a:pt x="217798" y="173777"/>
                    <a:pt x="218572" y="173800"/>
                    <a:pt x="219239" y="173859"/>
                  </a:cubicBezTo>
                  <a:cubicBezTo>
                    <a:pt x="219907" y="173918"/>
                    <a:pt x="220259" y="174082"/>
                    <a:pt x="220294" y="174351"/>
                  </a:cubicBezTo>
                  <a:lnTo>
                    <a:pt x="221977" y="174351"/>
                  </a:lnTo>
                  <a:cubicBezTo>
                    <a:pt x="228151" y="173226"/>
                    <a:pt x="234324" y="172664"/>
                    <a:pt x="240498" y="172664"/>
                  </a:cubicBezTo>
                  <a:close/>
                  <a:moveTo>
                    <a:pt x="160117" y="167039"/>
                  </a:moveTo>
                  <a:lnTo>
                    <a:pt x="160117" y="168164"/>
                  </a:lnTo>
                  <a:cubicBezTo>
                    <a:pt x="160667" y="168141"/>
                    <a:pt x="161113" y="168047"/>
                    <a:pt x="161452" y="167883"/>
                  </a:cubicBezTo>
                  <a:cubicBezTo>
                    <a:pt x="161792" y="167719"/>
                    <a:pt x="162097" y="167625"/>
                    <a:pt x="162366" y="167602"/>
                  </a:cubicBezTo>
                  <a:lnTo>
                    <a:pt x="162366" y="167039"/>
                  </a:lnTo>
                  <a:close/>
                  <a:moveTo>
                    <a:pt x="70765" y="158040"/>
                  </a:moveTo>
                  <a:cubicBezTo>
                    <a:pt x="70484" y="158579"/>
                    <a:pt x="70343" y="159048"/>
                    <a:pt x="70343" y="159446"/>
                  </a:cubicBezTo>
                  <a:cubicBezTo>
                    <a:pt x="70343" y="159845"/>
                    <a:pt x="70484" y="160313"/>
                    <a:pt x="70765" y="160852"/>
                  </a:cubicBezTo>
                  <a:lnTo>
                    <a:pt x="72452" y="160852"/>
                  </a:lnTo>
                  <a:cubicBezTo>
                    <a:pt x="72745" y="160817"/>
                    <a:pt x="73144" y="160606"/>
                    <a:pt x="73648" y="160220"/>
                  </a:cubicBezTo>
                  <a:cubicBezTo>
                    <a:pt x="74151" y="159833"/>
                    <a:pt x="74691" y="159481"/>
                    <a:pt x="75265" y="159165"/>
                  </a:cubicBezTo>
                  <a:cubicBezTo>
                    <a:pt x="74691" y="158872"/>
                    <a:pt x="74151" y="158614"/>
                    <a:pt x="73648" y="158392"/>
                  </a:cubicBezTo>
                  <a:cubicBezTo>
                    <a:pt x="73144" y="158169"/>
                    <a:pt x="72745" y="158052"/>
                    <a:pt x="72452" y="158040"/>
                  </a:cubicBezTo>
                  <a:close/>
                  <a:moveTo>
                    <a:pt x="66244" y="141"/>
                  </a:moveTo>
                  <a:cubicBezTo>
                    <a:pt x="68483" y="-151"/>
                    <a:pt x="70617" y="12"/>
                    <a:pt x="72645" y="633"/>
                  </a:cubicBezTo>
                  <a:cubicBezTo>
                    <a:pt x="74673" y="1254"/>
                    <a:pt x="76665" y="2401"/>
                    <a:pt x="78623" y="4075"/>
                  </a:cubicBezTo>
                  <a:lnTo>
                    <a:pt x="81436" y="5199"/>
                  </a:lnTo>
                  <a:cubicBezTo>
                    <a:pt x="84238" y="7460"/>
                    <a:pt x="86652" y="9963"/>
                    <a:pt x="88680" y="12710"/>
                  </a:cubicBezTo>
                  <a:cubicBezTo>
                    <a:pt x="90708" y="15457"/>
                    <a:pt x="92419" y="18371"/>
                    <a:pt x="93814" y="21452"/>
                  </a:cubicBezTo>
                  <a:cubicBezTo>
                    <a:pt x="94670" y="23432"/>
                    <a:pt x="95491" y="25487"/>
                    <a:pt x="96276" y="27618"/>
                  </a:cubicBezTo>
                  <a:cubicBezTo>
                    <a:pt x="97061" y="29749"/>
                    <a:pt x="97741" y="31811"/>
                    <a:pt x="98316" y="33805"/>
                  </a:cubicBezTo>
                  <a:cubicBezTo>
                    <a:pt x="99664" y="36900"/>
                    <a:pt x="100625" y="39995"/>
                    <a:pt x="101199" y="43090"/>
                  </a:cubicBezTo>
                  <a:cubicBezTo>
                    <a:pt x="101774" y="46186"/>
                    <a:pt x="102313" y="49281"/>
                    <a:pt x="102817" y="52376"/>
                  </a:cubicBezTo>
                  <a:cubicBezTo>
                    <a:pt x="103579" y="57723"/>
                    <a:pt x="103884" y="63067"/>
                    <a:pt x="103731" y="68406"/>
                  </a:cubicBezTo>
                  <a:cubicBezTo>
                    <a:pt x="103579" y="73745"/>
                    <a:pt x="103462" y="79076"/>
                    <a:pt x="103380" y="84398"/>
                  </a:cubicBezTo>
                  <a:cubicBezTo>
                    <a:pt x="103391" y="85541"/>
                    <a:pt x="103368" y="86755"/>
                    <a:pt x="103309" y="88038"/>
                  </a:cubicBezTo>
                  <a:cubicBezTo>
                    <a:pt x="103251" y="89322"/>
                    <a:pt x="103086" y="90535"/>
                    <a:pt x="102817" y="91679"/>
                  </a:cubicBezTo>
                  <a:lnTo>
                    <a:pt x="105067" y="91679"/>
                  </a:lnTo>
                  <a:lnTo>
                    <a:pt x="121384" y="80477"/>
                  </a:lnTo>
                  <a:cubicBezTo>
                    <a:pt x="123613" y="79322"/>
                    <a:pt x="125845" y="78132"/>
                    <a:pt x="128081" y="76906"/>
                  </a:cubicBezTo>
                  <a:cubicBezTo>
                    <a:pt x="130317" y="75681"/>
                    <a:pt x="132559" y="74631"/>
                    <a:pt x="134808" y="73756"/>
                  </a:cubicBezTo>
                  <a:lnTo>
                    <a:pt x="134808" y="73196"/>
                  </a:lnTo>
                  <a:cubicBezTo>
                    <a:pt x="137351" y="70723"/>
                    <a:pt x="140140" y="68778"/>
                    <a:pt x="143174" y="67360"/>
                  </a:cubicBezTo>
                  <a:cubicBezTo>
                    <a:pt x="146209" y="65941"/>
                    <a:pt x="149419" y="64699"/>
                    <a:pt x="152805" y="63632"/>
                  </a:cubicBezTo>
                  <a:lnTo>
                    <a:pt x="163491" y="59692"/>
                  </a:lnTo>
                  <a:cubicBezTo>
                    <a:pt x="165506" y="59399"/>
                    <a:pt x="167662" y="59141"/>
                    <a:pt x="169959" y="58918"/>
                  </a:cubicBezTo>
                  <a:cubicBezTo>
                    <a:pt x="172255" y="58696"/>
                    <a:pt x="174411" y="58578"/>
                    <a:pt x="176426" y="58567"/>
                  </a:cubicBezTo>
                  <a:cubicBezTo>
                    <a:pt x="179789" y="58590"/>
                    <a:pt x="183187" y="58684"/>
                    <a:pt x="186620" y="58848"/>
                  </a:cubicBezTo>
                  <a:cubicBezTo>
                    <a:pt x="190053" y="59012"/>
                    <a:pt x="193591" y="59106"/>
                    <a:pt x="197235" y="59129"/>
                  </a:cubicBezTo>
                  <a:lnTo>
                    <a:pt x="198923" y="59129"/>
                  </a:lnTo>
                  <a:cubicBezTo>
                    <a:pt x="200094" y="58789"/>
                    <a:pt x="201406" y="58344"/>
                    <a:pt x="202859" y="57793"/>
                  </a:cubicBezTo>
                  <a:cubicBezTo>
                    <a:pt x="204312" y="57242"/>
                    <a:pt x="205625" y="56937"/>
                    <a:pt x="206796" y="56878"/>
                  </a:cubicBezTo>
                  <a:cubicBezTo>
                    <a:pt x="210651" y="56069"/>
                    <a:pt x="214329" y="55718"/>
                    <a:pt x="217830" y="55823"/>
                  </a:cubicBezTo>
                  <a:cubicBezTo>
                    <a:pt x="221332" y="55929"/>
                    <a:pt x="225146" y="56280"/>
                    <a:pt x="229273" y="56878"/>
                  </a:cubicBezTo>
                  <a:cubicBezTo>
                    <a:pt x="231822" y="57652"/>
                    <a:pt x="234161" y="58637"/>
                    <a:pt x="236289" y="59833"/>
                  </a:cubicBezTo>
                  <a:cubicBezTo>
                    <a:pt x="238417" y="61029"/>
                    <a:pt x="240194" y="62858"/>
                    <a:pt x="241620" y="65320"/>
                  </a:cubicBezTo>
                  <a:cubicBezTo>
                    <a:pt x="243304" y="68626"/>
                    <a:pt x="244286" y="71716"/>
                    <a:pt x="244567" y="74591"/>
                  </a:cubicBezTo>
                  <a:cubicBezTo>
                    <a:pt x="244847" y="77465"/>
                    <a:pt x="244426" y="80548"/>
                    <a:pt x="243304" y="83837"/>
                  </a:cubicBezTo>
                  <a:cubicBezTo>
                    <a:pt x="241877" y="88237"/>
                    <a:pt x="240100" y="92327"/>
                    <a:pt x="237972" y="96107"/>
                  </a:cubicBezTo>
                  <a:cubicBezTo>
                    <a:pt x="235844" y="99887"/>
                    <a:pt x="233506" y="103845"/>
                    <a:pt x="230957" y="107982"/>
                  </a:cubicBezTo>
                  <a:lnTo>
                    <a:pt x="219169" y="121481"/>
                  </a:lnTo>
                  <a:cubicBezTo>
                    <a:pt x="215232" y="126250"/>
                    <a:pt x="211155" y="130773"/>
                    <a:pt x="206937" y="135050"/>
                  </a:cubicBezTo>
                  <a:cubicBezTo>
                    <a:pt x="202719" y="139327"/>
                    <a:pt x="198360" y="143428"/>
                    <a:pt x="193861" y="147354"/>
                  </a:cubicBezTo>
                  <a:cubicBezTo>
                    <a:pt x="191002" y="150178"/>
                    <a:pt x="187862" y="152826"/>
                    <a:pt x="184441" y="155298"/>
                  </a:cubicBezTo>
                  <a:cubicBezTo>
                    <a:pt x="181019" y="157771"/>
                    <a:pt x="177598" y="159997"/>
                    <a:pt x="174177" y="161977"/>
                  </a:cubicBezTo>
                  <a:cubicBezTo>
                    <a:pt x="172208" y="163079"/>
                    <a:pt x="170381" y="164110"/>
                    <a:pt x="168693" y="165071"/>
                  </a:cubicBezTo>
                  <a:cubicBezTo>
                    <a:pt x="167006" y="166032"/>
                    <a:pt x="165459" y="167063"/>
                    <a:pt x="164054" y="168164"/>
                  </a:cubicBezTo>
                  <a:cubicBezTo>
                    <a:pt x="162940" y="169488"/>
                    <a:pt x="161792" y="170074"/>
                    <a:pt x="160609" y="169922"/>
                  </a:cubicBezTo>
                  <a:cubicBezTo>
                    <a:pt x="159425" y="169770"/>
                    <a:pt x="158137" y="169371"/>
                    <a:pt x="156742" y="168727"/>
                  </a:cubicBezTo>
                  <a:lnTo>
                    <a:pt x="156742" y="169852"/>
                  </a:lnTo>
                  <a:cubicBezTo>
                    <a:pt x="156438" y="169828"/>
                    <a:pt x="156063" y="169875"/>
                    <a:pt x="155617" y="169992"/>
                  </a:cubicBezTo>
                  <a:cubicBezTo>
                    <a:pt x="155172" y="170109"/>
                    <a:pt x="154797" y="170437"/>
                    <a:pt x="154493" y="170976"/>
                  </a:cubicBezTo>
                  <a:cubicBezTo>
                    <a:pt x="153649" y="170953"/>
                    <a:pt x="152805" y="171000"/>
                    <a:pt x="151962" y="171117"/>
                  </a:cubicBezTo>
                  <a:cubicBezTo>
                    <a:pt x="151118" y="171234"/>
                    <a:pt x="150275" y="171562"/>
                    <a:pt x="149431" y="172101"/>
                  </a:cubicBezTo>
                  <a:cubicBezTo>
                    <a:pt x="149126" y="172394"/>
                    <a:pt x="148751" y="172652"/>
                    <a:pt x="148306" y="172875"/>
                  </a:cubicBezTo>
                  <a:cubicBezTo>
                    <a:pt x="147861" y="173097"/>
                    <a:pt x="147486" y="173215"/>
                    <a:pt x="147181" y="173226"/>
                  </a:cubicBezTo>
                  <a:cubicBezTo>
                    <a:pt x="146408" y="173238"/>
                    <a:pt x="145846" y="173355"/>
                    <a:pt x="145494" y="173578"/>
                  </a:cubicBezTo>
                  <a:cubicBezTo>
                    <a:pt x="145143" y="173800"/>
                    <a:pt x="144580" y="174058"/>
                    <a:pt x="143807" y="174351"/>
                  </a:cubicBezTo>
                  <a:cubicBezTo>
                    <a:pt x="141803" y="175230"/>
                    <a:pt x="139765" y="176142"/>
                    <a:pt x="137691" y="177088"/>
                  </a:cubicBezTo>
                  <a:cubicBezTo>
                    <a:pt x="135617" y="178034"/>
                    <a:pt x="133719" y="178803"/>
                    <a:pt x="131996" y="179396"/>
                  </a:cubicBezTo>
                  <a:cubicBezTo>
                    <a:pt x="129754" y="180769"/>
                    <a:pt x="127517" y="181932"/>
                    <a:pt x="125288" y="182886"/>
                  </a:cubicBezTo>
                  <a:cubicBezTo>
                    <a:pt x="123058" y="183839"/>
                    <a:pt x="120819" y="184723"/>
                    <a:pt x="118571" y="185538"/>
                  </a:cubicBezTo>
                  <a:cubicBezTo>
                    <a:pt x="116039" y="186434"/>
                    <a:pt x="113648" y="187578"/>
                    <a:pt x="111397" y="188969"/>
                  </a:cubicBezTo>
                  <a:cubicBezTo>
                    <a:pt x="109147" y="190361"/>
                    <a:pt x="107037" y="191648"/>
                    <a:pt x="105067" y="192831"/>
                  </a:cubicBezTo>
                  <a:cubicBezTo>
                    <a:pt x="104223" y="193124"/>
                    <a:pt x="103379" y="193522"/>
                    <a:pt x="102536" y="194026"/>
                  </a:cubicBezTo>
                  <a:cubicBezTo>
                    <a:pt x="101692" y="194530"/>
                    <a:pt x="100848" y="195068"/>
                    <a:pt x="100004" y="195642"/>
                  </a:cubicBezTo>
                  <a:lnTo>
                    <a:pt x="97190" y="197329"/>
                  </a:lnTo>
                  <a:lnTo>
                    <a:pt x="96065" y="197329"/>
                  </a:lnTo>
                  <a:cubicBezTo>
                    <a:pt x="96897" y="196427"/>
                    <a:pt x="97765" y="195420"/>
                    <a:pt x="98667" y="194307"/>
                  </a:cubicBezTo>
                  <a:cubicBezTo>
                    <a:pt x="99570" y="193194"/>
                    <a:pt x="100578" y="192328"/>
                    <a:pt x="101692" y="191707"/>
                  </a:cubicBezTo>
                  <a:cubicBezTo>
                    <a:pt x="102641" y="190009"/>
                    <a:pt x="103977" y="188210"/>
                    <a:pt x="105700" y="186311"/>
                  </a:cubicBezTo>
                  <a:cubicBezTo>
                    <a:pt x="107424" y="184411"/>
                    <a:pt x="108901" y="182478"/>
                    <a:pt x="110131" y="180513"/>
                  </a:cubicBezTo>
                  <a:cubicBezTo>
                    <a:pt x="111772" y="179082"/>
                    <a:pt x="113273" y="177331"/>
                    <a:pt x="114633" y="175260"/>
                  </a:cubicBezTo>
                  <a:cubicBezTo>
                    <a:pt x="115992" y="173190"/>
                    <a:pt x="117493" y="171012"/>
                    <a:pt x="119134" y="168727"/>
                  </a:cubicBezTo>
                  <a:cubicBezTo>
                    <a:pt x="120001" y="167906"/>
                    <a:pt x="120798" y="167157"/>
                    <a:pt x="121525" y="166477"/>
                  </a:cubicBezTo>
                  <a:cubicBezTo>
                    <a:pt x="122252" y="165797"/>
                    <a:pt x="122767" y="165047"/>
                    <a:pt x="123072" y="164227"/>
                  </a:cubicBezTo>
                  <a:cubicBezTo>
                    <a:pt x="123626" y="163372"/>
                    <a:pt x="124042" y="162551"/>
                    <a:pt x="124319" y="161766"/>
                  </a:cubicBezTo>
                  <a:cubicBezTo>
                    <a:pt x="124596" y="160981"/>
                    <a:pt x="124735" y="160302"/>
                    <a:pt x="124735" y="159728"/>
                  </a:cubicBezTo>
                  <a:cubicBezTo>
                    <a:pt x="125577" y="158532"/>
                    <a:pt x="126386" y="157126"/>
                    <a:pt x="127161" y="155509"/>
                  </a:cubicBezTo>
                  <a:cubicBezTo>
                    <a:pt x="127936" y="153892"/>
                    <a:pt x="128611" y="152486"/>
                    <a:pt x="129184" y="151291"/>
                  </a:cubicBezTo>
                  <a:cubicBezTo>
                    <a:pt x="130403" y="148807"/>
                    <a:pt x="132043" y="146463"/>
                    <a:pt x="134105" y="144260"/>
                  </a:cubicBezTo>
                  <a:cubicBezTo>
                    <a:pt x="136168" y="142057"/>
                    <a:pt x="138089" y="139714"/>
                    <a:pt x="139870" y="137230"/>
                  </a:cubicBezTo>
                  <a:lnTo>
                    <a:pt x="148869" y="124856"/>
                  </a:lnTo>
                  <a:lnTo>
                    <a:pt x="154493" y="119794"/>
                  </a:lnTo>
                  <a:lnTo>
                    <a:pt x="166866" y="105170"/>
                  </a:lnTo>
                  <a:cubicBezTo>
                    <a:pt x="169443" y="102357"/>
                    <a:pt x="172021" y="99406"/>
                    <a:pt x="174599" y="96315"/>
                  </a:cubicBezTo>
                  <a:cubicBezTo>
                    <a:pt x="177176" y="93225"/>
                    <a:pt x="179473" y="89999"/>
                    <a:pt x="181488" y="86638"/>
                  </a:cubicBezTo>
                  <a:lnTo>
                    <a:pt x="184862" y="83277"/>
                  </a:lnTo>
                  <a:lnTo>
                    <a:pt x="184862" y="81597"/>
                  </a:lnTo>
                  <a:lnTo>
                    <a:pt x="183175" y="81597"/>
                  </a:lnTo>
                  <a:lnTo>
                    <a:pt x="179238" y="84398"/>
                  </a:lnTo>
                  <a:cubicBezTo>
                    <a:pt x="177551" y="85576"/>
                    <a:pt x="175723" y="86860"/>
                    <a:pt x="173755" y="88248"/>
                  </a:cubicBezTo>
                  <a:cubicBezTo>
                    <a:pt x="171787" y="89637"/>
                    <a:pt x="169678" y="90780"/>
                    <a:pt x="167428" y="91679"/>
                  </a:cubicBezTo>
                  <a:cubicBezTo>
                    <a:pt x="164300" y="94757"/>
                    <a:pt x="160855" y="97731"/>
                    <a:pt x="157094" y="100601"/>
                  </a:cubicBezTo>
                  <a:cubicBezTo>
                    <a:pt x="153333" y="103471"/>
                    <a:pt x="149466" y="106307"/>
                    <a:pt x="145494" y="109107"/>
                  </a:cubicBezTo>
                  <a:cubicBezTo>
                    <a:pt x="141790" y="111908"/>
                    <a:pt x="137950" y="114743"/>
                    <a:pt x="133974" y="117614"/>
                  </a:cubicBezTo>
                  <a:cubicBezTo>
                    <a:pt x="129998" y="120485"/>
                    <a:pt x="126177" y="123461"/>
                    <a:pt x="122510" y="126543"/>
                  </a:cubicBezTo>
                  <a:lnTo>
                    <a:pt x="92689" y="148479"/>
                  </a:lnTo>
                  <a:lnTo>
                    <a:pt x="76935" y="159728"/>
                  </a:lnTo>
                  <a:cubicBezTo>
                    <a:pt x="76138" y="160302"/>
                    <a:pt x="75341" y="160841"/>
                    <a:pt x="74544" y="161345"/>
                  </a:cubicBezTo>
                  <a:cubicBezTo>
                    <a:pt x="73746" y="161848"/>
                    <a:pt x="72668" y="162247"/>
                    <a:pt x="71308" y="162540"/>
                  </a:cubicBezTo>
                  <a:cubicBezTo>
                    <a:pt x="70500" y="163067"/>
                    <a:pt x="69867" y="163137"/>
                    <a:pt x="69409" y="162751"/>
                  </a:cubicBezTo>
                  <a:cubicBezTo>
                    <a:pt x="68952" y="162364"/>
                    <a:pt x="68460" y="161731"/>
                    <a:pt x="67932" y="160852"/>
                  </a:cubicBezTo>
                  <a:lnTo>
                    <a:pt x="67932" y="158603"/>
                  </a:lnTo>
                  <a:cubicBezTo>
                    <a:pt x="67909" y="157255"/>
                    <a:pt x="67534" y="156435"/>
                    <a:pt x="66807" y="156142"/>
                  </a:cubicBezTo>
                  <a:cubicBezTo>
                    <a:pt x="66081" y="155849"/>
                    <a:pt x="65143" y="155732"/>
                    <a:pt x="63995" y="155790"/>
                  </a:cubicBezTo>
                  <a:cubicBezTo>
                    <a:pt x="61517" y="157185"/>
                    <a:pt x="59319" y="157771"/>
                    <a:pt x="57401" y="157548"/>
                  </a:cubicBezTo>
                  <a:cubicBezTo>
                    <a:pt x="55483" y="157325"/>
                    <a:pt x="53563" y="156365"/>
                    <a:pt x="51642" y="154666"/>
                  </a:cubicBezTo>
                  <a:lnTo>
                    <a:pt x="44893" y="148479"/>
                  </a:lnTo>
                  <a:cubicBezTo>
                    <a:pt x="44600" y="148174"/>
                    <a:pt x="44201" y="147940"/>
                    <a:pt x="43697" y="147776"/>
                  </a:cubicBezTo>
                  <a:cubicBezTo>
                    <a:pt x="43193" y="147612"/>
                    <a:pt x="42654" y="147658"/>
                    <a:pt x="42080" y="147916"/>
                  </a:cubicBezTo>
                  <a:cubicBezTo>
                    <a:pt x="41225" y="148197"/>
                    <a:pt x="40405" y="148197"/>
                    <a:pt x="39621" y="147916"/>
                  </a:cubicBezTo>
                  <a:cubicBezTo>
                    <a:pt x="38837" y="147635"/>
                    <a:pt x="38160" y="147072"/>
                    <a:pt x="37591" y="146229"/>
                  </a:cubicBezTo>
                  <a:cubicBezTo>
                    <a:pt x="36384" y="145104"/>
                    <a:pt x="35315" y="143838"/>
                    <a:pt x="34387" y="142432"/>
                  </a:cubicBezTo>
                  <a:cubicBezTo>
                    <a:pt x="33458" y="141026"/>
                    <a:pt x="33226" y="139479"/>
                    <a:pt x="33690" y="137792"/>
                  </a:cubicBezTo>
                  <a:cubicBezTo>
                    <a:pt x="33992" y="136421"/>
                    <a:pt x="34363" y="135085"/>
                    <a:pt x="34805" y="133785"/>
                  </a:cubicBezTo>
                  <a:cubicBezTo>
                    <a:pt x="35246" y="132484"/>
                    <a:pt x="35617" y="131008"/>
                    <a:pt x="35919" y="129355"/>
                  </a:cubicBezTo>
                  <a:cubicBezTo>
                    <a:pt x="36755" y="127938"/>
                    <a:pt x="37452" y="126555"/>
                    <a:pt x="38010" y="125207"/>
                  </a:cubicBezTo>
                  <a:cubicBezTo>
                    <a:pt x="38567" y="123860"/>
                    <a:pt x="38987" y="122618"/>
                    <a:pt x="39268" y="121481"/>
                  </a:cubicBezTo>
                  <a:cubicBezTo>
                    <a:pt x="40674" y="118974"/>
                    <a:pt x="41940" y="116677"/>
                    <a:pt x="43067" y="114591"/>
                  </a:cubicBezTo>
                  <a:cubicBezTo>
                    <a:pt x="44194" y="112505"/>
                    <a:pt x="45185" y="110490"/>
                    <a:pt x="46039" y="108545"/>
                  </a:cubicBezTo>
                  <a:cubicBezTo>
                    <a:pt x="46857" y="106904"/>
                    <a:pt x="47465" y="105405"/>
                    <a:pt x="47863" y="104045"/>
                  </a:cubicBezTo>
                  <a:cubicBezTo>
                    <a:pt x="48260" y="102686"/>
                    <a:pt x="48588" y="101186"/>
                    <a:pt x="48845" y="99546"/>
                  </a:cubicBezTo>
                  <a:lnTo>
                    <a:pt x="51650" y="93921"/>
                  </a:lnTo>
                  <a:cubicBezTo>
                    <a:pt x="52176" y="92823"/>
                    <a:pt x="52527" y="91796"/>
                    <a:pt x="52702" y="90839"/>
                  </a:cubicBezTo>
                  <a:cubicBezTo>
                    <a:pt x="52878" y="89882"/>
                    <a:pt x="53088" y="88855"/>
                    <a:pt x="53334" y="87758"/>
                  </a:cubicBezTo>
                  <a:cubicBezTo>
                    <a:pt x="53579" y="86650"/>
                    <a:pt x="53790" y="85506"/>
                    <a:pt x="53965" y="84328"/>
                  </a:cubicBezTo>
                  <a:cubicBezTo>
                    <a:pt x="54140" y="83149"/>
                    <a:pt x="54491" y="81866"/>
                    <a:pt x="55017" y="80477"/>
                  </a:cubicBezTo>
                  <a:cubicBezTo>
                    <a:pt x="55333" y="79298"/>
                    <a:pt x="55824" y="78015"/>
                    <a:pt x="56490" y="76626"/>
                  </a:cubicBezTo>
                  <a:cubicBezTo>
                    <a:pt x="57156" y="75238"/>
                    <a:pt x="57788" y="74094"/>
                    <a:pt x="58384" y="73196"/>
                  </a:cubicBezTo>
                  <a:cubicBezTo>
                    <a:pt x="58396" y="72060"/>
                    <a:pt x="58512" y="70959"/>
                    <a:pt x="58735" y="69892"/>
                  </a:cubicBezTo>
                  <a:cubicBezTo>
                    <a:pt x="58957" y="68826"/>
                    <a:pt x="59214" y="67864"/>
                    <a:pt x="59506" y="67008"/>
                  </a:cubicBezTo>
                  <a:cubicBezTo>
                    <a:pt x="59763" y="65320"/>
                    <a:pt x="59950" y="63772"/>
                    <a:pt x="60067" y="62365"/>
                  </a:cubicBezTo>
                  <a:cubicBezTo>
                    <a:pt x="60184" y="60958"/>
                    <a:pt x="60371" y="59692"/>
                    <a:pt x="60628" y="58567"/>
                  </a:cubicBezTo>
                  <a:cubicBezTo>
                    <a:pt x="61470" y="56585"/>
                    <a:pt x="62172" y="54639"/>
                    <a:pt x="62733" y="52728"/>
                  </a:cubicBezTo>
                  <a:cubicBezTo>
                    <a:pt x="63294" y="50817"/>
                    <a:pt x="63715" y="49011"/>
                    <a:pt x="63995" y="47311"/>
                  </a:cubicBezTo>
                  <a:cubicBezTo>
                    <a:pt x="64311" y="44814"/>
                    <a:pt x="64803" y="42633"/>
                    <a:pt x="65471" y="40769"/>
                  </a:cubicBezTo>
                  <a:cubicBezTo>
                    <a:pt x="66139" y="38905"/>
                    <a:pt x="66772" y="37146"/>
                    <a:pt x="67370" y="35493"/>
                  </a:cubicBezTo>
                  <a:cubicBezTo>
                    <a:pt x="67710" y="33300"/>
                    <a:pt x="68155" y="31214"/>
                    <a:pt x="68706" y="29233"/>
                  </a:cubicBezTo>
                  <a:cubicBezTo>
                    <a:pt x="69257" y="27253"/>
                    <a:pt x="69562" y="25028"/>
                    <a:pt x="69620" y="22559"/>
                  </a:cubicBezTo>
                  <a:cubicBezTo>
                    <a:pt x="69374" y="21429"/>
                    <a:pt x="69304" y="20226"/>
                    <a:pt x="69409" y="18950"/>
                  </a:cubicBezTo>
                  <a:cubicBezTo>
                    <a:pt x="69515" y="17673"/>
                    <a:pt x="69585" y="16462"/>
                    <a:pt x="69620" y="15315"/>
                  </a:cubicBezTo>
                  <a:cubicBezTo>
                    <a:pt x="69667" y="13418"/>
                    <a:pt x="69573" y="11732"/>
                    <a:pt x="69339" y="10257"/>
                  </a:cubicBezTo>
                  <a:cubicBezTo>
                    <a:pt x="69105" y="8782"/>
                    <a:pt x="68448" y="7096"/>
                    <a:pt x="67370" y="5199"/>
                  </a:cubicBezTo>
                  <a:lnTo>
                    <a:pt x="66244" y="4637"/>
                  </a:lnTo>
                  <a:cubicBezTo>
                    <a:pt x="65424" y="4321"/>
                    <a:pt x="64815" y="3970"/>
                    <a:pt x="64417" y="3583"/>
                  </a:cubicBezTo>
                  <a:cubicBezTo>
                    <a:pt x="64019" y="3197"/>
                    <a:pt x="63691" y="2986"/>
                    <a:pt x="63434" y="2951"/>
                  </a:cubicBezTo>
                  <a:lnTo>
                    <a:pt x="63434" y="1265"/>
                  </a:lnTo>
                  <a:cubicBezTo>
                    <a:pt x="63691" y="972"/>
                    <a:pt x="64019" y="715"/>
                    <a:pt x="64417" y="492"/>
                  </a:cubicBezTo>
                  <a:cubicBezTo>
                    <a:pt x="64815" y="270"/>
                    <a:pt x="65424" y="153"/>
                    <a:pt x="66244" y="14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251090" y="-1145785"/>
              <a:ext cx="1086523" cy="1021824"/>
            </a:xfrm>
            <a:custGeom>
              <a:avLst/>
              <a:gdLst/>
              <a:ahLst/>
              <a:cxnLst/>
              <a:rect l="l" t="t" r="r" b="b"/>
              <a:pathLst>
                <a:path w="519595" h="488655">
                  <a:moveTo>
                    <a:pt x="231474" y="482670"/>
                  </a:moveTo>
                  <a:cubicBezTo>
                    <a:pt x="231217" y="482694"/>
                    <a:pt x="231029" y="482787"/>
                    <a:pt x="230912" y="482951"/>
                  </a:cubicBezTo>
                  <a:cubicBezTo>
                    <a:pt x="230795" y="483115"/>
                    <a:pt x="230608" y="483209"/>
                    <a:pt x="230350" y="483232"/>
                  </a:cubicBezTo>
                  <a:cubicBezTo>
                    <a:pt x="230900" y="483759"/>
                    <a:pt x="231486" y="484251"/>
                    <a:pt x="232107" y="484707"/>
                  </a:cubicBezTo>
                  <a:cubicBezTo>
                    <a:pt x="232728" y="485164"/>
                    <a:pt x="233454" y="485796"/>
                    <a:pt x="234285" y="486604"/>
                  </a:cubicBezTo>
                  <a:cubicBezTo>
                    <a:pt x="234297" y="485808"/>
                    <a:pt x="234414" y="485152"/>
                    <a:pt x="234637" y="484637"/>
                  </a:cubicBezTo>
                  <a:cubicBezTo>
                    <a:pt x="234859" y="484122"/>
                    <a:pt x="235117" y="483466"/>
                    <a:pt x="235410" y="482670"/>
                  </a:cubicBezTo>
                  <a:close/>
                  <a:moveTo>
                    <a:pt x="177571" y="403432"/>
                  </a:moveTo>
                  <a:lnTo>
                    <a:pt x="166341" y="406804"/>
                  </a:lnTo>
                  <a:cubicBezTo>
                    <a:pt x="168813" y="407506"/>
                    <a:pt x="170897" y="407366"/>
                    <a:pt x="172592" y="406382"/>
                  </a:cubicBezTo>
                  <a:cubicBezTo>
                    <a:pt x="174288" y="405399"/>
                    <a:pt x="175948" y="404415"/>
                    <a:pt x="177571" y="403432"/>
                  </a:cubicBezTo>
                  <a:close/>
                  <a:moveTo>
                    <a:pt x="441642" y="397812"/>
                  </a:moveTo>
                  <a:lnTo>
                    <a:pt x="422535" y="403432"/>
                  </a:lnTo>
                  <a:cubicBezTo>
                    <a:pt x="419438" y="404251"/>
                    <a:pt x="416236" y="404720"/>
                    <a:pt x="412930" y="404837"/>
                  </a:cubicBezTo>
                  <a:cubicBezTo>
                    <a:pt x="409623" y="404954"/>
                    <a:pt x="406281" y="404860"/>
                    <a:pt x="402904" y="404556"/>
                  </a:cubicBezTo>
                  <a:cubicBezTo>
                    <a:pt x="401806" y="404298"/>
                    <a:pt x="400777" y="404251"/>
                    <a:pt x="399819" y="404415"/>
                  </a:cubicBezTo>
                  <a:cubicBezTo>
                    <a:pt x="398861" y="404579"/>
                    <a:pt x="397833" y="404813"/>
                    <a:pt x="396735" y="405118"/>
                  </a:cubicBezTo>
                  <a:cubicBezTo>
                    <a:pt x="396758" y="405153"/>
                    <a:pt x="396851" y="405364"/>
                    <a:pt x="397015" y="405750"/>
                  </a:cubicBezTo>
                  <a:cubicBezTo>
                    <a:pt x="397179" y="406136"/>
                    <a:pt x="397272" y="406487"/>
                    <a:pt x="397295" y="406804"/>
                  </a:cubicBezTo>
                  <a:cubicBezTo>
                    <a:pt x="405136" y="408607"/>
                    <a:pt x="412734" y="408513"/>
                    <a:pt x="420089" y="406523"/>
                  </a:cubicBezTo>
                  <a:cubicBezTo>
                    <a:pt x="427445" y="404532"/>
                    <a:pt x="434630" y="401629"/>
                    <a:pt x="441642" y="397812"/>
                  </a:cubicBezTo>
                  <a:close/>
                  <a:moveTo>
                    <a:pt x="205614" y="386037"/>
                  </a:moveTo>
                  <a:cubicBezTo>
                    <a:pt x="200366" y="390614"/>
                    <a:pt x="195014" y="394914"/>
                    <a:pt x="189558" y="398939"/>
                  </a:cubicBezTo>
                  <a:cubicBezTo>
                    <a:pt x="184102" y="402964"/>
                    <a:pt x="178050" y="406147"/>
                    <a:pt x="171403" y="408489"/>
                  </a:cubicBezTo>
                  <a:lnTo>
                    <a:pt x="171403" y="409613"/>
                  </a:lnTo>
                  <a:lnTo>
                    <a:pt x="203927" y="426473"/>
                  </a:lnTo>
                  <a:cubicBezTo>
                    <a:pt x="204466" y="419752"/>
                    <a:pt x="204934" y="413103"/>
                    <a:pt x="205333" y="406526"/>
                  </a:cubicBezTo>
                  <a:cubicBezTo>
                    <a:pt x="205731" y="399948"/>
                    <a:pt x="206199" y="393305"/>
                    <a:pt x="206738" y="386596"/>
                  </a:cubicBezTo>
                  <a:cubicBezTo>
                    <a:pt x="206480" y="386328"/>
                    <a:pt x="206293" y="386165"/>
                    <a:pt x="206176" y="386107"/>
                  </a:cubicBezTo>
                  <a:cubicBezTo>
                    <a:pt x="206059" y="386048"/>
                    <a:pt x="205871" y="386025"/>
                    <a:pt x="205614" y="386037"/>
                  </a:cubicBezTo>
                  <a:close/>
                  <a:moveTo>
                    <a:pt x="207862" y="342764"/>
                  </a:moveTo>
                  <a:cubicBezTo>
                    <a:pt x="206985" y="343032"/>
                    <a:pt x="206073" y="343195"/>
                    <a:pt x="205126" y="343253"/>
                  </a:cubicBezTo>
                  <a:cubicBezTo>
                    <a:pt x="204179" y="343311"/>
                    <a:pt x="203407" y="343335"/>
                    <a:pt x="202811" y="343323"/>
                  </a:cubicBezTo>
                  <a:cubicBezTo>
                    <a:pt x="197164" y="347203"/>
                    <a:pt x="191763" y="351089"/>
                    <a:pt x="186607" y="354981"/>
                  </a:cubicBezTo>
                  <a:cubicBezTo>
                    <a:pt x="181451" y="358874"/>
                    <a:pt x="176751" y="363051"/>
                    <a:pt x="172507" y="367511"/>
                  </a:cubicBezTo>
                  <a:lnTo>
                    <a:pt x="170841" y="370891"/>
                  </a:lnTo>
                  <a:lnTo>
                    <a:pt x="173085" y="370891"/>
                  </a:lnTo>
                  <a:lnTo>
                    <a:pt x="192151" y="364695"/>
                  </a:lnTo>
                  <a:cubicBezTo>
                    <a:pt x="194371" y="364178"/>
                    <a:pt x="196520" y="363662"/>
                    <a:pt x="198600" y="363145"/>
                  </a:cubicBezTo>
                  <a:cubicBezTo>
                    <a:pt x="200680" y="362629"/>
                    <a:pt x="202830" y="361831"/>
                    <a:pt x="205051" y="360751"/>
                  </a:cubicBezTo>
                  <a:cubicBezTo>
                    <a:pt x="205661" y="360693"/>
                    <a:pt x="206271" y="360387"/>
                    <a:pt x="206879" y="359836"/>
                  </a:cubicBezTo>
                  <a:cubicBezTo>
                    <a:pt x="207487" y="359284"/>
                    <a:pt x="207815" y="358838"/>
                    <a:pt x="207862" y="358498"/>
                  </a:cubicBezTo>
                  <a:cubicBezTo>
                    <a:pt x="208107" y="355974"/>
                    <a:pt x="208177" y="353417"/>
                    <a:pt x="208072" y="350827"/>
                  </a:cubicBezTo>
                  <a:cubicBezTo>
                    <a:pt x="207967" y="348238"/>
                    <a:pt x="207897" y="345550"/>
                    <a:pt x="207862" y="342764"/>
                  </a:cubicBezTo>
                  <a:close/>
                  <a:moveTo>
                    <a:pt x="159039" y="321981"/>
                  </a:moveTo>
                  <a:lnTo>
                    <a:pt x="157352" y="368075"/>
                  </a:lnTo>
                  <a:lnTo>
                    <a:pt x="161283" y="365821"/>
                  </a:lnTo>
                  <a:cubicBezTo>
                    <a:pt x="165796" y="362464"/>
                    <a:pt x="170379" y="359179"/>
                    <a:pt x="175032" y="355965"/>
                  </a:cubicBezTo>
                  <a:cubicBezTo>
                    <a:pt x="179685" y="352751"/>
                    <a:pt x="184269" y="349469"/>
                    <a:pt x="188781" y="346120"/>
                  </a:cubicBezTo>
                  <a:lnTo>
                    <a:pt x="194393" y="341085"/>
                  </a:lnTo>
                  <a:cubicBezTo>
                    <a:pt x="196077" y="340059"/>
                    <a:pt x="196077" y="338754"/>
                    <a:pt x="194393" y="337169"/>
                  </a:cubicBezTo>
                  <a:cubicBezTo>
                    <a:pt x="193002" y="336574"/>
                    <a:pt x="191716" y="335945"/>
                    <a:pt x="190535" y="335281"/>
                  </a:cubicBezTo>
                  <a:cubicBezTo>
                    <a:pt x="189354" y="334616"/>
                    <a:pt x="188208" y="334127"/>
                    <a:pt x="187098" y="333812"/>
                  </a:cubicBezTo>
                  <a:lnTo>
                    <a:pt x="168579" y="326492"/>
                  </a:lnTo>
                  <a:cubicBezTo>
                    <a:pt x="167199" y="326163"/>
                    <a:pt x="165749" y="325552"/>
                    <a:pt x="164229" y="324659"/>
                  </a:cubicBezTo>
                  <a:cubicBezTo>
                    <a:pt x="162710" y="323767"/>
                    <a:pt x="160979" y="322874"/>
                    <a:pt x="159039" y="321981"/>
                  </a:cubicBezTo>
                  <a:close/>
                  <a:moveTo>
                    <a:pt x="440378" y="295422"/>
                  </a:moveTo>
                  <a:cubicBezTo>
                    <a:pt x="437287" y="295422"/>
                    <a:pt x="434337" y="295844"/>
                    <a:pt x="431527" y="296688"/>
                  </a:cubicBezTo>
                  <a:cubicBezTo>
                    <a:pt x="425325" y="298858"/>
                    <a:pt x="419197" y="300960"/>
                    <a:pt x="413142" y="302993"/>
                  </a:cubicBezTo>
                  <a:cubicBezTo>
                    <a:pt x="407088" y="305026"/>
                    <a:pt x="401245" y="307410"/>
                    <a:pt x="395613" y="310145"/>
                  </a:cubicBezTo>
                  <a:cubicBezTo>
                    <a:pt x="386921" y="314420"/>
                    <a:pt x="378330" y="318974"/>
                    <a:pt x="369841" y="323809"/>
                  </a:cubicBezTo>
                  <a:cubicBezTo>
                    <a:pt x="361352" y="328643"/>
                    <a:pt x="352896" y="333469"/>
                    <a:pt x="344475" y="338288"/>
                  </a:cubicBezTo>
                  <a:cubicBezTo>
                    <a:pt x="343385" y="338847"/>
                    <a:pt x="342753" y="339407"/>
                    <a:pt x="342577" y="339966"/>
                  </a:cubicBezTo>
                  <a:cubicBezTo>
                    <a:pt x="342402" y="340526"/>
                    <a:pt x="342472" y="341085"/>
                    <a:pt x="342788" y="341645"/>
                  </a:cubicBezTo>
                  <a:cubicBezTo>
                    <a:pt x="343913" y="343567"/>
                    <a:pt x="344896" y="345317"/>
                    <a:pt x="345740" y="346892"/>
                  </a:cubicBezTo>
                  <a:cubicBezTo>
                    <a:pt x="346583" y="348468"/>
                    <a:pt x="347286" y="350083"/>
                    <a:pt x="347848" y="351738"/>
                  </a:cubicBezTo>
                  <a:cubicBezTo>
                    <a:pt x="350155" y="356515"/>
                    <a:pt x="352146" y="361466"/>
                    <a:pt x="353821" y="366591"/>
                  </a:cubicBezTo>
                  <a:cubicBezTo>
                    <a:pt x="355496" y="371716"/>
                    <a:pt x="356503" y="377079"/>
                    <a:pt x="356843" y="382683"/>
                  </a:cubicBezTo>
                  <a:lnTo>
                    <a:pt x="358530" y="382123"/>
                  </a:lnTo>
                  <a:cubicBezTo>
                    <a:pt x="364433" y="379065"/>
                    <a:pt x="370476" y="376211"/>
                    <a:pt x="376658" y="373563"/>
                  </a:cubicBezTo>
                  <a:cubicBezTo>
                    <a:pt x="382840" y="370914"/>
                    <a:pt x="389158" y="368333"/>
                    <a:pt x="395613" y="365821"/>
                  </a:cubicBezTo>
                  <a:cubicBezTo>
                    <a:pt x="399001" y="364730"/>
                    <a:pt x="402320" y="363392"/>
                    <a:pt x="405568" y="361807"/>
                  </a:cubicBezTo>
                  <a:cubicBezTo>
                    <a:pt x="408816" y="360223"/>
                    <a:pt x="411854" y="358181"/>
                    <a:pt x="414682" y="355681"/>
                  </a:cubicBezTo>
                  <a:cubicBezTo>
                    <a:pt x="420096" y="351520"/>
                    <a:pt x="425407" y="347192"/>
                    <a:pt x="430615" y="342696"/>
                  </a:cubicBezTo>
                  <a:cubicBezTo>
                    <a:pt x="435824" y="338201"/>
                    <a:pt x="440436" y="333179"/>
                    <a:pt x="444452" y="327630"/>
                  </a:cubicBezTo>
                  <a:cubicBezTo>
                    <a:pt x="446794" y="324852"/>
                    <a:pt x="448854" y="321969"/>
                    <a:pt x="450634" y="318980"/>
                  </a:cubicBezTo>
                  <a:cubicBezTo>
                    <a:pt x="452414" y="315991"/>
                    <a:pt x="453350" y="312686"/>
                    <a:pt x="453444" y="309065"/>
                  </a:cubicBezTo>
                  <a:cubicBezTo>
                    <a:pt x="453690" y="307646"/>
                    <a:pt x="453620" y="306123"/>
                    <a:pt x="453233" y="304494"/>
                  </a:cubicBezTo>
                  <a:cubicBezTo>
                    <a:pt x="452847" y="302864"/>
                    <a:pt x="452355" y="301200"/>
                    <a:pt x="451758" y="299501"/>
                  </a:cubicBezTo>
                  <a:cubicBezTo>
                    <a:pt x="451676" y="299219"/>
                    <a:pt x="451137" y="298938"/>
                    <a:pt x="450142" y="298657"/>
                  </a:cubicBezTo>
                  <a:cubicBezTo>
                    <a:pt x="449147" y="298375"/>
                    <a:pt x="448187" y="298094"/>
                    <a:pt x="447262" y="297813"/>
                  </a:cubicBezTo>
                  <a:cubicBezTo>
                    <a:pt x="447801" y="297801"/>
                    <a:pt x="448269" y="297684"/>
                    <a:pt x="448667" y="297461"/>
                  </a:cubicBezTo>
                  <a:cubicBezTo>
                    <a:pt x="449065" y="297239"/>
                    <a:pt x="449534" y="296981"/>
                    <a:pt x="450072" y="296688"/>
                  </a:cubicBezTo>
                  <a:cubicBezTo>
                    <a:pt x="446700" y="295844"/>
                    <a:pt x="443469" y="295422"/>
                    <a:pt x="440378" y="295422"/>
                  </a:cubicBezTo>
                  <a:close/>
                  <a:moveTo>
                    <a:pt x="205898" y="273411"/>
                  </a:moveTo>
                  <a:cubicBezTo>
                    <a:pt x="203934" y="273305"/>
                    <a:pt x="201969" y="273376"/>
                    <a:pt x="200005" y="273622"/>
                  </a:cubicBezTo>
                  <a:cubicBezTo>
                    <a:pt x="196135" y="273997"/>
                    <a:pt x="192651" y="275216"/>
                    <a:pt x="189553" y="277279"/>
                  </a:cubicBezTo>
                  <a:cubicBezTo>
                    <a:pt x="186455" y="279341"/>
                    <a:pt x="183392" y="281686"/>
                    <a:pt x="180364" y="284311"/>
                  </a:cubicBezTo>
                  <a:cubicBezTo>
                    <a:pt x="177277" y="286866"/>
                    <a:pt x="174191" y="289632"/>
                    <a:pt x="171104" y="292609"/>
                  </a:cubicBezTo>
                  <a:cubicBezTo>
                    <a:pt x="168017" y="295586"/>
                    <a:pt x="164931" y="298633"/>
                    <a:pt x="161844" y="301751"/>
                  </a:cubicBezTo>
                  <a:cubicBezTo>
                    <a:pt x="159797" y="303743"/>
                    <a:pt x="158838" y="305947"/>
                    <a:pt x="158967" y="308361"/>
                  </a:cubicBezTo>
                  <a:cubicBezTo>
                    <a:pt x="159096" y="310776"/>
                    <a:pt x="159120" y="313261"/>
                    <a:pt x="159039" y="315816"/>
                  </a:cubicBezTo>
                  <a:lnTo>
                    <a:pt x="175874" y="316941"/>
                  </a:lnTo>
                  <a:cubicBezTo>
                    <a:pt x="180668" y="317199"/>
                    <a:pt x="185531" y="317527"/>
                    <a:pt x="190465" y="317925"/>
                  </a:cubicBezTo>
                  <a:cubicBezTo>
                    <a:pt x="195399" y="318324"/>
                    <a:pt x="200262" y="318933"/>
                    <a:pt x="205056" y="319754"/>
                  </a:cubicBezTo>
                  <a:cubicBezTo>
                    <a:pt x="206681" y="319754"/>
                    <a:pt x="207780" y="319472"/>
                    <a:pt x="208353" y="318910"/>
                  </a:cubicBezTo>
                  <a:cubicBezTo>
                    <a:pt x="208927" y="318347"/>
                    <a:pt x="209325" y="317503"/>
                    <a:pt x="209547" y="316378"/>
                  </a:cubicBezTo>
                  <a:cubicBezTo>
                    <a:pt x="209852" y="309932"/>
                    <a:pt x="210227" y="303556"/>
                    <a:pt x="210672" y="297250"/>
                  </a:cubicBezTo>
                  <a:cubicBezTo>
                    <a:pt x="211117" y="290945"/>
                    <a:pt x="211492" y="284569"/>
                    <a:pt x="211796" y="278122"/>
                  </a:cubicBezTo>
                  <a:cubicBezTo>
                    <a:pt x="212042" y="277513"/>
                    <a:pt x="212112" y="276763"/>
                    <a:pt x="212007" y="275872"/>
                  </a:cubicBezTo>
                  <a:cubicBezTo>
                    <a:pt x="211901" y="274981"/>
                    <a:pt x="211831" y="274231"/>
                    <a:pt x="211796" y="273622"/>
                  </a:cubicBezTo>
                  <a:cubicBezTo>
                    <a:pt x="209829" y="273587"/>
                    <a:pt x="207863" y="273516"/>
                    <a:pt x="205898" y="273411"/>
                  </a:cubicBezTo>
                  <a:close/>
                  <a:moveTo>
                    <a:pt x="251150" y="266881"/>
                  </a:moveTo>
                  <a:cubicBezTo>
                    <a:pt x="254804" y="269126"/>
                    <a:pt x="261129" y="270249"/>
                    <a:pt x="270124" y="270249"/>
                  </a:cubicBezTo>
                  <a:cubicBezTo>
                    <a:pt x="279119" y="270249"/>
                    <a:pt x="285725" y="269126"/>
                    <a:pt x="289942" y="266881"/>
                  </a:cubicBezTo>
                  <a:close/>
                  <a:moveTo>
                    <a:pt x="143287" y="246668"/>
                  </a:moveTo>
                  <a:cubicBezTo>
                    <a:pt x="143064" y="247771"/>
                    <a:pt x="143228" y="248804"/>
                    <a:pt x="143779" y="249767"/>
                  </a:cubicBezTo>
                  <a:cubicBezTo>
                    <a:pt x="144330" y="250729"/>
                    <a:pt x="144916" y="251762"/>
                    <a:pt x="145537" y="252866"/>
                  </a:cubicBezTo>
                  <a:cubicBezTo>
                    <a:pt x="146991" y="254827"/>
                    <a:pt x="148444" y="256821"/>
                    <a:pt x="149898" y="258847"/>
                  </a:cubicBezTo>
                  <a:cubicBezTo>
                    <a:pt x="151351" y="260874"/>
                    <a:pt x="152523" y="262999"/>
                    <a:pt x="153414" y="265221"/>
                  </a:cubicBezTo>
                  <a:cubicBezTo>
                    <a:pt x="154879" y="270032"/>
                    <a:pt x="156168" y="275131"/>
                    <a:pt x="157281" y="280518"/>
                  </a:cubicBezTo>
                  <a:cubicBezTo>
                    <a:pt x="158394" y="285906"/>
                    <a:pt x="158980" y="291296"/>
                    <a:pt x="159039" y="296688"/>
                  </a:cubicBezTo>
                  <a:lnTo>
                    <a:pt x="159039" y="301188"/>
                  </a:lnTo>
                  <a:cubicBezTo>
                    <a:pt x="159331" y="300649"/>
                    <a:pt x="159588" y="300321"/>
                    <a:pt x="159810" y="300204"/>
                  </a:cubicBezTo>
                  <a:cubicBezTo>
                    <a:pt x="160032" y="300087"/>
                    <a:pt x="160149" y="300040"/>
                    <a:pt x="160161" y="300063"/>
                  </a:cubicBezTo>
                  <a:lnTo>
                    <a:pt x="161283" y="298938"/>
                  </a:lnTo>
                  <a:cubicBezTo>
                    <a:pt x="164335" y="294391"/>
                    <a:pt x="167632" y="289984"/>
                    <a:pt x="171174" y="285717"/>
                  </a:cubicBezTo>
                  <a:cubicBezTo>
                    <a:pt x="174717" y="281451"/>
                    <a:pt x="178715" y="277607"/>
                    <a:pt x="183170" y="274184"/>
                  </a:cubicBezTo>
                  <a:cubicBezTo>
                    <a:pt x="185099" y="272473"/>
                    <a:pt x="187133" y="270973"/>
                    <a:pt x="189272" y="269685"/>
                  </a:cubicBezTo>
                  <a:cubicBezTo>
                    <a:pt x="191412" y="268397"/>
                    <a:pt x="193867" y="267462"/>
                    <a:pt x="196638" y="266881"/>
                  </a:cubicBezTo>
                  <a:cubicBezTo>
                    <a:pt x="199210" y="266640"/>
                    <a:pt x="201642" y="266015"/>
                    <a:pt x="203934" y="265007"/>
                  </a:cubicBezTo>
                  <a:cubicBezTo>
                    <a:pt x="206225" y="263999"/>
                    <a:pt x="208097" y="262394"/>
                    <a:pt x="209547" y="260191"/>
                  </a:cubicBezTo>
                  <a:cubicBezTo>
                    <a:pt x="207596" y="259471"/>
                    <a:pt x="201704" y="257968"/>
                    <a:pt x="191872" y="255683"/>
                  </a:cubicBezTo>
                  <a:cubicBezTo>
                    <a:pt x="182040" y="253398"/>
                    <a:pt x="172113" y="251269"/>
                    <a:pt x="162093" y="249297"/>
                  </a:cubicBezTo>
                  <a:cubicBezTo>
                    <a:pt x="152072" y="247325"/>
                    <a:pt x="145803" y="246449"/>
                    <a:pt x="143287" y="246668"/>
                  </a:cubicBezTo>
                  <a:close/>
                  <a:moveTo>
                    <a:pt x="242783" y="231526"/>
                  </a:moveTo>
                  <a:cubicBezTo>
                    <a:pt x="232937" y="231353"/>
                    <a:pt x="223153" y="231748"/>
                    <a:pt x="213433" y="232711"/>
                  </a:cubicBezTo>
                  <a:cubicBezTo>
                    <a:pt x="193993" y="234636"/>
                    <a:pt x="174737" y="237782"/>
                    <a:pt x="155664" y="242148"/>
                  </a:cubicBezTo>
                  <a:cubicBezTo>
                    <a:pt x="156520" y="242710"/>
                    <a:pt x="157480" y="243131"/>
                    <a:pt x="158545" y="243412"/>
                  </a:cubicBezTo>
                  <a:cubicBezTo>
                    <a:pt x="159611" y="243694"/>
                    <a:pt x="160710" y="243834"/>
                    <a:pt x="161844" y="243835"/>
                  </a:cubicBezTo>
                  <a:cubicBezTo>
                    <a:pt x="166357" y="244105"/>
                    <a:pt x="170940" y="244269"/>
                    <a:pt x="175593" y="244328"/>
                  </a:cubicBezTo>
                  <a:cubicBezTo>
                    <a:pt x="180247" y="244387"/>
                    <a:pt x="184830" y="244410"/>
                    <a:pt x="189343" y="244399"/>
                  </a:cubicBezTo>
                  <a:lnTo>
                    <a:pt x="210672" y="244399"/>
                  </a:lnTo>
                  <a:cubicBezTo>
                    <a:pt x="218531" y="244410"/>
                    <a:pt x="226425" y="244387"/>
                    <a:pt x="234354" y="244328"/>
                  </a:cubicBezTo>
                  <a:cubicBezTo>
                    <a:pt x="242284" y="244269"/>
                    <a:pt x="250318" y="244105"/>
                    <a:pt x="258458" y="243835"/>
                  </a:cubicBezTo>
                  <a:cubicBezTo>
                    <a:pt x="261305" y="243893"/>
                    <a:pt x="264186" y="243776"/>
                    <a:pt x="267102" y="243484"/>
                  </a:cubicBezTo>
                  <a:cubicBezTo>
                    <a:pt x="270019" y="243192"/>
                    <a:pt x="272759" y="242374"/>
                    <a:pt x="275324" y="241031"/>
                  </a:cubicBezTo>
                  <a:cubicBezTo>
                    <a:pt x="275676" y="240763"/>
                    <a:pt x="276097" y="240460"/>
                    <a:pt x="276589" y="240122"/>
                  </a:cubicBezTo>
                  <a:cubicBezTo>
                    <a:pt x="277081" y="239785"/>
                    <a:pt x="277222" y="239342"/>
                    <a:pt x="277011" y="238795"/>
                  </a:cubicBezTo>
                  <a:cubicBezTo>
                    <a:pt x="277011" y="238236"/>
                    <a:pt x="276870" y="237785"/>
                    <a:pt x="276589" y="237443"/>
                  </a:cubicBezTo>
                  <a:cubicBezTo>
                    <a:pt x="276308" y="237101"/>
                    <a:pt x="275887" y="236795"/>
                    <a:pt x="275324" y="236525"/>
                  </a:cubicBezTo>
                  <a:cubicBezTo>
                    <a:pt x="275032" y="236236"/>
                    <a:pt x="274633" y="235981"/>
                    <a:pt x="274130" y="235761"/>
                  </a:cubicBezTo>
                  <a:cubicBezTo>
                    <a:pt x="273626" y="235541"/>
                    <a:pt x="273087" y="235426"/>
                    <a:pt x="272513" y="235414"/>
                  </a:cubicBezTo>
                  <a:cubicBezTo>
                    <a:pt x="266048" y="235090"/>
                    <a:pt x="259583" y="234766"/>
                    <a:pt x="253118" y="234442"/>
                  </a:cubicBezTo>
                  <a:cubicBezTo>
                    <a:pt x="246652" y="234118"/>
                    <a:pt x="240187" y="234071"/>
                    <a:pt x="233722" y="234303"/>
                  </a:cubicBezTo>
                  <a:cubicBezTo>
                    <a:pt x="227268" y="234349"/>
                    <a:pt x="220920" y="234673"/>
                    <a:pt x="214680" y="235276"/>
                  </a:cubicBezTo>
                  <a:cubicBezTo>
                    <a:pt x="208440" y="235879"/>
                    <a:pt x="202239" y="236483"/>
                    <a:pt x="196077" y="237089"/>
                  </a:cubicBezTo>
                  <a:cubicBezTo>
                    <a:pt x="194954" y="237112"/>
                    <a:pt x="193832" y="237206"/>
                    <a:pt x="192710" y="237370"/>
                  </a:cubicBezTo>
                  <a:cubicBezTo>
                    <a:pt x="191587" y="237535"/>
                    <a:pt x="190465" y="237629"/>
                    <a:pt x="189343" y="237652"/>
                  </a:cubicBezTo>
                  <a:cubicBezTo>
                    <a:pt x="203088" y="234948"/>
                    <a:pt x="216875" y="233392"/>
                    <a:pt x="230704" y="232985"/>
                  </a:cubicBezTo>
                  <a:cubicBezTo>
                    <a:pt x="244533" y="232578"/>
                    <a:pt x="258469" y="232832"/>
                    <a:pt x="272513" y="233747"/>
                  </a:cubicBezTo>
                  <a:cubicBezTo>
                    <a:pt x="262540" y="232439"/>
                    <a:pt x="252630" y="231699"/>
                    <a:pt x="242783" y="231526"/>
                  </a:cubicBezTo>
                  <a:close/>
                  <a:moveTo>
                    <a:pt x="455130" y="74677"/>
                  </a:moveTo>
                  <a:cubicBezTo>
                    <a:pt x="458443" y="74408"/>
                    <a:pt x="461089" y="74947"/>
                    <a:pt x="463068" y="76295"/>
                  </a:cubicBezTo>
                  <a:cubicBezTo>
                    <a:pt x="465046" y="77643"/>
                    <a:pt x="466709" y="79730"/>
                    <a:pt x="468055" y="82555"/>
                  </a:cubicBezTo>
                  <a:cubicBezTo>
                    <a:pt x="469694" y="85931"/>
                    <a:pt x="470771" y="89448"/>
                    <a:pt x="471287" y="93106"/>
                  </a:cubicBezTo>
                  <a:cubicBezTo>
                    <a:pt x="471802" y="96763"/>
                    <a:pt x="472036" y="100562"/>
                    <a:pt x="471989" y="104501"/>
                  </a:cubicBezTo>
                  <a:cubicBezTo>
                    <a:pt x="472645" y="123045"/>
                    <a:pt x="471333" y="141021"/>
                    <a:pt x="468055" y="158429"/>
                  </a:cubicBezTo>
                  <a:cubicBezTo>
                    <a:pt x="466966" y="163795"/>
                    <a:pt x="466053" y="169091"/>
                    <a:pt x="465316" y="174316"/>
                  </a:cubicBezTo>
                  <a:cubicBezTo>
                    <a:pt x="464578" y="179542"/>
                    <a:pt x="463805" y="184556"/>
                    <a:pt x="462997" y="189360"/>
                  </a:cubicBezTo>
                  <a:cubicBezTo>
                    <a:pt x="462119" y="193554"/>
                    <a:pt x="461066" y="197538"/>
                    <a:pt x="459836" y="201311"/>
                  </a:cubicBezTo>
                  <a:cubicBezTo>
                    <a:pt x="458607" y="205083"/>
                    <a:pt x="457413" y="208786"/>
                    <a:pt x="456254" y="212418"/>
                  </a:cubicBezTo>
                  <a:cubicBezTo>
                    <a:pt x="453994" y="219971"/>
                    <a:pt x="451629" y="227342"/>
                    <a:pt x="449159" y="234531"/>
                  </a:cubicBezTo>
                  <a:cubicBezTo>
                    <a:pt x="446689" y="241719"/>
                    <a:pt x="444183" y="248956"/>
                    <a:pt x="441642" y="256240"/>
                  </a:cubicBezTo>
                  <a:cubicBezTo>
                    <a:pt x="440273" y="260441"/>
                    <a:pt x="438797" y="264424"/>
                    <a:pt x="437217" y="268190"/>
                  </a:cubicBezTo>
                  <a:cubicBezTo>
                    <a:pt x="435636" y="271956"/>
                    <a:pt x="433740" y="275647"/>
                    <a:pt x="431527" y="279264"/>
                  </a:cubicBezTo>
                  <a:cubicBezTo>
                    <a:pt x="431269" y="279264"/>
                    <a:pt x="431082" y="279404"/>
                    <a:pt x="430965" y="279684"/>
                  </a:cubicBezTo>
                  <a:cubicBezTo>
                    <a:pt x="430848" y="279964"/>
                    <a:pt x="430661" y="280384"/>
                    <a:pt x="430403" y="280944"/>
                  </a:cubicBezTo>
                  <a:lnTo>
                    <a:pt x="433213" y="280944"/>
                  </a:lnTo>
                  <a:cubicBezTo>
                    <a:pt x="435976" y="280092"/>
                    <a:pt x="438598" y="279695"/>
                    <a:pt x="441080" y="279754"/>
                  </a:cubicBezTo>
                  <a:cubicBezTo>
                    <a:pt x="443563" y="279812"/>
                    <a:pt x="446185" y="280395"/>
                    <a:pt x="448948" y="281504"/>
                  </a:cubicBezTo>
                  <a:lnTo>
                    <a:pt x="452882" y="281504"/>
                  </a:lnTo>
                  <a:cubicBezTo>
                    <a:pt x="460750" y="279917"/>
                    <a:pt x="468617" y="278610"/>
                    <a:pt x="476485" y="277583"/>
                  </a:cubicBezTo>
                  <a:cubicBezTo>
                    <a:pt x="482069" y="276545"/>
                    <a:pt x="487198" y="276802"/>
                    <a:pt x="491869" y="278354"/>
                  </a:cubicBezTo>
                  <a:cubicBezTo>
                    <a:pt x="496540" y="279905"/>
                    <a:pt x="500966" y="282262"/>
                    <a:pt x="505146" y="285425"/>
                  </a:cubicBezTo>
                  <a:cubicBezTo>
                    <a:pt x="508951" y="288023"/>
                    <a:pt x="511737" y="291256"/>
                    <a:pt x="513505" y="295124"/>
                  </a:cubicBezTo>
                  <a:cubicBezTo>
                    <a:pt x="515273" y="298993"/>
                    <a:pt x="516795" y="303073"/>
                    <a:pt x="518071" y="307365"/>
                  </a:cubicBezTo>
                  <a:cubicBezTo>
                    <a:pt x="519652" y="311258"/>
                    <a:pt x="520003" y="314870"/>
                    <a:pt x="519125" y="318200"/>
                  </a:cubicBezTo>
                  <a:cubicBezTo>
                    <a:pt x="518247" y="321530"/>
                    <a:pt x="516771" y="324860"/>
                    <a:pt x="514699" y="328190"/>
                  </a:cubicBezTo>
                  <a:lnTo>
                    <a:pt x="499526" y="350611"/>
                  </a:lnTo>
                  <a:cubicBezTo>
                    <a:pt x="499058" y="351175"/>
                    <a:pt x="498308" y="351738"/>
                    <a:pt x="497278" y="352301"/>
                  </a:cubicBezTo>
                  <a:lnTo>
                    <a:pt x="509079" y="359061"/>
                  </a:lnTo>
                  <a:cubicBezTo>
                    <a:pt x="509946" y="359613"/>
                    <a:pt x="510882" y="360059"/>
                    <a:pt x="511889" y="360399"/>
                  </a:cubicBezTo>
                  <a:cubicBezTo>
                    <a:pt x="512896" y="360739"/>
                    <a:pt x="513833" y="361045"/>
                    <a:pt x="514699" y="361315"/>
                  </a:cubicBezTo>
                  <a:cubicBezTo>
                    <a:pt x="514992" y="361643"/>
                    <a:pt x="515249" y="362113"/>
                    <a:pt x="515472" y="362723"/>
                  </a:cubicBezTo>
                  <a:cubicBezTo>
                    <a:pt x="515694" y="363333"/>
                    <a:pt x="515811" y="363803"/>
                    <a:pt x="515823" y="364131"/>
                  </a:cubicBezTo>
                  <a:lnTo>
                    <a:pt x="508517" y="375398"/>
                  </a:lnTo>
                  <a:cubicBezTo>
                    <a:pt x="508225" y="375703"/>
                    <a:pt x="507967" y="376078"/>
                    <a:pt x="507745" y="376524"/>
                  </a:cubicBezTo>
                  <a:cubicBezTo>
                    <a:pt x="507522" y="376970"/>
                    <a:pt x="507405" y="377346"/>
                    <a:pt x="507393" y="377651"/>
                  </a:cubicBezTo>
                  <a:cubicBezTo>
                    <a:pt x="506855" y="378257"/>
                    <a:pt x="506387" y="378862"/>
                    <a:pt x="505989" y="379468"/>
                  </a:cubicBezTo>
                  <a:cubicBezTo>
                    <a:pt x="505591" y="380074"/>
                    <a:pt x="505122" y="380400"/>
                    <a:pt x="504584" y="380446"/>
                  </a:cubicBezTo>
                  <a:cubicBezTo>
                    <a:pt x="502675" y="381809"/>
                    <a:pt x="501153" y="383276"/>
                    <a:pt x="500018" y="384849"/>
                  </a:cubicBezTo>
                  <a:cubicBezTo>
                    <a:pt x="498882" y="386421"/>
                    <a:pt x="497781" y="388308"/>
                    <a:pt x="496716" y="390509"/>
                  </a:cubicBezTo>
                  <a:cubicBezTo>
                    <a:pt x="496482" y="391413"/>
                    <a:pt x="495124" y="392139"/>
                    <a:pt x="492642" y="392688"/>
                  </a:cubicBezTo>
                  <a:cubicBezTo>
                    <a:pt x="490160" y="393236"/>
                    <a:pt x="487959" y="393258"/>
                    <a:pt x="486038" y="392754"/>
                  </a:cubicBezTo>
                  <a:cubicBezTo>
                    <a:pt x="486132" y="394346"/>
                    <a:pt x="485945" y="395658"/>
                    <a:pt x="485476" y="396688"/>
                  </a:cubicBezTo>
                  <a:cubicBezTo>
                    <a:pt x="485500" y="395191"/>
                    <a:pt x="485172" y="393977"/>
                    <a:pt x="484493" y="393045"/>
                  </a:cubicBezTo>
                  <a:cubicBezTo>
                    <a:pt x="483814" y="392113"/>
                    <a:pt x="482643" y="392016"/>
                    <a:pt x="480981" y="392754"/>
                  </a:cubicBezTo>
                  <a:cubicBezTo>
                    <a:pt x="480758" y="391352"/>
                    <a:pt x="480360" y="390511"/>
                    <a:pt x="479786" y="390231"/>
                  </a:cubicBezTo>
                  <a:cubicBezTo>
                    <a:pt x="479213" y="389950"/>
                    <a:pt x="478112" y="390230"/>
                    <a:pt x="476485" y="391068"/>
                  </a:cubicBezTo>
                  <a:cubicBezTo>
                    <a:pt x="474167" y="392754"/>
                    <a:pt x="471778" y="393457"/>
                    <a:pt x="469320" y="393177"/>
                  </a:cubicBezTo>
                  <a:cubicBezTo>
                    <a:pt x="466861" y="392897"/>
                    <a:pt x="464754" y="391635"/>
                    <a:pt x="462997" y="389391"/>
                  </a:cubicBezTo>
                  <a:cubicBezTo>
                    <a:pt x="461909" y="388611"/>
                    <a:pt x="460995" y="388355"/>
                    <a:pt x="460258" y="388622"/>
                  </a:cubicBezTo>
                  <a:cubicBezTo>
                    <a:pt x="459520" y="388890"/>
                    <a:pt x="458748" y="389333"/>
                    <a:pt x="457940" y="389950"/>
                  </a:cubicBezTo>
                  <a:cubicBezTo>
                    <a:pt x="455704" y="391387"/>
                    <a:pt x="453432" y="393001"/>
                    <a:pt x="451126" y="394792"/>
                  </a:cubicBezTo>
                  <a:cubicBezTo>
                    <a:pt x="448819" y="396583"/>
                    <a:pt x="446408" y="398339"/>
                    <a:pt x="443890" y="400060"/>
                  </a:cubicBezTo>
                  <a:cubicBezTo>
                    <a:pt x="438551" y="403397"/>
                    <a:pt x="432933" y="405855"/>
                    <a:pt x="427035" y="407436"/>
                  </a:cubicBezTo>
                  <a:cubicBezTo>
                    <a:pt x="421137" y="409016"/>
                    <a:pt x="414963" y="409930"/>
                    <a:pt x="408513" y="410175"/>
                  </a:cubicBezTo>
                  <a:cubicBezTo>
                    <a:pt x="405206" y="410082"/>
                    <a:pt x="402145" y="409426"/>
                    <a:pt x="399329" y="408209"/>
                  </a:cubicBezTo>
                  <a:cubicBezTo>
                    <a:pt x="396513" y="406991"/>
                    <a:pt x="393591" y="405773"/>
                    <a:pt x="390565" y="404556"/>
                  </a:cubicBezTo>
                  <a:cubicBezTo>
                    <a:pt x="385514" y="402963"/>
                    <a:pt x="380457" y="400528"/>
                    <a:pt x="375396" y="397250"/>
                  </a:cubicBezTo>
                  <a:cubicBezTo>
                    <a:pt x="373709" y="396161"/>
                    <a:pt x="371882" y="395388"/>
                    <a:pt x="369914" y="394932"/>
                  </a:cubicBezTo>
                  <a:cubicBezTo>
                    <a:pt x="367946" y="394475"/>
                    <a:pt x="365838" y="394124"/>
                    <a:pt x="363589" y="393878"/>
                  </a:cubicBezTo>
                  <a:cubicBezTo>
                    <a:pt x="362184" y="393410"/>
                    <a:pt x="360778" y="393223"/>
                    <a:pt x="359373" y="393316"/>
                  </a:cubicBezTo>
                  <a:cubicBezTo>
                    <a:pt x="357967" y="393410"/>
                    <a:pt x="356562" y="393223"/>
                    <a:pt x="355156" y="392754"/>
                  </a:cubicBezTo>
                  <a:cubicBezTo>
                    <a:pt x="351865" y="392836"/>
                    <a:pt x="349312" y="393656"/>
                    <a:pt x="347497" y="395213"/>
                  </a:cubicBezTo>
                  <a:cubicBezTo>
                    <a:pt x="345681" y="396770"/>
                    <a:pt x="344112" y="398573"/>
                    <a:pt x="342788" y="400622"/>
                  </a:cubicBezTo>
                  <a:cubicBezTo>
                    <a:pt x="341418" y="402542"/>
                    <a:pt x="339942" y="403760"/>
                    <a:pt x="338361" y="404275"/>
                  </a:cubicBezTo>
                  <a:cubicBezTo>
                    <a:pt x="336780" y="404790"/>
                    <a:pt x="334882" y="404883"/>
                    <a:pt x="332669" y="404556"/>
                  </a:cubicBezTo>
                  <a:lnTo>
                    <a:pt x="332669" y="407366"/>
                  </a:lnTo>
                  <a:cubicBezTo>
                    <a:pt x="332938" y="407670"/>
                    <a:pt x="333102" y="408045"/>
                    <a:pt x="333160" y="408489"/>
                  </a:cubicBezTo>
                  <a:cubicBezTo>
                    <a:pt x="333219" y="408934"/>
                    <a:pt x="333242" y="409309"/>
                    <a:pt x="333231" y="409613"/>
                  </a:cubicBezTo>
                  <a:cubicBezTo>
                    <a:pt x="332973" y="409883"/>
                    <a:pt x="332786" y="410047"/>
                    <a:pt x="332669" y="410105"/>
                  </a:cubicBezTo>
                  <a:cubicBezTo>
                    <a:pt x="332551" y="410164"/>
                    <a:pt x="332364" y="410187"/>
                    <a:pt x="332106" y="410175"/>
                  </a:cubicBezTo>
                  <a:cubicBezTo>
                    <a:pt x="331556" y="409016"/>
                    <a:pt x="330970" y="407682"/>
                    <a:pt x="330350" y="406171"/>
                  </a:cubicBezTo>
                  <a:cubicBezTo>
                    <a:pt x="329729" y="404661"/>
                    <a:pt x="329003" y="403186"/>
                    <a:pt x="328171" y="401746"/>
                  </a:cubicBezTo>
                  <a:cubicBezTo>
                    <a:pt x="326473" y="403221"/>
                    <a:pt x="324669" y="404204"/>
                    <a:pt x="322760" y="404696"/>
                  </a:cubicBezTo>
                  <a:cubicBezTo>
                    <a:pt x="320851" y="405188"/>
                    <a:pt x="318906" y="404766"/>
                    <a:pt x="316927" y="403432"/>
                  </a:cubicBezTo>
                  <a:cubicBezTo>
                    <a:pt x="315533" y="402530"/>
                    <a:pt x="314245" y="401383"/>
                    <a:pt x="313062" y="399990"/>
                  </a:cubicBezTo>
                  <a:cubicBezTo>
                    <a:pt x="311879" y="398596"/>
                    <a:pt x="310731" y="397309"/>
                    <a:pt x="309618" y="396126"/>
                  </a:cubicBezTo>
                  <a:lnTo>
                    <a:pt x="307932" y="394440"/>
                  </a:lnTo>
                  <a:cubicBezTo>
                    <a:pt x="306081" y="395611"/>
                    <a:pt x="304723" y="396079"/>
                    <a:pt x="303856" y="395846"/>
                  </a:cubicBezTo>
                  <a:cubicBezTo>
                    <a:pt x="302989" y="395613"/>
                    <a:pt x="301912" y="394398"/>
                    <a:pt x="300623" y="392201"/>
                  </a:cubicBezTo>
                  <a:cubicBezTo>
                    <a:pt x="299780" y="390771"/>
                    <a:pt x="299077" y="389193"/>
                    <a:pt x="298515" y="387468"/>
                  </a:cubicBezTo>
                  <a:cubicBezTo>
                    <a:pt x="297953" y="385743"/>
                    <a:pt x="297531" y="384154"/>
                    <a:pt x="297250" y="382699"/>
                  </a:cubicBezTo>
                  <a:cubicBezTo>
                    <a:pt x="296137" y="375943"/>
                    <a:pt x="295130" y="369189"/>
                    <a:pt x="294228" y="362437"/>
                  </a:cubicBezTo>
                  <a:cubicBezTo>
                    <a:pt x="293326" y="355686"/>
                    <a:pt x="292460" y="348941"/>
                    <a:pt x="291628" y="342204"/>
                  </a:cubicBezTo>
                  <a:cubicBezTo>
                    <a:pt x="291089" y="336334"/>
                    <a:pt x="290621" y="330419"/>
                    <a:pt x="290223" y="324459"/>
                  </a:cubicBezTo>
                  <a:cubicBezTo>
                    <a:pt x="289824" y="318498"/>
                    <a:pt x="289356" y="312429"/>
                    <a:pt x="288817" y="306252"/>
                  </a:cubicBezTo>
                  <a:lnTo>
                    <a:pt x="287131" y="293875"/>
                  </a:lnTo>
                  <a:cubicBezTo>
                    <a:pt x="289614" y="292832"/>
                    <a:pt x="291816" y="292668"/>
                    <a:pt x="293736" y="293383"/>
                  </a:cubicBezTo>
                  <a:cubicBezTo>
                    <a:pt x="295657" y="294098"/>
                    <a:pt x="297578" y="295199"/>
                    <a:pt x="299499" y="296688"/>
                  </a:cubicBezTo>
                  <a:cubicBezTo>
                    <a:pt x="307065" y="300380"/>
                    <a:pt x="313858" y="304951"/>
                    <a:pt x="319879" y="310401"/>
                  </a:cubicBezTo>
                  <a:cubicBezTo>
                    <a:pt x="325899" y="315851"/>
                    <a:pt x="331286" y="321969"/>
                    <a:pt x="336042" y="328755"/>
                  </a:cubicBezTo>
                  <a:lnTo>
                    <a:pt x="337728" y="332131"/>
                  </a:lnTo>
                  <a:cubicBezTo>
                    <a:pt x="347907" y="325954"/>
                    <a:pt x="358049" y="319883"/>
                    <a:pt x="368154" y="313917"/>
                  </a:cubicBezTo>
                  <a:cubicBezTo>
                    <a:pt x="378259" y="307951"/>
                    <a:pt x="387973" y="302021"/>
                    <a:pt x="397295" y="296125"/>
                  </a:cubicBezTo>
                  <a:lnTo>
                    <a:pt x="386639" y="286561"/>
                  </a:lnTo>
                  <a:lnTo>
                    <a:pt x="384953" y="286561"/>
                  </a:lnTo>
                  <a:cubicBezTo>
                    <a:pt x="383512" y="286327"/>
                    <a:pt x="382177" y="286092"/>
                    <a:pt x="380947" y="285858"/>
                  </a:cubicBezTo>
                  <a:cubicBezTo>
                    <a:pt x="379717" y="285624"/>
                    <a:pt x="378804" y="285108"/>
                    <a:pt x="378207" y="284311"/>
                  </a:cubicBezTo>
                  <a:cubicBezTo>
                    <a:pt x="377047" y="282107"/>
                    <a:pt x="375993" y="280045"/>
                    <a:pt x="375044" y="278122"/>
                  </a:cubicBezTo>
                  <a:cubicBezTo>
                    <a:pt x="374096" y="276200"/>
                    <a:pt x="373463" y="274138"/>
                    <a:pt x="373147" y="271934"/>
                  </a:cubicBezTo>
                  <a:cubicBezTo>
                    <a:pt x="372948" y="268590"/>
                    <a:pt x="373346" y="265348"/>
                    <a:pt x="374341" y="262207"/>
                  </a:cubicBezTo>
                  <a:cubicBezTo>
                    <a:pt x="375337" y="259066"/>
                    <a:pt x="376438" y="255952"/>
                    <a:pt x="377644" y="252866"/>
                  </a:cubicBezTo>
                  <a:cubicBezTo>
                    <a:pt x="379354" y="247234"/>
                    <a:pt x="380573" y="241615"/>
                    <a:pt x="381299" y="236008"/>
                  </a:cubicBezTo>
                  <a:cubicBezTo>
                    <a:pt x="382025" y="230401"/>
                    <a:pt x="382119" y="224787"/>
                    <a:pt x="381580" y="219166"/>
                  </a:cubicBezTo>
                  <a:lnTo>
                    <a:pt x="379893" y="202857"/>
                  </a:lnTo>
                  <a:lnTo>
                    <a:pt x="388322" y="219729"/>
                  </a:lnTo>
                  <a:cubicBezTo>
                    <a:pt x="389759" y="222530"/>
                    <a:pt x="391371" y="225361"/>
                    <a:pt x="393159" y="228223"/>
                  </a:cubicBezTo>
                  <a:cubicBezTo>
                    <a:pt x="394947" y="231084"/>
                    <a:pt x="396700" y="234040"/>
                    <a:pt x="398417" y="237089"/>
                  </a:cubicBezTo>
                  <a:cubicBezTo>
                    <a:pt x="398698" y="237100"/>
                    <a:pt x="398978" y="237077"/>
                    <a:pt x="399259" y="237018"/>
                  </a:cubicBezTo>
                  <a:cubicBezTo>
                    <a:pt x="399539" y="236960"/>
                    <a:pt x="399819" y="236795"/>
                    <a:pt x="400100" y="236525"/>
                  </a:cubicBezTo>
                  <a:cubicBezTo>
                    <a:pt x="400404" y="234326"/>
                    <a:pt x="400918" y="232189"/>
                    <a:pt x="401642" y="230116"/>
                  </a:cubicBezTo>
                  <a:cubicBezTo>
                    <a:pt x="402367" y="228042"/>
                    <a:pt x="403161" y="225891"/>
                    <a:pt x="404026" y="223665"/>
                  </a:cubicBezTo>
                  <a:cubicBezTo>
                    <a:pt x="405732" y="218030"/>
                    <a:pt x="407368" y="212429"/>
                    <a:pt x="408933" y="206864"/>
                  </a:cubicBezTo>
                  <a:cubicBezTo>
                    <a:pt x="410499" y="201299"/>
                    <a:pt x="411854" y="195839"/>
                    <a:pt x="413000" y="190485"/>
                  </a:cubicBezTo>
                  <a:cubicBezTo>
                    <a:pt x="415056" y="182037"/>
                    <a:pt x="416972" y="173625"/>
                    <a:pt x="418748" y="165248"/>
                  </a:cubicBezTo>
                  <a:cubicBezTo>
                    <a:pt x="420524" y="156871"/>
                    <a:pt x="421599" y="148599"/>
                    <a:pt x="421973" y="140433"/>
                  </a:cubicBezTo>
                  <a:cubicBezTo>
                    <a:pt x="421880" y="129795"/>
                    <a:pt x="422067" y="119130"/>
                    <a:pt x="422535" y="108440"/>
                  </a:cubicBezTo>
                  <a:cubicBezTo>
                    <a:pt x="422605" y="106775"/>
                    <a:pt x="422325" y="105743"/>
                    <a:pt x="421693" y="105345"/>
                  </a:cubicBezTo>
                  <a:cubicBezTo>
                    <a:pt x="421062" y="104946"/>
                    <a:pt x="419660" y="105040"/>
                    <a:pt x="417486" y="105626"/>
                  </a:cubicBezTo>
                  <a:cubicBezTo>
                    <a:pt x="414367" y="105884"/>
                    <a:pt x="411212" y="106212"/>
                    <a:pt x="408022" y="106611"/>
                  </a:cubicBezTo>
                  <a:cubicBezTo>
                    <a:pt x="404832" y="107009"/>
                    <a:pt x="401817" y="107619"/>
                    <a:pt x="398978" y="108440"/>
                  </a:cubicBezTo>
                  <a:lnTo>
                    <a:pt x="368649" y="116880"/>
                  </a:lnTo>
                  <a:cubicBezTo>
                    <a:pt x="360532" y="118955"/>
                    <a:pt x="352310" y="121135"/>
                    <a:pt x="343983" y="123420"/>
                  </a:cubicBezTo>
                  <a:cubicBezTo>
                    <a:pt x="335655" y="125705"/>
                    <a:pt x="327011" y="127461"/>
                    <a:pt x="318051" y="128687"/>
                  </a:cubicBezTo>
                  <a:lnTo>
                    <a:pt x="315240" y="128687"/>
                  </a:lnTo>
                  <a:cubicBezTo>
                    <a:pt x="316365" y="128164"/>
                    <a:pt x="317489" y="127815"/>
                    <a:pt x="318614" y="127641"/>
                  </a:cubicBezTo>
                  <a:cubicBezTo>
                    <a:pt x="319738" y="127466"/>
                    <a:pt x="320862" y="127255"/>
                    <a:pt x="321987" y="127009"/>
                  </a:cubicBezTo>
                  <a:cubicBezTo>
                    <a:pt x="332915" y="125203"/>
                    <a:pt x="343667" y="122765"/>
                    <a:pt x="354243" y="119694"/>
                  </a:cubicBezTo>
                  <a:cubicBezTo>
                    <a:pt x="364819" y="116622"/>
                    <a:pt x="375431" y="113621"/>
                    <a:pt x="386077" y="110690"/>
                  </a:cubicBezTo>
                  <a:cubicBezTo>
                    <a:pt x="390296" y="109330"/>
                    <a:pt x="394620" y="108252"/>
                    <a:pt x="399048" y="107455"/>
                  </a:cubicBezTo>
                  <a:cubicBezTo>
                    <a:pt x="403477" y="106658"/>
                    <a:pt x="407940" y="105860"/>
                    <a:pt x="412439" y="105063"/>
                  </a:cubicBezTo>
                  <a:lnTo>
                    <a:pt x="421973" y="102813"/>
                  </a:lnTo>
                  <a:lnTo>
                    <a:pt x="421973" y="101687"/>
                  </a:lnTo>
                  <a:lnTo>
                    <a:pt x="419730" y="101124"/>
                  </a:lnTo>
                  <a:lnTo>
                    <a:pt x="395052" y="106189"/>
                  </a:lnTo>
                  <a:cubicBezTo>
                    <a:pt x="387179" y="108744"/>
                    <a:pt x="379197" y="111230"/>
                    <a:pt x="371106" y="113645"/>
                  </a:cubicBezTo>
                  <a:cubicBezTo>
                    <a:pt x="363015" y="116060"/>
                    <a:pt x="354888" y="118263"/>
                    <a:pt x="346724" y="120256"/>
                  </a:cubicBezTo>
                  <a:cubicBezTo>
                    <a:pt x="341968" y="121663"/>
                    <a:pt x="337283" y="122789"/>
                    <a:pt x="332669" y="123633"/>
                  </a:cubicBezTo>
                  <a:cubicBezTo>
                    <a:pt x="328054" y="124477"/>
                    <a:pt x="323369" y="125039"/>
                    <a:pt x="318614" y="125321"/>
                  </a:cubicBezTo>
                  <a:cubicBezTo>
                    <a:pt x="314093" y="125684"/>
                    <a:pt x="309501" y="125801"/>
                    <a:pt x="304840" y="125672"/>
                  </a:cubicBezTo>
                  <a:cubicBezTo>
                    <a:pt x="300178" y="125543"/>
                    <a:pt x="295587" y="124676"/>
                    <a:pt x="291066" y="123070"/>
                  </a:cubicBezTo>
                  <a:lnTo>
                    <a:pt x="283757" y="118568"/>
                  </a:lnTo>
                  <a:cubicBezTo>
                    <a:pt x="283453" y="118193"/>
                    <a:pt x="283219" y="117537"/>
                    <a:pt x="283055" y="116599"/>
                  </a:cubicBezTo>
                  <a:cubicBezTo>
                    <a:pt x="282891" y="115661"/>
                    <a:pt x="282937" y="115004"/>
                    <a:pt x="283195" y="114629"/>
                  </a:cubicBezTo>
                  <a:cubicBezTo>
                    <a:pt x="283453" y="113996"/>
                    <a:pt x="283921" y="113434"/>
                    <a:pt x="284601" y="112941"/>
                  </a:cubicBezTo>
                  <a:cubicBezTo>
                    <a:pt x="285280" y="112449"/>
                    <a:pt x="286311" y="112449"/>
                    <a:pt x="287693" y="112941"/>
                  </a:cubicBezTo>
                  <a:cubicBezTo>
                    <a:pt x="287986" y="113223"/>
                    <a:pt x="288384" y="113363"/>
                    <a:pt x="288887" y="113363"/>
                  </a:cubicBezTo>
                  <a:cubicBezTo>
                    <a:pt x="289391" y="113363"/>
                    <a:pt x="289930" y="113223"/>
                    <a:pt x="290504" y="112941"/>
                  </a:cubicBezTo>
                  <a:cubicBezTo>
                    <a:pt x="295013" y="111827"/>
                    <a:pt x="299487" y="110679"/>
                    <a:pt x="303926" y="109495"/>
                  </a:cubicBezTo>
                  <a:cubicBezTo>
                    <a:pt x="308365" y="108311"/>
                    <a:pt x="312699" y="107021"/>
                    <a:pt x="316927" y="105626"/>
                  </a:cubicBezTo>
                  <a:cubicBezTo>
                    <a:pt x="323966" y="103047"/>
                    <a:pt x="330970" y="100327"/>
                    <a:pt x="337939" y="97467"/>
                  </a:cubicBezTo>
                  <a:cubicBezTo>
                    <a:pt x="344908" y="94606"/>
                    <a:pt x="351772" y="91887"/>
                    <a:pt x="358530" y="89308"/>
                  </a:cubicBezTo>
                  <a:cubicBezTo>
                    <a:pt x="363285" y="87971"/>
                    <a:pt x="367970" y="86846"/>
                    <a:pt x="372585" y="85931"/>
                  </a:cubicBezTo>
                  <a:cubicBezTo>
                    <a:pt x="377199" y="85017"/>
                    <a:pt x="381884" y="83892"/>
                    <a:pt x="386639" y="82555"/>
                  </a:cubicBezTo>
                  <a:cubicBezTo>
                    <a:pt x="390857" y="81606"/>
                    <a:pt x="395181" y="80691"/>
                    <a:pt x="399609" y="79812"/>
                  </a:cubicBezTo>
                  <a:cubicBezTo>
                    <a:pt x="404038" y="78933"/>
                    <a:pt x="408501" y="78722"/>
                    <a:pt x="413000" y="79179"/>
                  </a:cubicBezTo>
                  <a:cubicBezTo>
                    <a:pt x="413841" y="79167"/>
                    <a:pt x="414682" y="79191"/>
                    <a:pt x="415523" y="79249"/>
                  </a:cubicBezTo>
                  <a:cubicBezTo>
                    <a:pt x="416365" y="79308"/>
                    <a:pt x="417206" y="79472"/>
                    <a:pt x="418047" y="79742"/>
                  </a:cubicBezTo>
                  <a:cubicBezTo>
                    <a:pt x="421451" y="80551"/>
                    <a:pt x="424890" y="80762"/>
                    <a:pt x="428367" y="80375"/>
                  </a:cubicBezTo>
                  <a:cubicBezTo>
                    <a:pt x="431843" y="79988"/>
                    <a:pt x="435144" y="79214"/>
                    <a:pt x="438271" y="78054"/>
                  </a:cubicBezTo>
                  <a:cubicBezTo>
                    <a:pt x="440987" y="76928"/>
                    <a:pt x="443984" y="76365"/>
                    <a:pt x="447262" y="76365"/>
                  </a:cubicBezTo>
                  <a:cubicBezTo>
                    <a:pt x="446712" y="76354"/>
                    <a:pt x="446267" y="76236"/>
                    <a:pt x="445927" y="76014"/>
                  </a:cubicBezTo>
                  <a:cubicBezTo>
                    <a:pt x="445588" y="75791"/>
                    <a:pt x="445284" y="75533"/>
                    <a:pt x="445014" y="75240"/>
                  </a:cubicBezTo>
                  <a:cubicBezTo>
                    <a:pt x="446735" y="75217"/>
                    <a:pt x="448491" y="75123"/>
                    <a:pt x="450283" y="74959"/>
                  </a:cubicBezTo>
                  <a:cubicBezTo>
                    <a:pt x="452074" y="74795"/>
                    <a:pt x="453690" y="74701"/>
                    <a:pt x="455130" y="74677"/>
                  </a:cubicBezTo>
                  <a:close/>
                  <a:moveTo>
                    <a:pt x="207300" y="57325"/>
                  </a:moveTo>
                  <a:cubicBezTo>
                    <a:pt x="207335" y="57876"/>
                    <a:pt x="207406" y="58461"/>
                    <a:pt x="207511" y="59082"/>
                  </a:cubicBezTo>
                  <a:cubicBezTo>
                    <a:pt x="207616" y="59702"/>
                    <a:pt x="207546" y="60428"/>
                    <a:pt x="207300" y="61259"/>
                  </a:cubicBezTo>
                  <a:cubicBezTo>
                    <a:pt x="204703" y="68838"/>
                    <a:pt x="201616" y="76362"/>
                    <a:pt x="198040" y="83832"/>
                  </a:cubicBezTo>
                  <a:cubicBezTo>
                    <a:pt x="194464" y="91302"/>
                    <a:pt x="190819" y="98567"/>
                    <a:pt x="187104" y="105626"/>
                  </a:cubicBezTo>
                  <a:cubicBezTo>
                    <a:pt x="184861" y="109590"/>
                    <a:pt x="182618" y="113761"/>
                    <a:pt x="180375" y="118139"/>
                  </a:cubicBezTo>
                  <a:cubicBezTo>
                    <a:pt x="178132" y="122518"/>
                    <a:pt x="175889" y="126956"/>
                    <a:pt x="173646" y="131453"/>
                  </a:cubicBezTo>
                  <a:lnTo>
                    <a:pt x="176450" y="129794"/>
                  </a:lnTo>
                  <a:cubicBezTo>
                    <a:pt x="179768" y="127521"/>
                    <a:pt x="182945" y="125209"/>
                    <a:pt x="185983" y="122855"/>
                  </a:cubicBezTo>
                  <a:cubicBezTo>
                    <a:pt x="189020" y="120502"/>
                    <a:pt x="192198" y="118323"/>
                    <a:pt x="195516" y="116317"/>
                  </a:cubicBezTo>
                  <a:cubicBezTo>
                    <a:pt x="199734" y="113527"/>
                    <a:pt x="204201" y="111511"/>
                    <a:pt x="208919" y="110268"/>
                  </a:cubicBezTo>
                  <a:cubicBezTo>
                    <a:pt x="213637" y="109026"/>
                    <a:pt x="218532" y="108416"/>
                    <a:pt x="223604" y="108440"/>
                  </a:cubicBezTo>
                  <a:cubicBezTo>
                    <a:pt x="226379" y="108686"/>
                    <a:pt x="228980" y="108897"/>
                    <a:pt x="231404" y="109073"/>
                  </a:cubicBezTo>
                  <a:cubicBezTo>
                    <a:pt x="233828" y="109248"/>
                    <a:pt x="236288" y="109600"/>
                    <a:pt x="238783" y="110128"/>
                  </a:cubicBezTo>
                  <a:cubicBezTo>
                    <a:pt x="243796" y="110456"/>
                    <a:pt x="247825" y="111910"/>
                    <a:pt x="250870" y="114489"/>
                  </a:cubicBezTo>
                  <a:cubicBezTo>
                    <a:pt x="253915" y="117068"/>
                    <a:pt x="256257" y="120491"/>
                    <a:pt x="257897" y="124758"/>
                  </a:cubicBezTo>
                  <a:cubicBezTo>
                    <a:pt x="258647" y="126974"/>
                    <a:pt x="258694" y="129116"/>
                    <a:pt x="258038" y="131183"/>
                  </a:cubicBezTo>
                  <a:cubicBezTo>
                    <a:pt x="257382" y="133251"/>
                    <a:pt x="256585" y="135397"/>
                    <a:pt x="255648" y="137621"/>
                  </a:cubicBezTo>
                  <a:cubicBezTo>
                    <a:pt x="253329" y="143198"/>
                    <a:pt x="250378" y="148494"/>
                    <a:pt x="246794" y="153508"/>
                  </a:cubicBezTo>
                  <a:cubicBezTo>
                    <a:pt x="243210" y="158523"/>
                    <a:pt x="239415" y="163538"/>
                    <a:pt x="235410" y="168552"/>
                  </a:cubicBezTo>
                  <a:cubicBezTo>
                    <a:pt x="227761" y="178101"/>
                    <a:pt x="219308" y="186982"/>
                    <a:pt x="210051" y="195195"/>
                  </a:cubicBezTo>
                  <a:cubicBezTo>
                    <a:pt x="200794" y="203408"/>
                    <a:pt x="191089" y="211023"/>
                    <a:pt x="180936" y="218041"/>
                  </a:cubicBezTo>
                  <a:cubicBezTo>
                    <a:pt x="180912" y="218287"/>
                    <a:pt x="180819" y="218498"/>
                    <a:pt x="180655" y="218674"/>
                  </a:cubicBezTo>
                  <a:cubicBezTo>
                    <a:pt x="180492" y="218850"/>
                    <a:pt x="180398" y="219201"/>
                    <a:pt x="180375" y="219729"/>
                  </a:cubicBezTo>
                  <a:cubicBezTo>
                    <a:pt x="181777" y="219436"/>
                    <a:pt x="183179" y="219178"/>
                    <a:pt x="184581" y="218955"/>
                  </a:cubicBezTo>
                  <a:cubicBezTo>
                    <a:pt x="185983" y="218733"/>
                    <a:pt x="187385" y="218615"/>
                    <a:pt x="188786" y="218604"/>
                  </a:cubicBezTo>
                  <a:lnTo>
                    <a:pt x="224166" y="215229"/>
                  </a:lnTo>
                  <a:cubicBezTo>
                    <a:pt x="228663" y="214644"/>
                    <a:pt x="233161" y="214128"/>
                    <a:pt x="237658" y="213683"/>
                  </a:cubicBezTo>
                  <a:cubicBezTo>
                    <a:pt x="242156" y="213238"/>
                    <a:pt x="246653" y="213003"/>
                    <a:pt x="251151" y="212980"/>
                  </a:cubicBezTo>
                  <a:cubicBezTo>
                    <a:pt x="257358" y="212722"/>
                    <a:pt x="263636" y="212675"/>
                    <a:pt x="269984" y="212839"/>
                  </a:cubicBezTo>
                  <a:cubicBezTo>
                    <a:pt x="276332" y="213003"/>
                    <a:pt x="282610" y="213238"/>
                    <a:pt x="288818" y="213542"/>
                  </a:cubicBezTo>
                  <a:cubicBezTo>
                    <a:pt x="293303" y="213812"/>
                    <a:pt x="297403" y="214819"/>
                    <a:pt x="301116" y="216565"/>
                  </a:cubicBezTo>
                  <a:cubicBezTo>
                    <a:pt x="304828" y="218311"/>
                    <a:pt x="308225" y="220865"/>
                    <a:pt x="311305" y="224228"/>
                  </a:cubicBezTo>
                  <a:cubicBezTo>
                    <a:pt x="312664" y="225364"/>
                    <a:pt x="313741" y="225903"/>
                    <a:pt x="314538" y="225844"/>
                  </a:cubicBezTo>
                  <a:cubicBezTo>
                    <a:pt x="315334" y="225786"/>
                    <a:pt x="316131" y="225059"/>
                    <a:pt x="316927" y="223665"/>
                  </a:cubicBezTo>
                  <a:cubicBezTo>
                    <a:pt x="320558" y="219447"/>
                    <a:pt x="323978" y="215229"/>
                    <a:pt x="327187" y="211012"/>
                  </a:cubicBezTo>
                  <a:cubicBezTo>
                    <a:pt x="330396" y="206794"/>
                    <a:pt x="333535" y="202576"/>
                    <a:pt x="336604" y="198358"/>
                  </a:cubicBezTo>
                  <a:cubicBezTo>
                    <a:pt x="341956" y="190180"/>
                    <a:pt x="346993" y="181791"/>
                    <a:pt x="351713" y="173192"/>
                  </a:cubicBezTo>
                  <a:cubicBezTo>
                    <a:pt x="356433" y="164592"/>
                    <a:pt x="360766" y="155922"/>
                    <a:pt x="364713" y="147182"/>
                  </a:cubicBezTo>
                  <a:cubicBezTo>
                    <a:pt x="366166" y="144111"/>
                    <a:pt x="367337" y="140974"/>
                    <a:pt x="368227" y="137771"/>
                  </a:cubicBezTo>
                  <a:cubicBezTo>
                    <a:pt x="369117" y="134568"/>
                    <a:pt x="369445" y="131169"/>
                    <a:pt x="369211" y="127572"/>
                  </a:cubicBezTo>
                  <a:cubicBezTo>
                    <a:pt x="370874" y="127653"/>
                    <a:pt x="372186" y="128184"/>
                    <a:pt x="373146" y="129167"/>
                  </a:cubicBezTo>
                  <a:cubicBezTo>
                    <a:pt x="374106" y="130149"/>
                    <a:pt x="374856" y="131096"/>
                    <a:pt x="375395" y="132007"/>
                  </a:cubicBezTo>
                  <a:cubicBezTo>
                    <a:pt x="377971" y="136478"/>
                    <a:pt x="380267" y="141021"/>
                    <a:pt x="382282" y="145636"/>
                  </a:cubicBezTo>
                  <a:cubicBezTo>
                    <a:pt x="384296" y="150252"/>
                    <a:pt x="385749" y="155078"/>
                    <a:pt x="386639" y="160116"/>
                  </a:cubicBezTo>
                  <a:cubicBezTo>
                    <a:pt x="387492" y="165178"/>
                    <a:pt x="387609" y="170239"/>
                    <a:pt x="386988" y="175301"/>
                  </a:cubicBezTo>
                  <a:cubicBezTo>
                    <a:pt x="386368" y="180362"/>
                    <a:pt x="384940" y="185423"/>
                    <a:pt x="382703" y="190485"/>
                  </a:cubicBezTo>
                  <a:cubicBezTo>
                    <a:pt x="382176" y="192184"/>
                    <a:pt x="381684" y="193847"/>
                    <a:pt x="381227" y="195476"/>
                  </a:cubicBezTo>
                  <a:cubicBezTo>
                    <a:pt x="380771" y="197104"/>
                    <a:pt x="380138" y="198628"/>
                    <a:pt x="379330" y="200045"/>
                  </a:cubicBezTo>
                  <a:cubicBezTo>
                    <a:pt x="378733" y="201686"/>
                    <a:pt x="377960" y="203185"/>
                    <a:pt x="377011" y="204544"/>
                  </a:cubicBezTo>
                  <a:cubicBezTo>
                    <a:pt x="376062" y="205903"/>
                    <a:pt x="375149" y="207403"/>
                    <a:pt x="374270" y="209043"/>
                  </a:cubicBezTo>
                  <a:cubicBezTo>
                    <a:pt x="362464" y="228797"/>
                    <a:pt x="347285" y="246034"/>
                    <a:pt x="328733" y="260754"/>
                  </a:cubicBezTo>
                  <a:cubicBezTo>
                    <a:pt x="326437" y="262663"/>
                    <a:pt x="323861" y="264429"/>
                    <a:pt x="321003" y="266054"/>
                  </a:cubicBezTo>
                  <a:cubicBezTo>
                    <a:pt x="318145" y="267678"/>
                    <a:pt x="315287" y="269451"/>
                    <a:pt x="312430" y="271371"/>
                  </a:cubicBezTo>
                  <a:cubicBezTo>
                    <a:pt x="310743" y="272168"/>
                    <a:pt x="309056" y="272544"/>
                    <a:pt x="307370" y="272497"/>
                  </a:cubicBezTo>
                  <a:cubicBezTo>
                    <a:pt x="305683" y="272450"/>
                    <a:pt x="303997" y="272262"/>
                    <a:pt x="302310" y="271934"/>
                  </a:cubicBezTo>
                  <a:cubicBezTo>
                    <a:pt x="304044" y="271776"/>
                    <a:pt x="305918" y="271607"/>
                    <a:pt x="307932" y="271427"/>
                  </a:cubicBezTo>
                  <a:cubicBezTo>
                    <a:pt x="309947" y="271246"/>
                    <a:pt x="311821" y="270500"/>
                    <a:pt x="313554" y="269190"/>
                  </a:cubicBezTo>
                  <a:lnTo>
                    <a:pt x="293315" y="269190"/>
                  </a:lnTo>
                  <a:cubicBezTo>
                    <a:pt x="292495" y="269167"/>
                    <a:pt x="291746" y="269213"/>
                    <a:pt x="291066" y="269330"/>
                  </a:cubicBezTo>
                  <a:cubicBezTo>
                    <a:pt x="290387" y="269447"/>
                    <a:pt x="289637" y="269774"/>
                    <a:pt x="288818" y="270312"/>
                  </a:cubicBezTo>
                  <a:cubicBezTo>
                    <a:pt x="284332" y="271165"/>
                    <a:pt x="279811" y="271703"/>
                    <a:pt x="275255" y="271925"/>
                  </a:cubicBezTo>
                  <a:cubicBezTo>
                    <a:pt x="270699" y="272147"/>
                    <a:pt x="266037" y="271984"/>
                    <a:pt x="261270" y="271434"/>
                  </a:cubicBezTo>
                  <a:cubicBezTo>
                    <a:pt x="260169" y="271165"/>
                    <a:pt x="258998" y="271002"/>
                    <a:pt x="257757" y="270943"/>
                  </a:cubicBezTo>
                  <a:cubicBezTo>
                    <a:pt x="256515" y="270885"/>
                    <a:pt x="255063" y="270861"/>
                    <a:pt x="253400" y="270873"/>
                  </a:cubicBezTo>
                  <a:cubicBezTo>
                    <a:pt x="254231" y="272580"/>
                    <a:pt x="254957" y="274356"/>
                    <a:pt x="255578" y="276203"/>
                  </a:cubicBezTo>
                  <a:cubicBezTo>
                    <a:pt x="256199" y="278050"/>
                    <a:pt x="256785" y="279826"/>
                    <a:pt x="257335" y="281533"/>
                  </a:cubicBezTo>
                  <a:cubicBezTo>
                    <a:pt x="259795" y="289959"/>
                    <a:pt x="261481" y="298499"/>
                    <a:pt x="262395" y="307152"/>
                  </a:cubicBezTo>
                  <a:cubicBezTo>
                    <a:pt x="263308" y="315805"/>
                    <a:pt x="263870" y="324505"/>
                    <a:pt x="264081" y="333253"/>
                  </a:cubicBezTo>
                  <a:cubicBezTo>
                    <a:pt x="264116" y="338008"/>
                    <a:pt x="264187" y="342911"/>
                    <a:pt x="264292" y="347963"/>
                  </a:cubicBezTo>
                  <a:cubicBezTo>
                    <a:pt x="264398" y="353015"/>
                    <a:pt x="264327" y="358216"/>
                    <a:pt x="264081" y="363568"/>
                  </a:cubicBezTo>
                  <a:cubicBezTo>
                    <a:pt x="264070" y="369446"/>
                    <a:pt x="263952" y="375277"/>
                    <a:pt x="263730" y="381061"/>
                  </a:cubicBezTo>
                  <a:cubicBezTo>
                    <a:pt x="263507" y="386844"/>
                    <a:pt x="263250" y="392803"/>
                    <a:pt x="262957" y="398936"/>
                  </a:cubicBezTo>
                  <a:cubicBezTo>
                    <a:pt x="262933" y="403139"/>
                    <a:pt x="262840" y="407237"/>
                    <a:pt x="262676" y="411229"/>
                  </a:cubicBezTo>
                  <a:cubicBezTo>
                    <a:pt x="262512" y="415221"/>
                    <a:pt x="262418" y="419179"/>
                    <a:pt x="262395" y="423101"/>
                  </a:cubicBezTo>
                  <a:lnTo>
                    <a:pt x="261270" y="454009"/>
                  </a:lnTo>
                  <a:cubicBezTo>
                    <a:pt x="261188" y="456527"/>
                    <a:pt x="260509" y="458798"/>
                    <a:pt x="259232" y="460823"/>
                  </a:cubicBezTo>
                  <a:cubicBezTo>
                    <a:pt x="257956" y="462849"/>
                    <a:pt x="256574" y="464699"/>
                    <a:pt x="255086" y="466373"/>
                  </a:cubicBezTo>
                  <a:cubicBezTo>
                    <a:pt x="253411" y="468913"/>
                    <a:pt x="251701" y="471419"/>
                    <a:pt x="249956" y="473889"/>
                  </a:cubicBezTo>
                  <a:cubicBezTo>
                    <a:pt x="248211" y="476360"/>
                    <a:pt x="246361" y="478725"/>
                    <a:pt x="244405" y="480984"/>
                  </a:cubicBezTo>
                  <a:cubicBezTo>
                    <a:pt x="243796" y="481535"/>
                    <a:pt x="243046" y="481979"/>
                    <a:pt x="242156" y="482319"/>
                  </a:cubicBezTo>
                  <a:cubicBezTo>
                    <a:pt x="241266" y="482659"/>
                    <a:pt x="240516" y="482963"/>
                    <a:pt x="239907" y="483232"/>
                  </a:cubicBezTo>
                  <a:cubicBezTo>
                    <a:pt x="238818" y="483466"/>
                    <a:pt x="238045" y="483841"/>
                    <a:pt x="237588" y="484356"/>
                  </a:cubicBezTo>
                  <a:cubicBezTo>
                    <a:pt x="237131" y="484871"/>
                    <a:pt x="236780" y="485808"/>
                    <a:pt x="236534" y="487166"/>
                  </a:cubicBezTo>
                  <a:cubicBezTo>
                    <a:pt x="236206" y="488044"/>
                    <a:pt x="235597" y="488536"/>
                    <a:pt x="234707" y="488641"/>
                  </a:cubicBezTo>
                  <a:cubicBezTo>
                    <a:pt x="233817" y="488747"/>
                    <a:pt x="232927" y="488255"/>
                    <a:pt x="232036" y="487166"/>
                  </a:cubicBezTo>
                  <a:cubicBezTo>
                    <a:pt x="231744" y="487178"/>
                    <a:pt x="231486" y="487014"/>
                    <a:pt x="231263" y="486674"/>
                  </a:cubicBezTo>
                  <a:cubicBezTo>
                    <a:pt x="231041" y="486335"/>
                    <a:pt x="230924" y="485749"/>
                    <a:pt x="230912" y="484918"/>
                  </a:cubicBezTo>
                  <a:cubicBezTo>
                    <a:pt x="230385" y="483560"/>
                    <a:pt x="229612" y="482764"/>
                    <a:pt x="228593" y="482530"/>
                  </a:cubicBezTo>
                  <a:cubicBezTo>
                    <a:pt x="227574" y="482296"/>
                    <a:pt x="226098" y="482342"/>
                    <a:pt x="224166" y="482670"/>
                  </a:cubicBezTo>
                  <a:cubicBezTo>
                    <a:pt x="223252" y="483150"/>
                    <a:pt x="222128" y="483174"/>
                    <a:pt x="220793" y="482740"/>
                  </a:cubicBezTo>
                  <a:cubicBezTo>
                    <a:pt x="219457" y="482307"/>
                    <a:pt x="218333" y="481909"/>
                    <a:pt x="217420" y="481546"/>
                  </a:cubicBezTo>
                  <a:cubicBezTo>
                    <a:pt x="216038" y="480176"/>
                    <a:pt x="214726" y="478842"/>
                    <a:pt x="213484" y="477542"/>
                  </a:cubicBezTo>
                  <a:cubicBezTo>
                    <a:pt x="212243" y="476243"/>
                    <a:pt x="210931" y="474767"/>
                    <a:pt x="209549" y="473117"/>
                  </a:cubicBezTo>
                  <a:cubicBezTo>
                    <a:pt x="207078" y="473960"/>
                    <a:pt x="205134" y="473960"/>
                    <a:pt x="203719" y="473117"/>
                  </a:cubicBezTo>
                  <a:cubicBezTo>
                    <a:pt x="202304" y="472274"/>
                    <a:pt x="201065" y="470588"/>
                    <a:pt x="200002" y="468059"/>
                  </a:cubicBezTo>
                  <a:cubicBezTo>
                    <a:pt x="195516" y="454571"/>
                    <a:pt x="190469" y="441646"/>
                    <a:pt x="184861" y="429283"/>
                  </a:cubicBezTo>
                  <a:cubicBezTo>
                    <a:pt x="183366" y="426508"/>
                    <a:pt x="181450" y="423909"/>
                    <a:pt x="179113" y="421485"/>
                  </a:cubicBezTo>
                  <a:cubicBezTo>
                    <a:pt x="176777" y="419062"/>
                    <a:pt x="174580" y="416603"/>
                    <a:pt x="172524" y="414109"/>
                  </a:cubicBezTo>
                  <a:cubicBezTo>
                    <a:pt x="172244" y="413582"/>
                    <a:pt x="171823" y="413091"/>
                    <a:pt x="171261" y="412634"/>
                  </a:cubicBezTo>
                  <a:cubicBezTo>
                    <a:pt x="170700" y="412177"/>
                    <a:pt x="169997" y="411545"/>
                    <a:pt x="169153" y="410737"/>
                  </a:cubicBezTo>
                  <a:cubicBezTo>
                    <a:pt x="168555" y="410468"/>
                    <a:pt x="167923" y="410304"/>
                    <a:pt x="167255" y="410246"/>
                  </a:cubicBezTo>
                  <a:cubicBezTo>
                    <a:pt x="166587" y="410187"/>
                    <a:pt x="166095" y="410164"/>
                    <a:pt x="165778" y="410175"/>
                  </a:cubicBezTo>
                  <a:cubicBezTo>
                    <a:pt x="165462" y="410257"/>
                    <a:pt x="165110" y="410655"/>
                    <a:pt x="164723" y="411370"/>
                  </a:cubicBezTo>
                  <a:cubicBezTo>
                    <a:pt x="164337" y="412084"/>
                    <a:pt x="164126" y="412622"/>
                    <a:pt x="164091" y="412985"/>
                  </a:cubicBezTo>
                  <a:cubicBezTo>
                    <a:pt x="164395" y="418804"/>
                    <a:pt x="162942" y="423885"/>
                    <a:pt x="159731" y="428229"/>
                  </a:cubicBezTo>
                  <a:cubicBezTo>
                    <a:pt x="156520" y="432572"/>
                    <a:pt x="153098" y="436670"/>
                    <a:pt x="149466" y="440522"/>
                  </a:cubicBezTo>
                  <a:lnTo>
                    <a:pt x="142716" y="446142"/>
                  </a:lnTo>
                  <a:cubicBezTo>
                    <a:pt x="141333" y="447032"/>
                    <a:pt x="140161" y="447219"/>
                    <a:pt x="139200" y="446704"/>
                  </a:cubicBezTo>
                  <a:cubicBezTo>
                    <a:pt x="138239" y="446189"/>
                    <a:pt x="137349" y="444690"/>
                    <a:pt x="136528" y="442208"/>
                  </a:cubicBezTo>
                  <a:cubicBezTo>
                    <a:pt x="135954" y="442747"/>
                    <a:pt x="135415" y="443074"/>
                    <a:pt x="134911" y="443191"/>
                  </a:cubicBezTo>
                  <a:cubicBezTo>
                    <a:pt x="134407" y="443309"/>
                    <a:pt x="134009" y="443355"/>
                    <a:pt x="133716" y="443332"/>
                  </a:cubicBezTo>
                  <a:cubicBezTo>
                    <a:pt x="130341" y="444362"/>
                    <a:pt x="127528" y="443426"/>
                    <a:pt x="125278" y="440522"/>
                  </a:cubicBezTo>
                  <a:cubicBezTo>
                    <a:pt x="124224" y="439679"/>
                    <a:pt x="123239" y="438977"/>
                    <a:pt x="122325" y="438415"/>
                  </a:cubicBezTo>
                  <a:cubicBezTo>
                    <a:pt x="121411" y="437853"/>
                    <a:pt x="120145" y="437431"/>
                    <a:pt x="118528" y="437150"/>
                  </a:cubicBezTo>
                  <a:cubicBezTo>
                    <a:pt x="116841" y="436565"/>
                    <a:pt x="115575" y="435769"/>
                    <a:pt x="114731" y="434762"/>
                  </a:cubicBezTo>
                  <a:cubicBezTo>
                    <a:pt x="113888" y="433755"/>
                    <a:pt x="113466" y="432678"/>
                    <a:pt x="113466" y="431530"/>
                  </a:cubicBezTo>
                  <a:cubicBezTo>
                    <a:pt x="113161" y="429259"/>
                    <a:pt x="112927" y="426918"/>
                    <a:pt x="112763" y="424506"/>
                  </a:cubicBezTo>
                  <a:cubicBezTo>
                    <a:pt x="112599" y="422094"/>
                    <a:pt x="112646" y="419752"/>
                    <a:pt x="112903" y="417481"/>
                  </a:cubicBezTo>
                  <a:cubicBezTo>
                    <a:pt x="113196" y="408188"/>
                    <a:pt x="113595" y="398970"/>
                    <a:pt x="114099" y="389829"/>
                  </a:cubicBezTo>
                  <a:cubicBezTo>
                    <a:pt x="114603" y="380688"/>
                    <a:pt x="115142" y="371746"/>
                    <a:pt x="115716" y="363005"/>
                  </a:cubicBezTo>
                  <a:cubicBezTo>
                    <a:pt x="116302" y="356259"/>
                    <a:pt x="116958" y="349631"/>
                    <a:pt x="117685" y="343120"/>
                  </a:cubicBezTo>
                  <a:cubicBezTo>
                    <a:pt x="118411" y="336609"/>
                    <a:pt x="119067" y="330126"/>
                    <a:pt x="119653" y="323673"/>
                  </a:cubicBezTo>
                  <a:lnTo>
                    <a:pt x="123028" y="290509"/>
                  </a:lnTo>
                  <a:cubicBezTo>
                    <a:pt x="124200" y="285215"/>
                    <a:pt x="125513" y="280095"/>
                    <a:pt x="126966" y="275148"/>
                  </a:cubicBezTo>
                  <a:cubicBezTo>
                    <a:pt x="128419" y="270202"/>
                    <a:pt x="129731" y="265216"/>
                    <a:pt x="130903" y="260191"/>
                  </a:cubicBezTo>
                  <a:cubicBezTo>
                    <a:pt x="131208" y="259052"/>
                    <a:pt x="131583" y="257949"/>
                    <a:pt x="132028" y="256880"/>
                  </a:cubicBezTo>
                  <a:cubicBezTo>
                    <a:pt x="132474" y="255812"/>
                    <a:pt x="132849" y="254850"/>
                    <a:pt x="133153" y="253993"/>
                  </a:cubicBezTo>
                  <a:cubicBezTo>
                    <a:pt x="133165" y="253453"/>
                    <a:pt x="133142" y="252842"/>
                    <a:pt x="133083" y="252161"/>
                  </a:cubicBezTo>
                  <a:cubicBezTo>
                    <a:pt x="133024" y="251481"/>
                    <a:pt x="132860" y="250588"/>
                    <a:pt x="132591" y="249485"/>
                  </a:cubicBezTo>
                  <a:cubicBezTo>
                    <a:pt x="113237" y="257065"/>
                    <a:pt x="94065" y="264538"/>
                    <a:pt x="75075" y="271904"/>
                  </a:cubicBezTo>
                  <a:cubicBezTo>
                    <a:pt x="56084" y="279269"/>
                    <a:pt x="37054" y="286593"/>
                    <a:pt x="17984" y="293875"/>
                  </a:cubicBezTo>
                  <a:cubicBezTo>
                    <a:pt x="18428" y="292788"/>
                    <a:pt x="18241" y="292157"/>
                    <a:pt x="17422" y="291982"/>
                  </a:cubicBezTo>
                  <a:cubicBezTo>
                    <a:pt x="16602" y="291806"/>
                    <a:pt x="15853" y="291876"/>
                    <a:pt x="15174" y="292192"/>
                  </a:cubicBezTo>
                  <a:cubicBezTo>
                    <a:pt x="12949" y="292706"/>
                    <a:pt x="11076" y="292660"/>
                    <a:pt x="9554" y="292052"/>
                  </a:cubicBezTo>
                  <a:cubicBezTo>
                    <a:pt x="8032" y="291444"/>
                    <a:pt x="6721" y="290556"/>
                    <a:pt x="5620" y="289387"/>
                  </a:cubicBezTo>
                  <a:cubicBezTo>
                    <a:pt x="5339" y="289054"/>
                    <a:pt x="5058" y="288693"/>
                    <a:pt x="4777" y="288302"/>
                  </a:cubicBezTo>
                  <a:cubicBezTo>
                    <a:pt x="4496" y="287912"/>
                    <a:pt x="4215" y="287699"/>
                    <a:pt x="3934" y="287665"/>
                  </a:cubicBezTo>
                  <a:cubicBezTo>
                    <a:pt x="2787" y="287653"/>
                    <a:pt x="1850" y="287396"/>
                    <a:pt x="1124" y="286895"/>
                  </a:cubicBezTo>
                  <a:cubicBezTo>
                    <a:pt x="398" y="286393"/>
                    <a:pt x="24" y="285716"/>
                    <a:pt x="0" y="284864"/>
                  </a:cubicBezTo>
                  <a:cubicBezTo>
                    <a:pt x="24" y="284234"/>
                    <a:pt x="258" y="283394"/>
                    <a:pt x="703" y="282344"/>
                  </a:cubicBezTo>
                  <a:cubicBezTo>
                    <a:pt x="1148" y="281294"/>
                    <a:pt x="1663" y="280454"/>
                    <a:pt x="2248" y="279824"/>
                  </a:cubicBezTo>
                  <a:cubicBezTo>
                    <a:pt x="3946" y="278669"/>
                    <a:pt x="5749" y="277478"/>
                    <a:pt x="7657" y="276253"/>
                  </a:cubicBezTo>
                  <a:cubicBezTo>
                    <a:pt x="9566" y="275028"/>
                    <a:pt x="11509" y="273978"/>
                    <a:pt x="13488" y="273103"/>
                  </a:cubicBezTo>
                  <a:cubicBezTo>
                    <a:pt x="21355" y="268860"/>
                    <a:pt x="29083" y="264434"/>
                    <a:pt x="36669" y="259826"/>
                  </a:cubicBezTo>
                  <a:cubicBezTo>
                    <a:pt x="44256" y="255218"/>
                    <a:pt x="51702" y="250643"/>
                    <a:pt x="59008" y="246101"/>
                  </a:cubicBezTo>
                  <a:cubicBezTo>
                    <a:pt x="67728" y="240505"/>
                    <a:pt x="76547" y="234986"/>
                    <a:pt x="85465" y="229542"/>
                  </a:cubicBezTo>
                  <a:cubicBezTo>
                    <a:pt x="94383" y="224099"/>
                    <a:pt x="103342" y="218578"/>
                    <a:pt x="112341" y="212980"/>
                  </a:cubicBezTo>
                  <a:cubicBezTo>
                    <a:pt x="121681" y="207977"/>
                    <a:pt x="130985" y="202658"/>
                    <a:pt x="140255" y="197022"/>
                  </a:cubicBezTo>
                  <a:cubicBezTo>
                    <a:pt x="149524" y="191387"/>
                    <a:pt x="158407" y="185084"/>
                    <a:pt x="166903" y="178113"/>
                  </a:cubicBezTo>
                  <a:cubicBezTo>
                    <a:pt x="174838" y="171903"/>
                    <a:pt x="182388" y="165201"/>
                    <a:pt x="189554" y="158007"/>
                  </a:cubicBezTo>
                  <a:cubicBezTo>
                    <a:pt x="196720" y="150814"/>
                    <a:pt x="203010" y="143268"/>
                    <a:pt x="208423" y="135372"/>
                  </a:cubicBezTo>
                  <a:cubicBezTo>
                    <a:pt x="210660" y="131993"/>
                    <a:pt x="212792" y="128428"/>
                    <a:pt x="214818" y="124674"/>
                  </a:cubicBezTo>
                  <a:lnTo>
                    <a:pt x="220791" y="113504"/>
                  </a:lnTo>
                  <a:lnTo>
                    <a:pt x="220793" y="113504"/>
                  </a:lnTo>
                  <a:lnTo>
                    <a:pt x="220791" y="113504"/>
                  </a:lnTo>
                  <a:lnTo>
                    <a:pt x="220791" y="113504"/>
                  </a:lnTo>
                  <a:lnTo>
                    <a:pt x="196637" y="118568"/>
                  </a:lnTo>
                  <a:cubicBezTo>
                    <a:pt x="191042" y="122258"/>
                    <a:pt x="185690" y="126395"/>
                    <a:pt x="180583" y="130979"/>
                  </a:cubicBezTo>
                  <a:cubicBezTo>
                    <a:pt x="175476" y="135562"/>
                    <a:pt x="170541" y="140401"/>
                    <a:pt x="165778" y="145495"/>
                  </a:cubicBezTo>
                  <a:cubicBezTo>
                    <a:pt x="163552" y="148084"/>
                    <a:pt x="161536" y="150919"/>
                    <a:pt x="159731" y="154001"/>
                  </a:cubicBezTo>
                  <a:cubicBezTo>
                    <a:pt x="157927" y="157082"/>
                    <a:pt x="156192" y="160058"/>
                    <a:pt x="154528" y="162928"/>
                  </a:cubicBezTo>
                  <a:lnTo>
                    <a:pt x="138778" y="185423"/>
                  </a:lnTo>
                  <a:cubicBezTo>
                    <a:pt x="138497" y="185447"/>
                    <a:pt x="138216" y="185541"/>
                    <a:pt x="137934" y="185705"/>
                  </a:cubicBezTo>
                  <a:cubicBezTo>
                    <a:pt x="137653" y="185869"/>
                    <a:pt x="137372" y="185962"/>
                    <a:pt x="137091" y="185986"/>
                  </a:cubicBezTo>
                  <a:lnTo>
                    <a:pt x="130903" y="190485"/>
                  </a:lnTo>
                  <a:cubicBezTo>
                    <a:pt x="130915" y="189911"/>
                    <a:pt x="131032" y="189372"/>
                    <a:pt x="131255" y="188868"/>
                  </a:cubicBezTo>
                  <a:cubicBezTo>
                    <a:pt x="131477" y="188364"/>
                    <a:pt x="131735" y="187966"/>
                    <a:pt x="132028" y="187673"/>
                  </a:cubicBezTo>
                  <a:cubicBezTo>
                    <a:pt x="130352" y="186806"/>
                    <a:pt x="128782" y="186290"/>
                    <a:pt x="127317" y="186126"/>
                  </a:cubicBezTo>
                  <a:cubicBezTo>
                    <a:pt x="125852" y="185962"/>
                    <a:pt x="124423" y="186290"/>
                    <a:pt x="123028" y="187111"/>
                  </a:cubicBezTo>
                  <a:cubicBezTo>
                    <a:pt x="122431" y="187357"/>
                    <a:pt x="121657" y="187286"/>
                    <a:pt x="120708" y="186900"/>
                  </a:cubicBezTo>
                  <a:cubicBezTo>
                    <a:pt x="119759" y="186513"/>
                    <a:pt x="118845" y="186021"/>
                    <a:pt x="117966" y="185423"/>
                  </a:cubicBezTo>
                  <a:lnTo>
                    <a:pt x="112341" y="179237"/>
                  </a:lnTo>
                  <a:cubicBezTo>
                    <a:pt x="111708" y="179530"/>
                    <a:pt x="111005" y="179788"/>
                    <a:pt x="110231" y="180011"/>
                  </a:cubicBezTo>
                  <a:cubicBezTo>
                    <a:pt x="109458" y="180233"/>
                    <a:pt x="109036" y="180350"/>
                    <a:pt x="108966" y="180362"/>
                  </a:cubicBezTo>
                  <a:cubicBezTo>
                    <a:pt x="108075" y="179483"/>
                    <a:pt x="107325" y="178569"/>
                    <a:pt x="106716" y="177620"/>
                  </a:cubicBezTo>
                  <a:cubicBezTo>
                    <a:pt x="106106" y="176671"/>
                    <a:pt x="105919" y="175898"/>
                    <a:pt x="106153" y="175301"/>
                  </a:cubicBezTo>
                  <a:cubicBezTo>
                    <a:pt x="106458" y="173860"/>
                    <a:pt x="106974" y="172383"/>
                    <a:pt x="107700" y="170872"/>
                  </a:cubicBezTo>
                  <a:cubicBezTo>
                    <a:pt x="108427" y="169361"/>
                    <a:pt x="109224" y="168025"/>
                    <a:pt x="110091" y="166865"/>
                  </a:cubicBezTo>
                  <a:cubicBezTo>
                    <a:pt x="115704" y="158756"/>
                    <a:pt x="121352" y="150792"/>
                    <a:pt x="127036" y="142972"/>
                  </a:cubicBezTo>
                  <a:cubicBezTo>
                    <a:pt x="132720" y="135153"/>
                    <a:pt x="138509" y="127206"/>
                    <a:pt x="144403" y="119131"/>
                  </a:cubicBezTo>
                  <a:lnTo>
                    <a:pt x="144403" y="117443"/>
                  </a:lnTo>
                  <a:cubicBezTo>
                    <a:pt x="137958" y="120303"/>
                    <a:pt x="131442" y="122320"/>
                    <a:pt x="124856" y="123492"/>
                  </a:cubicBezTo>
                  <a:cubicBezTo>
                    <a:pt x="118270" y="124664"/>
                    <a:pt x="111474" y="124711"/>
                    <a:pt x="104466" y="123633"/>
                  </a:cubicBezTo>
                  <a:cubicBezTo>
                    <a:pt x="110103" y="124160"/>
                    <a:pt x="115704" y="123949"/>
                    <a:pt x="121270" y="123000"/>
                  </a:cubicBezTo>
                  <a:cubicBezTo>
                    <a:pt x="126837" y="122050"/>
                    <a:pt x="132298" y="120573"/>
                    <a:pt x="137653" y="118568"/>
                  </a:cubicBezTo>
                  <a:cubicBezTo>
                    <a:pt x="137630" y="118580"/>
                    <a:pt x="137536" y="118557"/>
                    <a:pt x="137372" y="118498"/>
                  </a:cubicBezTo>
                  <a:cubicBezTo>
                    <a:pt x="137208" y="118439"/>
                    <a:pt x="137114" y="118275"/>
                    <a:pt x="137091" y="118006"/>
                  </a:cubicBezTo>
                  <a:lnTo>
                    <a:pt x="127528" y="119694"/>
                  </a:lnTo>
                  <a:lnTo>
                    <a:pt x="108403" y="120819"/>
                  </a:lnTo>
                  <a:cubicBezTo>
                    <a:pt x="106985" y="120854"/>
                    <a:pt x="105603" y="120925"/>
                    <a:pt x="104255" y="121030"/>
                  </a:cubicBezTo>
                  <a:cubicBezTo>
                    <a:pt x="102907" y="121136"/>
                    <a:pt x="101665" y="121065"/>
                    <a:pt x="100528" y="120819"/>
                  </a:cubicBezTo>
                  <a:cubicBezTo>
                    <a:pt x="97747" y="120807"/>
                    <a:pt x="95183" y="120409"/>
                    <a:pt x="92836" y="119623"/>
                  </a:cubicBezTo>
                  <a:cubicBezTo>
                    <a:pt x="90489" y="118838"/>
                    <a:pt x="88205" y="117736"/>
                    <a:pt x="85983" y="116317"/>
                  </a:cubicBezTo>
                  <a:cubicBezTo>
                    <a:pt x="85432" y="115743"/>
                    <a:pt x="84847" y="115204"/>
                    <a:pt x="84226" y="114700"/>
                  </a:cubicBezTo>
                  <a:cubicBezTo>
                    <a:pt x="83606" y="114196"/>
                    <a:pt x="82880" y="113797"/>
                    <a:pt x="82049" y="113504"/>
                  </a:cubicBezTo>
                  <a:cubicBezTo>
                    <a:pt x="80281" y="112871"/>
                    <a:pt x="78899" y="111745"/>
                    <a:pt x="77904" y="110128"/>
                  </a:cubicBezTo>
                  <a:cubicBezTo>
                    <a:pt x="76909" y="108510"/>
                    <a:pt x="76792" y="106822"/>
                    <a:pt x="77553" y="105063"/>
                  </a:cubicBezTo>
                  <a:cubicBezTo>
                    <a:pt x="79287" y="100011"/>
                    <a:pt x="81719" y="95345"/>
                    <a:pt x="84850" y="91066"/>
                  </a:cubicBezTo>
                  <a:cubicBezTo>
                    <a:pt x="87980" y="86787"/>
                    <a:pt x="91519" y="82825"/>
                    <a:pt x="95466" y="79179"/>
                  </a:cubicBezTo>
                  <a:cubicBezTo>
                    <a:pt x="94649" y="80609"/>
                    <a:pt x="93937" y="82110"/>
                    <a:pt x="93327" y="83681"/>
                  </a:cubicBezTo>
                  <a:cubicBezTo>
                    <a:pt x="92718" y="85251"/>
                    <a:pt x="92143" y="86752"/>
                    <a:pt x="91602" y="88182"/>
                  </a:cubicBezTo>
                  <a:cubicBezTo>
                    <a:pt x="90748" y="90656"/>
                    <a:pt x="90489" y="92883"/>
                    <a:pt x="90825" y="94864"/>
                  </a:cubicBezTo>
                  <a:cubicBezTo>
                    <a:pt x="91160" y="96846"/>
                    <a:pt x="92155" y="98932"/>
                    <a:pt x="93810" y="101124"/>
                  </a:cubicBezTo>
                  <a:cubicBezTo>
                    <a:pt x="95189" y="102543"/>
                    <a:pt x="96610" y="103504"/>
                    <a:pt x="98071" y="104008"/>
                  </a:cubicBezTo>
                  <a:cubicBezTo>
                    <a:pt x="99533" y="104512"/>
                    <a:pt x="101102" y="104489"/>
                    <a:pt x="102778" y="103938"/>
                  </a:cubicBezTo>
                  <a:cubicBezTo>
                    <a:pt x="107290" y="102285"/>
                    <a:pt x="111626" y="100667"/>
                    <a:pt x="115786" y="99085"/>
                  </a:cubicBezTo>
                  <a:cubicBezTo>
                    <a:pt x="119946" y="97502"/>
                    <a:pt x="123860" y="95744"/>
                    <a:pt x="127528" y="93809"/>
                  </a:cubicBezTo>
                  <a:cubicBezTo>
                    <a:pt x="133727" y="90468"/>
                    <a:pt x="139891" y="87162"/>
                    <a:pt x="146020" y="83892"/>
                  </a:cubicBezTo>
                  <a:cubicBezTo>
                    <a:pt x="152149" y="80622"/>
                    <a:pt x="158173" y="77177"/>
                    <a:pt x="164091" y="73558"/>
                  </a:cubicBezTo>
                  <a:cubicBezTo>
                    <a:pt x="166306" y="71818"/>
                    <a:pt x="168344" y="69866"/>
                    <a:pt x="170205" y="67702"/>
                  </a:cubicBezTo>
                  <a:cubicBezTo>
                    <a:pt x="172067" y="65537"/>
                    <a:pt x="173961" y="63577"/>
                    <a:pt x="175889" y="61821"/>
                  </a:cubicBezTo>
                  <a:cubicBezTo>
                    <a:pt x="176940" y="60124"/>
                    <a:pt x="177922" y="59163"/>
                    <a:pt x="178833" y="58941"/>
                  </a:cubicBezTo>
                  <a:cubicBezTo>
                    <a:pt x="179744" y="58719"/>
                    <a:pt x="181006" y="59304"/>
                    <a:pt x="182618" y="60697"/>
                  </a:cubicBezTo>
                  <a:lnTo>
                    <a:pt x="188786" y="64069"/>
                  </a:lnTo>
                  <a:cubicBezTo>
                    <a:pt x="189908" y="64046"/>
                    <a:pt x="191030" y="63952"/>
                    <a:pt x="192151" y="63788"/>
                  </a:cubicBezTo>
                  <a:cubicBezTo>
                    <a:pt x="193273" y="63624"/>
                    <a:pt x="194394" y="63530"/>
                    <a:pt x="195516" y="63507"/>
                  </a:cubicBezTo>
                  <a:cubicBezTo>
                    <a:pt x="196649" y="62688"/>
                    <a:pt x="197887" y="61938"/>
                    <a:pt x="199231" y="61259"/>
                  </a:cubicBezTo>
                  <a:cubicBezTo>
                    <a:pt x="200574" y="60580"/>
                    <a:pt x="201953" y="59831"/>
                    <a:pt x="203366" y="59011"/>
                  </a:cubicBezTo>
                  <a:close/>
                  <a:moveTo>
                    <a:pt x="121346" y="4"/>
                  </a:moveTo>
                  <a:cubicBezTo>
                    <a:pt x="128120" y="39"/>
                    <a:pt x="134965" y="390"/>
                    <a:pt x="141879" y="1058"/>
                  </a:cubicBezTo>
                  <a:cubicBezTo>
                    <a:pt x="148794" y="1725"/>
                    <a:pt x="155636" y="2498"/>
                    <a:pt x="162406" y="3376"/>
                  </a:cubicBezTo>
                  <a:cubicBezTo>
                    <a:pt x="175313" y="5155"/>
                    <a:pt x="187098" y="8902"/>
                    <a:pt x="197760" y="14615"/>
                  </a:cubicBezTo>
                  <a:lnTo>
                    <a:pt x="208985" y="21921"/>
                  </a:lnTo>
                  <a:cubicBezTo>
                    <a:pt x="210355" y="23033"/>
                    <a:pt x="211128" y="24040"/>
                    <a:pt x="211304" y="24942"/>
                  </a:cubicBezTo>
                  <a:cubicBezTo>
                    <a:pt x="211480" y="25843"/>
                    <a:pt x="211269" y="26709"/>
                    <a:pt x="210672" y="27541"/>
                  </a:cubicBezTo>
                  <a:cubicBezTo>
                    <a:pt x="209571" y="29215"/>
                    <a:pt x="208541" y="30784"/>
                    <a:pt x="207581" y="32247"/>
                  </a:cubicBezTo>
                  <a:cubicBezTo>
                    <a:pt x="206621" y="33711"/>
                    <a:pt x="205590" y="35139"/>
                    <a:pt x="204489" y="36532"/>
                  </a:cubicBezTo>
                  <a:lnTo>
                    <a:pt x="194955" y="49458"/>
                  </a:lnTo>
                  <a:cubicBezTo>
                    <a:pt x="194196" y="50570"/>
                    <a:pt x="192770" y="51296"/>
                    <a:pt x="190679" y="51635"/>
                  </a:cubicBezTo>
                  <a:cubicBezTo>
                    <a:pt x="188588" y="51975"/>
                    <a:pt x="187022" y="51998"/>
                    <a:pt x="185983" y="51706"/>
                  </a:cubicBezTo>
                  <a:lnTo>
                    <a:pt x="178132" y="50020"/>
                  </a:lnTo>
                  <a:lnTo>
                    <a:pt x="177571" y="50582"/>
                  </a:lnTo>
                  <a:cubicBezTo>
                    <a:pt x="180375" y="52361"/>
                    <a:pt x="183179" y="54422"/>
                    <a:pt x="185983" y="56763"/>
                  </a:cubicBezTo>
                  <a:cubicBezTo>
                    <a:pt x="185726" y="56775"/>
                    <a:pt x="185539" y="56892"/>
                    <a:pt x="185422" y="57115"/>
                  </a:cubicBezTo>
                  <a:cubicBezTo>
                    <a:pt x="185305" y="57337"/>
                    <a:pt x="185118" y="57595"/>
                    <a:pt x="184861" y="57887"/>
                  </a:cubicBezTo>
                  <a:lnTo>
                    <a:pt x="182057" y="56763"/>
                  </a:lnTo>
                  <a:lnTo>
                    <a:pt x="178693" y="53392"/>
                  </a:lnTo>
                  <a:cubicBezTo>
                    <a:pt x="177641" y="52513"/>
                    <a:pt x="176660" y="51881"/>
                    <a:pt x="175749" y="51495"/>
                  </a:cubicBezTo>
                  <a:cubicBezTo>
                    <a:pt x="174837" y="51108"/>
                    <a:pt x="173576" y="51179"/>
                    <a:pt x="171964" y="51706"/>
                  </a:cubicBezTo>
                  <a:cubicBezTo>
                    <a:pt x="170793" y="51928"/>
                    <a:pt x="169481" y="51764"/>
                    <a:pt x="168028" y="51214"/>
                  </a:cubicBezTo>
                  <a:cubicBezTo>
                    <a:pt x="166575" y="50664"/>
                    <a:pt x="165263" y="50078"/>
                    <a:pt x="164091" y="49458"/>
                  </a:cubicBezTo>
                  <a:cubicBezTo>
                    <a:pt x="163014" y="48861"/>
                    <a:pt x="162079" y="48088"/>
                    <a:pt x="161283" y="47140"/>
                  </a:cubicBezTo>
                  <a:cubicBezTo>
                    <a:pt x="160488" y="46191"/>
                    <a:pt x="159553" y="45278"/>
                    <a:pt x="158477" y="44400"/>
                  </a:cubicBezTo>
                  <a:cubicBezTo>
                    <a:pt x="157669" y="43428"/>
                    <a:pt x="156754" y="42562"/>
                    <a:pt x="155735" y="41801"/>
                  </a:cubicBezTo>
                  <a:cubicBezTo>
                    <a:pt x="154715" y="41040"/>
                    <a:pt x="153379" y="41157"/>
                    <a:pt x="151726" y="42152"/>
                  </a:cubicBezTo>
                  <a:cubicBezTo>
                    <a:pt x="151374" y="42105"/>
                    <a:pt x="150812" y="41777"/>
                    <a:pt x="150038" y="41169"/>
                  </a:cubicBezTo>
                  <a:cubicBezTo>
                    <a:pt x="149265" y="40560"/>
                    <a:pt x="148702" y="39951"/>
                    <a:pt x="148350" y="39342"/>
                  </a:cubicBezTo>
                  <a:cubicBezTo>
                    <a:pt x="144729" y="35959"/>
                    <a:pt x="141564" y="32329"/>
                    <a:pt x="138856" y="28454"/>
                  </a:cubicBezTo>
                  <a:cubicBezTo>
                    <a:pt x="136149" y="24579"/>
                    <a:pt x="133688" y="20528"/>
                    <a:pt x="131472" y="16301"/>
                  </a:cubicBezTo>
                  <a:cubicBezTo>
                    <a:pt x="130921" y="15166"/>
                    <a:pt x="130335" y="13924"/>
                    <a:pt x="129714" y="12578"/>
                  </a:cubicBezTo>
                  <a:cubicBezTo>
                    <a:pt x="129093" y="11232"/>
                    <a:pt x="128366" y="9850"/>
                    <a:pt x="127534" y="8434"/>
                  </a:cubicBezTo>
                  <a:cubicBezTo>
                    <a:pt x="126421" y="6701"/>
                    <a:pt x="124991" y="5249"/>
                    <a:pt x="123244" y="4078"/>
                  </a:cubicBezTo>
                  <a:cubicBezTo>
                    <a:pt x="121498" y="2907"/>
                    <a:pt x="119365" y="2299"/>
                    <a:pt x="116845" y="2252"/>
                  </a:cubicBezTo>
                  <a:cubicBezTo>
                    <a:pt x="116024" y="2252"/>
                    <a:pt x="115274" y="2111"/>
                    <a:pt x="114594" y="1830"/>
                  </a:cubicBezTo>
                  <a:cubicBezTo>
                    <a:pt x="113915" y="1549"/>
                    <a:pt x="113164" y="1128"/>
                    <a:pt x="112344" y="566"/>
                  </a:cubicBezTo>
                  <a:cubicBezTo>
                    <a:pt x="113739" y="297"/>
                    <a:pt x="115169" y="133"/>
                    <a:pt x="116634" y="74"/>
                  </a:cubicBezTo>
                  <a:cubicBezTo>
                    <a:pt x="118099" y="16"/>
                    <a:pt x="119669" y="-8"/>
                    <a:pt x="121346" y="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180710" y="-1194177"/>
              <a:ext cx="991099" cy="1165595"/>
            </a:xfrm>
            <a:custGeom>
              <a:avLst/>
              <a:gdLst/>
              <a:ahLst/>
              <a:cxnLst/>
              <a:rect l="l" t="t" r="r" b="b"/>
              <a:pathLst>
                <a:path w="473962" h="557409">
                  <a:moveTo>
                    <a:pt x="242496" y="321402"/>
                  </a:moveTo>
                  <a:lnTo>
                    <a:pt x="209855" y="329844"/>
                  </a:lnTo>
                  <a:cubicBezTo>
                    <a:pt x="205914" y="330454"/>
                    <a:pt x="201986" y="331345"/>
                    <a:pt x="198069" y="332517"/>
                  </a:cubicBezTo>
                  <a:cubicBezTo>
                    <a:pt x="194152" y="333690"/>
                    <a:pt x="190227" y="334862"/>
                    <a:pt x="186293" y="336034"/>
                  </a:cubicBezTo>
                  <a:cubicBezTo>
                    <a:pt x="181231" y="337207"/>
                    <a:pt x="176169" y="338520"/>
                    <a:pt x="171107" y="339974"/>
                  </a:cubicBezTo>
                  <a:cubicBezTo>
                    <a:pt x="166045" y="341428"/>
                    <a:pt x="160983" y="342741"/>
                    <a:pt x="155921" y="343913"/>
                  </a:cubicBezTo>
                  <a:cubicBezTo>
                    <a:pt x="151409" y="345074"/>
                    <a:pt x="146933" y="346411"/>
                    <a:pt x="142492" y="347923"/>
                  </a:cubicBezTo>
                  <a:cubicBezTo>
                    <a:pt x="138051" y="349435"/>
                    <a:pt x="133716" y="350913"/>
                    <a:pt x="129486" y="352355"/>
                  </a:cubicBezTo>
                  <a:cubicBezTo>
                    <a:pt x="125254" y="353445"/>
                    <a:pt x="120922" y="354493"/>
                    <a:pt x="116489" y="355499"/>
                  </a:cubicBezTo>
                  <a:cubicBezTo>
                    <a:pt x="112056" y="356505"/>
                    <a:pt x="107602" y="357682"/>
                    <a:pt x="103127" y="359031"/>
                  </a:cubicBezTo>
                  <a:cubicBezTo>
                    <a:pt x="97527" y="361010"/>
                    <a:pt x="91856" y="362673"/>
                    <a:pt x="86115" y="364019"/>
                  </a:cubicBezTo>
                  <a:cubicBezTo>
                    <a:pt x="80374" y="365365"/>
                    <a:pt x="74423" y="366325"/>
                    <a:pt x="68260" y="366899"/>
                  </a:cubicBezTo>
                  <a:cubicBezTo>
                    <a:pt x="63503" y="367192"/>
                    <a:pt x="58817" y="367449"/>
                    <a:pt x="54201" y="367672"/>
                  </a:cubicBezTo>
                  <a:cubicBezTo>
                    <a:pt x="49585" y="367894"/>
                    <a:pt x="44898" y="368011"/>
                    <a:pt x="40142" y="368023"/>
                  </a:cubicBezTo>
                  <a:cubicBezTo>
                    <a:pt x="38478" y="368269"/>
                    <a:pt x="36884" y="368339"/>
                    <a:pt x="35361" y="368234"/>
                  </a:cubicBezTo>
                  <a:cubicBezTo>
                    <a:pt x="33838" y="368128"/>
                    <a:pt x="32245" y="368058"/>
                    <a:pt x="30581" y="368023"/>
                  </a:cubicBezTo>
                  <a:cubicBezTo>
                    <a:pt x="32842" y="369124"/>
                    <a:pt x="35068" y="369873"/>
                    <a:pt x="37259" y="370271"/>
                  </a:cubicBezTo>
                  <a:cubicBezTo>
                    <a:pt x="39450" y="370669"/>
                    <a:pt x="41536" y="370856"/>
                    <a:pt x="43516" y="370833"/>
                  </a:cubicBezTo>
                  <a:cubicBezTo>
                    <a:pt x="49116" y="371137"/>
                    <a:pt x="54646" y="371091"/>
                    <a:pt x="60106" y="370692"/>
                  </a:cubicBezTo>
                  <a:cubicBezTo>
                    <a:pt x="65565" y="370294"/>
                    <a:pt x="71095" y="369405"/>
                    <a:pt x="76696" y="368023"/>
                  </a:cubicBezTo>
                  <a:lnTo>
                    <a:pt x="93567" y="364651"/>
                  </a:lnTo>
                  <a:cubicBezTo>
                    <a:pt x="98625" y="362743"/>
                    <a:pt x="103674" y="361080"/>
                    <a:pt x="108713" y="359664"/>
                  </a:cubicBezTo>
                  <a:cubicBezTo>
                    <a:pt x="113753" y="358247"/>
                    <a:pt x="118802" y="356725"/>
                    <a:pt x="123861" y="355098"/>
                  </a:cubicBezTo>
                  <a:cubicBezTo>
                    <a:pt x="129486" y="353640"/>
                    <a:pt x="135110" y="352077"/>
                    <a:pt x="140735" y="350411"/>
                  </a:cubicBezTo>
                  <a:cubicBezTo>
                    <a:pt x="146359" y="348744"/>
                    <a:pt x="151984" y="347322"/>
                    <a:pt x="157608" y="346145"/>
                  </a:cubicBezTo>
                  <a:cubicBezTo>
                    <a:pt x="162131" y="344735"/>
                    <a:pt x="166724" y="343360"/>
                    <a:pt x="171388" y="342019"/>
                  </a:cubicBezTo>
                  <a:cubicBezTo>
                    <a:pt x="176052" y="340678"/>
                    <a:pt x="180645" y="339440"/>
                    <a:pt x="185168" y="338306"/>
                  </a:cubicBezTo>
                  <a:lnTo>
                    <a:pt x="219432" y="329296"/>
                  </a:lnTo>
                  <a:cubicBezTo>
                    <a:pt x="223092" y="328675"/>
                    <a:pt x="226886" y="327806"/>
                    <a:pt x="230816" y="326692"/>
                  </a:cubicBezTo>
                  <a:cubicBezTo>
                    <a:pt x="234746" y="325577"/>
                    <a:pt x="238827" y="324568"/>
                    <a:pt x="243057" y="323665"/>
                  </a:cubicBezTo>
                  <a:lnTo>
                    <a:pt x="243057" y="323653"/>
                  </a:lnTo>
                  <a:cubicBezTo>
                    <a:pt x="243595" y="323665"/>
                    <a:pt x="243922" y="323501"/>
                    <a:pt x="244039" y="323161"/>
                  </a:cubicBezTo>
                  <a:cubicBezTo>
                    <a:pt x="244156" y="322821"/>
                    <a:pt x="244203" y="322235"/>
                    <a:pt x="244180" y="321402"/>
                  </a:cubicBezTo>
                  <a:close/>
                  <a:moveTo>
                    <a:pt x="447549" y="307335"/>
                  </a:moveTo>
                  <a:cubicBezTo>
                    <a:pt x="436579" y="308390"/>
                    <a:pt x="425644" y="308953"/>
                    <a:pt x="414744" y="309024"/>
                  </a:cubicBezTo>
                  <a:cubicBezTo>
                    <a:pt x="403844" y="309094"/>
                    <a:pt x="393049" y="309094"/>
                    <a:pt x="382360" y="309024"/>
                  </a:cubicBezTo>
                  <a:cubicBezTo>
                    <a:pt x="383812" y="309083"/>
                    <a:pt x="385544" y="309388"/>
                    <a:pt x="387558" y="309939"/>
                  </a:cubicBezTo>
                  <a:cubicBezTo>
                    <a:pt x="389572" y="310490"/>
                    <a:pt x="391586" y="310936"/>
                    <a:pt x="393599" y="311276"/>
                  </a:cubicBezTo>
                  <a:cubicBezTo>
                    <a:pt x="400612" y="311886"/>
                    <a:pt x="407660" y="312215"/>
                    <a:pt x="414744" y="312262"/>
                  </a:cubicBezTo>
                  <a:cubicBezTo>
                    <a:pt x="421827" y="312309"/>
                    <a:pt x="429015" y="311793"/>
                    <a:pt x="436309" y="310713"/>
                  </a:cubicBezTo>
                  <a:lnTo>
                    <a:pt x="445863" y="309024"/>
                  </a:lnTo>
                  <a:cubicBezTo>
                    <a:pt x="446425" y="309024"/>
                    <a:pt x="446987" y="308461"/>
                    <a:pt x="447549" y="307335"/>
                  </a:cubicBezTo>
                  <a:close/>
                  <a:moveTo>
                    <a:pt x="342460" y="300656"/>
                  </a:moveTo>
                  <a:cubicBezTo>
                    <a:pt x="339076" y="301025"/>
                    <a:pt x="335728" y="301670"/>
                    <a:pt x="332414" y="302592"/>
                  </a:cubicBezTo>
                  <a:cubicBezTo>
                    <a:pt x="329101" y="303514"/>
                    <a:pt x="325893" y="304160"/>
                    <a:pt x="322790" y="304529"/>
                  </a:cubicBezTo>
                  <a:cubicBezTo>
                    <a:pt x="317487" y="305416"/>
                    <a:pt x="312359" y="306445"/>
                    <a:pt x="307407" y="307617"/>
                  </a:cubicBezTo>
                  <a:cubicBezTo>
                    <a:pt x="302454" y="308789"/>
                    <a:pt x="297467" y="309821"/>
                    <a:pt x="292445" y="310713"/>
                  </a:cubicBezTo>
                  <a:cubicBezTo>
                    <a:pt x="291872" y="310725"/>
                    <a:pt x="291474" y="310842"/>
                    <a:pt x="291252" y="311065"/>
                  </a:cubicBezTo>
                  <a:cubicBezTo>
                    <a:pt x="291030" y="311288"/>
                    <a:pt x="291053" y="311546"/>
                    <a:pt x="291322" y="311839"/>
                  </a:cubicBezTo>
                  <a:cubicBezTo>
                    <a:pt x="291357" y="312133"/>
                    <a:pt x="291568" y="312391"/>
                    <a:pt x="291954" y="312614"/>
                  </a:cubicBezTo>
                  <a:cubicBezTo>
                    <a:pt x="292339" y="312837"/>
                    <a:pt x="292690" y="312954"/>
                    <a:pt x="293006" y="312966"/>
                  </a:cubicBezTo>
                  <a:cubicBezTo>
                    <a:pt x="293860" y="312708"/>
                    <a:pt x="294680" y="312520"/>
                    <a:pt x="295464" y="312403"/>
                  </a:cubicBezTo>
                  <a:cubicBezTo>
                    <a:pt x="296249" y="312285"/>
                    <a:pt x="296928" y="312098"/>
                    <a:pt x="297502" y="311839"/>
                  </a:cubicBezTo>
                  <a:cubicBezTo>
                    <a:pt x="303718" y="310736"/>
                    <a:pt x="310111" y="309564"/>
                    <a:pt x="316679" y="308322"/>
                  </a:cubicBezTo>
                  <a:cubicBezTo>
                    <a:pt x="323247" y="307081"/>
                    <a:pt x="329780" y="305632"/>
                    <a:pt x="336278" y="303975"/>
                  </a:cubicBezTo>
                  <a:lnTo>
                    <a:pt x="349765" y="302869"/>
                  </a:lnTo>
                  <a:cubicBezTo>
                    <a:pt x="348653" y="302016"/>
                    <a:pt x="347506" y="301369"/>
                    <a:pt x="346323" y="300929"/>
                  </a:cubicBezTo>
                  <a:cubicBezTo>
                    <a:pt x="345141" y="300490"/>
                    <a:pt x="343853" y="300399"/>
                    <a:pt x="342460" y="300656"/>
                  </a:cubicBezTo>
                  <a:close/>
                  <a:moveTo>
                    <a:pt x="198074" y="273089"/>
                  </a:moveTo>
                  <a:cubicBezTo>
                    <a:pt x="198086" y="273616"/>
                    <a:pt x="198063" y="274109"/>
                    <a:pt x="198005" y="274566"/>
                  </a:cubicBezTo>
                  <a:cubicBezTo>
                    <a:pt x="197947" y="275023"/>
                    <a:pt x="197785" y="275656"/>
                    <a:pt x="197519" y="276464"/>
                  </a:cubicBezTo>
                  <a:cubicBezTo>
                    <a:pt x="198930" y="275374"/>
                    <a:pt x="199716" y="274601"/>
                    <a:pt x="199878" y="274144"/>
                  </a:cubicBezTo>
                  <a:cubicBezTo>
                    <a:pt x="200040" y="273687"/>
                    <a:pt x="199438" y="273335"/>
                    <a:pt x="198074" y="273089"/>
                  </a:cubicBezTo>
                  <a:close/>
                  <a:moveTo>
                    <a:pt x="244180" y="240463"/>
                  </a:moveTo>
                  <a:lnTo>
                    <a:pt x="249231" y="240463"/>
                  </a:lnTo>
                  <a:cubicBezTo>
                    <a:pt x="249804" y="240451"/>
                    <a:pt x="250482" y="240474"/>
                    <a:pt x="251265" y="240533"/>
                  </a:cubicBezTo>
                  <a:cubicBezTo>
                    <a:pt x="252048" y="240592"/>
                    <a:pt x="252867" y="240756"/>
                    <a:pt x="253720" y="241026"/>
                  </a:cubicBezTo>
                  <a:cubicBezTo>
                    <a:pt x="254866" y="241320"/>
                    <a:pt x="256082" y="241719"/>
                    <a:pt x="257368" y="242224"/>
                  </a:cubicBezTo>
                  <a:cubicBezTo>
                    <a:pt x="258655" y="242728"/>
                    <a:pt x="259870" y="243268"/>
                    <a:pt x="261016" y="243844"/>
                  </a:cubicBezTo>
                  <a:cubicBezTo>
                    <a:pt x="261297" y="243867"/>
                    <a:pt x="261578" y="243961"/>
                    <a:pt x="261858" y="244126"/>
                  </a:cubicBezTo>
                  <a:cubicBezTo>
                    <a:pt x="262139" y="244290"/>
                    <a:pt x="262419" y="244384"/>
                    <a:pt x="262700" y="244407"/>
                  </a:cubicBezTo>
                  <a:cubicBezTo>
                    <a:pt x="266102" y="244454"/>
                    <a:pt x="269119" y="245347"/>
                    <a:pt x="271750" y="247084"/>
                  </a:cubicBezTo>
                  <a:cubicBezTo>
                    <a:pt x="274380" y="248822"/>
                    <a:pt x="276415" y="251123"/>
                    <a:pt x="277853" y="253987"/>
                  </a:cubicBezTo>
                  <a:cubicBezTo>
                    <a:pt x="279501" y="256500"/>
                    <a:pt x="280834" y="258941"/>
                    <a:pt x="281852" y="261309"/>
                  </a:cubicBezTo>
                  <a:cubicBezTo>
                    <a:pt x="282869" y="263677"/>
                    <a:pt x="283781" y="266112"/>
                    <a:pt x="284588" y="268613"/>
                  </a:cubicBezTo>
                  <a:cubicBezTo>
                    <a:pt x="285055" y="273101"/>
                    <a:pt x="285804" y="277588"/>
                    <a:pt x="286832" y="282075"/>
                  </a:cubicBezTo>
                  <a:cubicBezTo>
                    <a:pt x="286821" y="283151"/>
                    <a:pt x="286984" y="283805"/>
                    <a:pt x="287324" y="284039"/>
                  </a:cubicBezTo>
                  <a:cubicBezTo>
                    <a:pt x="287663" y="284272"/>
                    <a:pt x="288247" y="284366"/>
                    <a:pt x="289077" y="284319"/>
                  </a:cubicBezTo>
                  <a:cubicBezTo>
                    <a:pt x="298921" y="281877"/>
                    <a:pt x="309012" y="280030"/>
                    <a:pt x="319349" y="278780"/>
                  </a:cubicBezTo>
                  <a:cubicBezTo>
                    <a:pt x="329687" y="277530"/>
                    <a:pt x="340200" y="276384"/>
                    <a:pt x="350889" y="275344"/>
                  </a:cubicBezTo>
                  <a:cubicBezTo>
                    <a:pt x="354249" y="274748"/>
                    <a:pt x="357645" y="274117"/>
                    <a:pt x="361075" y="273451"/>
                  </a:cubicBezTo>
                  <a:cubicBezTo>
                    <a:pt x="364505" y="272785"/>
                    <a:pt x="368041" y="272294"/>
                    <a:pt x="371682" y="271979"/>
                  </a:cubicBezTo>
                  <a:cubicBezTo>
                    <a:pt x="377290" y="271161"/>
                    <a:pt x="382933" y="270413"/>
                    <a:pt x="388612" y="269735"/>
                  </a:cubicBezTo>
                  <a:cubicBezTo>
                    <a:pt x="394290" y="269057"/>
                    <a:pt x="400074" y="268309"/>
                    <a:pt x="405963" y="267491"/>
                  </a:cubicBezTo>
                  <a:cubicBezTo>
                    <a:pt x="411594" y="267456"/>
                    <a:pt x="417191" y="267386"/>
                    <a:pt x="422752" y="267281"/>
                  </a:cubicBezTo>
                  <a:cubicBezTo>
                    <a:pt x="428313" y="267176"/>
                    <a:pt x="433769" y="267246"/>
                    <a:pt x="439119" y="267491"/>
                  </a:cubicBezTo>
                  <a:cubicBezTo>
                    <a:pt x="444165" y="267748"/>
                    <a:pt x="449106" y="268216"/>
                    <a:pt x="453941" y="268894"/>
                  </a:cubicBezTo>
                  <a:cubicBezTo>
                    <a:pt x="458777" y="269571"/>
                    <a:pt x="463577" y="270600"/>
                    <a:pt x="468342" y="271979"/>
                  </a:cubicBezTo>
                  <a:cubicBezTo>
                    <a:pt x="468646" y="272247"/>
                    <a:pt x="469162" y="272551"/>
                    <a:pt x="469887" y="272890"/>
                  </a:cubicBezTo>
                  <a:cubicBezTo>
                    <a:pt x="470613" y="273229"/>
                    <a:pt x="471409" y="273673"/>
                    <a:pt x="472276" y="274222"/>
                  </a:cubicBezTo>
                  <a:cubicBezTo>
                    <a:pt x="472592" y="274246"/>
                    <a:pt x="472943" y="274479"/>
                    <a:pt x="473330" y="274924"/>
                  </a:cubicBezTo>
                  <a:lnTo>
                    <a:pt x="473962" y="276466"/>
                  </a:lnTo>
                  <a:lnTo>
                    <a:pt x="473821" y="279981"/>
                  </a:lnTo>
                  <a:cubicBezTo>
                    <a:pt x="473423" y="280942"/>
                    <a:pt x="472533" y="281833"/>
                    <a:pt x="471152" y="282653"/>
                  </a:cubicBezTo>
                  <a:cubicBezTo>
                    <a:pt x="470894" y="283227"/>
                    <a:pt x="470707" y="283767"/>
                    <a:pt x="470590" y="284271"/>
                  </a:cubicBezTo>
                  <a:cubicBezTo>
                    <a:pt x="470473" y="284775"/>
                    <a:pt x="470285" y="285173"/>
                    <a:pt x="470028" y="285466"/>
                  </a:cubicBezTo>
                  <a:cubicBezTo>
                    <a:pt x="469232" y="286662"/>
                    <a:pt x="468436" y="288068"/>
                    <a:pt x="467640" y="289686"/>
                  </a:cubicBezTo>
                  <a:cubicBezTo>
                    <a:pt x="466843" y="291303"/>
                    <a:pt x="465766" y="292710"/>
                    <a:pt x="464408" y="293905"/>
                  </a:cubicBezTo>
                  <a:cubicBezTo>
                    <a:pt x="462980" y="295276"/>
                    <a:pt x="461762" y="296472"/>
                    <a:pt x="460755" y="297492"/>
                  </a:cubicBezTo>
                  <a:cubicBezTo>
                    <a:pt x="459748" y="298511"/>
                    <a:pt x="459093" y="299566"/>
                    <a:pt x="458788" y="300656"/>
                  </a:cubicBezTo>
                  <a:cubicBezTo>
                    <a:pt x="458203" y="301982"/>
                    <a:pt x="457266" y="302927"/>
                    <a:pt x="455979" y="303491"/>
                  </a:cubicBezTo>
                  <a:cubicBezTo>
                    <a:pt x="454691" y="304056"/>
                    <a:pt x="453192" y="304586"/>
                    <a:pt x="451483" y="305082"/>
                  </a:cubicBezTo>
                  <a:cubicBezTo>
                    <a:pt x="450932" y="305598"/>
                    <a:pt x="450488" y="305974"/>
                    <a:pt x="450148" y="306208"/>
                  </a:cubicBezTo>
                  <a:cubicBezTo>
                    <a:pt x="449808" y="306443"/>
                    <a:pt x="449504" y="306818"/>
                    <a:pt x="449235" y="307335"/>
                  </a:cubicBezTo>
                  <a:cubicBezTo>
                    <a:pt x="448930" y="308695"/>
                    <a:pt x="448275" y="309634"/>
                    <a:pt x="447268" y="310150"/>
                  </a:cubicBezTo>
                  <a:cubicBezTo>
                    <a:pt x="446261" y="310666"/>
                    <a:pt x="445043" y="311042"/>
                    <a:pt x="443615" y="311276"/>
                  </a:cubicBezTo>
                  <a:lnTo>
                    <a:pt x="428442" y="312966"/>
                  </a:lnTo>
                  <a:cubicBezTo>
                    <a:pt x="425316" y="313236"/>
                    <a:pt x="422155" y="313400"/>
                    <a:pt x="418958" y="313458"/>
                  </a:cubicBezTo>
                  <a:cubicBezTo>
                    <a:pt x="415762" y="313517"/>
                    <a:pt x="412742" y="313541"/>
                    <a:pt x="409897" y="313529"/>
                  </a:cubicBezTo>
                  <a:cubicBezTo>
                    <a:pt x="405377" y="313541"/>
                    <a:pt x="400788" y="313236"/>
                    <a:pt x="396128" y="312614"/>
                  </a:cubicBezTo>
                  <a:cubicBezTo>
                    <a:pt x="391468" y="311992"/>
                    <a:pt x="386879" y="310983"/>
                    <a:pt x="382360" y="309587"/>
                  </a:cubicBezTo>
                  <a:cubicBezTo>
                    <a:pt x="379000" y="309247"/>
                    <a:pt x="375745" y="308660"/>
                    <a:pt x="372596" y="307827"/>
                  </a:cubicBezTo>
                  <a:cubicBezTo>
                    <a:pt x="369446" y="306994"/>
                    <a:pt x="366332" y="306267"/>
                    <a:pt x="363253" y="305645"/>
                  </a:cubicBezTo>
                  <a:cubicBezTo>
                    <a:pt x="361602" y="304776"/>
                    <a:pt x="359986" y="304150"/>
                    <a:pt x="358406" y="303768"/>
                  </a:cubicBezTo>
                  <a:cubicBezTo>
                    <a:pt x="356825" y="303385"/>
                    <a:pt x="355069" y="303451"/>
                    <a:pt x="353137" y="303964"/>
                  </a:cubicBezTo>
                  <a:cubicBezTo>
                    <a:pt x="350011" y="304234"/>
                    <a:pt x="346850" y="304539"/>
                    <a:pt x="343654" y="304879"/>
                  </a:cubicBezTo>
                  <a:cubicBezTo>
                    <a:pt x="340458" y="305219"/>
                    <a:pt x="337437" y="305665"/>
                    <a:pt x="334592" y="306216"/>
                  </a:cubicBezTo>
                  <a:lnTo>
                    <a:pt x="295254" y="313535"/>
                  </a:lnTo>
                  <a:cubicBezTo>
                    <a:pt x="293358" y="313992"/>
                    <a:pt x="292235" y="314485"/>
                    <a:pt x="291884" y="315013"/>
                  </a:cubicBezTo>
                  <a:cubicBezTo>
                    <a:pt x="291533" y="315540"/>
                    <a:pt x="291533" y="316737"/>
                    <a:pt x="291883" y="318602"/>
                  </a:cubicBezTo>
                  <a:cubicBezTo>
                    <a:pt x="292152" y="322836"/>
                    <a:pt x="292316" y="327034"/>
                    <a:pt x="292375" y="331196"/>
                  </a:cubicBezTo>
                  <a:cubicBezTo>
                    <a:pt x="292433" y="335357"/>
                    <a:pt x="292456" y="339408"/>
                    <a:pt x="292445" y="343348"/>
                  </a:cubicBezTo>
                  <a:cubicBezTo>
                    <a:pt x="292994" y="346180"/>
                    <a:pt x="293299" y="349188"/>
                    <a:pt x="293357" y="352374"/>
                  </a:cubicBezTo>
                  <a:cubicBezTo>
                    <a:pt x="293416" y="355560"/>
                    <a:pt x="293298" y="358716"/>
                    <a:pt x="293006" y="361841"/>
                  </a:cubicBezTo>
                  <a:cubicBezTo>
                    <a:pt x="293474" y="372613"/>
                    <a:pt x="293661" y="383103"/>
                    <a:pt x="293568" y="393312"/>
                  </a:cubicBezTo>
                  <a:cubicBezTo>
                    <a:pt x="293509" y="396731"/>
                    <a:pt x="293345" y="400290"/>
                    <a:pt x="293076" y="403989"/>
                  </a:cubicBezTo>
                  <a:cubicBezTo>
                    <a:pt x="292807" y="407689"/>
                    <a:pt x="292784" y="411248"/>
                    <a:pt x="293006" y="414667"/>
                  </a:cubicBezTo>
                  <a:cubicBezTo>
                    <a:pt x="292993" y="417453"/>
                    <a:pt x="292878" y="420310"/>
                    <a:pt x="292660" y="423237"/>
                  </a:cubicBezTo>
                  <a:cubicBezTo>
                    <a:pt x="292442" y="426164"/>
                    <a:pt x="292197" y="429302"/>
                    <a:pt x="291925" y="432650"/>
                  </a:cubicBezTo>
                  <a:cubicBezTo>
                    <a:pt x="291960" y="434676"/>
                    <a:pt x="291890" y="436947"/>
                    <a:pt x="291714" y="439464"/>
                  </a:cubicBezTo>
                  <a:cubicBezTo>
                    <a:pt x="291539" y="441981"/>
                    <a:pt x="291048" y="444393"/>
                    <a:pt x="290241" y="446700"/>
                  </a:cubicBezTo>
                  <a:lnTo>
                    <a:pt x="289118" y="455691"/>
                  </a:lnTo>
                  <a:cubicBezTo>
                    <a:pt x="288814" y="458770"/>
                    <a:pt x="288440" y="461744"/>
                    <a:pt x="287995" y="464612"/>
                  </a:cubicBezTo>
                  <a:cubicBezTo>
                    <a:pt x="287551" y="467481"/>
                    <a:pt x="287177" y="470314"/>
                    <a:pt x="286873" y="473112"/>
                  </a:cubicBezTo>
                  <a:cubicBezTo>
                    <a:pt x="286592" y="476227"/>
                    <a:pt x="286171" y="479411"/>
                    <a:pt x="285610" y="482666"/>
                  </a:cubicBezTo>
                  <a:cubicBezTo>
                    <a:pt x="285048" y="485921"/>
                    <a:pt x="284347" y="489105"/>
                    <a:pt x="283505" y="492220"/>
                  </a:cubicBezTo>
                  <a:cubicBezTo>
                    <a:pt x="282686" y="495053"/>
                    <a:pt x="281937" y="497956"/>
                    <a:pt x="281259" y="500930"/>
                  </a:cubicBezTo>
                  <a:cubicBezTo>
                    <a:pt x="280581" y="503904"/>
                    <a:pt x="279832" y="506808"/>
                    <a:pt x="279014" y="509641"/>
                  </a:cubicBezTo>
                  <a:lnTo>
                    <a:pt x="274523" y="532682"/>
                  </a:lnTo>
                  <a:cubicBezTo>
                    <a:pt x="273307" y="538208"/>
                    <a:pt x="272371" y="543453"/>
                    <a:pt x="271716" y="548417"/>
                  </a:cubicBezTo>
                  <a:cubicBezTo>
                    <a:pt x="270687" y="551133"/>
                    <a:pt x="269938" y="554130"/>
                    <a:pt x="269471" y="557409"/>
                  </a:cubicBezTo>
                  <a:lnTo>
                    <a:pt x="268909" y="557409"/>
                  </a:lnTo>
                  <a:cubicBezTo>
                    <a:pt x="268886" y="556894"/>
                    <a:pt x="268792" y="556378"/>
                    <a:pt x="268629" y="555863"/>
                  </a:cubicBezTo>
                  <a:cubicBezTo>
                    <a:pt x="268465" y="555348"/>
                    <a:pt x="268371" y="554552"/>
                    <a:pt x="268348" y="553475"/>
                  </a:cubicBezTo>
                  <a:cubicBezTo>
                    <a:pt x="268336" y="551485"/>
                    <a:pt x="268219" y="549424"/>
                    <a:pt x="267997" y="547293"/>
                  </a:cubicBezTo>
                  <a:cubicBezTo>
                    <a:pt x="267775" y="545162"/>
                    <a:pt x="267518" y="543102"/>
                    <a:pt x="267225" y="541111"/>
                  </a:cubicBezTo>
                  <a:cubicBezTo>
                    <a:pt x="266944" y="539109"/>
                    <a:pt x="266521" y="536932"/>
                    <a:pt x="265955" y="534578"/>
                  </a:cubicBezTo>
                  <a:cubicBezTo>
                    <a:pt x="265389" y="532225"/>
                    <a:pt x="264678" y="529907"/>
                    <a:pt x="263822" y="527624"/>
                  </a:cubicBezTo>
                  <a:cubicBezTo>
                    <a:pt x="263238" y="525165"/>
                    <a:pt x="262583" y="522917"/>
                    <a:pt x="261858" y="520880"/>
                  </a:cubicBezTo>
                  <a:cubicBezTo>
                    <a:pt x="261133" y="518843"/>
                    <a:pt x="260478" y="516595"/>
                    <a:pt x="259894" y="514137"/>
                  </a:cubicBezTo>
                  <a:cubicBezTo>
                    <a:pt x="259064" y="510507"/>
                    <a:pt x="258199" y="507089"/>
                    <a:pt x="257298" y="503881"/>
                  </a:cubicBezTo>
                  <a:cubicBezTo>
                    <a:pt x="256398" y="500673"/>
                    <a:pt x="255392" y="497535"/>
                    <a:pt x="254282" y="494467"/>
                  </a:cubicBezTo>
                  <a:cubicBezTo>
                    <a:pt x="253253" y="489410"/>
                    <a:pt x="251943" y="484352"/>
                    <a:pt x="250353" y="479294"/>
                  </a:cubicBezTo>
                  <a:cubicBezTo>
                    <a:pt x="249301" y="475653"/>
                    <a:pt x="248459" y="471977"/>
                    <a:pt x="247828" y="468265"/>
                  </a:cubicBezTo>
                  <a:cubicBezTo>
                    <a:pt x="247196" y="464554"/>
                    <a:pt x="246354" y="460737"/>
                    <a:pt x="245302" y="456815"/>
                  </a:cubicBezTo>
                  <a:cubicBezTo>
                    <a:pt x="244495" y="453174"/>
                    <a:pt x="243864" y="449498"/>
                    <a:pt x="243408" y="445786"/>
                  </a:cubicBezTo>
                  <a:cubicBezTo>
                    <a:pt x="242952" y="442075"/>
                    <a:pt x="242461" y="438258"/>
                    <a:pt x="241935" y="434336"/>
                  </a:cubicBezTo>
                  <a:cubicBezTo>
                    <a:pt x="241888" y="427358"/>
                    <a:pt x="241701" y="420521"/>
                    <a:pt x="241374" y="413824"/>
                  </a:cubicBezTo>
                  <a:cubicBezTo>
                    <a:pt x="241046" y="407127"/>
                    <a:pt x="240859" y="400290"/>
                    <a:pt x="240812" y="393312"/>
                  </a:cubicBezTo>
                  <a:cubicBezTo>
                    <a:pt x="240836" y="388512"/>
                    <a:pt x="240929" y="383782"/>
                    <a:pt x="241093" y="379122"/>
                  </a:cubicBezTo>
                  <a:cubicBezTo>
                    <a:pt x="241257" y="374462"/>
                    <a:pt x="241350" y="370013"/>
                    <a:pt x="241374" y="365775"/>
                  </a:cubicBezTo>
                  <a:cubicBezTo>
                    <a:pt x="241888" y="360426"/>
                    <a:pt x="242262" y="355119"/>
                    <a:pt x="242496" y="349854"/>
                  </a:cubicBezTo>
                  <a:cubicBezTo>
                    <a:pt x="242730" y="344589"/>
                    <a:pt x="243104" y="339426"/>
                    <a:pt x="243618" y="334366"/>
                  </a:cubicBezTo>
                  <a:cubicBezTo>
                    <a:pt x="243642" y="332982"/>
                    <a:pt x="243735" y="331809"/>
                    <a:pt x="243899" y="330847"/>
                  </a:cubicBezTo>
                  <a:cubicBezTo>
                    <a:pt x="244063" y="329885"/>
                    <a:pt x="244156" y="328994"/>
                    <a:pt x="244180" y="328173"/>
                  </a:cubicBezTo>
                  <a:cubicBezTo>
                    <a:pt x="244191" y="326789"/>
                    <a:pt x="244028" y="325897"/>
                    <a:pt x="243689" y="325498"/>
                  </a:cubicBezTo>
                  <a:cubicBezTo>
                    <a:pt x="243350" y="325100"/>
                    <a:pt x="242765" y="325053"/>
                    <a:pt x="241935" y="325358"/>
                  </a:cubicBezTo>
                  <a:lnTo>
                    <a:pt x="221686" y="330988"/>
                  </a:lnTo>
                  <a:cubicBezTo>
                    <a:pt x="216907" y="332078"/>
                    <a:pt x="212239" y="333134"/>
                    <a:pt x="207682" y="334155"/>
                  </a:cubicBezTo>
                  <a:cubicBezTo>
                    <a:pt x="203126" y="335175"/>
                    <a:pt x="198621" y="336371"/>
                    <a:pt x="194167" y="337744"/>
                  </a:cubicBezTo>
                  <a:cubicBezTo>
                    <a:pt x="188859" y="339112"/>
                    <a:pt x="183586" y="340444"/>
                    <a:pt x="178348" y="341739"/>
                  </a:cubicBezTo>
                  <a:cubicBezTo>
                    <a:pt x="173110" y="343033"/>
                    <a:pt x="167697" y="344502"/>
                    <a:pt x="162108" y="346145"/>
                  </a:cubicBezTo>
                  <a:cubicBezTo>
                    <a:pt x="157081" y="347299"/>
                    <a:pt x="152230" y="348627"/>
                    <a:pt x="147554" y="350131"/>
                  </a:cubicBezTo>
                  <a:cubicBezTo>
                    <a:pt x="142879" y="351634"/>
                    <a:pt x="138168" y="353102"/>
                    <a:pt x="133423" y="354536"/>
                  </a:cubicBezTo>
                  <a:cubicBezTo>
                    <a:pt x="130048" y="355180"/>
                    <a:pt x="126673" y="356140"/>
                    <a:pt x="123299" y="357416"/>
                  </a:cubicBezTo>
                  <a:cubicBezTo>
                    <a:pt x="119924" y="358692"/>
                    <a:pt x="116549" y="359792"/>
                    <a:pt x="113175" y="360717"/>
                  </a:cubicBezTo>
                  <a:cubicBezTo>
                    <a:pt x="103114" y="363059"/>
                    <a:pt x="93017" y="365682"/>
                    <a:pt x="82882" y="368585"/>
                  </a:cubicBezTo>
                  <a:cubicBezTo>
                    <a:pt x="77234" y="369978"/>
                    <a:pt x="71517" y="370985"/>
                    <a:pt x="65729" y="371606"/>
                  </a:cubicBezTo>
                  <a:cubicBezTo>
                    <a:pt x="59942" y="372226"/>
                    <a:pt x="54224" y="372531"/>
                    <a:pt x="48577" y="372519"/>
                  </a:cubicBezTo>
                  <a:cubicBezTo>
                    <a:pt x="45765" y="372214"/>
                    <a:pt x="42953" y="371840"/>
                    <a:pt x="40142" y="371395"/>
                  </a:cubicBezTo>
                  <a:cubicBezTo>
                    <a:pt x="37330" y="370950"/>
                    <a:pt x="34518" y="370575"/>
                    <a:pt x="31706" y="370271"/>
                  </a:cubicBezTo>
                  <a:lnTo>
                    <a:pt x="14273" y="364651"/>
                  </a:lnTo>
                  <a:cubicBezTo>
                    <a:pt x="12023" y="363996"/>
                    <a:pt x="10336" y="363059"/>
                    <a:pt x="9211" y="361841"/>
                  </a:cubicBezTo>
                  <a:cubicBezTo>
                    <a:pt x="8649" y="361537"/>
                    <a:pt x="7946" y="361162"/>
                    <a:pt x="7104" y="360717"/>
                  </a:cubicBezTo>
                  <a:cubicBezTo>
                    <a:pt x="6263" y="360272"/>
                    <a:pt x="5283" y="359898"/>
                    <a:pt x="4166" y="359593"/>
                  </a:cubicBezTo>
                  <a:cubicBezTo>
                    <a:pt x="2722" y="359488"/>
                    <a:pt x="1589" y="358716"/>
                    <a:pt x="766" y="357276"/>
                  </a:cubicBezTo>
                  <a:cubicBezTo>
                    <a:pt x="-56" y="355837"/>
                    <a:pt x="-216" y="354364"/>
                    <a:pt x="287" y="352858"/>
                  </a:cubicBezTo>
                  <a:cubicBezTo>
                    <a:pt x="841" y="351203"/>
                    <a:pt x="1534" y="349478"/>
                    <a:pt x="2365" y="347683"/>
                  </a:cubicBezTo>
                  <a:cubicBezTo>
                    <a:pt x="3196" y="345889"/>
                    <a:pt x="4166" y="343884"/>
                    <a:pt x="5275" y="341670"/>
                  </a:cubicBezTo>
                  <a:cubicBezTo>
                    <a:pt x="5814" y="342544"/>
                    <a:pt x="6282" y="343453"/>
                    <a:pt x="6681" y="344397"/>
                  </a:cubicBezTo>
                  <a:cubicBezTo>
                    <a:pt x="7079" y="345341"/>
                    <a:pt x="7548" y="346110"/>
                    <a:pt x="8086" y="346704"/>
                  </a:cubicBezTo>
                  <a:cubicBezTo>
                    <a:pt x="8637" y="347508"/>
                    <a:pt x="9504" y="348138"/>
                    <a:pt x="10687" y="348592"/>
                  </a:cubicBezTo>
                  <a:cubicBezTo>
                    <a:pt x="11871" y="349047"/>
                    <a:pt x="13441" y="349536"/>
                    <a:pt x="15397" y="350061"/>
                  </a:cubicBezTo>
                  <a:cubicBezTo>
                    <a:pt x="16534" y="350375"/>
                    <a:pt x="17635" y="350725"/>
                    <a:pt x="18701" y="351109"/>
                  </a:cubicBezTo>
                  <a:cubicBezTo>
                    <a:pt x="19767" y="351494"/>
                    <a:pt x="20728" y="351704"/>
                    <a:pt x="21583" y="351739"/>
                  </a:cubicBezTo>
                  <a:cubicBezTo>
                    <a:pt x="23821" y="351715"/>
                    <a:pt x="25813" y="351482"/>
                    <a:pt x="27559" y="351040"/>
                  </a:cubicBezTo>
                  <a:cubicBezTo>
                    <a:pt x="29304" y="350597"/>
                    <a:pt x="30874" y="350084"/>
                    <a:pt x="32268" y="349501"/>
                  </a:cubicBezTo>
                  <a:lnTo>
                    <a:pt x="62636" y="340551"/>
                  </a:lnTo>
                  <a:cubicBezTo>
                    <a:pt x="69139" y="338408"/>
                    <a:pt x="75676" y="336510"/>
                    <a:pt x="82249" y="334857"/>
                  </a:cubicBezTo>
                  <a:cubicBezTo>
                    <a:pt x="88822" y="333204"/>
                    <a:pt x="95219" y="331164"/>
                    <a:pt x="101440" y="328736"/>
                  </a:cubicBezTo>
                  <a:cubicBezTo>
                    <a:pt x="110402" y="326425"/>
                    <a:pt x="119379" y="324009"/>
                    <a:pt x="128370" y="321487"/>
                  </a:cubicBezTo>
                  <a:cubicBezTo>
                    <a:pt x="137362" y="318965"/>
                    <a:pt x="146358" y="316690"/>
                    <a:pt x="155358" y="314661"/>
                  </a:cubicBezTo>
                  <a:cubicBezTo>
                    <a:pt x="165202" y="311893"/>
                    <a:pt x="175043" y="309266"/>
                    <a:pt x="184880" y="306780"/>
                  </a:cubicBezTo>
                  <a:cubicBezTo>
                    <a:pt x="194717" y="304294"/>
                    <a:pt x="204544" y="301668"/>
                    <a:pt x="214362" y="298903"/>
                  </a:cubicBezTo>
                  <a:cubicBezTo>
                    <a:pt x="219418" y="298015"/>
                    <a:pt x="224504" y="296987"/>
                    <a:pt x="229618" y="295818"/>
                  </a:cubicBezTo>
                  <a:cubicBezTo>
                    <a:pt x="234733" y="294650"/>
                    <a:pt x="239961" y="293621"/>
                    <a:pt x="245302" y="292733"/>
                  </a:cubicBezTo>
                  <a:cubicBezTo>
                    <a:pt x="246121" y="292464"/>
                    <a:pt x="246729" y="292160"/>
                    <a:pt x="247126" y="291822"/>
                  </a:cubicBezTo>
                  <a:cubicBezTo>
                    <a:pt x="247524" y="291483"/>
                    <a:pt x="247851" y="291039"/>
                    <a:pt x="248108" y="290489"/>
                  </a:cubicBezTo>
                  <a:cubicBezTo>
                    <a:pt x="247828" y="288456"/>
                    <a:pt x="247687" y="286352"/>
                    <a:pt x="247687" y="284179"/>
                  </a:cubicBezTo>
                  <a:cubicBezTo>
                    <a:pt x="247687" y="282005"/>
                    <a:pt x="247828" y="280182"/>
                    <a:pt x="248108" y="278710"/>
                  </a:cubicBezTo>
                  <a:cubicBezTo>
                    <a:pt x="248401" y="275648"/>
                    <a:pt x="248658" y="272656"/>
                    <a:pt x="248880" y="269734"/>
                  </a:cubicBezTo>
                  <a:cubicBezTo>
                    <a:pt x="249102" y="266811"/>
                    <a:pt x="249219" y="263817"/>
                    <a:pt x="249231" y="260750"/>
                  </a:cubicBezTo>
                  <a:cubicBezTo>
                    <a:pt x="249441" y="259318"/>
                    <a:pt x="249441" y="257815"/>
                    <a:pt x="249231" y="256242"/>
                  </a:cubicBezTo>
                  <a:cubicBezTo>
                    <a:pt x="249020" y="254668"/>
                    <a:pt x="249020" y="253166"/>
                    <a:pt x="249231" y="251733"/>
                  </a:cubicBezTo>
                  <a:cubicBezTo>
                    <a:pt x="249219" y="250947"/>
                    <a:pt x="249242" y="250266"/>
                    <a:pt x="249301" y="249690"/>
                  </a:cubicBezTo>
                  <a:cubicBezTo>
                    <a:pt x="249359" y="249115"/>
                    <a:pt x="249523" y="248293"/>
                    <a:pt x="249792" y="247225"/>
                  </a:cubicBezTo>
                  <a:cubicBezTo>
                    <a:pt x="250061" y="246920"/>
                    <a:pt x="250084" y="246544"/>
                    <a:pt x="249862" y="246098"/>
                  </a:cubicBezTo>
                  <a:cubicBezTo>
                    <a:pt x="249640" y="245652"/>
                    <a:pt x="249242" y="245276"/>
                    <a:pt x="248669" y="244971"/>
                  </a:cubicBezTo>
                  <a:lnTo>
                    <a:pt x="245863" y="244407"/>
                  </a:lnTo>
                  <a:cubicBezTo>
                    <a:pt x="244986" y="244102"/>
                    <a:pt x="244074" y="243726"/>
                    <a:pt x="243127" y="243280"/>
                  </a:cubicBezTo>
                  <a:cubicBezTo>
                    <a:pt x="242180" y="242834"/>
                    <a:pt x="241409" y="242458"/>
                    <a:pt x="240812" y="242153"/>
                  </a:cubicBezTo>
                  <a:cubicBezTo>
                    <a:pt x="239979" y="242106"/>
                    <a:pt x="239617" y="241918"/>
                    <a:pt x="239726" y="241590"/>
                  </a:cubicBezTo>
                  <a:cubicBezTo>
                    <a:pt x="239834" y="241261"/>
                    <a:pt x="240197" y="241073"/>
                    <a:pt x="240812" y="241026"/>
                  </a:cubicBezTo>
                  <a:cubicBezTo>
                    <a:pt x="241374" y="240756"/>
                    <a:pt x="241935" y="240592"/>
                    <a:pt x="242496" y="240533"/>
                  </a:cubicBezTo>
                  <a:cubicBezTo>
                    <a:pt x="243057" y="240474"/>
                    <a:pt x="243618" y="240451"/>
                    <a:pt x="244180" y="240463"/>
                  </a:cubicBezTo>
                  <a:close/>
                  <a:moveTo>
                    <a:pt x="389104" y="226454"/>
                  </a:moveTo>
                  <a:cubicBezTo>
                    <a:pt x="388823" y="226430"/>
                    <a:pt x="388261" y="226617"/>
                    <a:pt x="387418" y="227013"/>
                  </a:cubicBezTo>
                  <a:cubicBezTo>
                    <a:pt x="386575" y="227410"/>
                    <a:pt x="385451" y="228156"/>
                    <a:pt x="384046" y="229252"/>
                  </a:cubicBezTo>
                  <a:close/>
                  <a:moveTo>
                    <a:pt x="371120" y="215178"/>
                  </a:moveTo>
                  <a:cubicBezTo>
                    <a:pt x="360735" y="217093"/>
                    <a:pt x="350316" y="218310"/>
                    <a:pt x="339860" y="218827"/>
                  </a:cubicBezTo>
                  <a:cubicBezTo>
                    <a:pt x="329405" y="219344"/>
                    <a:pt x="318845" y="219435"/>
                    <a:pt x="308179" y="219100"/>
                  </a:cubicBezTo>
                  <a:lnTo>
                    <a:pt x="308179" y="220259"/>
                  </a:lnTo>
                  <a:lnTo>
                    <a:pt x="313799" y="222537"/>
                  </a:lnTo>
                  <a:cubicBezTo>
                    <a:pt x="322135" y="223003"/>
                    <a:pt x="330752" y="222630"/>
                    <a:pt x="339650" y="221418"/>
                  </a:cubicBezTo>
                  <a:cubicBezTo>
                    <a:pt x="344169" y="221116"/>
                    <a:pt x="348758" y="220706"/>
                    <a:pt x="353418" y="220189"/>
                  </a:cubicBezTo>
                  <a:cubicBezTo>
                    <a:pt x="358078" y="219672"/>
                    <a:pt x="362667" y="219122"/>
                    <a:pt x="367187" y="218539"/>
                  </a:cubicBezTo>
                  <a:cubicBezTo>
                    <a:pt x="368779" y="218539"/>
                    <a:pt x="370090" y="217419"/>
                    <a:pt x="371120" y="215178"/>
                  </a:cubicBezTo>
                  <a:close/>
                  <a:moveTo>
                    <a:pt x="365501" y="134252"/>
                  </a:moveTo>
                  <a:cubicBezTo>
                    <a:pt x="361578" y="136244"/>
                    <a:pt x="357621" y="138166"/>
                    <a:pt x="353629" y="140018"/>
                  </a:cubicBezTo>
                  <a:cubicBezTo>
                    <a:pt x="349636" y="141869"/>
                    <a:pt x="345539" y="143510"/>
                    <a:pt x="341336" y="144940"/>
                  </a:cubicBezTo>
                  <a:lnTo>
                    <a:pt x="341336" y="145502"/>
                  </a:lnTo>
                  <a:cubicBezTo>
                    <a:pt x="345808" y="144026"/>
                    <a:pt x="350070" y="142338"/>
                    <a:pt x="354121" y="140440"/>
                  </a:cubicBezTo>
                  <a:cubicBezTo>
                    <a:pt x="358171" y="138541"/>
                    <a:pt x="362152" y="136854"/>
                    <a:pt x="366063" y="135377"/>
                  </a:cubicBezTo>
                  <a:close/>
                  <a:moveTo>
                    <a:pt x="377864" y="129189"/>
                  </a:moveTo>
                  <a:cubicBezTo>
                    <a:pt x="376482" y="129998"/>
                    <a:pt x="375171" y="130631"/>
                    <a:pt x="373930" y="131088"/>
                  </a:cubicBezTo>
                  <a:cubicBezTo>
                    <a:pt x="372689" y="131545"/>
                    <a:pt x="371378" y="132037"/>
                    <a:pt x="369996" y="132564"/>
                  </a:cubicBezTo>
                  <a:lnTo>
                    <a:pt x="369996" y="133127"/>
                  </a:lnTo>
                  <a:cubicBezTo>
                    <a:pt x="371401" y="132822"/>
                    <a:pt x="372806" y="132447"/>
                    <a:pt x="374211" y="132002"/>
                  </a:cubicBezTo>
                  <a:cubicBezTo>
                    <a:pt x="375616" y="131556"/>
                    <a:pt x="377021" y="131181"/>
                    <a:pt x="378426" y="130877"/>
                  </a:cubicBezTo>
                  <a:cubicBezTo>
                    <a:pt x="377958" y="130877"/>
                    <a:pt x="377770" y="130314"/>
                    <a:pt x="377864" y="129189"/>
                  </a:cubicBezTo>
                  <a:close/>
                  <a:moveTo>
                    <a:pt x="231803" y="0"/>
                  </a:moveTo>
                  <a:cubicBezTo>
                    <a:pt x="232326" y="292"/>
                    <a:pt x="232814" y="550"/>
                    <a:pt x="233267" y="772"/>
                  </a:cubicBezTo>
                  <a:cubicBezTo>
                    <a:pt x="233720" y="995"/>
                    <a:pt x="234347" y="1112"/>
                    <a:pt x="235149" y="1124"/>
                  </a:cubicBezTo>
                  <a:cubicBezTo>
                    <a:pt x="238992" y="2248"/>
                    <a:pt x="239735" y="4495"/>
                    <a:pt x="237379" y="7867"/>
                  </a:cubicBezTo>
                  <a:lnTo>
                    <a:pt x="234591" y="12363"/>
                  </a:lnTo>
                  <a:cubicBezTo>
                    <a:pt x="233209" y="14085"/>
                    <a:pt x="231930" y="16121"/>
                    <a:pt x="230755" y="18472"/>
                  </a:cubicBezTo>
                  <a:cubicBezTo>
                    <a:pt x="229579" y="20824"/>
                    <a:pt x="228434" y="23277"/>
                    <a:pt x="227319" y="25833"/>
                  </a:cubicBezTo>
                  <a:cubicBezTo>
                    <a:pt x="225911" y="27548"/>
                    <a:pt x="224503" y="29549"/>
                    <a:pt x="223094" y="31837"/>
                  </a:cubicBezTo>
                  <a:cubicBezTo>
                    <a:pt x="221686" y="34124"/>
                    <a:pt x="220277" y="36416"/>
                    <a:pt x="218869" y="38713"/>
                  </a:cubicBezTo>
                  <a:cubicBezTo>
                    <a:pt x="218024" y="40131"/>
                    <a:pt x="217179" y="41513"/>
                    <a:pt x="216333" y="42861"/>
                  </a:cubicBezTo>
                  <a:cubicBezTo>
                    <a:pt x="215488" y="44208"/>
                    <a:pt x="214643" y="45450"/>
                    <a:pt x="213798" y="46587"/>
                  </a:cubicBezTo>
                  <a:cubicBezTo>
                    <a:pt x="212049" y="49704"/>
                    <a:pt x="210054" y="52750"/>
                    <a:pt x="207812" y="55727"/>
                  </a:cubicBezTo>
                  <a:cubicBezTo>
                    <a:pt x="205571" y="58703"/>
                    <a:pt x="203434" y="61468"/>
                    <a:pt x="201404" y="64023"/>
                  </a:cubicBezTo>
                  <a:cubicBezTo>
                    <a:pt x="201392" y="64902"/>
                    <a:pt x="201138" y="65816"/>
                    <a:pt x="200641" y="66765"/>
                  </a:cubicBezTo>
                  <a:cubicBezTo>
                    <a:pt x="200144" y="67714"/>
                    <a:pt x="199473" y="68487"/>
                    <a:pt x="198629" y="69085"/>
                  </a:cubicBezTo>
                  <a:cubicBezTo>
                    <a:pt x="197820" y="70198"/>
                    <a:pt x="197079" y="71206"/>
                    <a:pt x="196407" y="72108"/>
                  </a:cubicBezTo>
                  <a:cubicBezTo>
                    <a:pt x="195734" y="73010"/>
                    <a:pt x="194987" y="73877"/>
                    <a:pt x="194167" y="74709"/>
                  </a:cubicBezTo>
                  <a:cubicBezTo>
                    <a:pt x="194179" y="75506"/>
                    <a:pt x="194296" y="76022"/>
                    <a:pt x="194519" y="76256"/>
                  </a:cubicBezTo>
                  <a:cubicBezTo>
                    <a:pt x="194741" y="76490"/>
                    <a:pt x="194999" y="76725"/>
                    <a:pt x="195292" y="76959"/>
                  </a:cubicBezTo>
                  <a:lnTo>
                    <a:pt x="205348" y="86521"/>
                  </a:lnTo>
                  <a:cubicBezTo>
                    <a:pt x="207331" y="87985"/>
                    <a:pt x="208998" y="89696"/>
                    <a:pt x="210348" y="91653"/>
                  </a:cubicBezTo>
                  <a:cubicBezTo>
                    <a:pt x="211697" y="93610"/>
                    <a:pt x="212660" y="95461"/>
                    <a:pt x="213235" y="97207"/>
                  </a:cubicBezTo>
                  <a:cubicBezTo>
                    <a:pt x="214655" y="100254"/>
                    <a:pt x="216181" y="103160"/>
                    <a:pt x="217812" y="105925"/>
                  </a:cubicBezTo>
                  <a:cubicBezTo>
                    <a:pt x="219444" y="108689"/>
                    <a:pt x="221111" y="111594"/>
                    <a:pt x="222812" y="114638"/>
                  </a:cubicBezTo>
                  <a:cubicBezTo>
                    <a:pt x="223352" y="116322"/>
                    <a:pt x="223822" y="118112"/>
                    <a:pt x="224221" y="120008"/>
                  </a:cubicBezTo>
                  <a:cubicBezTo>
                    <a:pt x="224620" y="121904"/>
                    <a:pt x="225089" y="123839"/>
                    <a:pt x="225629" y="125814"/>
                  </a:cubicBezTo>
                  <a:cubicBezTo>
                    <a:pt x="227249" y="129552"/>
                    <a:pt x="228375" y="133607"/>
                    <a:pt x="229008" y="137979"/>
                  </a:cubicBezTo>
                  <a:cubicBezTo>
                    <a:pt x="229641" y="142350"/>
                    <a:pt x="230201" y="146545"/>
                    <a:pt x="230688" y="150565"/>
                  </a:cubicBezTo>
                  <a:cubicBezTo>
                    <a:pt x="231745" y="154550"/>
                    <a:pt x="232419" y="158675"/>
                    <a:pt x="232709" y="162941"/>
                  </a:cubicBezTo>
                  <a:cubicBezTo>
                    <a:pt x="233000" y="167206"/>
                    <a:pt x="233255" y="171332"/>
                    <a:pt x="233476" y="175316"/>
                  </a:cubicBezTo>
                  <a:lnTo>
                    <a:pt x="233476" y="176441"/>
                  </a:lnTo>
                  <a:cubicBezTo>
                    <a:pt x="234578" y="175363"/>
                    <a:pt x="235720" y="174425"/>
                    <a:pt x="236902" y="173629"/>
                  </a:cubicBezTo>
                  <a:cubicBezTo>
                    <a:pt x="238085" y="172832"/>
                    <a:pt x="239388" y="171894"/>
                    <a:pt x="240812" y="170816"/>
                  </a:cubicBezTo>
                  <a:cubicBezTo>
                    <a:pt x="243630" y="169410"/>
                    <a:pt x="246413" y="167863"/>
                    <a:pt x="249160" y="166175"/>
                  </a:cubicBezTo>
                  <a:cubicBezTo>
                    <a:pt x="251908" y="164488"/>
                    <a:pt x="254549" y="162659"/>
                    <a:pt x="257085" y="160691"/>
                  </a:cubicBezTo>
                  <a:cubicBezTo>
                    <a:pt x="259069" y="159308"/>
                    <a:pt x="261017" y="158136"/>
                    <a:pt x="262929" y="157175"/>
                  </a:cubicBezTo>
                  <a:cubicBezTo>
                    <a:pt x="264842" y="156214"/>
                    <a:pt x="266648" y="155323"/>
                    <a:pt x="268348" y="154503"/>
                  </a:cubicBezTo>
                  <a:cubicBezTo>
                    <a:pt x="269178" y="153987"/>
                    <a:pt x="269763" y="153471"/>
                    <a:pt x="270102" y="152956"/>
                  </a:cubicBezTo>
                  <a:cubicBezTo>
                    <a:pt x="270441" y="152440"/>
                    <a:pt x="270605" y="151643"/>
                    <a:pt x="270593" y="150565"/>
                  </a:cubicBezTo>
                  <a:cubicBezTo>
                    <a:pt x="271166" y="147483"/>
                    <a:pt x="271704" y="144366"/>
                    <a:pt x="272207" y="141213"/>
                  </a:cubicBezTo>
                  <a:cubicBezTo>
                    <a:pt x="272710" y="138061"/>
                    <a:pt x="273108" y="134803"/>
                    <a:pt x="273400" y="131439"/>
                  </a:cubicBezTo>
                  <a:cubicBezTo>
                    <a:pt x="273693" y="128896"/>
                    <a:pt x="274090" y="126253"/>
                    <a:pt x="274593" y="123510"/>
                  </a:cubicBezTo>
                  <a:cubicBezTo>
                    <a:pt x="275096" y="120767"/>
                    <a:pt x="275634" y="117996"/>
                    <a:pt x="276207" y="115196"/>
                  </a:cubicBezTo>
                  <a:cubicBezTo>
                    <a:pt x="276710" y="112388"/>
                    <a:pt x="277107" y="109438"/>
                    <a:pt x="277400" y="106346"/>
                  </a:cubicBezTo>
                  <a:cubicBezTo>
                    <a:pt x="277692" y="103253"/>
                    <a:pt x="278230" y="100020"/>
                    <a:pt x="279014" y="96645"/>
                  </a:cubicBezTo>
                  <a:cubicBezTo>
                    <a:pt x="279634" y="93856"/>
                    <a:pt x="280359" y="90997"/>
                    <a:pt x="281189" y="88067"/>
                  </a:cubicBezTo>
                  <a:cubicBezTo>
                    <a:pt x="282019" y="85138"/>
                    <a:pt x="282604" y="81998"/>
                    <a:pt x="282943" y="78646"/>
                  </a:cubicBezTo>
                  <a:cubicBezTo>
                    <a:pt x="283236" y="76385"/>
                    <a:pt x="283633" y="74018"/>
                    <a:pt x="284136" y="71546"/>
                  </a:cubicBezTo>
                  <a:cubicBezTo>
                    <a:pt x="284639" y="69073"/>
                    <a:pt x="285177" y="66566"/>
                    <a:pt x="285750" y="64023"/>
                  </a:cubicBezTo>
                  <a:cubicBezTo>
                    <a:pt x="285504" y="62874"/>
                    <a:pt x="285434" y="61796"/>
                    <a:pt x="285539" y="60789"/>
                  </a:cubicBezTo>
                  <a:cubicBezTo>
                    <a:pt x="285645" y="59781"/>
                    <a:pt x="285715" y="58984"/>
                    <a:pt x="285750" y="58398"/>
                  </a:cubicBezTo>
                  <a:cubicBezTo>
                    <a:pt x="285715" y="57484"/>
                    <a:pt x="285504" y="56360"/>
                    <a:pt x="285118" y="55024"/>
                  </a:cubicBezTo>
                  <a:cubicBezTo>
                    <a:pt x="284733" y="53688"/>
                    <a:pt x="284382" y="52563"/>
                    <a:pt x="284066" y="51649"/>
                  </a:cubicBezTo>
                  <a:lnTo>
                    <a:pt x="281259" y="42087"/>
                  </a:lnTo>
                  <a:cubicBezTo>
                    <a:pt x="280522" y="40576"/>
                    <a:pt x="279891" y="38818"/>
                    <a:pt x="279365" y="36814"/>
                  </a:cubicBezTo>
                  <a:cubicBezTo>
                    <a:pt x="278838" y="34811"/>
                    <a:pt x="277786" y="33194"/>
                    <a:pt x="276207" y="31963"/>
                  </a:cubicBezTo>
                  <a:cubicBezTo>
                    <a:pt x="274055" y="29651"/>
                    <a:pt x="273307" y="27302"/>
                    <a:pt x="273961" y="24916"/>
                  </a:cubicBezTo>
                  <a:cubicBezTo>
                    <a:pt x="274616" y="22529"/>
                    <a:pt x="276113" y="20593"/>
                    <a:pt x="278452" y="19107"/>
                  </a:cubicBezTo>
                  <a:cubicBezTo>
                    <a:pt x="279961" y="18299"/>
                    <a:pt x="281715" y="18088"/>
                    <a:pt x="283715" y="18475"/>
                  </a:cubicBezTo>
                  <a:cubicBezTo>
                    <a:pt x="285715" y="18861"/>
                    <a:pt x="287329" y="19634"/>
                    <a:pt x="288557" y="20793"/>
                  </a:cubicBezTo>
                  <a:cubicBezTo>
                    <a:pt x="289352" y="21366"/>
                    <a:pt x="290147" y="21764"/>
                    <a:pt x="290943" y="21987"/>
                  </a:cubicBezTo>
                  <a:cubicBezTo>
                    <a:pt x="291738" y="22209"/>
                    <a:pt x="292814" y="22186"/>
                    <a:pt x="294170" y="21917"/>
                  </a:cubicBezTo>
                  <a:cubicBezTo>
                    <a:pt x="295866" y="20746"/>
                    <a:pt x="297667" y="19575"/>
                    <a:pt x="299573" y="18404"/>
                  </a:cubicBezTo>
                  <a:cubicBezTo>
                    <a:pt x="301480" y="17234"/>
                    <a:pt x="303421" y="16344"/>
                    <a:pt x="305398" y="15735"/>
                  </a:cubicBezTo>
                  <a:cubicBezTo>
                    <a:pt x="307409" y="15185"/>
                    <a:pt x="309561" y="15161"/>
                    <a:pt x="311853" y="15665"/>
                  </a:cubicBezTo>
                  <a:cubicBezTo>
                    <a:pt x="314145" y="16168"/>
                    <a:pt x="316297" y="17128"/>
                    <a:pt x="318309" y="18545"/>
                  </a:cubicBezTo>
                  <a:cubicBezTo>
                    <a:pt x="321092" y="20208"/>
                    <a:pt x="323384" y="21937"/>
                    <a:pt x="325185" y="23731"/>
                  </a:cubicBezTo>
                  <a:cubicBezTo>
                    <a:pt x="326986" y="25526"/>
                    <a:pt x="328437" y="27524"/>
                    <a:pt x="329536" y="29726"/>
                  </a:cubicBezTo>
                  <a:lnTo>
                    <a:pt x="335154" y="43775"/>
                  </a:lnTo>
                  <a:cubicBezTo>
                    <a:pt x="335973" y="45216"/>
                    <a:pt x="336582" y="46833"/>
                    <a:pt x="336980" y="48626"/>
                  </a:cubicBezTo>
                  <a:cubicBezTo>
                    <a:pt x="337378" y="50419"/>
                    <a:pt x="337706" y="52176"/>
                    <a:pt x="337964" y="53899"/>
                  </a:cubicBezTo>
                  <a:cubicBezTo>
                    <a:pt x="339053" y="58141"/>
                    <a:pt x="339825" y="62312"/>
                    <a:pt x="340282" y="66413"/>
                  </a:cubicBezTo>
                  <a:cubicBezTo>
                    <a:pt x="340739" y="70514"/>
                    <a:pt x="341090" y="74405"/>
                    <a:pt x="341336" y="78084"/>
                  </a:cubicBezTo>
                  <a:cubicBezTo>
                    <a:pt x="341324" y="80322"/>
                    <a:pt x="341207" y="82455"/>
                    <a:pt x="340984" y="84482"/>
                  </a:cubicBezTo>
                  <a:cubicBezTo>
                    <a:pt x="340762" y="86509"/>
                    <a:pt x="340504" y="88501"/>
                    <a:pt x="340212" y="90458"/>
                  </a:cubicBezTo>
                  <a:cubicBezTo>
                    <a:pt x="340177" y="90751"/>
                    <a:pt x="340247" y="91009"/>
                    <a:pt x="340422" y="91231"/>
                  </a:cubicBezTo>
                  <a:cubicBezTo>
                    <a:pt x="340598" y="91454"/>
                    <a:pt x="341090" y="91571"/>
                    <a:pt x="341898" y="91583"/>
                  </a:cubicBezTo>
                  <a:cubicBezTo>
                    <a:pt x="345258" y="92977"/>
                    <a:pt x="348653" y="94266"/>
                    <a:pt x="352083" y="95450"/>
                  </a:cubicBezTo>
                  <a:cubicBezTo>
                    <a:pt x="355514" y="96633"/>
                    <a:pt x="359050" y="97781"/>
                    <a:pt x="362691" y="98895"/>
                  </a:cubicBezTo>
                  <a:cubicBezTo>
                    <a:pt x="366589" y="99703"/>
                    <a:pt x="370312" y="100336"/>
                    <a:pt x="373860" y="100793"/>
                  </a:cubicBezTo>
                  <a:cubicBezTo>
                    <a:pt x="377407" y="101250"/>
                    <a:pt x="380990" y="101742"/>
                    <a:pt x="384608" y="102269"/>
                  </a:cubicBezTo>
                  <a:cubicBezTo>
                    <a:pt x="386867" y="102785"/>
                    <a:pt x="389092" y="103019"/>
                    <a:pt x="391281" y="102972"/>
                  </a:cubicBezTo>
                  <a:cubicBezTo>
                    <a:pt x="393471" y="102925"/>
                    <a:pt x="395555" y="102879"/>
                    <a:pt x="397533" y="102832"/>
                  </a:cubicBezTo>
                  <a:cubicBezTo>
                    <a:pt x="398095" y="102855"/>
                    <a:pt x="398657" y="102949"/>
                    <a:pt x="399219" y="103113"/>
                  </a:cubicBezTo>
                  <a:cubicBezTo>
                    <a:pt x="399781" y="103277"/>
                    <a:pt x="400343" y="103371"/>
                    <a:pt x="400905" y="103394"/>
                  </a:cubicBezTo>
                  <a:lnTo>
                    <a:pt x="402591" y="103394"/>
                  </a:lnTo>
                  <a:cubicBezTo>
                    <a:pt x="403457" y="103371"/>
                    <a:pt x="404113" y="103558"/>
                    <a:pt x="404558" y="103957"/>
                  </a:cubicBezTo>
                  <a:cubicBezTo>
                    <a:pt x="405003" y="104355"/>
                    <a:pt x="405096" y="105105"/>
                    <a:pt x="404839" y="106206"/>
                  </a:cubicBezTo>
                  <a:cubicBezTo>
                    <a:pt x="404558" y="106757"/>
                    <a:pt x="404277" y="107202"/>
                    <a:pt x="403996" y="107542"/>
                  </a:cubicBezTo>
                  <a:cubicBezTo>
                    <a:pt x="403715" y="107882"/>
                    <a:pt x="403434" y="108187"/>
                    <a:pt x="403153" y="108456"/>
                  </a:cubicBezTo>
                  <a:cubicBezTo>
                    <a:pt x="402123" y="110143"/>
                    <a:pt x="401373" y="111831"/>
                    <a:pt x="400905" y="113518"/>
                  </a:cubicBezTo>
                  <a:lnTo>
                    <a:pt x="400343" y="113518"/>
                  </a:lnTo>
                  <a:cubicBezTo>
                    <a:pt x="398798" y="114450"/>
                    <a:pt x="397674" y="115659"/>
                    <a:pt x="396971" y="117147"/>
                  </a:cubicBezTo>
                  <a:cubicBezTo>
                    <a:pt x="396269" y="118634"/>
                    <a:pt x="395145" y="119842"/>
                    <a:pt x="393599" y="120772"/>
                  </a:cubicBezTo>
                  <a:cubicBezTo>
                    <a:pt x="392815" y="121120"/>
                    <a:pt x="392136" y="121819"/>
                    <a:pt x="391562" y="122869"/>
                  </a:cubicBezTo>
                  <a:cubicBezTo>
                    <a:pt x="390988" y="123919"/>
                    <a:pt x="390169" y="124900"/>
                    <a:pt x="389104" y="125814"/>
                  </a:cubicBezTo>
                  <a:cubicBezTo>
                    <a:pt x="389197" y="126377"/>
                    <a:pt x="389010" y="126939"/>
                    <a:pt x="388542" y="127502"/>
                  </a:cubicBezTo>
                  <a:cubicBezTo>
                    <a:pt x="385732" y="128064"/>
                    <a:pt x="382922" y="129189"/>
                    <a:pt x="380112" y="130877"/>
                  </a:cubicBezTo>
                  <a:cubicBezTo>
                    <a:pt x="380252" y="131603"/>
                    <a:pt x="379831" y="131978"/>
                    <a:pt x="378847" y="132002"/>
                  </a:cubicBezTo>
                  <a:cubicBezTo>
                    <a:pt x="377864" y="132025"/>
                    <a:pt x="377162" y="132400"/>
                    <a:pt x="376740" y="133127"/>
                  </a:cubicBezTo>
                  <a:lnTo>
                    <a:pt x="380112" y="133127"/>
                  </a:lnTo>
                  <a:cubicBezTo>
                    <a:pt x="379831" y="133420"/>
                    <a:pt x="379550" y="133678"/>
                    <a:pt x="379269" y="133900"/>
                  </a:cubicBezTo>
                  <a:cubicBezTo>
                    <a:pt x="378988" y="134123"/>
                    <a:pt x="378707" y="134240"/>
                    <a:pt x="378426" y="134252"/>
                  </a:cubicBezTo>
                  <a:lnTo>
                    <a:pt x="376178" y="134252"/>
                  </a:lnTo>
                  <a:cubicBezTo>
                    <a:pt x="373708" y="134287"/>
                    <a:pt x="371483" y="134639"/>
                    <a:pt x="369505" y="135307"/>
                  </a:cubicBezTo>
                  <a:cubicBezTo>
                    <a:pt x="367526" y="135975"/>
                    <a:pt x="365442" y="136748"/>
                    <a:pt x="363253" y="137627"/>
                  </a:cubicBezTo>
                  <a:lnTo>
                    <a:pt x="334030" y="150565"/>
                  </a:lnTo>
                  <a:cubicBezTo>
                    <a:pt x="333199" y="150589"/>
                    <a:pt x="332613" y="150823"/>
                    <a:pt x="332274" y="151268"/>
                  </a:cubicBezTo>
                  <a:cubicBezTo>
                    <a:pt x="331934" y="151714"/>
                    <a:pt x="331770" y="152229"/>
                    <a:pt x="331782" y="152815"/>
                  </a:cubicBezTo>
                  <a:cubicBezTo>
                    <a:pt x="330963" y="158440"/>
                    <a:pt x="330495" y="164066"/>
                    <a:pt x="330378" y="169691"/>
                  </a:cubicBezTo>
                  <a:cubicBezTo>
                    <a:pt x="330261" y="175316"/>
                    <a:pt x="330354" y="180941"/>
                    <a:pt x="330658" y="186567"/>
                  </a:cubicBezTo>
                  <a:cubicBezTo>
                    <a:pt x="330845" y="188184"/>
                    <a:pt x="331314" y="189309"/>
                    <a:pt x="332063" y="189942"/>
                  </a:cubicBezTo>
                  <a:cubicBezTo>
                    <a:pt x="332812" y="190575"/>
                    <a:pt x="334405" y="191137"/>
                    <a:pt x="336840" y="191629"/>
                  </a:cubicBezTo>
                  <a:cubicBezTo>
                    <a:pt x="342705" y="192684"/>
                    <a:pt x="348395" y="193247"/>
                    <a:pt x="353910" y="193317"/>
                  </a:cubicBezTo>
                  <a:cubicBezTo>
                    <a:pt x="359424" y="193387"/>
                    <a:pt x="364974" y="193387"/>
                    <a:pt x="370558" y="193317"/>
                  </a:cubicBezTo>
                  <a:cubicBezTo>
                    <a:pt x="376752" y="193047"/>
                    <a:pt x="383051" y="192883"/>
                    <a:pt x="389455" y="192825"/>
                  </a:cubicBezTo>
                  <a:cubicBezTo>
                    <a:pt x="395859" y="192766"/>
                    <a:pt x="402298" y="192743"/>
                    <a:pt x="408773" y="192754"/>
                  </a:cubicBezTo>
                  <a:cubicBezTo>
                    <a:pt x="409932" y="192766"/>
                    <a:pt x="411126" y="192883"/>
                    <a:pt x="412355" y="193106"/>
                  </a:cubicBezTo>
                  <a:cubicBezTo>
                    <a:pt x="413585" y="193329"/>
                    <a:pt x="414638" y="193586"/>
                    <a:pt x="415516" y="193879"/>
                  </a:cubicBezTo>
                  <a:cubicBezTo>
                    <a:pt x="416336" y="194149"/>
                    <a:pt x="416945" y="194454"/>
                    <a:pt x="417343" y="194793"/>
                  </a:cubicBezTo>
                  <a:cubicBezTo>
                    <a:pt x="417741" y="195133"/>
                    <a:pt x="418069" y="195578"/>
                    <a:pt x="418326" y="196127"/>
                  </a:cubicBezTo>
                  <a:cubicBezTo>
                    <a:pt x="418315" y="198625"/>
                    <a:pt x="417916" y="200913"/>
                    <a:pt x="417132" y="202991"/>
                  </a:cubicBezTo>
                  <a:cubicBezTo>
                    <a:pt x="416348" y="205069"/>
                    <a:pt x="415247" y="207077"/>
                    <a:pt x="413830" y="209014"/>
                  </a:cubicBezTo>
                  <a:lnTo>
                    <a:pt x="409897" y="214617"/>
                  </a:lnTo>
                  <a:cubicBezTo>
                    <a:pt x="407941" y="217127"/>
                    <a:pt x="405951" y="219569"/>
                    <a:pt x="403926" y="221944"/>
                  </a:cubicBezTo>
                  <a:cubicBezTo>
                    <a:pt x="401900" y="224319"/>
                    <a:pt x="399769" y="226755"/>
                    <a:pt x="397533" y="229252"/>
                  </a:cubicBezTo>
                  <a:cubicBezTo>
                    <a:pt x="395074" y="231268"/>
                    <a:pt x="392686" y="232551"/>
                    <a:pt x="390368" y="233098"/>
                  </a:cubicBezTo>
                  <a:cubicBezTo>
                    <a:pt x="388050" y="233646"/>
                    <a:pt x="385380" y="234789"/>
                    <a:pt x="382360" y="236526"/>
                  </a:cubicBezTo>
                  <a:cubicBezTo>
                    <a:pt x="380732" y="236980"/>
                    <a:pt x="379491" y="236910"/>
                    <a:pt x="378637" y="236316"/>
                  </a:cubicBezTo>
                  <a:cubicBezTo>
                    <a:pt x="377782" y="235721"/>
                    <a:pt x="376963" y="235232"/>
                    <a:pt x="376178" y="234847"/>
                  </a:cubicBezTo>
                  <a:cubicBezTo>
                    <a:pt x="375616" y="234870"/>
                    <a:pt x="375195" y="234964"/>
                    <a:pt x="374914" y="235127"/>
                  </a:cubicBezTo>
                  <a:cubicBezTo>
                    <a:pt x="374633" y="235290"/>
                    <a:pt x="374492" y="235383"/>
                    <a:pt x="374492" y="235407"/>
                  </a:cubicBezTo>
                  <a:cubicBezTo>
                    <a:pt x="373087" y="235500"/>
                    <a:pt x="370839" y="236014"/>
                    <a:pt x="367748" y="236948"/>
                  </a:cubicBezTo>
                  <a:cubicBezTo>
                    <a:pt x="364658" y="237883"/>
                    <a:pt x="362410" y="238679"/>
                    <a:pt x="361005" y="239335"/>
                  </a:cubicBezTo>
                  <a:lnTo>
                    <a:pt x="350889" y="239335"/>
                  </a:lnTo>
                  <a:cubicBezTo>
                    <a:pt x="349812" y="239312"/>
                    <a:pt x="347190" y="239077"/>
                    <a:pt x="343022" y="238632"/>
                  </a:cubicBezTo>
                  <a:cubicBezTo>
                    <a:pt x="338854" y="238186"/>
                    <a:pt x="336231" y="237670"/>
                    <a:pt x="335154" y="237085"/>
                  </a:cubicBezTo>
                  <a:cubicBezTo>
                    <a:pt x="335540" y="236363"/>
                    <a:pt x="337156" y="235990"/>
                    <a:pt x="340001" y="235966"/>
                  </a:cubicBezTo>
                  <a:cubicBezTo>
                    <a:pt x="342846" y="235943"/>
                    <a:pt x="344602" y="235570"/>
                    <a:pt x="345269" y="234847"/>
                  </a:cubicBezTo>
                  <a:cubicBezTo>
                    <a:pt x="345960" y="234334"/>
                    <a:pt x="346967" y="233961"/>
                    <a:pt x="348290" y="233728"/>
                  </a:cubicBezTo>
                  <a:cubicBezTo>
                    <a:pt x="349613" y="233495"/>
                    <a:pt x="350479" y="233122"/>
                    <a:pt x="350889" y="232609"/>
                  </a:cubicBezTo>
                  <a:cubicBezTo>
                    <a:pt x="352095" y="231292"/>
                    <a:pt x="353617" y="230149"/>
                    <a:pt x="355455" y="229182"/>
                  </a:cubicBezTo>
                  <a:cubicBezTo>
                    <a:pt x="357293" y="228214"/>
                    <a:pt x="358956" y="226932"/>
                    <a:pt x="360443" y="225335"/>
                  </a:cubicBezTo>
                  <a:cubicBezTo>
                    <a:pt x="361262" y="225033"/>
                    <a:pt x="362152" y="224377"/>
                    <a:pt x="363112" y="223369"/>
                  </a:cubicBezTo>
                  <a:cubicBezTo>
                    <a:pt x="364072" y="222360"/>
                    <a:pt x="365243" y="221130"/>
                    <a:pt x="366625" y="219679"/>
                  </a:cubicBezTo>
                  <a:lnTo>
                    <a:pt x="363253" y="219679"/>
                  </a:lnTo>
                  <a:cubicBezTo>
                    <a:pt x="358745" y="220294"/>
                    <a:pt x="354132" y="220938"/>
                    <a:pt x="349414" y="221613"/>
                  </a:cubicBezTo>
                  <a:cubicBezTo>
                    <a:pt x="344696" y="222287"/>
                    <a:pt x="339942" y="222782"/>
                    <a:pt x="335154" y="223096"/>
                  </a:cubicBezTo>
                  <a:cubicBezTo>
                    <a:pt x="332333" y="223633"/>
                    <a:pt x="329408" y="223959"/>
                    <a:pt x="326379" y="224076"/>
                  </a:cubicBezTo>
                  <a:cubicBezTo>
                    <a:pt x="323349" y="224192"/>
                    <a:pt x="320285" y="224239"/>
                    <a:pt x="317186" y="224215"/>
                  </a:cubicBezTo>
                  <a:cubicBezTo>
                    <a:pt x="315139" y="223983"/>
                    <a:pt x="313058" y="223608"/>
                    <a:pt x="310941" y="223091"/>
                  </a:cubicBezTo>
                  <a:cubicBezTo>
                    <a:pt x="308824" y="222574"/>
                    <a:pt x="307163" y="221630"/>
                    <a:pt x="305959" y="220259"/>
                  </a:cubicBezTo>
                  <a:cubicBezTo>
                    <a:pt x="305690" y="219993"/>
                    <a:pt x="305386" y="219800"/>
                    <a:pt x="305047" y="219679"/>
                  </a:cubicBezTo>
                  <a:cubicBezTo>
                    <a:pt x="304707" y="219559"/>
                    <a:pt x="304263" y="219365"/>
                    <a:pt x="303713" y="219100"/>
                  </a:cubicBezTo>
                  <a:lnTo>
                    <a:pt x="290802" y="216298"/>
                  </a:lnTo>
                  <a:cubicBezTo>
                    <a:pt x="289937" y="215738"/>
                    <a:pt x="289142" y="215178"/>
                    <a:pt x="288416" y="214617"/>
                  </a:cubicBezTo>
                  <a:cubicBezTo>
                    <a:pt x="287691" y="214057"/>
                    <a:pt x="287177" y="213497"/>
                    <a:pt x="286873" y="212936"/>
                  </a:cubicBezTo>
                  <a:cubicBezTo>
                    <a:pt x="286288" y="212073"/>
                    <a:pt x="285493" y="211419"/>
                    <a:pt x="284487" y="210975"/>
                  </a:cubicBezTo>
                  <a:cubicBezTo>
                    <a:pt x="283481" y="210532"/>
                    <a:pt x="282405" y="210438"/>
                    <a:pt x="281259" y="210695"/>
                  </a:cubicBezTo>
                  <a:cubicBezTo>
                    <a:pt x="278756" y="210380"/>
                    <a:pt x="276605" y="209469"/>
                    <a:pt x="274804" y="207964"/>
                  </a:cubicBezTo>
                  <a:cubicBezTo>
                    <a:pt x="273003" y="206458"/>
                    <a:pt x="271412" y="204567"/>
                    <a:pt x="270032" y="202291"/>
                  </a:cubicBezTo>
                  <a:cubicBezTo>
                    <a:pt x="269284" y="201147"/>
                    <a:pt x="268816" y="199792"/>
                    <a:pt x="268629" y="198227"/>
                  </a:cubicBezTo>
                  <a:cubicBezTo>
                    <a:pt x="268441" y="196662"/>
                    <a:pt x="267974" y="195025"/>
                    <a:pt x="267225" y="193317"/>
                  </a:cubicBezTo>
                  <a:lnTo>
                    <a:pt x="267225" y="187129"/>
                  </a:lnTo>
                  <a:cubicBezTo>
                    <a:pt x="266110" y="187692"/>
                    <a:pt x="264960" y="188395"/>
                    <a:pt x="263775" y="189239"/>
                  </a:cubicBezTo>
                  <a:cubicBezTo>
                    <a:pt x="262589" y="190082"/>
                    <a:pt x="261298" y="191067"/>
                    <a:pt x="259902" y="192192"/>
                  </a:cubicBezTo>
                  <a:lnTo>
                    <a:pt x="247508" y="202291"/>
                  </a:lnTo>
                  <a:cubicBezTo>
                    <a:pt x="246909" y="202629"/>
                    <a:pt x="246276" y="203213"/>
                    <a:pt x="245607" y="204042"/>
                  </a:cubicBezTo>
                  <a:cubicBezTo>
                    <a:pt x="244938" y="204870"/>
                    <a:pt x="244445" y="205594"/>
                    <a:pt x="244128" y="206213"/>
                  </a:cubicBezTo>
                  <a:cubicBezTo>
                    <a:pt x="242426" y="208092"/>
                    <a:pt x="240762" y="209796"/>
                    <a:pt x="239137" y="211325"/>
                  </a:cubicBezTo>
                  <a:cubicBezTo>
                    <a:pt x="237512" y="212855"/>
                    <a:pt x="235997" y="214699"/>
                    <a:pt x="234591" y="216858"/>
                  </a:cubicBezTo>
                  <a:cubicBezTo>
                    <a:pt x="234010" y="217665"/>
                    <a:pt x="233360" y="218583"/>
                    <a:pt x="232640" y="219614"/>
                  </a:cubicBezTo>
                  <a:cubicBezTo>
                    <a:pt x="231919" y="220644"/>
                    <a:pt x="231269" y="221991"/>
                    <a:pt x="230688" y="223656"/>
                  </a:cubicBezTo>
                  <a:cubicBezTo>
                    <a:pt x="229896" y="225078"/>
                    <a:pt x="229382" y="226570"/>
                    <a:pt x="229149" y="228132"/>
                  </a:cubicBezTo>
                  <a:cubicBezTo>
                    <a:pt x="228915" y="229694"/>
                    <a:pt x="228681" y="231187"/>
                    <a:pt x="228446" y="232609"/>
                  </a:cubicBezTo>
                  <a:cubicBezTo>
                    <a:pt x="227953" y="234895"/>
                    <a:pt x="227531" y="237327"/>
                    <a:pt x="227179" y="239905"/>
                  </a:cubicBezTo>
                  <a:cubicBezTo>
                    <a:pt x="226826" y="242483"/>
                    <a:pt x="226122" y="244923"/>
                    <a:pt x="225066" y="247225"/>
                  </a:cubicBezTo>
                  <a:cubicBezTo>
                    <a:pt x="224479" y="249174"/>
                    <a:pt x="223681" y="250911"/>
                    <a:pt x="222672" y="252438"/>
                  </a:cubicBezTo>
                  <a:cubicBezTo>
                    <a:pt x="221662" y="253964"/>
                    <a:pt x="220582" y="255420"/>
                    <a:pt x="219432" y="256805"/>
                  </a:cubicBezTo>
                  <a:cubicBezTo>
                    <a:pt x="219409" y="257392"/>
                    <a:pt x="219174" y="258050"/>
                    <a:pt x="218728" y="258777"/>
                  </a:cubicBezTo>
                  <a:cubicBezTo>
                    <a:pt x="218282" y="259505"/>
                    <a:pt x="217765" y="260163"/>
                    <a:pt x="217179" y="260750"/>
                  </a:cubicBezTo>
                  <a:cubicBezTo>
                    <a:pt x="216627" y="261043"/>
                    <a:pt x="216181" y="261302"/>
                    <a:pt x="215841" y="261525"/>
                  </a:cubicBezTo>
                  <a:cubicBezTo>
                    <a:pt x="215500" y="261748"/>
                    <a:pt x="215195" y="261865"/>
                    <a:pt x="214925" y="261877"/>
                  </a:cubicBezTo>
                  <a:cubicBezTo>
                    <a:pt x="213845" y="262756"/>
                    <a:pt x="213047" y="263809"/>
                    <a:pt x="212531" y="265037"/>
                  </a:cubicBezTo>
                  <a:cubicBezTo>
                    <a:pt x="212014" y="266264"/>
                    <a:pt x="211498" y="267456"/>
                    <a:pt x="210981" y="268613"/>
                  </a:cubicBezTo>
                  <a:cubicBezTo>
                    <a:pt x="210453" y="269209"/>
                    <a:pt x="209819" y="269840"/>
                    <a:pt x="209080" y="270506"/>
                  </a:cubicBezTo>
                  <a:cubicBezTo>
                    <a:pt x="208341" y="271172"/>
                    <a:pt x="207284" y="271663"/>
                    <a:pt x="205911" y="271979"/>
                  </a:cubicBezTo>
                  <a:cubicBezTo>
                    <a:pt x="204737" y="272212"/>
                    <a:pt x="203704" y="272586"/>
                    <a:pt x="202812" y="273101"/>
                  </a:cubicBezTo>
                  <a:cubicBezTo>
                    <a:pt x="201920" y="273615"/>
                    <a:pt x="201451" y="274550"/>
                    <a:pt x="201404" y="275905"/>
                  </a:cubicBezTo>
                  <a:cubicBezTo>
                    <a:pt x="201415" y="275929"/>
                    <a:pt x="201392" y="276022"/>
                    <a:pt x="201335" y="276186"/>
                  </a:cubicBezTo>
                  <a:cubicBezTo>
                    <a:pt x="201277" y="276349"/>
                    <a:pt x="201115" y="276443"/>
                    <a:pt x="200849" y="276466"/>
                  </a:cubicBezTo>
                  <a:lnTo>
                    <a:pt x="196964" y="278710"/>
                  </a:lnTo>
                  <a:cubicBezTo>
                    <a:pt x="196710" y="278172"/>
                    <a:pt x="196525" y="277565"/>
                    <a:pt x="196409" y="276887"/>
                  </a:cubicBezTo>
                  <a:cubicBezTo>
                    <a:pt x="196294" y="276209"/>
                    <a:pt x="196109" y="275321"/>
                    <a:pt x="195854" y="274222"/>
                  </a:cubicBezTo>
                  <a:cubicBezTo>
                    <a:pt x="195901" y="274187"/>
                    <a:pt x="195947" y="273977"/>
                    <a:pt x="195992" y="273591"/>
                  </a:cubicBezTo>
                  <a:cubicBezTo>
                    <a:pt x="196038" y="273206"/>
                    <a:pt x="195804" y="272855"/>
                    <a:pt x="195292" y="272540"/>
                  </a:cubicBezTo>
                  <a:cubicBezTo>
                    <a:pt x="194507" y="272096"/>
                    <a:pt x="193827" y="271581"/>
                    <a:pt x="193253" y="270997"/>
                  </a:cubicBezTo>
                  <a:cubicBezTo>
                    <a:pt x="192679" y="270413"/>
                    <a:pt x="191859" y="270740"/>
                    <a:pt x="190792" y="271979"/>
                  </a:cubicBezTo>
                  <a:cubicBezTo>
                    <a:pt x="190160" y="272563"/>
                    <a:pt x="189316" y="273077"/>
                    <a:pt x="188261" y="273521"/>
                  </a:cubicBezTo>
                  <a:cubicBezTo>
                    <a:pt x="187207" y="273965"/>
                    <a:pt x="186363" y="274199"/>
                    <a:pt x="185730" y="274222"/>
                  </a:cubicBezTo>
                  <a:cubicBezTo>
                    <a:pt x="184336" y="273919"/>
                    <a:pt x="183047" y="273545"/>
                    <a:pt x="181864" y="273101"/>
                  </a:cubicBezTo>
                  <a:cubicBezTo>
                    <a:pt x="180680" y="272656"/>
                    <a:pt x="179532" y="272283"/>
                    <a:pt x="178419" y="271979"/>
                  </a:cubicBezTo>
                  <a:lnTo>
                    <a:pt x="173357" y="266930"/>
                  </a:lnTo>
                  <a:cubicBezTo>
                    <a:pt x="172829" y="266603"/>
                    <a:pt x="172337" y="265995"/>
                    <a:pt x="171880" y="265107"/>
                  </a:cubicBezTo>
                  <a:cubicBezTo>
                    <a:pt x="171423" y="264219"/>
                    <a:pt x="170790" y="263330"/>
                    <a:pt x="169982" y="262440"/>
                  </a:cubicBezTo>
                  <a:lnTo>
                    <a:pt x="167732" y="264126"/>
                  </a:lnTo>
                  <a:cubicBezTo>
                    <a:pt x="166642" y="265224"/>
                    <a:pt x="165728" y="265692"/>
                    <a:pt x="164990" y="265528"/>
                  </a:cubicBezTo>
                  <a:cubicBezTo>
                    <a:pt x="164252" y="265364"/>
                    <a:pt x="163479" y="264710"/>
                    <a:pt x="162670" y="263565"/>
                  </a:cubicBezTo>
                  <a:cubicBezTo>
                    <a:pt x="162682" y="263541"/>
                    <a:pt x="162658" y="263448"/>
                    <a:pt x="162600" y="263284"/>
                  </a:cubicBezTo>
                  <a:cubicBezTo>
                    <a:pt x="162541" y="263121"/>
                    <a:pt x="162377" y="263027"/>
                    <a:pt x="162108" y="263004"/>
                  </a:cubicBezTo>
                  <a:cubicBezTo>
                    <a:pt x="160819" y="261854"/>
                    <a:pt x="160303" y="260632"/>
                    <a:pt x="160561" y="259337"/>
                  </a:cubicBezTo>
                  <a:cubicBezTo>
                    <a:pt x="160819" y="258043"/>
                    <a:pt x="161147" y="256813"/>
                    <a:pt x="161545" y="255648"/>
                  </a:cubicBezTo>
                  <a:cubicBezTo>
                    <a:pt x="162729" y="252824"/>
                    <a:pt x="164158" y="250034"/>
                    <a:pt x="165834" y="247280"/>
                  </a:cubicBezTo>
                  <a:cubicBezTo>
                    <a:pt x="167509" y="244525"/>
                    <a:pt x="169080" y="241876"/>
                    <a:pt x="170544" y="239333"/>
                  </a:cubicBezTo>
                  <a:cubicBezTo>
                    <a:pt x="171072" y="238782"/>
                    <a:pt x="171423" y="238197"/>
                    <a:pt x="171599" y="237577"/>
                  </a:cubicBezTo>
                  <a:cubicBezTo>
                    <a:pt x="171775" y="236958"/>
                    <a:pt x="171986" y="236234"/>
                    <a:pt x="172232" y="235407"/>
                  </a:cubicBezTo>
                  <a:lnTo>
                    <a:pt x="175606" y="211255"/>
                  </a:lnTo>
                  <a:cubicBezTo>
                    <a:pt x="176661" y="207054"/>
                    <a:pt x="177364" y="202990"/>
                    <a:pt x="177716" y="199064"/>
                  </a:cubicBezTo>
                  <a:cubicBezTo>
                    <a:pt x="178067" y="195138"/>
                    <a:pt x="178489" y="191348"/>
                    <a:pt x="178981" y="187692"/>
                  </a:cubicBezTo>
                  <a:cubicBezTo>
                    <a:pt x="179485" y="182371"/>
                    <a:pt x="179743" y="177121"/>
                    <a:pt x="179754" y="171941"/>
                  </a:cubicBezTo>
                  <a:cubicBezTo>
                    <a:pt x="179766" y="166761"/>
                    <a:pt x="179883" y="161511"/>
                    <a:pt x="180106" y="156190"/>
                  </a:cubicBezTo>
                  <a:cubicBezTo>
                    <a:pt x="180633" y="149732"/>
                    <a:pt x="180844" y="143382"/>
                    <a:pt x="180739" y="137140"/>
                  </a:cubicBezTo>
                  <a:cubicBezTo>
                    <a:pt x="180633" y="130898"/>
                    <a:pt x="180422" y="124698"/>
                    <a:pt x="180106" y="118541"/>
                  </a:cubicBezTo>
                  <a:cubicBezTo>
                    <a:pt x="180118" y="116566"/>
                    <a:pt x="180094" y="114514"/>
                    <a:pt x="180036" y="112387"/>
                  </a:cubicBezTo>
                  <a:cubicBezTo>
                    <a:pt x="179977" y="110259"/>
                    <a:pt x="179813" y="108199"/>
                    <a:pt x="179543" y="106206"/>
                  </a:cubicBezTo>
                  <a:cubicBezTo>
                    <a:pt x="178993" y="105058"/>
                    <a:pt x="178547" y="103839"/>
                    <a:pt x="178208" y="102550"/>
                  </a:cubicBezTo>
                  <a:cubicBezTo>
                    <a:pt x="177868" y="101262"/>
                    <a:pt x="177563" y="100043"/>
                    <a:pt x="177294" y="98895"/>
                  </a:cubicBezTo>
                  <a:lnTo>
                    <a:pt x="174481" y="101144"/>
                  </a:lnTo>
                  <a:cubicBezTo>
                    <a:pt x="172818" y="103347"/>
                    <a:pt x="171365" y="105410"/>
                    <a:pt x="170122" y="107331"/>
                  </a:cubicBezTo>
                  <a:cubicBezTo>
                    <a:pt x="168880" y="109253"/>
                    <a:pt x="167709" y="111315"/>
                    <a:pt x="166607" y="113518"/>
                  </a:cubicBezTo>
                  <a:cubicBezTo>
                    <a:pt x="163865" y="116587"/>
                    <a:pt x="161334" y="119662"/>
                    <a:pt x="159014" y="122741"/>
                  </a:cubicBezTo>
                  <a:cubicBezTo>
                    <a:pt x="156694" y="125821"/>
                    <a:pt x="154163" y="128908"/>
                    <a:pt x="151421" y="132002"/>
                  </a:cubicBezTo>
                  <a:cubicBezTo>
                    <a:pt x="150027" y="133982"/>
                    <a:pt x="148597" y="136068"/>
                    <a:pt x="147132" y="138260"/>
                  </a:cubicBezTo>
                  <a:cubicBezTo>
                    <a:pt x="145668" y="140451"/>
                    <a:pt x="144098" y="142678"/>
                    <a:pt x="142422" y="144940"/>
                  </a:cubicBezTo>
                  <a:cubicBezTo>
                    <a:pt x="140442" y="147459"/>
                    <a:pt x="138497" y="150014"/>
                    <a:pt x="136587" y="152604"/>
                  </a:cubicBezTo>
                  <a:cubicBezTo>
                    <a:pt x="134677" y="155194"/>
                    <a:pt x="132872" y="157890"/>
                    <a:pt x="131173" y="160691"/>
                  </a:cubicBezTo>
                  <a:cubicBezTo>
                    <a:pt x="129263" y="162671"/>
                    <a:pt x="127599" y="164757"/>
                    <a:pt x="126181" y="166949"/>
                  </a:cubicBezTo>
                  <a:cubicBezTo>
                    <a:pt x="124764" y="169140"/>
                    <a:pt x="123240" y="171367"/>
                    <a:pt x="121611" y="173629"/>
                  </a:cubicBezTo>
                  <a:cubicBezTo>
                    <a:pt x="121028" y="174278"/>
                    <a:pt x="121445" y="173229"/>
                    <a:pt x="122861" y="170483"/>
                  </a:cubicBezTo>
                  <a:cubicBezTo>
                    <a:pt x="124278" y="167736"/>
                    <a:pt x="125694" y="165021"/>
                    <a:pt x="127111" y="162336"/>
                  </a:cubicBezTo>
                  <a:cubicBezTo>
                    <a:pt x="128527" y="159652"/>
                    <a:pt x="128944" y="158729"/>
                    <a:pt x="128361" y="159565"/>
                  </a:cubicBezTo>
                  <a:cubicBezTo>
                    <a:pt x="127201" y="160937"/>
                    <a:pt x="126006" y="162273"/>
                    <a:pt x="124775" y="163573"/>
                  </a:cubicBezTo>
                  <a:cubicBezTo>
                    <a:pt x="123545" y="164874"/>
                    <a:pt x="122490" y="166351"/>
                    <a:pt x="121611" y="168003"/>
                  </a:cubicBezTo>
                  <a:cubicBezTo>
                    <a:pt x="121342" y="168027"/>
                    <a:pt x="121037" y="168121"/>
                    <a:pt x="120697" y="168285"/>
                  </a:cubicBezTo>
                  <a:cubicBezTo>
                    <a:pt x="120358" y="168449"/>
                    <a:pt x="119912" y="168542"/>
                    <a:pt x="119362" y="168566"/>
                  </a:cubicBezTo>
                  <a:cubicBezTo>
                    <a:pt x="117721" y="168906"/>
                    <a:pt x="116362" y="169632"/>
                    <a:pt x="115284" y="170746"/>
                  </a:cubicBezTo>
                  <a:cubicBezTo>
                    <a:pt x="114206" y="171859"/>
                    <a:pt x="113128" y="173007"/>
                    <a:pt x="112050" y="174191"/>
                  </a:cubicBezTo>
                  <a:cubicBezTo>
                    <a:pt x="111819" y="174800"/>
                    <a:pt x="111587" y="175269"/>
                    <a:pt x="111356" y="175597"/>
                  </a:cubicBezTo>
                  <a:cubicBezTo>
                    <a:pt x="111125" y="175926"/>
                    <a:pt x="110616" y="175832"/>
                    <a:pt x="109830" y="175316"/>
                  </a:cubicBezTo>
                  <a:cubicBezTo>
                    <a:pt x="109090" y="174765"/>
                    <a:pt x="108905" y="174320"/>
                    <a:pt x="109275" y="173980"/>
                  </a:cubicBezTo>
                  <a:cubicBezTo>
                    <a:pt x="109645" y="173640"/>
                    <a:pt x="110015" y="173336"/>
                    <a:pt x="110385" y="173066"/>
                  </a:cubicBezTo>
                  <a:lnTo>
                    <a:pt x="112050" y="169128"/>
                  </a:lnTo>
                  <a:cubicBezTo>
                    <a:pt x="111772" y="169398"/>
                    <a:pt x="111495" y="169562"/>
                    <a:pt x="111217" y="169621"/>
                  </a:cubicBezTo>
                  <a:cubicBezTo>
                    <a:pt x="110940" y="169679"/>
                    <a:pt x="110663" y="169703"/>
                    <a:pt x="110385" y="169691"/>
                  </a:cubicBezTo>
                  <a:cubicBezTo>
                    <a:pt x="109564" y="169996"/>
                    <a:pt x="108847" y="170089"/>
                    <a:pt x="108235" y="169972"/>
                  </a:cubicBezTo>
                  <a:cubicBezTo>
                    <a:pt x="107622" y="169855"/>
                    <a:pt x="107044" y="169386"/>
                    <a:pt x="106500" y="168566"/>
                  </a:cubicBezTo>
                  <a:cubicBezTo>
                    <a:pt x="105552" y="168449"/>
                    <a:pt x="102529" y="169949"/>
                    <a:pt x="97433" y="173066"/>
                  </a:cubicBezTo>
                  <a:cubicBezTo>
                    <a:pt x="92336" y="176183"/>
                    <a:pt x="89173" y="178246"/>
                    <a:pt x="87943" y="179254"/>
                  </a:cubicBezTo>
                  <a:cubicBezTo>
                    <a:pt x="87146" y="179816"/>
                    <a:pt x="86490" y="180379"/>
                    <a:pt x="85975" y="180941"/>
                  </a:cubicBezTo>
                  <a:cubicBezTo>
                    <a:pt x="85459" y="181504"/>
                    <a:pt x="84803" y="182066"/>
                    <a:pt x="84006" y="182629"/>
                  </a:cubicBezTo>
                  <a:lnTo>
                    <a:pt x="77820" y="180941"/>
                  </a:lnTo>
                  <a:cubicBezTo>
                    <a:pt x="76813" y="180766"/>
                    <a:pt x="76157" y="181539"/>
                    <a:pt x="75852" y="183262"/>
                  </a:cubicBezTo>
                  <a:cubicBezTo>
                    <a:pt x="75547" y="184984"/>
                    <a:pt x="74891" y="185336"/>
                    <a:pt x="73884" y="184317"/>
                  </a:cubicBezTo>
                  <a:cubicBezTo>
                    <a:pt x="73685" y="183754"/>
                    <a:pt x="73661" y="184176"/>
                    <a:pt x="73813" y="185582"/>
                  </a:cubicBezTo>
                  <a:cubicBezTo>
                    <a:pt x="73966" y="186989"/>
                    <a:pt x="73802" y="187692"/>
                    <a:pt x="73321" y="187692"/>
                  </a:cubicBezTo>
                  <a:cubicBezTo>
                    <a:pt x="72771" y="187387"/>
                    <a:pt x="72325" y="187012"/>
                    <a:pt x="71986" y="186567"/>
                  </a:cubicBezTo>
                  <a:cubicBezTo>
                    <a:pt x="71646" y="186121"/>
                    <a:pt x="71341" y="185746"/>
                    <a:pt x="71072" y="185442"/>
                  </a:cubicBezTo>
                  <a:cubicBezTo>
                    <a:pt x="70814" y="184363"/>
                    <a:pt x="70627" y="183566"/>
                    <a:pt x="70509" y="183051"/>
                  </a:cubicBezTo>
                  <a:cubicBezTo>
                    <a:pt x="70392" y="182535"/>
                    <a:pt x="70205" y="182020"/>
                    <a:pt x="69947" y="181504"/>
                  </a:cubicBezTo>
                  <a:cubicBezTo>
                    <a:pt x="69139" y="182055"/>
                    <a:pt x="68506" y="182641"/>
                    <a:pt x="68049" y="183262"/>
                  </a:cubicBezTo>
                  <a:cubicBezTo>
                    <a:pt x="67592" y="183883"/>
                    <a:pt x="67100" y="184610"/>
                    <a:pt x="66573" y="185442"/>
                  </a:cubicBezTo>
                  <a:cubicBezTo>
                    <a:pt x="66268" y="185711"/>
                    <a:pt x="65893" y="185875"/>
                    <a:pt x="65448" y="185934"/>
                  </a:cubicBezTo>
                  <a:cubicBezTo>
                    <a:pt x="65003" y="185992"/>
                    <a:pt x="64628" y="186016"/>
                    <a:pt x="64323" y="186004"/>
                  </a:cubicBezTo>
                  <a:cubicBezTo>
                    <a:pt x="63410" y="185570"/>
                    <a:pt x="62566" y="184610"/>
                    <a:pt x="61793" y="183121"/>
                  </a:cubicBezTo>
                  <a:cubicBezTo>
                    <a:pt x="61019" y="181633"/>
                    <a:pt x="60738" y="180531"/>
                    <a:pt x="60949" y="179816"/>
                  </a:cubicBezTo>
                  <a:cubicBezTo>
                    <a:pt x="61605" y="176500"/>
                    <a:pt x="62824" y="173429"/>
                    <a:pt x="64605" y="170605"/>
                  </a:cubicBezTo>
                  <a:cubicBezTo>
                    <a:pt x="66385" y="167781"/>
                    <a:pt x="68166" y="164851"/>
                    <a:pt x="69947" y="161816"/>
                  </a:cubicBezTo>
                  <a:cubicBezTo>
                    <a:pt x="71037" y="160421"/>
                    <a:pt x="71951" y="159132"/>
                    <a:pt x="72689" y="157948"/>
                  </a:cubicBezTo>
                  <a:cubicBezTo>
                    <a:pt x="73427" y="156765"/>
                    <a:pt x="74200" y="155616"/>
                    <a:pt x="75008" y="154503"/>
                  </a:cubicBezTo>
                  <a:lnTo>
                    <a:pt x="84006" y="144940"/>
                  </a:lnTo>
                  <a:lnTo>
                    <a:pt x="87943" y="140440"/>
                  </a:lnTo>
                  <a:cubicBezTo>
                    <a:pt x="89864" y="137873"/>
                    <a:pt x="91786" y="135131"/>
                    <a:pt x="93707" y="132213"/>
                  </a:cubicBezTo>
                  <a:cubicBezTo>
                    <a:pt x="95629" y="129295"/>
                    <a:pt x="97831" y="126412"/>
                    <a:pt x="100315" y="123564"/>
                  </a:cubicBezTo>
                  <a:cubicBezTo>
                    <a:pt x="101968" y="121332"/>
                    <a:pt x="103583" y="119099"/>
                    <a:pt x="105159" y="116865"/>
                  </a:cubicBezTo>
                  <a:cubicBezTo>
                    <a:pt x="106735" y="114630"/>
                    <a:pt x="108477" y="112390"/>
                    <a:pt x="110385" y="110143"/>
                  </a:cubicBezTo>
                  <a:cubicBezTo>
                    <a:pt x="112378" y="106851"/>
                    <a:pt x="114551" y="103875"/>
                    <a:pt x="116904" y="101215"/>
                  </a:cubicBezTo>
                  <a:cubicBezTo>
                    <a:pt x="119257" y="98555"/>
                    <a:pt x="121576" y="95719"/>
                    <a:pt x="123861" y="92708"/>
                  </a:cubicBezTo>
                  <a:lnTo>
                    <a:pt x="137360" y="73022"/>
                  </a:lnTo>
                  <a:cubicBezTo>
                    <a:pt x="139036" y="71030"/>
                    <a:pt x="140746" y="68827"/>
                    <a:pt x="142492" y="66413"/>
                  </a:cubicBezTo>
                  <a:cubicBezTo>
                    <a:pt x="144238" y="63999"/>
                    <a:pt x="146090" y="61515"/>
                    <a:pt x="148046" y="58961"/>
                  </a:cubicBezTo>
                  <a:cubicBezTo>
                    <a:pt x="149511" y="56688"/>
                    <a:pt x="151081" y="54344"/>
                    <a:pt x="152757" y="51930"/>
                  </a:cubicBezTo>
                  <a:cubicBezTo>
                    <a:pt x="154433" y="49516"/>
                    <a:pt x="155862" y="47173"/>
                    <a:pt x="157046" y="44900"/>
                  </a:cubicBezTo>
                  <a:cubicBezTo>
                    <a:pt x="158991" y="41794"/>
                    <a:pt x="160866" y="38725"/>
                    <a:pt x="162670" y="35695"/>
                  </a:cubicBezTo>
                  <a:cubicBezTo>
                    <a:pt x="164475" y="32665"/>
                    <a:pt x="166349" y="29748"/>
                    <a:pt x="168295" y="26945"/>
                  </a:cubicBezTo>
                  <a:cubicBezTo>
                    <a:pt x="169443" y="24758"/>
                    <a:pt x="170380" y="22706"/>
                    <a:pt x="171107" y="20789"/>
                  </a:cubicBezTo>
                  <a:cubicBezTo>
                    <a:pt x="171833" y="18872"/>
                    <a:pt x="172208" y="16813"/>
                    <a:pt x="172232" y="14611"/>
                  </a:cubicBezTo>
                  <a:cubicBezTo>
                    <a:pt x="172279" y="14026"/>
                    <a:pt x="172466" y="13510"/>
                    <a:pt x="172794" y="13066"/>
                  </a:cubicBezTo>
                  <a:cubicBezTo>
                    <a:pt x="173122" y="12621"/>
                    <a:pt x="173310" y="12387"/>
                    <a:pt x="173357" y="12363"/>
                  </a:cubicBezTo>
                  <a:cubicBezTo>
                    <a:pt x="173403" y="10982"/>
                    <a:pt x="173310" y="9670"/>
                    <a:pt x="173075" y="8429"/>
                  </a:cubicBezTo>
                  <a:cubicBezTo>
                    <a:pt x="172841" y="7188"/>
                    <a:pt x="172185" y="5877"/>
                    <a:pt x="171107" y="4495"/>
                  </a:cubicBezTo>
                  <a:cubicBezTo>
                    <a:pt x="170849" y="4519"/>
                    <a:pt x="170661" y="4472"/>
                    <a:pt x="170544" y="4355"/>
                  </a:cubicBezTo>
                  <a:cubicBezTo>
                    <a:pt x="170427" y="4238"/>
                    <a:pt x="170240" y="3910"/>
                    <a:pt x="169982" y="3372"/>
                  </a:cubicBezTo>
                  <a:cubicBezTo>
                    <a:pt x="171095" y="3664"/>
                    <a:pt x="172103" y="3922"/>
                    <a:pt x="173005" y="4144"/>
                  </a:cubicBezTo>
                  <a:cubicBezTo>
                    <a:pt x="173907" y="4367"/>
                    <a:pt x="174774" y="4484"/>
                    <a:pt x="175606" y="4495"/>
                  </a:cubicBezTo>
                  <a:cubicBezTo>
                    <a:pt x="177516" y="4484"/>
                    <a:pt x="179180" y="4648"/>
                    <a:pt x="180598" y="4987"/>
                  </a:cubicBezTo>
                  <a:cubicBezTo>
                    <a:pt x="182016" y="5327"/>
                    <a:pt x="183539" y="5912"/>
                    <a:pt x="185168" y="6743"/>
                  </a:cubicBezTo>
                  <a:cubicBezTo>
                    <a:pt x="188296" y="6989"/>
                    <a:pt x="191453" y="7059"/>
                    <a:pt x="194639" y="6954"/>
                  </a:cubicBezTo>
                  <a:cubicBezTo>
                    <a:pt x="197825" y="6849"/>
                    <a:pt x="200831" y="6778"/>
                    <a:pt x="203657" y="6743"/>
                  </a:cubicBezTo>
                  <a:cubicBezTo>
                    <a:pt x="207002" y="6732"/>
                    <a:pt x="210171" y="6755"/>
                    <a:pt x="213164" y="6814"/>
                  </a:cubicBezTo>
                  <a:cubicBezTo>
                    <a:pt x="216157" y="6872"/>
                    <a:pt x="219186" y="7036"/>
                    <a:pt x="222249" y="7305"/>
                  </a:cubicBezTo>
                  <a:lnTo>
                    <a:pt x="223376" y="7305"/>
                  </a:lnTo>
                  <a:cubicBezTo>
                    <a:pt x="225113" y="7575"/>
                    <a:pt x="226568" y="7317"/>
                    <a:pt x="227742" y="6533"/>
                  </a:cubicBezTo>
                  <a:cubicBezTo>
                    <a:pt x="228916" y="5748"/>
                    <a:pt x="229526" y="4507"/>
                    <a:pt x="229573" y="2810"/>
                  </a:cubicBezTo>
                  <a:lnTo>
                    <a:pt x="229573" y="1686"/>
                  </a:lnTo>
                  <a:cubicBezTo>
                    <a:pt x="229480" y="562"/>
                    <a:pt x="230223" y="0"/>
                    <a:pt x="23180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6789363" y="2527051"/>
            <a:ext cx="4104456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7192234" y="2241450"/>
            <a:ext cx="2301012" cy="245161"/>
          </a:xfrm>
          <a:custGeom>
            <a:avLst/>
            <a:gdLst/>
            <a:ahLst/>
            <a:cxnLst/>
            <a:rect l="l" t="t" r="r" b="b"/>
            <a:pathLst>
              <a:path w="2301012" h="245161">
                <a:moveTo>
                  <a:pt x="2279600" y="205144"/>
                </a:moveTo>
                <a:lnTo>
                  <a:pt x="2275205" y="208284"/>
                </a:lnTo>
                <a:lnTo>
                  <a:pt x="2274326" y="208535"/>
                </a:lnTo>
                <a:lnTo>
                  <a:pt x="2272693" y="209916"/>
                </a:lnTo>
                <a:lnTo>
                  <a:pt x="2271940" y="210418"/>
                </a:lnTo>
                <a:cubicBezTo>
                  <a:pt x="2271772" y="210586"/>
                  <a:pt x="2271604" y="210921"/>
                  <a:pt x="2271438" y="211423"/>
                </a:cubicBezTo>
                <a:lnTo>
                  <a:pt x="2270307" y="213934"/>
                </a:lnTo>
                <a:cubicBezTo>
                  <a:pt x="2270056" y="214520"/>
                  <a:pt x="2269889" y="215357"/>
                  <a:pt x="2269805" y="216446"/>
                </a:cubicBezTo>
                <a:cubicBezTo>
                  <a:pt x="2269721" y="217534"/>
                  <a:pt x="2269721" y="218078"/>
                  <a:pt x="2269805" y="218078"/>
                </a:cubicBezTo>
                <a:cubicBezTo>
                  <a:pt x="2270642" y="221008"/>
                  <a:pt x="2272212" y="222683"/>
                  <a:pt x="2274514" y="223101"/>
                </a:cubicBezTo>
                <a:cubicBezTo>
                  <a:pt x="2276816" y="223520"/>
                  <a:pt x="2278972" y="223059"/>
                  <a:pt x="2280981" y="221720"/>
                </a:cubicBezTo>
                <a:cubicBezTo>
                  <a:pt x="2281148" y="221636"/>
                  <a:pt x="2281839" y="221113"/>
                  <a:pt x="2283053" y="220150"/>
                </a:cubicBezTo>
                <a:cubicBezTo>
                  <a:pt x="2284267" y="219187"/>
                  <a:pt x="2285000" y="218455"/>
                  <a:pt x="2285250" y="217953"/>
                </a:cubicBezTo>
                <a:lnTo>
                  <a:pt x="2285627" y="217074"/>
                </a:lnTo>
                <a:lnTo>
                  <a:pt x="2287636" y="213809"/>
                </a:lnTo>
                <a:cubicBezTo>
                  <a:pt x="2287804" y="213223"/>
                  <a:pt x="2287888" y="212469"/>
                  <a:pt x="2287888" y="211548"/>
                </a:cubicBezTo>
                <a:cubicBezTo>
                  <a:pt x="2287636" y="209288"/>
                  <a:pt x="2286946" y="207781"/>
                  <a:pt x="2285816" y="207028"/>
                </a:cubicBezTo>
                <a:cubicBezTo>
                  <a:pt x="2284686" y="206274"/>
                  <a:pt x="2283828" y="205814"/>
                  <a:pt x="2283241" y="205646"/>
                </a:cubicBezTo>
                <a:lnTo>
                  <a:pt x="2281860" y="205521"/>
                </a:lnTo>
                <a:lnTo>
                  <a:pt x="2280479" y="205144"/>
                </a:lnTo>
                <a:cubicBezTo>
                  <a:pt x="2280144" y="205144"/>
                  <a:pt x="2279851" y="205144"/>
                  <a:pt x="2279600" y="205144"/>
                </a:cubicBezTo>
                <a:close/>
                <a:moveTo>
                  <a:pt x="1016435" y="194722"/>
                </a:moveTo>
                <a:cubicBezTo>
                  <a:pt x="1017858" y="195056"/>
                  <a:pt x="1019093" y="195684"/>
                  <a:pt x="1020140" y="196605"/>
                </a:cubicBezTo>
                <a:cubicBezTo>
                  <a:pt x="1021186" y="197526"/>
                  <a:pt x="1021856" y="198447"/>
                  <a:pt x="1022149" y="199368"/>
                </a:cubicBezTo>
                <a:cubicBezTo>
                  <a:pt x="1022442" y="200289"/>
                  <a:pt x="1022630" y="200791"/>
                  <a:pt x="1022714" y="200875"/>
                </a:cubicBezTo>
                <a:cubicBezTo>
                  <a:pt x="1022881" y="203554"/>
                  <a:pt x="1022274" y="206714"/>
                  <a:pt x="1020893" y="210355"/>
                </a:cubicBezTo>
                <a:cubicBezTo>
                  <a:pt x="1019512" y="213997"/>
                  <a:pt x="1017377" y="217388"/>
                  <a:pt x="1014489" y="220527"/>
                </a:cubicBezTo>
                <a:cubicBezTo>
                  <a:pt x="1011601" y="223666"/>
                  <a:pt x="1009194" y="226115"/>
                  <a:pt x="1007268" y="227873"/>
                </a:cubicBezTo>
                <a:cubicBezTo>
                  <a:pt x="1005343" y="229631"/>
                  <a:pt x="1003585" y="231138"/>
                  <a:pt x="1001994" y="232394"/>
                </a:cubicBezTo>
                <a:cubicBezTo>
                  <a:pt x="1000404" y="233649"/>
                  <a:pt x="999127" y="234340"/>
                  <a:pt x="998164" y="234466"/>
                </a:cubicBezTo>
                <a:cubicBezTo>
                  <a:pt x="997201" y="234591"/>
                  <a:pt x="996364" y="234403"/>
                  <a:pt x="995653" y="233901"/>
                </a:cubicBezTo>
                <a:cubicBezTo>
                  <a:pt x="994941" y="233398"/>
                  <a:pt x="994585" y="232812"/>
                  <a:pt x="994585" y="232143"/>
                </a:cubicBezTo>
                <a:cubicBezTo>
                  <a:pt x="994585" y="231473"/>
                  <a:pt x="994920" y="230636"/>
                  <a:pt x="995590" y="229631"/>
                </a:cubicBezTo>
                <a:cubicBezTo>
                  <a:pt x="995925" y="229212"/>
                  <a:pt x="996553" y="228480"/>
                  <a:pt x="997474" y="227434"/>
                </a:cubicBezTo>
                <a:cubicBezTo>
                  <a:pt x="998394" y="226387"/>
                  <a:pt x="999085" y="225592"/>
                  <a:pt x="999545" y="225048"/>
                </a:cubicBezTo>
                <a:cubicBezTo>
                  <a:pt x="1000006" y="224503"/>
                  <a:pt x="1000885" y="223290"/>
                  <a:pt x="1002183" y="221406"/>
                </a:cubicBezTo>
                <a:cubicBezTo>
                  <a:pt x="1003480" y="219522"/>
                  <a:pt x="1004485" y="217932"/>
                  <a:pt x="1005196" y="216634"/>
                </a:cubicBezTo>
                <a:cubicBezTo>
                  <a:pt x="1005908" y="215337"/>
                  <a:pt x="1006012" y="214353"/>
                  <a:pt x="1005510" y="213683"/>
                </a:cubicBezTo>
                <a:cubicBezTo>
                  <a:pt x="1005175" y="213348"/>
                  <a:pt x="1004506" y="213055"/>
                  <a:pt x="1003501" y="212804"/>
                </a:cubicBezTo>
                <a:lnTo>
                  <a:pt x="998855" y="212302"/>
                </a:lnTo>
                <a:cubicBezTo>
                  <a:pt x="998018" y="212134"/>
                  <a:pt x="997243" y="211716"/>
                  <a:pt x="996532" y="211046"/>
                </a:cubicBezTo>
                <a:cubicBezTo>
                  <a:pt x="995820" y="210376"/>
                  <a:pt x="995841" y="208828"/>
                  <a:pt x="996594" y="206400"/>
                </a:cubicBezTo>
                <a:cubicBezTo>
                  <a:pt x="997013" y="204893"/>
                  <a:pt x="998018" y="203177"/>
                  <a:pt x="999608" y="201251"/>
                </a:cubicBezTo>
                <a:cubicBezTo>
                  <a:pt x="1001199" y="199326"/>
                  <a:pt x="1003041" y="197882"/>
                  <a:pt x="1005134" y="196919"/>
                </a:cubicBezTo>
                <a:cubicBezTo>
                  <a:pt x="1007226" y="195956"/>
                  <a:pt x="1009319" y="195308"/>
                  <a:pt x="1011412" y="194973"/>
                </a:cubicBezTo>
                <a:cubicBezTo>
                  <a:pt x="1013505" y="194638"/>
                  <a:pt x="1015179" y="194554"/>
                  <a:pt x="1016435" y="194722"/>
                </a:cubicBezTo>
                <a:close/>
                <a:moveTo>
                  <a:pt x="2283367" y="193843"/>
                </a:moveTo>
                <a:cubicBezTo>
                  <a:pt x="2285878" y="193675"/>
                  <a:pt x="2288034" y="193738"/>
                  <a:pt x="2289834" y="194031"/>
                </a:cubicBezTo>
                <a:cubicBezTo>
                  <a:pt x="2291634" y="194324"/>
                  <a:pt x="2293099" y="194847"/>
                  <a:pt x="2294229" y="195601"/>
                </a:cubicBezTo>
                <a:cubicBezTo>
                  <a:pt x="2295359" y="196354"/>
                  <a:pt x="2296762" y="198028"/>
                  <a:pt x="2298436" y="200624"/>
                </a:cubicBezTo>
                <a:cubicBezTo>
                  <a:pt x="2300110" y="203219"/>
                  <a:pt x="2300968" y="205751"/>
                  <a:pt x="2301010" y="208221"/>
                </a:cubicBezTo>
                <a:cubicBezTo>
                  <a:pt x="2301052" y="210690"/>
                  <a:pt x="2300529" y="213306"/>
                  <a:pt x="2299440" y="216069"/>
                </a:cubicBezTo>
                <a:cubicBezTo>
                  <a:pt x="2298185" y="219083"/>
                  <a:pt x="2296699" y="221636"/>
                  <a:pt x="2294982" y="223729"/>
                </a:cubicBezTo>
                <a:cubicBezTo>
                  <a:pt x="2293266" y="225822"/>
                  <a:pt x="2290943" y="227643"/>
                  <a:pt x="2288013" y="229192"/>
                </a:cubicBezTo>
                <a:cubicBezTo>
                  <a:pt x="2285083" y="230740"/>
                  <a:pt x="2282509" y="231912"/>
                  <a:pt x="2280290" y="232708"/>
                </a:cubicBezTo>
                <a:cubicBezTo>
                  <a:pt x="2278072" y="233503"/>
                  <a:pt x="2276335" y="233901"/>
                  <a:pt x="2275079" y="233901"/>
                </a:cubicBezTo>
                <a:cubicBezTo>
                  <a:pt x="2273907" y="233984"/>
                  <a:pt x="2272086" y="233817"/>
                  <a:pt x="2269616" y="233398"/>
                </a:cubicBezTo>
                <a:cubicBezTo>
                  <a:pt x="2267147" y="232980"/>
                  <a:pt x="2265577" y="232540"/>
                  <a:pt x="2264908" y="232080"/>
                </a:cubicBezTo>
                <a:cubicBezTo>
                  <a:pt x="2264238" y="231619"/>
                  <a:pt x="2263212" y="230740"/>
                  <a:pt x="2261831" y="229443"/>
                </a:cubicBezTo>
                <a:cubicBezTo>
                  <a:pt x="2260450" y="228145"/>
                  <a:pt x="2259340" y="226722"/>
                  <a:pt x="2258503" y="225173"/>
                </a:cubicBezTo>
                <a:cubicBezTo>
                  <a:pt x="2257666" y="223624"/>
                  <a:pt x="2257248" y="221845"/>
                  <a:pt x="2257248" y="219836"/>
                </a:cubicBezTo>
                <a:cubicBezTo>
                  <a:pt x="2257248" y="219250"/>
                  <a:pt x="2257478" y="217953"/>
                  <a:pt x="2257938" y="215944"/>
                </a:cubicBezTo>
                <a:cubicBezTo>
                  <a:pt x="2258399" y="213934"/>
                  <a:pt x="2259298" y="211381"/>
                  <a:pt x="2260638" y="208284"/>
                </a:cubicBezTo>
                <a:cubicBezTo>
                  <a:pt x="2261978" y="205186"/>
                  <a:pt x="2263610" y="202800"/>
                  <a:pt x="2265536" y="201126"/>
                </a:cubicBezTo>
                <a:cubicBezTo>
                  <a:pt x="2267461" y="199451"/>
                  <a:pt x="2269658" y="198028"/>
                  <a:pt x="2272128" y="196856"/>
                </a:cubicBezTo>
                <a:cubicBezTo>
                  <a:pt x="2274598" y="195684"/>
                  <a:pt x="2276816" y="194931"/>
                  <a:pt x="2278784" y="194596"/>
                </a:cubicBezTo>
                <a:cubicBezTo>
                  <a:pt x="2280751" y="194261"/>
                  <a:pt x="2282278" y="194010"/>
                  <a:pt x="2283367" y="193843"/>
                </a:cubicBezTo>
                <a:close/>
                <a:moveTo>
                  <a:pt x="556314" y="187187"/>
                </a:moveTo>
                <a:cubicBezTo>
                  <a:pt x="556566" y="187271"/>
                  <a:pt x="556754" y="187375"/>
                  <a:pt x="556880" y="187501"/>
                </a:cubicBezTo>
                <a:cubicBezTo>
                  <a:pt x="557005" y="187627"/>
                  <a:pt x="557110" y="187836"/>
                  <a:pt x="557193" y="188129"/>
                </a:cubicBezTo>
                <a:cubicBezTo>
                  <a:pt x="557277" y="188422"/>
                  <a:pt x="555226" y="189531"/>
                  <a:pt x="551040" y="191457"/>
                </a:cubicBezTo>
                <a:cubicBezTo>
                  <a:pt x="549785" y="192043"/>
                  <a:pt x="549199" y="192754"/>
                  <a:pt x="549282" y="193591"/>
                </a:cubicBezTo>
                <a:cubicBezTo>
                  <a:pt x="549282" y="194345"/>
                  <a:pt x="549701" y="194722"/>
                  <a:pt x="550538" y="194722"/>
                </a:cubicBezTo>
                <a:cubicBezTo>
                  <a:pt x="550789" y="194805"/>
                  <a:pt x="551082" y="194722"/>
                  <a:pt x="551417" y="194470"/>
                </a:cubicBezTo>
                <a:lnTo>
                  <a:pt x="553049" y="193340"/>
                </a:lnTo>
                <a:lnTo>
                  <a:pt x="555310" y="192461"/>
                </a:lnTo>
                <a:cubicBezTo>
                  <a:pt x="555980" y="192043"/>
                  <a:pt x="556607" y="192043"/>
                  <a:pt x="557193" y="192461"/>
                </a:cubicBezTo>
                <a:cubicBezTo>
                  <a:pt x="555435" y="194219"/>
                  <a:pt x="554096" y="195433"/>
                  <a:pt x="553175" y="196103"/>
                </a:cubicBezTo>
                <a:lnTo>
                  <a:pt x="547148" y="200498"/>
                </a:lnTo>
                <a:cubicBezTo>
                  <a:pt x="541957" y="204600"/>
                  <a:pt x="538985" y="207153"/>
                  <a:pt x="538232" y="208158"/>
                </a:cubicBezTo>
                <a:lnTo>
                  <a:pt x="534590" y="213809"/>
                </a:lnTo>
                <a:lnTo>
                  <a:pt x="529818" y="218581"/>
                </a:lnTo>
                <a:lnTo>
                  <a:pt x="527056" y="222097"/>
                </a:lnTo>
                <a:lnTo>
                  <a:pt x="522661" y="225110"/>
                </a:lnTo>
                <a:cubicBezTo>
                  <a:pt x="520568" y="226617"/>
                  <a:pt x="518935" y="227371"/>
                  <a:pt x="517763" y="227371"/>
                </a:cubicBezTo>
                <a:cubicBezTo>
                  <a:pt x="512908" y="227538"/>
                  <a:pt x="509601" y="224838"/>
                  <a:pt x="507843" y="219271"/>
                </a:cubicBezTo>
                <a:cubicBezTo>
                  <a:pt x="506085" y="213704"/>
                  <a:pt x="505206" y="210376"/>
                  <a:pt x="505206" y="209288"/>
                </a:cubicBezTo>
                <a:lnTo>
                  <a:pt x="506713" y="201879"/>
                </a:lnTo>
                <a:cubicBezTo>
                  <a:pt x="507215" y="199033"/>
                  <a:pt x="507822" y="197191"/>
                  <a:pt x="508534" y="196354"/>
                </a:cubicBezTo>
                <a:cubicBezTo>
                  <a:pt x="509245" y="195517"/>
                  <a:pt x="510354" y="194973"/>
                  <a:pt x="511861" y="194722"/>
                </a:cubicBezTo>
                <a:lnTo>
                  <a:pt x="515252" y="194470"/>
                </a:lnTo>
                <a:lnTo>
                  <a:pt x="517387" y="193340"/>
                </a:lnTo>
                <a:lnTo>
                  <a:pt x="519019" y="193089"/>
                </a:lnTo>
                <a:cubicBezTo>
                  <a:pt x="519019" y="193591"/>
                  <a:pt x="518998" y="194010"/>
                  <a:pt x="518956" y="194345"/>
                </a:cubicBezTo>
                <a:cubicBezTo>
                  <a:pt x="518914" y="194680"/>
                  <a:pt x="518852" y="194931"/>
                  <a:pt x="518768" y="195098"/>
                </a:cubicBezTo>
                <a:lnTo>
                  <a:pt x="514624" y="196605"/>
                </a:lnTo>
                <a:cubicBezTo>
                  <a:pt x="514289" y="196940"/>
                  <a:pt x="514059" y="197338"/>
                  <a:pt x="513933" y="197798"/>
                </a:cubicBezTo>
                <a:cubicBezTo>
                  <a:pt x="513808" y="198259"/>
                  <a:pt x="514080" y="199158"/>
                  <a:pt x="514750" y="200498"/>
                </a:cubicBezTo>
                <a:cubicBezTo>
                  <a:pt x="515252" y="201754"/>
                  <a:pt x="515587" y="202382"/>
                  <a:pt x="515754" y="202382"/>
                </a:cubicBezTo>
                <a:lnTo>
                  <a:pt x="517387" y="203386"/>
                </a:lnTo>
                <a:cubicBezTo>
                  <a:pt x="518140" y="202716"/>
                  <a:pt x="518768" y="202214"/>
                  <a:pt x="519270" y="201879"/>
                </a:cubicBezTo>
                <a:lnTo>
                  <a:pt x="523037" y="200121"/>
                </a:lnTo>
                <a:cubicBezTo>
                  <a:pt x="524209" y="199451"/>
                  <a:pt x="524879" y="199075"/>
                  <a:pt x="525047" y="198991"/>
                </a:cubicBezTo>
                <a:lnTo>
                  <a:pt x="527181" y="198614"/>
                </a:lnTo>
                <a:lnTo>
                  <a:pt x="529191" y="197610"/>
                </a:lnTo>
                <a:lnTo>
                  <a:pt x="531576" y="197107"/>
                </a:lnTo>
                <a:lnTo>
                  <a:pt x="535218" y="195224"/>
                </a:lnTo>
                <a:lnTo>
                  <a:pt x="537855" y="195475"/>
                </a:lnTo>
                <a:cubicBezTo>
                  <a:pt x="538357" y="195475"/>
                  <a:pt x="539655" y="194763"/>
                  <a:pt x="541748" y="193340"/>
                </a:cubicBezTo>
                <a:lnTo>
                  <a:pt x="550412" y="189447"/>
                </a:lnTo>
                <a:cubicBezTo>
                  <a:pt x="553343" y="187857"/>
                  <a:pt x="555310" y="187103"/>
                  <a:pt x="556314" y="187187"/>
                </a:cubicBezTo>
                <a:close/>
                <a:moveTo>
                  <a:pt x="600140" y="181034"/>
                </a:moveTo>
                <a:cubicBezTo>
                  <a:pt x="600391" y="181034"/>
                  <a:pt x="601333" y="181222"/>
                  <a:pt x="602965" y="181599"/>
                </a:cubicBezTo>
                <a:cubicBezTo>
                  <a:pt x="604597" y="181976"/>
                  <a:pt x="606858" y="182143"/>
                  <a:pt x="609746" y="182101"/>
                </a:cubicBezTo>
                <a:cubicBezTo>
                  <a:pt x="612634" y="182060"/>
                  <a:pt x="614999" y="182373"/>
                  <a:pt x="616841" y="183043"/>
                </a:cubicBezTo>
                <a:lnTo>
                  <a:pt x="622743" y="185931"/>
                </a:lnTo>
                <a:cubicBezTo>
                  <a:pt x="623747" y="186434"/>
                  <a:pt x="624417" y="186769"/>
                  <a:pt x="624752" y="186936"/>
                </a:cubicBezTo>
                <a:lnTo>
                  <a:pt x="627515" y="190954"/>
                </a:lnTo>
                <a:lnTo>
                  <a:pt x="630152" y="193089"/>
                </a:lnTo>
                <a:cubicBezTo>
                  <a:pt x="630403" y="193508"/>
                  <a:pt x="630780" y="194554"/>
                  <a:pt x="631282" y="196228"/>
                </a:cubicBezTo>
                <a:lnTo>
                  <a:pt x="633291" y="201628"/>
                </a:lnTo>
                <a:cubicBezTo>
                  <a:pt x="633961" y="203721"/>
                  <a:pt x="634296" y="205521"/>
                  <a:pt x="634296" y="207028"/>
                </a:cubicBezTo>
                <a:cubicBezTo>
                  <a:pt x="634212" y="208284"/>
                  <a:pt x="633919" y="209414"/>
                  <a:pt x="633417" y="210418"/>
                </a:cubicBezTo>
                <a:lnTo>
                  <a:pt x="631784" y="213306"/>
                </a:lnTo>
                <a:lnTo>
                  <a:pt x="631156" y="215441"/>
                </a:lnTo>
                <a:lnTo>
                  <a:pt x="627389" y="222097"/>
                </a:lnTo>
                <a:cubicBezTo>
                  <a:pt x="626133" y="224859"/>
                  <a:pt x="625254" y="226408"/>
                  <a:pt x="624752" y="226743"/>
                </a:cubicBezTo>
                <a:cubicBezTo>
                  <a:pt x="624250" y="227078"/>
                  <a:pt x="623706" y="227245"/>
                  <a:pt x="623120" y="227245"/>
                </a:cubicBezTo>
                <a:cubicBezTo>
                  <a:pt x="622366" y="227329"/>
                  <a:pt x="621445" y="227099"/>
                  <a:pt x="620357" y="226554"/>
                </a:cubicBezTo>
                <a:cubicBezTo>
                  <a:pt x="619269" y="226010"/>
                  <a:pt x="617929" y="224545"/>
                  <a:pt x="616339" y="222159"/>
                </a:cubicBezTo>
                <a:cubicBezTo>
                  <a:pt x="614748" y="219774"/>
                  <a:pt x="613409" y="218308"/>
                  <a:pt x="612320" y="217764"/>
                </a:cubicBezTo>
                <a:cubicBezTo>
                  <a:pt x="611232" y="217220"/>
                  <a:pt x="610646" y="216864"/>
                  <a:pt x="610562" y="216697"/>
                </a:cubicBezTo>
                <a:lnTo>
                  <a:pt x="609306" y="212930"/>
                </a:lnTo>
                <a:lnTo>
                  <a:pt x="607423" y="211925"/>
                </a:lnTo>
                <a:lnTo>
                  <a:pt x="605539" y="209163"/>
                </a:lnTo>
                <a:lnTo>
                  <a:pt x="602525" y="207028"/>
                </a:lnTo>
                <a:cubicBezTo>
                  <a:pt x="600851" y="205856"/>
                  <a:pt x="600140" y="204788"/>
                  <a:pt x="600391" y="203826"/>
                </a:cubicBezTo>
                <a:cubicBezTo>
                  <a:pt x="600642" y="202863"/>
                  <a:pt x="600768" y="202340"/>
                  <a:pt x="600768" y="202256"/>
                </a:cubicBezTo>
                <a:cubicBezTo>
                  <a:pt x="601437" y="202423"/>
                  <a:pt x="601939" y="202486"/>
                  <a:pt x="602274" y="202444"/>
                </a:cubicBezTo>
                <a:cubicBezTo>
                  <a:pt x="602609" y="202402"/>
                  <a:pt x="602944" y="202340"/>
                  <a:pt x="603279" y="202256"/>
                </a:cubicBezTo>
                <a:lnTo>
                  <a:pt x="604535" y="201879"/>
                </a:lnTo>
                <a:lnTo>
                  <a:pt x="606795" y="202256"/>
                </a:lnTo>
                <a:cubicBezTo>
                  <a:pt x="606879" y="202340"/>
                  <a:pt x="607004" y="202340"/>
                  <a:pt x="607172" y="202256"/>
                </a:cubicBezTo>
                <a:cubicBezTo>
                  <a:pt x="607842" y="202256"/>
                  <a:pt x="608972" y="201921"/>
                  <a:pt x="610562" y="201251"/>
                </a:cubicBezTo>
                <a:cubicBezTo>
                  <a:pt x="612153" y="200582"/>
                  <a:pt x="612906" y="199451"/>
                  <a:pt x="612823" y="197861"/>
                </a:cubicBezTo>
                <a:cubicBezTo>
                  <a:pt x="612739" y="197107"/>
                  <a:pt x="612048" y="196145"/>
                  <a:pt x="610751" y="194973"/>
                </a:cubicBezTo>
                <a:cubicBezTo>
                  <a:pt x="609453" y="193801"/>
                  <a:pt x="608072" y="192231"/>
                  <a:pt x="606607" y="190264"/>
                </a:cubicBezTo>
                <a:cubicBezTo>
                  <a:pt x="605142" y="188296"/>
                  <a:pt x="604242" y="187145"/>
                  <a:pt x="603907" y="186810"/>
                </a:cubicBezTo>
                <a:lnTo>
                  <a:pt x="598130" y="183169"/>
                </a:lnTo>
                <a:cubicBezTo>
                  <a:pt x="598047" y="183001"/>
                  <a:pt x="597984" y="182646"/>
                  <a:pt x="597942" y="182101"/>
                </a:cubicBezTo>
                <a:cubicBezTo>
                  <a:pt x="597900" y="181557"/>
                  <a:pt x="598633" y="181201"/>
                  <a:pt x="600140" y="181034"/>
                </a:cubicBezTo>
                <a:close/>
                <a:moveTo>
                  <a:pt x="2062232" y="180406"/>
                </a:moveTo>
                <a:lnTo>
                  <a:pt x="2059971" y="182918"/>
                </a:lnTo>
                <a:lnTo>
                  <a:pt x="2059218" y="184424"/>
                </a:lnTo>
                <a:lnTo>
                  <a:pt x="2058716" y="185178"/>
                </a:lnTo>
                <a:lnTo>
                  <a:pt x="2058088" y="186308"/>
                </a:lnTo>
                <a:lnTo>
                  <a:pt x="2059846" y="188820"/>
                </a:lnTo>
                <a:lnTo>
                  <a:pt x="2061102" y="189573"/>
                </a:lnTo>
                <a:lnTo>
                  <a:pt x="2062860" y="189573"/>
                </a:lnTo>
                <a:lnTo>
                  <a:pt x="2063738" y="187689"/>
                </a:lnTo>
                <a:lnTo>
                  <a:pt x="2063864" y="186308"/>
                </a:lnTo>
                <a:lnTo>
                  <a:pt x="2063864" y="184048"/>
                </a:lnTo>
                <a:lnTo>
                  <a:pt x="2064492" y="182918"/>
                </a:lnTo>
                <a:lnTo>
                  <a:pt x="2064241" y="181662"/>
                </a:lnTo>
                <a:close/>
                <a:moveTo>
                  <a:pt x="1747167" y="154287"/>
                </a:moveTo>
                <a:lnTo>
                  <a:pt x="1743023" y="155919"/>
                </a:lnTo>
                <a:lnTo>
                  <a:pt x="1739005" y="156798"/>
                </a:lnTo>
                <a:cubicBezTo>
                  <a:pt x="1738754" y="156966"/>
                  <a:pt x="1737875" y="157510"/>
                  <a:pt x="1736368" y="158431"/>
                </a:cubicBezTo>
                <a:lnTo>
                  <a:pt x="1730717" y="161570"/>
                </a:lnTo>
                <a:cubicBezTo>
                  <a:pt x="1729461" y="162491"/>
                  <a:pt x="1728247" y="163893"/>
                  <a:pt x="1727075" y="165777"/>
                </a:cubicBezTo>
                <a:cubicBezTo>
                  <a:pt x="1725903" y="167660"/>
                  <a:pt x="1725359" y="169732"/>
                  <a:pt x="1725443" y="171993"/>
                </a:cubicBezTo>
                <a:cubicBezTo>
                  <a:pt x="1725443" y="174839"/>
                  <a:pt x="1726113" y="177120"/>
                  <a:pt x="1727452" y="178836"/>
                </a:cubicBezTo>
                <a:cubicBezTo>
                  <a:pt x="1728792" y="180553"/>
                  <a:pt x="1731366" y="182897"/>
                  <a:pt x="1735175" y="185869"/>
                </a:cubicBezTo>
                <a:cubicBezTo>
                  <a:pt x="1738984" y="188841"/>
                  <a:pt x="1744132" y="191080"/>
                  <a:pt x="1750620" y="192587"/>
                </a:cubicBezTo>
                <a:cubicBezTo>
                  <a:pt x="1757108" y="194094"/>
                  <a:pt x="1760143" y="194826"/>
                  <a:pt x="1759724" y="194784"/>
                </a:cubicBezTo>
                <a:cubicBezTo>
                  <a:pt x="1759306" y="194742"/>
                  <a:pt x="1759055" y="194680"/>
                  <a:pt x="1758971" y="194596"/>
                </a:cubicBezTo>
                <a:cubicBezTo>
                  <a:pt x="1758887" y="194512"/>
                  <a:pt x="1759390" y="194429"/>
                  <a:pt x="1760478" y="194345"/>
                </a:cubicBezTo>
                <a:cubicBezTo>
                  <a:pt x="1760980" y="194345"/>
                  <a:pt x="1761796" y="194491"/>
                  <a:pt x="1762927" y="194784"/>
                </a:cubicBezTo>
                <a:cubicBezTo>
                  <a:pt x="1764057" y="195077"/>
                  <a:pt x="1766506" y="195182"/>
                  <a:pt x="1770273" y="195098"/>
                </a:cubicBezTo>
                <a:lnTo>
                  <a:pt x="1774919" y="195098"/>
                </a:lnTo>
                <a:cubicBezTo>
                  <a:pt x="1775505" y="195098"/>
                  <a:pt x="1776133" y="195015"/>
                  <a:pt x="1776802" y="194847"/>
                </a:cubicBezTo>
                <a:lnTo>
                  <a:pt x="1783709" y="193340"/>
                </a:lnTo>
                <a:lnTo>
                  <a:pt x="1789109" y="192964"/>
                </a:lnTo>
                <a:lnTo>
                  <a:pt x="1795513" y="190578"/>
                </a:lnTo>
                <a:lnTo>
                  <a:pt x="1799029" y="189447"/>
                </a:lnTo>
                <a:lnTo>
                  <a:pt x="1802796" y="186936"/>
                </a:lnTo>
                <a:lnTo>
                  <a:pt x="1806940" y="184801"/>
                </a:lnTo>
                <a:cubicBezTo>
                  <a:pt x="1807610" y="184383"/>
                  <a:pt x="1809263" y="182897"/>
                  <a:pt x="1811900" y="180343"/>
                </a:cubicBezTo>
                <a:cubicBezTo>
                  <a:pt x="1814537" y="177790"/>
                  <a:pt x="1815961" y="176262"/>
                  <a:pt x="1816170" y="175760"/>
                </a:cubicBezTo>
                <a:cubicBezTo>
                  <a:pt x="1816379" y="175258"/>
                  <a:pt x="1816505" y="174818"/>
                  <a:pt x="1816547" y="174441"/>
                </a:cubicBezTo>
                <a:cubicBezTo>
                  <a:pt x="1816588" y="174065"/>
                  <a:pt x="1816484" y="173625"/>
                  <a:pt x="1816233" y="173123"/>
                </a:cubicBezTo>
                <a:cubicBezTo>
                  <a:pt x="1815479" y="171951"/>
                  <a:pt x="1809703" y="169984"/>
                  <a:pt x="1798904" y="167221"/>
                </a:cubicBezTo>
                <a:lnTo>
                  <a:pt x="1771780" y="160440"/>
                </a:lnTo>
                <a:lnTo>
                  <a:pt x="1757590" y="156170"/>
                </a:lnTo>
                <a:cubicBezTo>
                  <a:pt x="1752316" y="155668"/>
                  <a:pt x="1749302" y="155250"/>
                  <a:pt x="1748548" y="154915"/>
                </a:cubicBezTo>
                <a:cubicBezTo>
                  <a:pt x="1747795" y="154580"/>
                  <a:pt x="1747334" y="154371"/>
                  <a:pt x="1747167" y="154287"/>
                </a:cubicBezTo>
                <a:close/>
                <a:moveTo>
                  <a:pt x="2062797" y="153471"/>
                </a:moveTo>
                <a:cubicBezTo>
                  <a:pt x="2062420" y="153345"/>
                  <a:pt x="2061311" y="153868"/>
                  <a:pt x="2059469" y="155040"/>
                </a:cubicBezTo>
                <a:lnTo>
                  <a:pt x="2055702" y="157426"/>
                </a:lnTo>
                <a:lnTo>
                  <a:pt x="2047540" y="164082"/>
                </a:lnTo>
                <a:cubicBezTo>
                  <a:pt x="2043688" y="166509"/>
                  <a:pt x="2041847" y="168184"/>
                  <a:pt x="2042014" y="169105"/>
                </a:cubicBezTo>
                <a:lnTo>
                  <a:pt x="2043270" y="171867"/>
                </a:lnTo>
                <a:lnTo>
                  <a:pt x="2044149" y="175258"/>
                </a:lnTo>
                <a:cubicBezTo>
                  <a:pt x="2044651" y="176179"/>
                  <a:pt x="2045446" y="176765"/>
                  <a:pt x="2046535" y="177016"/>
                </a:cubicBezTo>
                <a:cubicBezTo>
                  <a:pt x="2047623" y="177267"/>
                  <a:pt x="2050428" y="175844"/>
                  <a:pt x="2054948" y="172746"/>
                </a:cubicBezTo>
                <a:lnTo>
                  <a:pt x="2059092" y="170235"/>
                </a:lnTo>
                <a:cubicBezTo>
                  <a:pt x="2060432" y="169314"/>
                  <a:pt x="2061562" y="168058"/>
                  <a:pt x="2062483" y="166467"/>
                </a:cubicBezTo>
                <a:cubicBezTo>
                  <a:pt x="2063404" y="164877"/>
                  <a:pt x="2063906" y="163370"/>
                  <a:pt x="2063990" y="161947"/>
                </a:cubicBezTo>
                <a:lnTo>
                  <a:pt x="2063613" y="157803"/>
                </a:lnTo>
                <a:cubicBezTo>
                  <a:pt x="2063446" y="155040"/>
                  <a:pt x="2063174" y="153596"/>
                  <a:pt x="2062797" y="153471"/>
                </a:cubicBezTo>
                <a:close/>
                <a:moveTo>
                  <a:pt x="1826844" y="147380"/>
                </a:moveTo>
                <a:cubicBezTo>
                  <a:pt x="1826383" y="147213"/>
                  <a:pt x="1825525" y="147548"/>
                  <a:pt x="1824269" y="148385"/>
                </a:cubicBezTo>
                <a:cubicBezTo>
                  <a:pt x="1822679" y="149473"/>
                  <a:pt x="1820126" y="150289"/>
                  <a:pt x="1816609" y="150834"/>
                </a:cubicBezTo>
                <a:cubicBezTo>
                  <a:pt x="1813093" y="151378"/>
                  <a:pt x="1811293" y="151733"/>
                  <a:pt x="1811210" y="151901"/>
                </a:cubicBezTo>
                <a:cubicBezTo>
                  <a:pt x="1811126" y="152068"/>
                  <a:pt x="1811063" y="152257"/>
                  <a:pt x="1811021" y="152466"/>
                </a:cubicBezTo>
                <a:cubicBezTo>
                  <a:pt x="1810980" y="152675"/>
                  <a:pt x="1811084" y="152905"/>
                  <a:pt x="1811335" y="153157"/>
                </a:cubicBezTo>
                <a:lnTo>
                  <a:pt x="1813093" y="154664"/>
                </a:lnTo>
                <a:lnTo>
                  <a:pt x="1813721" y="155291"/>
                </a:lnTo>
                <a:lnTo>
                  <a:pt x="1818367" y="154915"/>
                </a:lnTo>
                <a:lnTo>
                  <a:pt x="1824395" y="156422"/>
                </a:lnTo>
                <a:cubicBezTo>
                  <a:pt x="1824730" y="156422"/>
                  <a:pt x="1825065" y="156296"/>
                  <a:pt x="1825400" y="156045"/>
                </a:cubicBezTo>
                <a:lnTo>
                  <a:pt x="1827032" y="151399"/>
                </a:lnTo>
                <a:cubicBezTo>
                  <a:pt x="1827534" y="149892"/>
                  <a:pt x="1827744" y="148887"/>
                  <a:pt x="1827660" y="148385"/>
                </a:cubicBezTo>
                <a:cubicBezTo>
                  <a:pt x="1827576" y="147883"/>
                  <a:pt x="1827304" y="147548"/>
                  <a:pt x="1826844" y="147380"/>
                </a:cubicBezTo>
                <a:close/>
                <a:moveTo>
                  <a:pt x="2095195" y="143048"/>
                </a:moveTo>
                <a:cubicBezTo>
                  <a:pt x="2094232" y="142671"/>
                  <a:pt x="2091867" y="143278"/>
                  <a:pt x="2088100" y="144869"/>
                </a:cubicBezTo>
                <a:lnTo>
                  <a:pt x="2079561" y="147380"/>
                </a:lnTo>
                <a:cubicBezTo>
                  <a:pt x="2078891" y="147883"/>
                  <a:pt x="2078347" y="148448"/>
                  <a:pt x="2077928" y="149075"/>
                </a:cubicBezTo>
                <a:cubicBezTo>
                  <a:pt x="2077510" y="149703"/>
                  <a:pt x="2077300" y="151357"/>
                  <a:pt x="2077300" y="154036"/>
                </a:cubicBezTo>
                <a:lnTo>
                  <a:pt x="2076798" y="158556"/>
                </a:lnTo>
                <a:cubicBezTo>
                  <a:pt x="2076714" y="160482"/>
                  <a:pt x="2077154" y="162135"/>
                  <a:pt x="2078117" y="163516"/>
                </a:cubicBezTo>
                <a:cubicBezTo>
                  <a:pt x="2079080" y="164898"/>
                  <a:pt x="2080189" y="165588"/>
                  <a:pt x="2081444" y="165588"/>
                </a:cubicBezTo>
                <a:cubicBezTo>
                  <a:pt x="2081863" y="165672"/>
                  <a:pt x="2082512" y="165505"/>
                  <a:pt x="2083391" y="165086"/>
                </a:cubicBezTo>
                <a:cubicBezTo>
                  <a:pt x="2084270" y="164668"/>
                  <a:pt x="2086007" y="162721"/>
                  <a:pt x="2088602" y="159247"/>
                </a:cubicBezTo>
                <a:cubicBezTo>
                  <a:pt x="2091197" y="155773"/>
                  <a:pt x="2093206" y="152633"/>
                  <a:pt x="2094630" y="149829"/>
                </a:cubicBezTo>
                <a:cubicBezTo>
                  <a:pt x="2096053" y="147024"/>
                  <a:pt x="2096743" y="145287"/>
                  <a:pt x="2096702" y="144618"/>
                </a:cubicBezTo>
                <a:cubicBezTo>
                  <a:pt x="2096660" y="143948"/>
                  <a:pt x="2096158" y="143425"/>
                  <a:pt x="2095195" y="143048"/>
                </a:cubicBezTo>
                <a:close/>
                <a:moveTo>
                  <a:pt x="577034" y="137837"/>
                </a:moveTo>
                <a:cubicBezTo>
                  <a:pt x="574523" y="139260"/>
                  <a:pt x="572199" y="140704"/>
                  <a:pt x="570065" y="142169"/>
                </a:cubicBezTo>
                <a:cubicBezTo>
                  <a:pt x="567930" y="143634"/>
                  <a:pt x="565209" y="145162"/>
                  <a:pt x="561902" y="146752"/>
                </a:cubicBezTo>
                <a:cubicBezTo>
                  <a:pt x="558596" y="148343"/>
                  <a:pt x="556691" y="149410"/>
                  <a:pt x="556189" y="149955"/>
                </a:cubicBezTo>
                <a:cubicBezTo>
                  <a:pt x="555686" y="150499"/>
                  <a:pt x="555477" y="151315"/>
                  <a:pt x="555561" y="152403"/>
                </a:cubicBezTo>
                <a:cubicBezTo>
                  <a:pt x="555645" y="154412"/>
                  <a:pt x="556733" y="155417"/>
                  <a:pt x="558826" y="155417"/>
                </a:cubicBezTo>
                <a:cubicBezTo>
                  <a:pt x="559161" y="155501"/>
                  <a:pt x="559579" y="155459"/>
                  <a:pt x="560082" y="155291"/>
                </a:cubicBezTo>
                <a:lnTo>
                  <a:pt x="564351" y="154036"/>
                </a:lnTo>
                <a:lnTo>
                  <a:pt x="569751" y="153282"/>
                </a:lnTo>
                <a:cubicBezTo>
                  <a:pt x="574606" y="152445"/>
                  <a:pt x="577264" y="151796"/>
                  <a:pt x="577725" y="151336"/>
                </a:cubicBezTo>
                <a:cubicBezTo>
                  <a:pt x="578185" y="150875"/>
                  <a:pt x="578415" y="149180"/>
                  <a:pt x="578415" y="146250"/>
                </a:cubicBezTo>
                <a:lnTo>
                  <a:pt x="578415" y="140097"/>
                </a:lnTo>
                <a:cubicBezTo>
                  <a:pt x="577327" y="138674"/>
                  <a:pt x="576867" y="137920"/>
                  <a:pt x="577034" y="137837"/>
                </a:cubicBezTo>
                <a:close/>
                <a:moveTo>
                  <a:pt x="1337276" y="117619"/>
                </a:moveTo>
                <a:cubicBezTo>
                  <a:pt x="1335518" y="117703"/>
                  <a:pt x="1333990" y="118017"/>
                  <a:pt x="1332692" y="118561"/>
                </a:cubicBezTo>
                <a:cubicBezTo>
                  <a:pt x="1331395" y="119105"/>
                  <a:pt x="1329574" y="120926"/>
                  <a:pt x="1327230" y="124024"/>
                </a:cubicBezTo>
                <a:lnTo>
                  <a:pt x="1319068" y="134697"/>
                </a:lnTo>
                <a:lnTo>
                  <a:pt x="1313794" y="139720"/>
                </a:lnTo>
                <a:cubicBezTo>
                  <a:pt x="1313710" y="139888"/>
                  <a:pt x="1313522" y="140285"/>
                  <a:pt x="1313228" y="140913"/>
                </a:cubicBezTo>
                <a:cubicBezTo>
                  <a:pt x="1312936" y="141541"/>
                  <a:pt x="1314798" y="142106"/>
                  <a:pt x="1318816" y="142608"/>
                </a:cubicBezTo>
                <a:cubicBezTo>
                  <a:pt x="1322919" y="143194"/>
                  <a:pt x="1325556" y="143739"/>
                  <a:pt x="1326728" y="144241"/>
                </a:cubicBezTo>
                <a:cubicBezTo>
                  <a:pt x="1327900" y="144743"/>
                  <a:pt x="1328967" y="145057"/>
                  <a:pt x="1329930" y="145183"/>
                </a:cubicBezTo>
                <a:cubicBezTo>
                  <a:pt x="1330892" y="145308"/>
                  <a:pt x="1332964" y="143153"/>
                  <a:pt x="1336146" y="138716"/>
                </a:cubicBezTo>
                <a:lnTo>
                  <a:pt x="1339662" y="133944"/>
                </a:lnTo>
                <a:lnTo>
                  <a:pt x="1344685" y="125279"/>
                </a:lnTo>
                <a:cubicBezTo>
                  <a:pt x="1346526" y="122852"/>
                  <a:pt x="1347364" y="121177"/>
                  <a:pt x="1347196" y="120256"/>
                </a:cubicBezTo>
                <a:cubicBezTo>
                  <a:pt x="1347029" y="119670"/>
                  <a:pt x="1346694" y="119147"/>
                  <a:pt x="1346192" y="118687"/>
                </a:cubicBezTo>
                <a:cubicBezTo>
                  <a:pt x="1345689" y="118226"/>
                  <a:pt x="1344308" y="117954"/>
                  <a:pt x="1342048" y="117870"/>
                </a:cubicBezTo>
                <a:lnTo>
                  <a:pt x="1338532" y="117619"/>
                </a:lnTo>
                <a:cubicBezTo>
                  <a:pt x="1338113" y="117619"/>
                  <a:pt x="1337694" y="117619"/>
                  <a:pt x="1337276" y="117619"/>
                </a:cubicBezTo>
                <a:close/>
                <a:moveTo>
                  <a:pt x="578101" y="108766"/>
                </a:moveTo>
                <a:cubicBezTo>
                  <a:pt x="577222" y="108306"/>
                  <a:pt x="574941" y="108829"/>
                  <a:pt x="571258" y="110336"/>
                </a:cubicBezTo>
                <a:lnTo>
                  <a:pt x="565356" y="111215"/>
                </a:lnTo>
                <a:cubicBezTo>
                  <a:pt x="565188" y="111299"/>
                  <a:pt x="563409" y="112303"/>
                  <a:pt x="560019" y="114229"/>
                </a:cubicBezTo>
                <a:cubicBezTo>
                  <a:pt x="556628" y="116154"/>
                  <a:pt x="554682" y="117368"/>
                  <a:pt x="554180" y="117870"/>
                </a:cubicBezTo>
                <a:cubicBezTo>
                  <a:pt x="553677" y="118373"/>
                  <a:pt x="553468" y="119001"/>
                  <a:pt x="553552" y="119754"/>
                </a:cubicBezTo>
                <a:cubicBezTo>
                  <a:pt x="553552" y="121428"/>
                  <a:pt x="554598" y="122433"/>
                  <a:pt x="556691" y="122768"/>
                </a:cubicBezTo>
                <a:cubicBezTo>
                  <a:pt x="557026" y="122852"/>
                  <a:pt x="558596" y="122579"/>
                  <a:pt x="561400" y="121952"/>
                </a:cubicBezTo>
                <a:cubicBezTo>
                  <a:pt x="564205" y="121324"/>
                  <a:pt x="565900" y="120968"/>
                  <a:pt x="566486" y="120884"/>
                </a:cubicBezTo>
                <a:cubicBezTo>
                  <a:pt x="567490" y="120884"/>
                  <a:pt x="568935" y="121093"/>
                  <a:pt x="570818" y="121512"/>
                </a:cubicBezTo>
                <a:cubicBezTo>
                  <a:pt x="572702" y="121931"/>
                  <a:pt x="573853" y="122349"/>
                  <a:pt x="574271" y="122768"/>
                </a:cubicBezTo>
                <a:lnTo>
                  <a:pt x="575402" y="125907"/>
                </a:lnTo>
                <a:lnTo>
                  <a:pt x="577536" y="127791"/>
                </a:lnTo>
                <a:lnTo>
                  <a:pt x="578541" y="111843"/>
                </a:lnTo>
                <a:cubicBezTo>
                  <a:pt x="578541" y="111843"/>
                  <a:pt x="578687" y="111445"/>
                  <a:pt x="578980" y="110650"/>
                </a:cubicBezTo>
                <a:cubicBezTo>
                  <a:pt x="579273" y="109855"/>
                  <a:pt x="578980" y="109227"/>
                  <a:pt x="578101" y="108766"/>
                </a:cubicBezTo>
                <a:close/>
                <a:moveTo>
                  <a:pt x="859952" y="99286"/>
                </a:moveTo>
                <a:cubicBezTo>
                  <a:pt x="853254" y="99369"/>
                  <a:pt x="847604" y="102550"/>
                  <a:pt x="842999" y="108829"/>
                </a:cubicBezTo>
                <a:lnTo>
                  <a:pt x="833707" y="121512"/>
                </a:lnTo>
                <a:lnTo>
                  <a:pt x="832702" y="123396"/>
                </a:lnTo>
                <a:lnTo>
                  <a:pt x="820270" y="139218"/>
                </a:lnTo>
                <a:cubicBezTo>
                  <a:pt x="817424" y="142818"/>
                  <a:pt x="816043" y="145162"/>
                  <a:pt x="816126" y="146250"/>
                </a:cubicBezTo>
                <a:cubicBezTo>
                  <a:pt x="816210" y="147338"/>
                  <a:pt x="816922" y="149013"/>
                  <a:pt x="818261" y="151273"/>
                </a:cubicBezTo>
                <a:cubicBezTo>
                  <a:pt x="819601" y="153533"/>
                  <a:pt x="821652" y="155417"/>
                  <a:pt x="824414" y="156924"/>
                </a:cubicBezTo>
                <a:cubicBezTo>
                  <a:pt x="827177" y="158431"/>
                  <a:pt x="829730" y="159184"/>
                  <a:pt x="832074" y="159184"/>
                </a:cubicBezTo>
                <a:cubicBezTo>
                  <a:pt x="838688" y="159268"/>
                  <a:pt x="844674" y="154308"/>
                  <a:pt x="850031" y="144304"/>
                </a:cubicBezTo>
                <a:cubicBezTo>
                  <a:pt x="855389" y="134300"/>
                  <a:pt x="858235" y="128879"/>
                  <a:pt x="858570" y="128042"/>
                </a:cubicBezTo>
                <a:lnTo>
                  <a:pt x="861459" y="119754"/>
                </a:lnTo>
                <a:lnTo>
                  <a:pt x="864096" y="113978"/>
                </a:lnTo>
                <a:cubicBezTo>
                  <a:pt x="865017" y="111634"/>
                  <a:pt x="865477" y="109290"/>
                  <a:pt x="865477" y="106945"/>
                </a:cubicBezTo>
                <a:cubicBezTo>
                  <a:pt x="865393" y="104769"/>
                  <a:pt x="864912" y="102948"/>
                  <a:pt x="864033" y="101483"/>
                </a:cubicBezTo>
                <a:cubicBezTo>
                  <a:pt x="863154" y="100018"/>
                  <a:pt x="861793" y="99286"/>
                  <a:pt x="859952" y="99286"/>
                </a:cubicBezTo>
                <a:close/>
                <a:moveTo>
                  <a:pt x="2101285" y="92630"/>
                </a:moveTo>
                <a:lnTo>
                  <a:pt x="2096890" y="98406"/>
                </a:lnTo>
                <a:lnTo>
                  <a:pt x="2087346" y="103429"/>
                </a:lnTo>
                <a:cubicBezTo>
                  <a:pt x="2087262" y="104769"/>
                  <a:pt x="2087723" y="105773"/>
                  <a:pt x="2088728" y="106443"/>
                </a:cubicBezTo>
                <a:cubicBezTo>
                  <a:pt x="2088895" y="106694"/>
                  <a:pt x="2089900" y="106987"/>
                  <a:pt x="2091742" y="107322"/>
                </a:cubicBezTo>
                <a:cubicBezTo>
                  <a:pt x="2093583" y="107657"/>
                  <a:pt x="2094713" y="108222"/>
                  <a:pt x="2095132" y="109017"/>
                </a:cubicBezTo>
                <a:cubicBezTo>
                  <a:pt x="2095550" y="109813"/>
                  <a:pt x="2095802" y="110420"/>
                  <a:pt x="2095885" y="110838"/>
                </a:cubicBezTo>
                <a:lnTo>
                  <a:pt x="2095760" y="114857"/>
                </a:lnTo>
                <a:cubicBezTo>
                  <a:pt x="2095760" y="116615"/>
                  <a:pt x="2095760" y="117536"/>
                  <a:pt x="2095760" y="117619"/>
                </a:cubicBezTo>
                <a:cubicBezTo>
                  <a:pt x="2095509" y="118373"/>
                  <a:pt x="2093876" y="119545"/>
                  <a:pt x="2090862" y="121135"/>
                </a:cubicBezTo>
                <a:lnTo>
                  <a:pt x="2087095" y="123396"/>
                </a:lnTo>
                <a:lnTo>
                  <a:pt x="2084584" y="124526"/>
                </a:lnTo>
                <a:cubicBezTo>
                  <a:pt x="2082742" y="125698"/>
                  <a:pt x="2081779" y="127414"/>
                  <a:pt x="2081696" y="129674"/>
                </a:cubicBezTo>
                <a:cubicBezTo>
                  <a:pt x="2081612" y="130344"/>
                  <a:pt x="2081779" y="130930"/>
                  <a:pt x="2082198" y="131432"/>
                </a:cubicBezTo>
                <a:lnTo>
                  <a:pt x="2089481" y="129674"/>
                </a:lnTo>
                <a:lnTo>
                  <a:pt x="2091867" y="129674"/>
                </a:lnTo>
                <a:lnTo>
                  <a:pt x="2093750" y="129423"/>
                </a:lnTo>
                <a:cubicBezTo>
                  <a:pt x="2094002" y="129423"/>
                  <a:pt x="2094964" y="129779"/>
                  <a:pt x="2096639" y="130491"/>
                </a:cubicBezTo>
                <a:cubicBezTo>
                  <a:pt x="2098313" y="131202"/>
                  <a:pt x="2099527" y="131516"/>
                  <a:pt x="2100280" y="131432"/>
                </a:cubicBezTo>
                <a:cubicBezTo>
                  <a:pt x="2102792" y="131432"/>
                  <a:pt x="2104194" y="129549"/>
                  <a:pt x="2104487" y="125782"/>
                </a:cubicBezTo>
                <a:cubicBezTo>
                  <a:pt x="2104780" y="122014"/>
                  <a:pt x="2104927" y="119084"/>
                  <a:pt x="2104927" y="116991"/>
                </a:cubicBezTo>
                <a:lnTo>
                  <a:pt x="2104801" y="112847"/>
                </a:lnTo>
                <a:cubicBezTo>
                  <a:pt x="2104717" y="111006"/>
                  <a:pt x="2104801" y="108578"/>
                  <a:pt x="2105052" y="105564"/>
                </a:cubicBezTo>
                <a:cubicBezTo>
                  <a:pt x="2105304" y="102550"/>
                  <a:pt x="2105429" y="100458"/>
                  <a:pt x="2105429" y="99286"/>
                </a:cubicBezTo>
                <a:cubicBezTo>
                  <a:pt x="2105345" y="97527"/>
                  <a:pt x="2104822" y="96021"/>
                  <a:pt x="2103859" y="94765"/>
                </a:cubicBezTo>
                <a:cubicBezTo>
                  <a:pt x="2102896" y="93509"/>
                  <a:pt x="2102038" y="92798"/>
                  <a:pt x="2101285" y="92630"/>
                </a:cubicBezTo>
                <a:close/>
                <a:moveTo>
                  <a:pt x="832200" y="90056"/>
                </a:moveTo>
                <a:cubicBezTo>
                  <a:pt x="831446" y="90098"/>
                  <a:pt x="829856" y="92295"/>
                  <a:pt x="827428" y="96648"/>
                </a:cubicBezTo>
                <a:lnTo>
                  <a:pt x="821401" y="107322"/>
                </a:lnTo>
                <a:lnTo>
                  <a:pt x="818512" y="111089"/>
                </a:lnTo>
                <a:lnTo>
                  <a:pt x="817382" y="114605"/>
                </a:lnTo>
                <a:lnTo>
                  <a:pt x="814996" y="117996"/>
                </a:lnTo>
                <a:cubicBezTo>
                  <a:pt x="814243" y="119168"/>
                  <a:pt x="813908" y="120298"/>
                  <a:pt x="813992" y="121386"/>
                </a:cubicBezTo>
                <a:cubicBezTo>
                  <a:pt x="813992" y="122307"/>
                  <a:pt x="814347" y="123145"/>
                  <a:pt x="815059" y="123898"/>
                </a:cubicBezTo>
                <a:cubicBezTo>
                  <a:pt x="815771" y="124651"/>
                  <a:pt x="817173" y="123312"/>
                  <a:pt x="819266" y="119880"/>
                </a:cubicBezTo>
                <a:lnTo>
                  <a:pt x="828307" y="104811"/>
                </a:lnTo>
                <a:lnTo>
                  <a:pt x="830819" y="102299"/>
                </a:lnTo>
                <a:lnTo>
                  <a:pt x="832325" y="99537"/>
                </a:lnTo>
                <a:lnTo>
                  <a:pt x="833581" y="97653"/>
                </a:lnTo>
                <a:cubicBezTo>
                  <a:pt x="834335" y="96397"/>
                  <a:pt x="834711" y="94974"/>
                  <a:pt x="834711" y="93384"/>
                </a:cubicBezTo>
                <a:cubicBezTo>
                  <a:pt x="834628" y="92546"/>
                  <a:pt x="834377" y="91772"/>
                  <a:pt x="833958" y="91060"/>
                </a:cubicBezTo>
                <a:cubicBezTo>
                  <a:pt x="833539" y="90349"/>
                  <a:pt x="832953" y="90014"/>
                  <a:pt x="832200" y="90056"/>
                </a:cubicBezTo>
                <a:close/>
                <a:moveTo>
                  <a:pt x="1830548" y="87733"/>
                </a:moveTo>
                <a:cubicBezTo>
                  <a:pt x="1830046" y="87649"/>
                  <a:pt x="1829062" y="87921"/>
                  <a:pt x="1827597" y="88549"/>
                </a:cubicBezTo>
                <a:cubicBezTo>
                  <a:pt x="1826132" y="89177"/>
                  <a:pt x="1825274" y="89449"/>
                  <a:pt x="1825023" y="89365"/>
                </a:cubicBezTo>
                <a:lnTo>
                  <a:pt x="1804303" y="88612"/>
                </a:lnTo>
                <a:cubicBezTo>
                  <a:pt x="1803466" y="88612"/>
                  <a:pt x="1802671" y="88842"/>
                  <a:pt x="1801917" y="89302"/>
                </a:cubicBezTo>
                <a:cubicBezTo>
                  <a:pt x="1801164" y="89763"/>
                  <a:pt x="1800494" y="90495"/>
                  <a:pt x="1799908" y="91500"/>
                </a:cubicBezTo>
                <a:cubicBezTo>
                  <a:pt x="1799322" y="92505"/>
                  <a:pt x="1798987" y="94221"/>
                  <a:pt x="1798904" y="96648"/>
                </a:cubicBezTo>
                <a:cubicBezTo>
                  <a:pt x="1798820" y="99076"/>
                  <a:pt x="1799427" y="101650"/>
                  <a:pt x="1800724" y="104371"/>
                </a:cubicBezTo>
                <a:cubicBezTo>
                  <a:pt x="1802022" y="107092"/>
                  <a:pt x="1802754" y="108662"/>
                  <a:pt x="1802922" y="109080"/>
                </a:cubicBezTo>
                <a:lnTo>
                  <a:pt x="1802168" y="121763"/>
                </a:lnTo>
                <a:lnTo>
                  <a:pt x="1803550" y="131809"/>
                </a:lnTo>
                <a:cubicBezTo>
                  <a:pt x="1803885" y="134655"/>
                  <a:pt x="1804345" y="136434"/>
                  <a:pt x="1804931" y="137146"/>
                </a:cubicBezTo>
                <a:cubicBezTo>
                  <a:pt x="1805517" y="137858"/>
                  <a:pt x="1806124" y="138318"/>
                  <a:pt x="1806752" y="138527"/>
                </a:cubicBezTo>
                <a:cubicBezTo>
                  <a:pt x="1807380" y="138737"/>
                  <a:pt x="1808949" y="138171"/>
                  <a:pt x="1811461" y="136832"/>
                </a:cubicBezTo>
                <a:lnTo>
                  <a:pt x="1816358" y="134697"/>
                </a:lnTo>
                <a:cubicBezTo>
                  <a:pt x="1821046" y="132102"/>
                  <a:pt x="1823348" y="130386"/>
                  <a:pt x="1823265" y="129549"/>
                </a:cubicBezTo>
                <a:cubicBezTo>
                  <a:pt x="1823097" y="128377"/>
                  <a:pt x="1822302" y="127749"/>
                  <a:pt x="1820879" y="127665"/>
                </a:cubicBezTo>
                <a:cubicBezTo>
                  <a:pt x="1820209" y="127665"/>
                  <a:pt x="1819581" y="127833"/>
                  <a:pt x="1818995" y="128167"/>
                </a:cubicBezTo>
                <a:lnTo>
                  <a:pt x="1813219" y="131558"/>
                </a:lnTo>
                <a:cubicBezTo>
                  <a:pt x="1812633" y="131223"/>
                  <a:pt x="1812214" y="130512"/>
                  <a:pt x="1811963" y="129423"/>
                </a:cubicBezTo>
                <a:lnTo>
                  <a:pt x="1821256" y="122140"/>
                </a:lnTo>
                <a:cubicBezTo>
                  <a:pt x="1821256" y="122056"/>
                  <a:pt x="1821276" y="121910"/>
                  <a:pt x="1821318" y="121700"/>
                </a:cubicBezTo>
                <a:cubicBezTo>
                  <a:pt x="1821360" y="121491"/>
                  <a:pt x="1821172" y="121177"/>
                  <a:pt x="1820753" y="120759"/>
                </a:cubicBezTo>
                <a:lnTo>
                  <a:pt x="1813596" y="119503"/>
                </a:lnTo>
                <a:cubicBezTo>
                  <a:pt x="1812256" y="119168"/>
                  <a:pt x="1810435" y="117787"/>
                  <a:pt x="1808133" y="115359"/>
                </a:cubicBezTo>
                <a:cubicBezTo>
                  <a:pt x="1805831" y="112931"/>
                  <a:pt x="1804722" y="111173"/>
                  <a:pt x="1804806" y="110085"/>
                </a:cubicBezTo>
                <a:cubicBezTo>
                  <a:pt x="1804806" y="108159"/>
                  <a:pt x="1806982" y="106590"/>
                  <a:pt x="1811335" y="105376"/>
                </a:cubicBezTo>
                <a:cubicBezTo>
                  <a:pt x="1815688" y="104162"/>
                  <a:pt x="1819874" y="102383"/>
                  <a:pt x="1823893" y="100039"/>
                </a:cubicBezTo>
                <a:cubicBezTo>
                  <a:pt x="1827911" y="97695"/>
                  <a:pt x="1830150" y="96188"/>
                  <a:pt x="1830611" y="95518"/>
                </a:cubicBezTo>
                <a:cubicBezTo>
                  <a:pt x="1831071" y="94849"/>
                  <a:pt x="1831532" y="93760"/>
                  <a:pt x="1831992" y="92253"/>
                </a:cubicBezTo>
                <a:cubicBezTo>
                  <a:pt x="1832453" y="90746"/>
                  <a:pt x="1832599" y="89679"/>
                  <a:pt x="1832432" y="89051"/>
                </a:cubicBezTo>
                <a:cubicBezTo>
                  <a:pt x="1832264" y="88423"/>
                  <a:pt x="1831636" y="87984"/>
                  <a:pt x="1830548" y="87733"/>
                </a:cubicBezTo>
                <a:close/>
                <a:moveTo>
                  <a:pt x="1323086" y="84845"/>
                </a:moveTo>
                <a:lnTo>
                  <a:pt x="1327481" y="86477"/>
                </a:lnTo>
                <a:lnTo>
                  <a:pt x="1330244" y="87105"/>
                </a:lnTo>
                <a:cubicBezTo>
                  <a:pt x="1331165" y="87440"/>
                  <a:pt x="1332253" y="88235"/>
                  <a:pt x="1333509" y="89491"/>
                </a:cubicBezTo>
                <a:lnTo>
                  <a:pt x="1341043" y="98281"/>
                </a:lnTo>
                <a:cubicBezTo>
                  <a:pt x="1341713" y="99034"/>
                  <a:pt x="1342466" y="99411"/>
                  <a:pt x="1343303" y="99411"/>
                </a:cubicBezTo>
                <a:cubicBezTo>
                  <a:pt x="1344475" y="99579"/>
                  <a:pt x="1346882" y="99223"/>
                  <a:pt x="1350524" y="98344"/>
                </a:cubicBezTo>
                <a:cubicBezTo>
                  <a:pt x="1354166" y="97465"/>
                  <a:pt x="1356321" y="96879"/>
                  <a:pt x="1356991" y="96586"/>
                </a:cubicBezTo>
                <a:cubicBezTo>
                  <a:pt x="1357661" y="96293"/>
                  <a:pt x="1359168" y="95372"/>
                  <a:pt x="1361512" y="93823"/>
                </a:cubicBezTo>
                <a:cubicBezTo>
                  <a:pt x="1363856" y="92274"/>
                  <a:pt x="1365300" y="91437"/>
                  <a:pt x="1365844" y="91312"/>
                </a:cubicBezTo>
                <a:cubicBezTo>
                  <a:pt x="1366388" y="91186"/>
                  <a:pt x="1368083" y="92044"/>
                  <a:pt x="1370930" y="93886"/>
                </a:cubicBezTo>
                <a:lnTo>
                  <a:pt x="1377334" y="97653"/>
                </a:lnTo>
                <a:cubicBezTo>
                  <a:pt x="1377501" y="97904"/>
                  <a:pt x="1378506" y="99453"/>
                  <a:pt x="1380348" y="102299"/>
                </a:cubicBezTo>
                <a:cubicBezTo>
                  <a:pt x="1382189" y="105146"/>
                  <a:pt x="1383194" y="106778"/>
                  <a:pt x="1383361" y="107197"/>
                </a:cubicBezTo>
                <a:lnTo>
                  <a:pt x="1384115" y="112596"/>
                </a:lnTo>
                <a:cubicBezTo>
                  <a:pt x="1384450" y="113936"/>
                  <a:pt x="1384617" y="114731"/>
                  <a:pt x="1384617" y="114982"/>
                </a:cubicBezTo>
                <a:cubicBezTo>
                  <a:pt x="1384533" y="115568"/>
                  <a:pt x="1384240" y="116196"/>
                  <a:pt x="1383738" y="116866"/>
                </a:cubicBezTo>
                <a:lnTo>
                  <a:pt x="1375450" y="125028"/>
                </a:lnTo>
                <a:cubicBezTo>
                  <a:pt x="1375115" y="125447"/>
                  <a:pt x="1373985" y="127330"/>
                  <a:pt x="1372060" y="130679"/>
                </a:cubicBezTo>
                <a:lnTo>
                  <a:pt x="1366409" y="140474"/>
                </a:lnTo>
                <a:lnTo>
                  <a:pt x="1363270" y="144492"/>
                </a:lnTo>
                <a:lnTo>
                  <a:pt x="1360381" y="149138"/>
                </a:lnTo>
                <a:cubicBezTo>
                  <a:pt x="1359209" y="150813"/>
                  <a:pt x="1358582" y="151733"/>
                  <a:pt x="1358498" y="151901"/>
                </a:cubicBezTo>
                <a:lnTo>
                  <a:pt x="1357368" y="155794"/>
                </a:lnTo>
                <a:lnTo>
                  <a:pt x="1355358" y="160440"/>
                </a:lnTo>
                <a:lnTo>
                  <a:pt x="1359628" y="168225"/>
                </a:lnTo>
                <a:cubicBezTo>
                  <a:pt x="1360046" y="169230"/>
                  <a:pt x="1360214" y="172495"/>
                  <a:pt x="1360130" y="178020"/>
                </a:cubicBezTo>
                <a:cubicBezTo>
                  <a:pt x="1360046" y="179611"/>
                  <a:pt x="1359942" y="180867"/>
                  <a:pt x="1359816" y="181787"/>
                </a:cubicBezTo>
                <a:cubicBezTo>
                  <a:pt x="1359691" y="182708"/>
                  <a:pt x="1359314" y="183399"/>
                  <a:pt x="1358686" y="183859"/>
                </a:cubicBezTo>
                <a:cubicBezTo>
                  <a:pt x="1358058" y="184320"/>
                  <a:pt x="1356614" y="184634"/>
                  <a:pt x="1354354" y="184801"/>
                </a:cubicBezTo>
                <a:lnTo>
                  <a:pt x="1349331" y="185429"/>
                </a:lnTo>
                <a:lnTo>
                  <a:pt x="1341294" y="182666"/>
                </a:lnTo>
                <a:cubicBezTo>
                  <a:pt x="1339704" y="182332"/>
                  <a:pt x="1338239" y="182666"/>
                  <a:pt x="1336899" y="183671"/>
                </a:cubicBezTo>
                <a:lnTo>
                  <a:pt x="1331751" y="189824"/>
                </a:lnTo>
                <a:lnTo>
                  <a:pt x="1328737" y="192210"/>
                </a:lnTo>
                <a:lnTo>
                  <a:pt x="1326100" y="196856"/>
                </a:lnTo>
                <a:lnTo>
                  <a:pt x="1322207" y="201000"/>
                </a:lnTo>
                <a:lnTo>
                  <a:pt x="1319821" y="203888"/>
                </a:lnTo>
                <a:cubicBezTo>
                  <a:pt x="1319737" y="203972"/>
                  <a:pt x="1319256" y="204286"/>
                  <a:pt x="1318377" y="204830"/>
                </a:cubicBezTo>
                <a:cubicBezTo>
                  <a:pt x="1317498" y="205374"/>
                  <a:pt x="1315468" y="207195"/>
                  <a:pt x="1312287" y="210293"/>
                </a:cubicBezTo>
                <a:lnTo>
                  <a:pt x="1302366" y="219962"/>
                </a:lnTo>
                <a:lnTo>
                  <a:pt x="1293827" y="227245"/>
                </a:lnTo>
                <a:cubicBezTo>
                  <a:pt x="1292823" y="228250"/>
                  <a:pt x="1292195" y="228836"/>
                  <a:pt x="1291944" y="229003"/>
                </a:cubicBezTo>
                <a:lnTo>
                  <a:pt x="1285916" y="232017"/>
                </a:lnTo>
                <a:lnTo>
                  <a:pt x="1281144" y="235282"/>
                </a:lnTo>
                <a:lnTo>
                  <a:pt x="1274238" y="237417"/>
                </a:lnTo>
                <a:cubicBezTo>
                  <a:pt x="1271475" y="238337"/>
                  <a:pt x="1269299" y="238840"/>
                  <a:pt x="1267708" y="238923"/>
                </a:cubicBezTo>
                <a:lnTo>
                  <a:pt x="1256532" y="241561"/>
                </a:lnTo>
                <a:lnTo>
                  <a:pt x="1249876" y="241561"/>
                </a:lnTo>
                <a:cubicBezTo>
                  <a:pt x="1247365" y="241895"/>
                  <a:pt x="1245858" y="242021"/>
                  <a:pt x="1245356" y="241937"/>
                </a:cubicBezTo>
                <a:cubicBezTo>
                  <a:pt x="1241254" y="241937"/>
                  <a:pt x="1239035" y="241581"/>
                  <a:pt x="1238700" y="240870"/>
                </a:cubicBezTo>
                <a:cubicBezTo>
                  <a:pt x="1238366" y="240158"/>
                  <a:pt x="1238198" y="239656"/>
                  <a:pt x="1238198" y="239363"/>
                </a:cubicBezTo>
                <a:cubicBezTo>
                  <a:pt x="1238198" y="239070"/>
                  <a:pt x="1238366" y="238672"/>
                  <a:pt x="1238700" y="238170"/>
                </a:cubicBezTo>
                <a:cubicBezTo>
                  <a:pt x="1239035" y="237668"/>
                  <a:pt x="1240500" y="237291"/>
                  <a:pt x="1243096" y="237040"/>
                </a:cubicBezTo>
                <a:cubicBezTo>
                  <a:pt x="1245691" y="236789"/>
                  <a:pt x="1248830" y="235575"/>
                  <a:pt x="1252514" y="233398"/>
                </a:cubicBezTo>
                <a:lnTo>
                  <a:pt x="1264820" y="226241"/>
                </a:lnTo>
                <a:cubicBezTo>
                  <a:pt x="1267499" y="224650"/>
                  <a:pt x="1269006" y="223729"/>
                  <a:pt x="1269340" y="223478"/>
                </a:cubicBezTo>
                <a:cubicBezTo>
                  <a:pt x="1269675" y="223227"/>
                  <a:pt x="1270387" y="222452"/>
                  <a:pt x="1271475" y="221155"/>
                </a:cubicBezTo>
                <a:cubicBezTo>
                  <a:pt x="1272564" y="219857"/>
                  <a:pt x="1274322" y="218434"/>
                  <a:pt x="1276749" y="216885"/>
                </a:cubicBezTo>
                <a:cubicBezTo>
                  <a:pt x="1279177" y="215337"/>
                  <a:pt x="1280433" y="214185"/>
                  <a:pt x="1280516" y="213432"/>
                </a:cubicBezTo>
                <a:lnTo>
                  <a:pt x="1280893" y="211423"/>
                </a:lnTo>
                <a:cubicBezTo>
                  <a:pt x="1281228" y="211674"/>
                  <a:pt x="1281542" y="211841"/>
                  <a:pt x="1281835" y="211925"/>
                </a:cubicBezTo>
                <a:cubicBezTo>
                  <a:pt x="1282128" y="212009"/>
                  <a:pt x="1282902" y="211088"/>
                  <a:pt x="1284158" y="209163"/>
                </a:cubicBezTo>
                <a:lnTo>
                  <a:pt x="1287046" y="205646"/>
                </a:lnTo>
                <a:lnTo>
                  <a:pt x="1289432" y="202256"/>
                </a:lnTo>
                <a:lnTo>
                  <a:pt x="1294455" y="197861"/>
                </a:lnTo>
                <a:cubicBezTo>
                  <a:pt x="1295544" y="196438"/>
                  <a:pt x="1296130" y="195726"/>
                  <a:pt x="1296213" y="195726"/>
                </a:cubicBezTo>
                <a:lnTo>
                  <a:pt x="1299101" y="194219"/>
                </a:lnTo>
                <a:lnTo>
                  <a:pt x="1301236" y="190075"/>
                </a:lnTo>
                <a:lnTo>
                  <a:pt x="1312789" y="175006"/>
                </a:lnTo>
                <a:lnTo>
                  <a:pt x="1314924" y="170611"/>
                </a:lnTo>
                <a:lnTo>
                  <a:pt x="1316054" y="168728"/>
                </a:lnTo>
                <a:cubicBezTo>
                  <a:pt x="1316221" y="168393"/>
                  <a:pt x="1316305" y="168016"/>
                  <a:pt x="1316305" y="167598"/>
                </a:cubicBezTo>
                <a:cubicBezTo>
                  <a:pt x="1316221" y="166091"/>
                  <a:pt x="1314673" y="164123"/>
                  <a:pt x="1311659" y="161696"/>
                </a:cubicBezTo>
                <a:cubicBezTo>
                  <a:pt x="1308645" y="159268"/>
                  <a:pt x="1306489" y="157154"/>
                  <a:pt x="1305192" y="155354"/>
                </a:cubicBezTo>
                <a:cubicBezTo>
                  <a:pt x="1303894" y="153554"/>
                  <a:pt x="1303078" y="152487"/>
                  <a:pt x="1302743" y="152152"/>
                </a:cubicBezTo>
                <a:lnTo>
                  <a:pt x="1293451" y="155417"/>
                </a:lnTo>
                <a:cubicBezTo>
                  <a:pt x="1293116" y="155501"/>
                  <a:pt x="1292906" y="155543"/>
                  <a:pt x="1292823" y="155543"/>
                </a:cubicBezTo>
                <a:cubicBezTo>
                  <a:pt x="1292404" y="155626"/>
                  <a:pt x="1292006" y="155522"/>
                  <a:pt x="1291630" y="155229"/>
                </a:cubicBezTo>
                <a:cubicBezTo>
                  <a:pt x="1291253" y="154936"/>
                  <a:pt x="1290269" y="153701"/>
                  <a:pt x="1288679" y="151524"/>
                </a:cubicBezTo>
                <a:lnTo>
                  <a:pt x="1286418" y="148887"/>
                </a:lnTo>
                <a:cubicBezTo>
                  <a:pt x="1286084" y="148469"/>
                  <a:pt x="1285770" y="147987"/>
                  <a:pt x="1285477" y="147443"/>
                </a:cubicBezTo>
                <a:cubicBezTo>
                  <a:pt x="1285184" y="146899"/>
                  <a:pt x="1285016" y="145371"/>
                  <a:pt x="1284974" y="142860"/>
                </a:cubicBezTo>
                <a:cubicBezTo>
                  <a:pt x="1284932" y="140348"/>
                  <a:pt x="1285288" y="137669"/>
                  <a:pt x="1286042" y="134823"/>
                </a:cubicBezTo>
                <a:cubicBezTo>
                  <a:pt x="1286293" y="133651"/>
                  <a:pt x="1286670" y="132814"/>
                  <a:pt x="1287172" y="132311"/>
                </a:cubicBezTo>
                <a:lnTo>
                  <a:pt x="1290060" y="130428"/>
                </a:lnTo>
                <a:lnTo>
                  <a:pt x="1292195" y="128419"/>
                </a:lnTo>
                <a:lnTo>
                  <a:pt x="1296967" y="125154"/>
                </a:lnTo>
                <a:cubicBezTo>
                  <a:pt x="1297134" y="124986"/>
                  <a:pt x="1297678" y="124149"/>
                  <a:pt x="1298599" y="122642"/>
                </a:cubicBezTo>
                <a:lnTo>
                  <a:pt x="1305757" y="114103"/>
                </a:lnTo>
                <a:lnTo>
                  <a:pt x="1309273" y="108452"/>
                </a:lnTo>
                <a:lnTo>
                  <a:pt x="1317812" y="96272"/>
                </a:lnTo>
                <a:cubicBezTo>
                  <a:pt x="1318314" y="95602"/>
                  <a:pt x="1318586" y="94932"/>
                  <a:pt x="1318628" y="94263"/>
                </a:cubicBezTo>
                <a:cubicBezTo>
                  <a:pt x="1318670" y="93593"/>
                  <a:pt x="1318691" y="93216"/>
                  <a:pt x="1318691" y="93132"/>
                </a:cubicBezTo>
                <a:lnTo>
                  <a:pt x="1316180" y="86477"/>
                </a:lnTo>
                <a:cubicBezTo>
                  <a:pt x="1318272" y="86477"/>
                  <a:pt x="1319905" y="86226"/>
                  <a:pt x="1321077" y="85724"/>
                </a:cubicBezTo>
                <a:cubicBezTo>
                  <a:pt x="1322249" y="85221"/>
                  <a:pt x="1322919" y="84928"/>
                  <a:pt x="1323086" y="84845"/>
                </a:cubicBezTo>
                <a:close/>
                <a:moveTo>
                  <a:pt x="2055325" y="77185"/>
                </a:moveTo>
                <a:lnTo>
                  <a:pt x="2051809" y="78440"/>
                </a:lnTo>
                <a:lnTo>
                  <a:pt x="2049423" y="80701"/>
                </a:lnTo>
                <a:lnTo>
                  <a:pt x="2047414" y="80952"/>
                </a:lnTo>
                <a:lnTo>
                  <a:pt x="2044149" y="83840"/>
                </a:lnTo>
                <a:lnTo>
                  <a:pt x="2042014" y="85096"/>
                </a:lnTo>
                <a:lnTo>
                  <a:pt x="2042014" y="86226"/>
                </a:lnTo>
                <a:lnTo>
                  <a:pt x="2042140" y="86477"/>
                </a:lnTo>
                <a:lnTo>
                  <a:pt x="2043019" y="87105"/>
                </a:lnTo>
                <a:lnTo>
                  <a:pt x="2047790" y="87607"/>
                </a:lnTo>
                <a:lnTo>
                  <a:pt x="2051558" y="85724"/>
                </a:lnTo>
                <a:lnTo>
                  <a:pt x="2054823" y="82584"/>
                </a:lnTo>
                <a:lnTo>
                  <a:pt x="2055953" y="81705"/>
                </a:lnTo>
                <a:lnTo>
                  <a:pt x="2057585" y="79319"/>
                </a:lnTo>
                <a:lnTo>
                  <a:pt x="2056958" y="77436"/>
                </a:lnTo>
                <a:close/>
                <a:moveTo>
                  <a:pt x="579357" y="75113"/>
                </a:moveTo>
                <a:cubicBezTo>
                  <a:pt x="578980" y="75071"/>
                  <a:pt x="578290" y="75343"/>
                  <a:pt x="577285" y="75929"/>
                </a:cubicBezTo>
                <a:lnTo>
                  <a:pt x="565356" y="82835"/>
                </a:lnTo>
                <a:cubicBezTo>
                  <a:pt x="561840" y="84928"/>
                  <a:pt x="559726" y="86247"/>
                  <a:pt x="559014" y="86791"/>
                </a:cubicBezTo>
                <a:cubicBezTo>
                  <a:pt x="558303" y="87335"/>
                  <a:pt x="557298" y="88528"/>
                  <a:pt x="556000" y="90370"/>
                </a:cubicBezTo>
                <a:cubicBezTo>
                  <a:pt x="554703" y="92212"/>
                  <a:pt x="554180" y="93760"/>
                  <a:pt x="554431" y="95016"/>
                </a:cubicBezTo>
                <a:cubicBezTo>
                  <a:pt x="554682" y="96272"/>
                  <a:pt x="555268" y="96858"/>
                  <a:pt x="556189" y="96774"/>
                </a:cubicBezTo>
                <a:cubicBezTo>
                  <a:pt x="556356" y="96774"/>
                  <a:pt x="556775" y="96607"/>
                  <a:pt x="557445" y="96272"/>
                </a:cubicBezTo>
                <a:lnTo>
                  <a:pt x="561589" y="94765"/>
                </a:lnTo>
                <a:lnTo>
                  <a:pt x="567490" y="92128"/>
                </a:lnTo>
                <a:lnTo>
                  <a:pt x="577913" y="91500"/>
                </a:lnTo>
                <a:cubicBezTo>
                  <a:pt x="578666" y="91165"/>
                  <a:pt x="579169" y="90746"/>
                  <a:pt x="579420" y="90244"/>
                </a:cubicBezTo>
                <a:lnTo>
                  <a:pt x="579043" y="87482"/>
                </a:lnTo>
                <a:lnTo>
                  <a:pt x="579797" y="83714"/>
                </a:lnTo>
                <a:lnTo>
                  <a:pt x="579671" y="81580"/>
                </a:lnTo>
                <a:lnTo>
                  <a:pt x="580299" y="76933"/>
                </a:lnTo>
                <a:cubicBezTo>
                  <a:pt x="580048" y="75761"/>
                  <a:pt x="579734" y="75154"/>
                  <a:pt x="579357" y="75113"/>
                </a:cubicBezTo>
                <a:close/>
                <a:moveTo>
                  <a:pt x="1647192" y="72915"/>
                </a:moveTo>
                <a:cubicBezTo>
                  <a:pt x="1646606" y="72748"/>
                  <a:pt x="1645392" y="72999"/>
                  <a:pt x="1643550" y="73668"/>
                </a:cubicBezTo>
                <a:lnTo>
                  <a:pt x="1635639" y="75427"/>
                </a:lnTo>
                <a:cubicBezTo>
                  <a:pt x="1635388" y="75594"/>
                  <a:pt x="1634802" y="75992"/>
                  <a:pt x="1633881" y="76619"/>
                </a:cubicBezTo>
                <a:cubicBezTo>
                  <a:pt x="1632960" y="77247"/>
                  <a:pt x="1631725" y="77959"/>
                  <a:pt x="1630177" y="78754"/>
                </a:cubicBezTo>
                <a:cubicBezTo>
                  <a:pt x="1628628" y="79550"/>
                  <a:pt x="1627665" y="80219"/>
                  <a:pt x="1627288" y="80763"/>
                </a:cubicBezTo>
                <a:cubicBezTo>
                  <a:pt x="1626912" y="81308"/>
                  <a:pt x="1626619" y="82103"/>
                  <a:pt x="1626409" y="83149"/>
                </a:cubicBezTo>
                <a:cubicBezTo>
                  <a:pt x="1626200" y="84196"/>
                  <a:pt x="1626242" y="85075"/>
                  <a:pt x="1626535" y="85786"/>
                </a:cubicBezTo>
                <a:cubicBezTo>
                  <a:pt x="1626828" y="86498"/>
                  <a:pt x="1627058" y="86854"/>
                  <a:pt x="1627226" y="86854"/>
                </a:cubicBezTo>
                <a:lnTo>
                  <a:pt x="1641667" y="78691"/>
                </a:lnTo>
                <a:cubicBezTo>
                  <a:pt x="1644178" y="77352"/>
                  <a:pt x="1645978" y="76368"/>
                  <a:pt x="1647066" y="75740"/>
                </a:cubicBezTo>
                <a:cubicBezTo>
                  <a:pt x="1648154" y="75113"/>
                  <a:pt x="1648678" y="74568"/>
                  <a:pt x="1648636" y="74108"/>
                </a:cubicBezTo>
                <a:cubicBezTo>
                  <a:pt x="1648594" y="73648"/>
                  <a:pt x="1648113" y="73250"/>
                  <a:pt x="1647192" y="72915"/>
                </a:cubicBezTo>
                <a:close/>
                <a:moveTo>
                  <a:pt x="1873055" y="70843"/>
                </a:moveTo>
                <a:cubicBezTo>
                  <a:pt x="1872427" y="70550"/>
                  <a:pt x="1868262" y="72120"/>
                  <a:pt x="1860560" y="75552"/>
                </a:cubicBezTo>
                <a:lnTo>
                  <a:pt x="1855160" y="77561"/>
                </a:lnTo>
                <a:cubicBezTo>
                  <a:pt x="1852649" y="78817"/>
                  <a:pt x="1851058" y="80366"/>
                  <a:pt x="1850389" y="82207"/>
                </a:cubicBezTo>
                <a:lnTo>
                  <a:pt x="1849886" y="85347"/>
                </a:lnTo>
                <a:lnTo>
                  <a:pt x="1848631" y="89114"/>
                </a:lnTo>
                <a:cubicBezTo>
                  <a:pt x="1848547" y="89281"/>
                  <a:pt x="1848547" y="89449"/>
                  <a:pt x="1848631" y="89616"/>
                </a:cubicBezTo>
                <a:cubicBezTo>
                  <a:pt x="1848631" y="91039"/>
                  <a:pt x="1849091" y="92044"/>
                  <a:pt x="1850012" y="92630"/>
                </a:cubicBezTo>
                <a:lnTo>
                  <a:pt x="1852900" y="93760"/>
                </a:lnTo>
                <a:lnTo>
                  <a:pt x="1855035" y="95518"/>
                </a:lnTo>
                <a:lnTo>
                  <a:pt x="1857546" y="96648"/>
                </a:lnTo>
                <a:cubicBezTo>
                  <a:pt x="1858635" y="97486"/>
                  <a:pt x="1859137" y="98825"/>
                  <a:pt x="1859053" y="100667"/>
                </a:cubicBezTo>
                <a:cubicBezTo>
                  <a:pt x="1858970" y="102090"/>
                  <a:pt x="1858509" y="103220"/>
                  <a:pt x="1857672" y="104057"/>
                </a:cubicBezTo>
                <a:lnTo>
                  <a:pt x="1853402" y="106569"/>
                </a:lnTo>
                <a:lnTo>
                  <a:pt x="1850514" y="109206"/>
                </a:lnTo>
                <a:lnTo>
                  <a:pt x="1848003" y="110838"/>
                </a:lnTo>
                <a:cubicBezTo>
                  <a:pt x="1845742" y="112513"/>
                  <a:pt x="1844633" y="114271"/>
                  <a:pt x="1844675" y="116112"/>
                </a:cubicBezTo>
                <a:cubicBezTo>
                  <a:pt x="1844717" y="117954"/>
                  <a:pt x="1844822" y="119210"/>
                  <a:pt x="1844989" y="119880"/>
                </a:cubicBezTo>
                <a:lnTo>
                  <a:pt x="1845617" y="122768"/>
                </a:lnTo>
                <a:cubicBezTo>
                  <a:pt x="1846622" y="122684"/>
                  <a:pt x="1847396" y="122663"/>
                  <a:pt x="1847940" y="122705"/>
                </a:cubicBezTo>
                <a:cubicBezTo>
                  <a:pt x="1848484" y="122747"/>
                  <a:pt x="1849196" y="122852"/>
                  <a:pt x="1850075" y="123019"/>
                </a:cubicBezTo>
                <a:cubicBezTo>
                  <a:pt x="1850954" y="123186"/>
                  <a:pt x="1851477" y="123228"/>
                  <a:pt x="1851644" y="123145"/>
                </a:cubicBezTo>
                <a:cubicBezTo>
                  <a:pt x="1852398" y="123145"/>
                  <a:pt x="1853005" y="122935"/>
                  <a:pt x="1853465" y="122517"/>
                </a:cubicBezTo>
                <a:cubicBezTo>
                  <a:pt x="1853926" y="122098"/>
                  <a:pt x="1855412" y="119503"/>
                  <a:pt x="1857923" y="114731"/>
                </a:cubicBezTo>
                <a:lnTo>
                  <a:pt x="1863072" y="106820"/>
                </a:lnTo>
                <a:lnTo>
                  <a:pt x="1864578" y="102425"/>
                </a:lnTo>
                <a:cubicBezTo>
                  <a:pt x="1864997" y="101504"/>
                  <a:pt x="1865583" y="100751"/>
                  <a:pt x="1866337" y="100165"/>
                </a:cubicBezTo>
                <a:lnTo>
                  <a:pt x="1868722" y="98532"/>
                </a:lnTo>
                <a:cubicBezTo>
                  <a:pt x="1868806" y="98365"/>
                  <a:pt x="1869183" y="97507"/>
                  <a:pt x="1869853" y="95958"/>
                </a:cubicBezTo>
                <a:cubicBezTo>
                  <a:pt x="1870522" y="94409"/>
                  <a:pt x="1870899" y="93467"/>
                  <a:pt x="1870983" y="93132"/>
                </a:cubicBezTo>
                <a:lnTo>
                  <a:pt x="1870983" y="90119"/>
                </a:lnTo>
                <a:lnTo>
                  <a:pt x="1872615" y="87607"/>
                </a:lnTo>
                <a:cubicBezTo>
                  <a:pt x="1872615" y="87607"/>
                  <a:pt x="1872741" y="86812"/>
                  <a:pt x="1872992" y="85221"/>
                </a:cubicBezTo>
                <a:lnTo>
                  <a:pt x="1874876" y="80449"/>
                </a:lnTo>
                <a:cubicBezTo>
                  <a:pt x="1875127" y="79696"/>
                  <a:pt x="1875294" y="78984"/>
                  <a:pt x="1875378" y="78315"/>
                </a:cubicBezTo>
                <a:lnTo>
                  <a:pt x="1875001" y="74296"/>
                </a:lnTo>
                <a:cubicBezTo>
                  <a:pt x="1874834" y="72957"/>
                  <a:pt x="1874624" y="72120"/>
                  <a:pt x="1874373" y="71785"/>
                </a:cubicBezTo>
                <a:cubicBezTo>
                  <a:pt x="1874122" y="71450"/>
                  <a:pt x="1873683" y="71136"/>
                  <a:pt x="1873055" y="70843"/>
                </a:cubicBezTo>
                <a:close/>
                <a:moveTo>
                  <a:pt x="69135" y="67484"/>
                </a:moveTo>
                <a:cubicBezTo>
                  <a:pt x="68392" y="67505"/>
                  <a:pt x="67540" y="67850"/>
                  <a:pt x="66577" y="68520"/>
                </a:cubicBezTo>
                <a:cubicBezTo>
                  <a:pt x="61889" y="71785"/>
                  <a:pt x="58373" y="73731"/>
                  <a:pt x="56029" y="74359"/>
                </a:cubicBezTo>
                <a:cubicBezTo>
                  <a:pt x="53685" y="74987"/>
                  <a:pt x="52136" y="75301"/>
                  <a:pt x="51382" y="75301"/>
                </a:cubicBezTo>
                <a:cubicBezTo>
                  <a:pt x="50043" y="75468"/>
                  <a:pt x="47720" y="74966"/>
                  <a:pt x="44413" y="73794"/>
                </a:cubicBezTo>
                <a:cubicBezTo>
                  <a:pt x="41106" y="72622"/>
                  <a:pt x="38407" y="71994"/>
                  <a:pt x="36314" y="71910"/>
                </a:cubicBezTo>
                <a:cubicBezTo>
                  <a:pt x="33384" y="71910"/>
                  <a:pt x="31312" y="72392"/>
                  <a:pt x="30098" y="73355"/>
                </a:cubicBezTo>
                <a:cubicBezTo>
                  <a:pt x="28884" y="74317"/>
                  <a:pt x="27461" y="76389"/>
                  <a:pt x="25828" y="79570"/>
                </a:cubicBezTo>
                <a:cubicBezTo>
                  <a:pt x="24196" y="82752"/>
                  <a:pt x="23359" y="84614"/>
                  <a:pt x="23317" y="85158"/>
                </a:cubicBezTo>
                <a:cubicBezTo>
                  <a:pt x="23275" y="85703"/>
                  <a:pt x="23463" y="86686"/>
                  <a:pt x="23882" y="88109"/>
                </a:cubicBezTo>
                <a:cubicBezTo>
                  <a:pt x="24133" y="89281"/>
                  <a:pt x="24384" y="90035"/>
                  <a:pt x="24635" y="90370"/>
                </a:cubicBezTo>
                <a:lnTo>
                  <a:pt x="25891" y="92002"/>
                </a:lnTo>
                <a:cubicBezTo>
                  <a:pt x="26393" y="92756"/>
                  <a:pt x="27000" y="94242"/>
                  <a:pt x="27712" y="96460"/>
                </a:cubicBezTo>
                <a:cubicBezTo>
                  <a:pt x="28423" y="98679"/>
                  <a:pt x="28737" y="100625"/>
                  <a:pt x="28654" y="102299"/>
                </a:cubicBezTo>
                <a:cubicBezTo>
                  <a:pt x="28570" y="102718"/>
                  <a:pt x="28382" y="103785"/>
                  <a:pt x="28089" y="105501"/>
                </a:cubicBezTo>
                <a:cubicBezTo>
                  <a:pt x="27796" y="107218"/>
                  <a:pt x="27712" y="108452"/>
                  <a:pt x="27837" y="109206"/>
                </a:cubicBezTo>
                <a:cubicBezTo>
                  <a:pt x="27963" y="109959"/>
                  <a:pt x="28235" y="110399"/>
                  <a:pt x="28654" y="110524"/>
                </a:cubicBezTo>
                <a:cubicBezTo>
                  <a:pt x="29072" y="110650"/>
                  <a:pt x="30035" y="110294"/>
                  <a:pt x="31542" y="109457"/>
                </a:cubicBezTo>
                <a:lnTo>
                  <a:pt x="34053" y="108327"/>
                </a:lnTo>
                <a:lnTo>
                  <a:pt x="38197" y="105187"/>
                </a:lnTo>
                <a:cubicBezTo>
                  <a:pt x="39118" y="104769"/>
                  <a:pt x="40458" y="104518"/>
                  <a:pt x="42216" y="104434"/>
                </a:cubicBezTo>
                <a:cubicBezTo>
                  <a:pt x="47322" y="104434"/>
                  <a:pt x="51696" y="105439"/>
                  <a:pt x="55338" y="107448"/>
                </a:cubicBezTo>
                <a:cubicBezTo>
                  <a:pt x="58980" y="109457"/>
                  <a:pt x="61303" y="111299"/>
                  <a:pt x="62307" y="112973"/>
                </a:cubicBezTo>
                <a:lnTo>
                  <a:pt x="63689" y="116238"/>
                </a:lnTo>
                <a:cubicBezTo>
                  <a:pt x="64024" y="117075"/>
                  <a:pt x="64526" y="117912"/>
                  <a:pt x="65196" y="118749"/>
                </a:cubicBezTo>
                <a:cubicBezTo>
                  <a:pt x="65865" y="119587"/>
                  <a:pt x="66221" y="120089"/>
                  <a:pt x="66263" y="120256"/>
                </a:cubicBezTo>
                <a:cubicBezTo>
                  <a:pt x="66305" y="120424"/>
                  <a:pt x="65363" y="121805"/>
                  <a:pt x="63438" y="124400"/>
                </a:cubicBezTo>
                <a:lnTo>
                  <a:pt x="61303" y="128419"/>
                </a:lnTo>
                <a:lnTo>
                  <a:pt x="57912" y="130553"/>
                </a:lnTo>
                <a:lnTo>
                  <a:pt x="56154" y="132186"/>
                </a:lnTo>
                <a:lnTo>
                  <a:pt x="50127" y="135200"/>
                </a:lnTo>
                <a:lnTo>
                  <a:pt x="45606" y="137962"/>
                </a:lnTo>
                <a:lnTo>
                  <a:pt x="42843" y="138339"/>
                </a:lnTo>
                <a:lnTo>
                  <a:pt x="38951" y="139971"/>
                </a:lnTo>
                <a:lnTo>
                  <a:pt x="35937" y="139720"/>
                </a:lnTo>
                <a:cubicBezTo>
                  <a:pt x="35267" y="139804"/>
                  <a:pt x="34765" y="139930"/>
                  <a:pt x="34430" y="140097"/>
                </a:cubicBezTo>
                <a:lnTo>
                  <a:pt x="32044" y="141981"/>
                </a:lnTo>
                <a:cubicBezTo>
                  <a:pt x="31626" y="142064"/>
                  <a:pt x="31249" y="142022"/>
                  <a:pt x="30914" y="141855"/>
                </a:cubicBezTo>
                <a:lnTo>
                  <a:pt x="26896" y="139092"/>
                </a:lnTo>
                <a:cubicBezTo>
                  <a:pt x="26644" y="139176"/>
                  <a:pt x="25975" y="139678"/>
                  <a:pt x="24886" y="140599"/>
                </a:cubicBezTo>
                <a:cubicBezTo>
                  <a:pt x="23798" y="141520"/>
                  <a:pt x="22940" y="142483"/>
                  <a:pt x="22312" y="143487"/>
                </a:cubicBezTo>
                <a:cubicBezTo>
                  <a:pt x="21684" y="144492"/>
                  <a:pt x="21308" y="146480"/>
                  <a:pt x="21182" y="149452"/>
                </a:cubicBezTo>
                <a:cubicBezTo>
                  <a:pt x="21056" y="152424"/>
                  <a:pt x="21035" y="154203"/>
                  <a:pt x="21119" y="154789"/>
                </a:cubicBezTo>
                <a:lnTo>
                  <a:pt x="21245" y="155794"/>
                </a:lnTo>
                <a:lnTo>
                  <a:pt x="20994" y="162072"/>
                </a:lnTo>
                <a:cubicBezTo>
                  <a:pt x="21077" y="163496"/>
                  <a:pt x="21328" y="164291"/>
                  <a:pt x="21747" y="164458"/>
                </a:cubicBezTo>
                <a:cubicBezTo>
                  <a:pt x="22166" y="164626"/>
                  <a:pt x="22961" y="164668"/>
                  <a:pt x="24133" y="164584"/>
                </a:cubicBezTo>
                <a:lnTo>
                  <a:pt x="27147" y="164584"/>
                </a:lnTo>
                <a:lnTo>
                  <a:pt x="31667" y="162700"/>
                </a:lnTo>
                <a:lnTo>
                  <a:pt x="39076" y="162449"/>
                </a:lnTo>
                <a:lnTo>
                  <a:pt x="40834" y="160314"/>
                </a:lnTo>
                <a:cubicBezTo>
                  <a:pt x="41253" y="159979"/>
                  <a:pt x="41881" y="159728"/>
                  <a:pt x="42718" y="159561"/>
                </a:cubicBezTo>
                <a:lnTo>
                  <a:pt x="49750" y="159184"/>
                </a:lnTo>
                <a:cubicBezTo>
                  <a:pt x="51424" y="158682"/>
                  <a:pt x="52303" y="158389"/>
                  <a:pt x="52387" y="158305"/>
                </a:cubicBezTo>
                <a:cubicBezTo>
                  <a:pt x="52973" y="158305"/>
                  <a:pt x="53873" y="158745"/>
                  <a:pt x="55087" y="159624"/>
                </a:cubicBezTo>
                <a:cubicBezTo>
                  <a:pt x="56301" y="160503"/>
                  <a:pt x="57410" y="161277"/>
                  <a:pt x="58415" y="161947"/>
                </a:cubicBezTo>
                <a:cubicBezTo>
                  <a:pt x="59419" y="162617"/>
                  <a:pt x="60131" y="163119"/>
                  <a:pt x="60549" y="163454"/>
                </a:cubicBezTo>
                <a:lnTo>
                  <a:pt x="63186" y="166593"/>
                </a:lnTo>
                <a:lnTo>
                  <a:pt x="65321" y="168351"/>
                </a:lnTo>
                <a:cubicBezTo>
                  <a:pt x="65656" y="168853"/>
                  <a:pt x="66200" y="170067"/>
                  <a:pt x="66954" y="171993"/>
                </a:cubicBezTo>
                <a:cubicBezTo>
                  <a:pt x="67707" y="173918"/>
                  <a:pt x="68440" y="174860"/>
                  <a:pt x="69151" y="174818"/>
                </a:cubicBezTo>
                <a:cubicBezTo>
                  <a:pt x="69863" y="174776"/>
                  <a:pt x="70407" y="174588"/>
                  <a:pt x="70784" y="174253"/>
                </a:cubicBezTo>
                <a:cubicBezTo>
                  <a:pt x="71160" y="173918"/>
                  <a:pt x="71432" y="172495"/>
                  <a:pt x="71600" y="169984"/>
                </a:cubicBezTo>
                <a:lnTo>
                  <a:pt x="72228" y="151901"/>
                </a:lnTo>
                <a:lnTo>
                  <a:pt x="72981" y="122893"/>
                </a:lnTo>
                <a:lnTo>
                  <a:pt x="72981" y="121135"/>
                </a:lnTo>
                <a:lnTo>
                  <a:pt x="73232" y="99662"/>
                </a:lnTo>
                <a:lnTo>
                  <a:pt x="72981" y="95518"/>
                </a:lnTo>
                <a:lnTo>
                  <a:pt x="72856" y="73794"/>
                </a:lnTo>
                <a:cubicBezTo>
                  <a:pt x="72688" y="71450"/>
                  <a:pt x="72081" y="69650"/>
                  <a:pt x="71035" y="68394"/>
                </a:cubicBezTo>
                <a:cubicBezTo>
                  <a:pt x="70512" y="67766"/>
                  <a:pt x="69878" y="67463"/>
                  <a:pt x="69135" y="67484"/>
                </a:cubicBezTo>
                <a:close/>
                <a:moveTo>
                  <a:pt x="1634509" y="50061"/>
                </a:moveTo>
                <a:cubicBezTo>
                  <a:pt x="1634258" y="50061"/>
                  <a:pt x="1633546" y="50186"/>
                  <a:pt x="1632374" y="50437"/>
                </a:cubicBezTo>
                <a:lnTo>
                  <a:pt x="1628858" y="50940"/>
                </a:lnTo>
                <a:cubicBezTo>
                  <a:pt x="1628105" y="51191"/>
                  <a:pt x="1627560" y="51567"/>
                  <a:pt x="1627226" y="52070"/>
                </a:cubicBezTo>
                <a:cubicBezTo>
                  <a:pt x="1626891" y="52572"/>
                  <a:pt x="1626807" y="53870"/>
                  <a:pt x="1626974" y="55963"/>
                </a:cubicBezTo>
                <a:lnTo>
                  <a:pt x="1626221" y="61488"/>
                </a:lnTo>
                <a:cubicBezTo>
                  <a:pt x="1626640" y="63330"/>
                  <a:pt x="1628063" y="62492"/>
                  <a:pt x="1630490" y="58976"/>
                </a:cubicBezTo>
                <a:cubicBezTo>
                  <a:pt x="1630825" y="58474"/>
                  <a:pt x="1631830" y="57344"/>
                  <a:pt x="1633504" y="55586"/>
                </a:cubicBezTo>
                <a:cubicBezTo>
                  <a:pt x="1635179" y="53828"/>
                  <a:pt x="1636037" y="52530"/>
                  <a:pt x="1636078" y="51693"/>
                </a:cubicBezTo>
                <a:cubicBezTo>
                  <a:pt x="1636120" y="50856"/>
                  <a:pt x="1635597" y="50312"/>
                  <a:pt x="1634509" y="50061"/>
                </a:cubicBezTo>
                <a:close/>
                <a:moveTo>
                  <a:pt x="62182" y="43028"/>
                </a:moveTo>
                <a:cubicBezTo>
                  <a:pt x="65279" y="43112"/>
                  <a:pt x="66954" y="43154"/>
                  <a:pt x="67205" y="43154"/>
                </a:cubicBezTo>
                <a:lnTo>
                  <a:pt x="71098" y="44410"/>
                </a:lnTo>
                <a:lnTo>
                  <a:pt x="75116" y="44787"/>
                </a:lnTo>
                <a:lnTo>
                  <a:pt x="77502" y="46419"/>
                </a:lnTo>
                <a:lnTo>
                  <a:pt x="81143" y="47298"/>
                </a:lnTo>
                <a:lnTo>
                  <a:pt x="82148" y="48805"/>
                </a:lnTo>
                <a:lnTo>
                  <a:pt x="86041" y="51316"/>
                </a:lnTo>
                <a:lnTo>
                  <a:pt x="87548" y="52447"/>
                </a:lnTo>
                <a:lnTo>
                  <a:pt x="91315" y="54581"/>
                </a:lnTo>
                <a:lnTo>
                  <a:pt x="95836" y="60483"/>
                </a:lnTo>
                <a:lnTo>
                  <a:pt x="98975" y="63246"/>
                </a:lnTo>
                <a:cubicBezTo>
                  <a:pt x="99896" y="64418"/>
                  <a:pt x="100607" y="66155"/>
                  <a:pt x="101110" y="68457"/>
                </a:cubicBezTo>
                <a:cubicBezTo>
                  <a:pt x="101612" y="70759"/>
                  <a:pt x="101884" y="72706"/>
                  <a:pt x="101926" y="74296"/>
                </a:cubicBezTo>
                <a:cubicBezTo>
                  <a:pt x="101968" y="75887"/>
                  <a:pt x="101905" y="77352"/>
                  <a:pt x="101738" y="78691"/>
                </a:cubicBezTo>
                <a:lnTo>
                  <a:pt x="99477" y="92881"/>
                </a:lnTo>
                <a:lnTo>
                  <a:pt x="99477" y="110462"/>
                </a:lnTo>
                <a:lnTo>
                  <a:pt x="98975" y="116489"/>
                </a:lnTo>
                <a:lnTo>
                  <a:pt x="99603" y="122768"/>
                </a:lnTo>
                <a:lnTo>
                  <a:pt x="99226" y="137083"/>
                </a:lnTo>
                <a:lnTo>
                  <a:pt x="99352" y="166342"/>
                </a:lnTo>
                <a:lnTo>
                  <a:pt x="98221" y="173751"/>
                </a:lnTo>
                <a:lnTo>
                  <a:pt x="98598" y="178648"/>
                </a:lnTo>
                <a:lnTo>
                  <a:pt x="96966" y="189573"/>
                </a:lnTo>
                <a:cubicBezTo>
                  <a:pt x="96547" y="192252"/>
                  <a:pt x="96296" y="193801"/>
                  <a:pt x="96212" y="194219"/>
                </a:cubicBezTo>
                <a:lnTo>
                  <a:pt x="93199" y="199493"/>
                </a:lnTo>
                <a:cubicBezTo>
                  <a:pt x="92529" y="200833"/>
                  <a:pt x="92110" y="201586"/>
                  <a:pt x="91943" y="201754"/>
                </a:cubicBezTo>
                <a:lnTo>
                  <a:pt x="87171" y="205646"/>
                </a:lnTo>
                <a:lnTo>
                  <a:pt x="85664" y="208786"/>
                </a:lnTo>
                <a:lnTo>
                  <a:pt x="83780" y="210418"/>
                </a:lnTo>
                <a:lnTo>
                  <a:pt x="81520" y="213181"/>
                </a:lnTo>
                <a:lnTo>
                  <a:pt x="80013" y="214688"/>
                </a:lnTo>
                <a:lnTo>
                  <a:pt x="78506" y="217199"/>
                </a:lnTo>
                <a:cubicBezTo>
                  <a:pt x="76832" y="216948"/>
                  <a:pt x="75576" y="215818"/>
                  <a:pt x="74739" y="213809"/>
                </a:cubicBezTo>
                <a:lnTo>
                  <a:pt x="66451" y="194847"/>
                </a:lnTo>
                <a:lnTo>
                  <a:pt x="62684" y="188192"/>
                </a:lnTo>
                <a:cubicBezTo>
                  <a:pt x="62600" y="188024"/>
                  <a:pt x="62496" y="187124"/>
                  <a:pt x="62370" y="185492"/>
                </a:cubicBezTo>
                <a:cubicBezTo>
                  <a:pt x="62245" y="183859"/>
                  <a:pt x="61721" y="182457"/>
                  <a:pt x="60800" y="181285"/>
                </a:cubicBezTo>
                <a:cubicBezTo>
                  <a:pt x="59880" y="180113"/>
                  <a:pt x="58791" y="179485"/>
                  <a:pt x="57536" y="179402"/>
                </a:cubicBezTo>
                <a:cubicBezTo>
                  <a:pt x="57117" y="179402"/>
                  <a:pt x="56489" y="179527"/>
                  <a:pt x="55652" y="179778"/>
                </a:cubicBezTo>
                <a:lnTo>
                  <a:pt x="39704" y="183797"/>
                </a:lnTo>
                <a:lnTo>
                  <a:pt x="30914" y="188568"/>
                </a:lnTo>
                <a:cubicBezTo>
                  <a:pt x="29156" y="189406"/>
                  <a:pt x="28151" y="189908"/>
                  <a:pt x="27900" y="190075"/>
                </a:cubicBezTo>
                <a:lnTo>
                  <a:pt x="25012" y="192336"/>
                </a:lnTo>
                <a:cubicBezTo>
                  <a:pt x="23840" y="193173"/>
                  <a:pt x="22752" y="193591"/>
                  <a:pt x="21747" y="193591"/>
                </a:cubicBezTo>
                <a:cubicBezTo>
                  <a:pt x="20240" y="193675"/>
                  <a:pt x="18482" y="192964"/>
                  <a:pt x="16473" y="191457"/>
                </a:cubicBezTo>
                <a:cubicBezTo>
                  <a:pt x="14464" y="189950"/>
                  <a:pt x="13292" y="188945"/>
                  <a:pt x="12957" y="188443"/>
                </a:cubicBezTo>
                <a:lnTo>
                  <a:pt x="10445" y="184048"/>
                </a:lnTo>
                <a:lnTo>
                  <a:pt x="6302" y="178397"/>
                </a:lnTo>
                <a:cubicBezTo>
                  <a:pt x="4711" y="175886"/>
                  <a:pt x="3748" y="172076"/>
                  <a:pt x="3413" y="166970"/>
                </a:cubicBezTo>
                <a:lnTo>
                  <a:pt x="2032" y="146752"/>
                </a:lnTo>
                <a:lnTo>
                  <a:pt x="1530" y="112973"/>
                </a:lnTo>
                <a:lnTo>
                  <a:pt x="2032" y="97527"/>
                </a:lnTo>
                <a:cubicBezTo>
                  <a:pt x="2116" y="94011"/>
                  <a:pt x="2137" y="91709"/>
                  <a:pt x="2095" y="90621"/>
                </a:cubicBezTo>
                <a:cubicBezTo>
                  <a:pt x="2053" y="89533"/>
                  <a:pt x="2032" y="88695"/>
                  <a:pt x="2032" y="88109"/>
                </a:cubicBezTo>
                <a:lnTo>
                  <a:pt x="651" y="79319"/>
                </a:lnTo>
                <a:cubicBezTo>
                  <a:pt x="818" y="77980"/>
                  <a:pt x="902" y="77185"/>
                  <a:pt x="902" y="76933"/>
                </a:cubicBezTo>
                <a:lnTo>
                  <a:pt x="23" y="74045"/>
                </a:lnTo>
                <a:cubicBezTo>
                  <a:pt x="-61" y="73375"/>
                  <a:pt x="86" y="72915"/>
                  <a:pt x="462" y="72664"/>
                </a:cubicBezTo>
                <a:cubicBezTo>
                  <a:pt x="839" y="72413"/>
                  <a:pt x="2702" y="73627"/>
                  <a:pt x="6050" y="76306"/>
                </a:cubicBezTo>
                <a:lnTo>
                  <a:pt x="11324" y="78440"/>
                </a:lnTo>
                <a:lnTo>
                  <a:pt x="15092" y="80952"/>
                </a:lnTo>
                <a:cubicBezTo>
                  <a:pt x="15594" y="81203"/>
                  <a:pt x="16054" y="81328"/>
                  <a:pt x="16473" y="81328"/>
                </a:cubicBezTo>
                <a:cubicBezTo>
                  <a:pt x="16892" y="81412"/>
                  <a:pt x="17331" y="81308"/>
                  <a:pt x="17791" y="81015"/>
                </a:cubicBezTo>
                <a:cubicBezTo>
                  <a:pt x="18252" y="80722"/>
                  <a:pt x="18796" y="79822"/>
                  <a:pt x="19424" y="78315"/>
                </a:cubicBezTo>
                <a:cubicBezTo>
                  <a:pt x="20052" y="76808"/>
                  <a:pt x="21433" y="74757"/>
                  <a:pt x="23568" y="72162"/>
                </a:cubicBezTo>
                <a:cubicBezTo>
                  <a:pt x="25703" y="69566"/>
                  <a:pt x="27251" y="67243"/>
                  <a:pt x="28214" y="65192"/>
                </a:cubicBezTo>
                <a:cubicBezTo>
                  <a:pt x="29177" y="63141"/>
                  <a:pt x="29847" y="61885"/>
                  <a:pt x="30223" y="61425"/>
                </a:cubicBezTo>
                <a:cubicBezTo>
                  <a:pt x="30600" y="60965"/>
                  <a:pt x="31877" y="59855"/>
                  <a:pt x="34053" y="58097"/>
                </a:cubicBezTo>
                <a:lnTo>
                  <a:pt x="36941" y="55586"/>
                </a:lnTo>
                <a:cubicBezTo>
                  <a:pt x="38365" y="54414"/>
                  <a:pt x="42467" y="52028"/>
                  <a:pt x="49248" y="48428"/>
                </a:cubicBezTo>
                <a:cubicBezTo>
                  <a:pt x="56029" y="44828"/>
                  <a:pt x="60340" y="43028"/>
                  <a:pt x="62182" y="43028"/>
                </a:cubicBezTo>
                <a:close/>
                <a:moveTo>
                  <a:pt x="742038" y="40266"/>
                </a:moveTo>
                <a:cubicBezTo>
                  <a:pt x="743043" y="41270"/>
                  <a:pt x="743880" y="41856"/>
                  <a:pt x="744549" y="42024"/>
                </a:cubicBezTo>
                <a:lnTo>
                  <a:pt x="750577" y="42526"/>
                </a:lnTo>
                <a:lnTo>
                  <a:pt x="757358" y="45163"/>
                </a:lnTo>
                <a:lnTo>
                  <a:pt x="760874" y="46168"/>
                </a:lnTo>
                <a:cubicBezTo>
                  <a:pt x="763051" y="46921"/>
                  <a:pt x="764809" y="48093"/>
                  <a:pt x="766148" y="49684"/>
                </a:cubicBezTo>
                <a:lnTo>
                  <a:pt x="769539" y="55209"/>
                </a:lnTo>
                <a:lnTo>
                  <a:pt x="771422" y="57595"/>
                </a:lnTo>
                <a:cubicBezTo>
                  <a:pt x="773348" y="60190"/>
                  <a:pt x="774269" y="62911"/>
                  <a:pt x="774185" y="65757"/>
                </a:cubicBezTo>
                <a:cubicBezTo>
                  <a:pt x="774017" y="68520"/>
                  <a:pt x="773348" y="70111"/>
                  <a:pt x="772176" y="70529"/>
                </a:cubicBezTo>
                <a:lnTo>
                  <a:pt x="769162" y="70655"/>
                </a:lnTo>
                <a:lnTo>
                  <a:pt x="762632" y="72036"/>
                </a:lnTo>
                <a:lnTo>
                  <a:pt x="758362" y="70780"/>
                </a:lnTo>
                <a:lnTo>
                  <a:pt x="754344" y="72789"/>
                </a:lnTo>
                <a:lnTo>
                  <a:pt x="750326" y="72162"/>
                </a:lnTo>
                <a:cubicBezTo>
                  <a:pt x="748568" y="72162"/>
                  <a:pt x="747438" y="72245"/>
                  <a:pt x="746935" y="72413"/>
                </a:cubicBezTo>
                <a:lnTo>
                  <a:pt x="744298" y="73920"/>
                </a:lnTo>
                <a:lnTo>
                  <a:pt x="740280" y="73041"/>
                </a:lnTo>
                <a:lnTo>
                  <a:pt x="736764" y="73794"/>
                </a:lnTo>
                <a:cubicBezTo>
                  <a:pt x="736513" y="73627"/>
                  <a:pt x="736262" y="73124"/>
                  <a:pt x="736010" y="72287"/>
                </a:cubicBezTo>
                <a:cubicBezTo>
                  <a:pt x="735759" y="71450"/>
                  <a:pt x="736889" y="70111"/>
                  <a:pt x="739401" y="68269"/>
                </a:cubicBezTo>
                <a:cubicBezTo>
                  <a:pt x="746349" y="63078"/>
                  <a:pt x="749991" y="59709"/>
                  <a:pt x="750326" y="58160"/>
                </a:cubicBezTo>
                <a:cubicBezTo>
                  <a:pt x="750661" y="56611"/>
                  <a:pt x="750075" y="54958"/>
                  <a:pt x="748568" y="53200"/>
                </a:cubicBezTo>
                <a:lnTo>
                  <a:pt x="743670" y="46293"/>
                </a:lnTo>
                <a:cubicBezTo>
                  <a:pt x="742666" y="45205"/>
                  <a:pt x="742101" y="44431"/>
                  <a:pt x="741975" y="43970"/>
                </a:cubicBezTo>
                <a:cubicBezTo>
                  <a:pt x="741850" y="43510"/>
                  <a:pt x="741829" y="42798"/>
                  <a:pt x="741912" y="41836"/>
                </a:cubicBezTo>
                <a:cubicBezTo>
                  <a:pt x="741996" y="40873"/>
                  <a:pt x="742038" y="40350"/>
                  <a:pt x="742038" y="40266"/>
                </a:cubicBezTo>
                <a:close/>
                <a:moveTo>
                  <a:pt x="883685" y="38257"/>
                </a:moveTo>
                <a:cubicBezTo>
                  <a:pt x="884941" y="38089"/>
                  <a:pt x="887076" y="38738"/>
                  <a:pt x="890089" y="40203"/>
                </a:cubicBezTo>
                <a:cubicBezTo>
                  <a:pt x="893103" y="41668"/>
                  <a:pt x="894903" y="42610"/>
                  <a:pt x="895489" y="43028"/>
                </a:cubicBezTo>
                <a:lnTo>
                  <a:pt x="900386" y="48051"/>
                </a:lnTo>
                <a:lnTo>
                  <a:pt x="904530" y="50814"/>
                </a:lnTo>
                <a:cubicBezTo>
                  <a:pt x="905368" y="51819"/>
                  <a:pt x="905807" y="52907"/>
                  <a:pt x="905849" y="54079"/>
                </a:cubicBezTo>
                <a:cubicBezTo>
                  <a:pt x="905891" y="55251"/>
                  <a:pt x="905535" y="56214"/>
                  <a:pt x="904782" y="56967"/>
                </a:cubicBezTo>
                <a:cubicBezTo>
                  <a:pt x="904698" y="57051"/>
                  <a:pt x="902396" y="57804"/>
                  <a:pt x="897875" y="59227"/>
                </a:cubicBezTo>
                <a:lnTo>
                  <a:pt x="894359" y="60609"/>
                </a:lnTo>
                <a:lnTo>
                  <a:pt x="887955" y="61237"/>
                </a:lnTo>
                <a:lnTo>
                  <a:pt x="883057" y="62869"/>
                </a:lnTo>
                <a:lnTo>
                  <a:pt x="874142" y="61990"/>
                </a:lnTo>
                <a:cubicBezTo>
                  <a:pt x="872049" y="62492"/>
                  <a:pt x="870751" y="62869"/>
                  <a:pt x="870249" y="63120"/>
                </a:cubicBezTo>
                <a:lnTo>
                  <a:pt x="866607" y="65255"/>
                </a:lnTo>
                <a:lnTo>
                  <a:pt x="863970" y="64753"/>
                </a:lnTo>
                <a:lnTo>
                  <a:pt x="861459" y="65004"/>
                </a:lnTo>
                <a:lnTo>
                  <a:pt x="858821" y="65004"/>
                </a:lnTo>
                <a:lnTo>
                  <a:pt x="853045" y="67264"/>
                </a:lnTo>
                <a:cubicBezTo>
                  <a:pt x="852961" y="67348"/>
                  <a:pt x="852166" y="67411"/>
                  <a:pt x="850659" y="67453"/>
                </a:cubicBezTo>
                <a:cubicBezTo>
                  <a:pt x="849152" y="67494"/>
                  <a:pt x="847938" y="67850"/>
                  <a:pt x="847018" y="68520"/>
                </a:cubicBezTo>
                <a:cubicBezTo>
                  <a:pt x="846097" y="69190"/>
                  <a:pt x="845678" y="69901"/>
                  <a:pt x="845762" y="70655"/>
                </a:cubicBezTo>
                <a:cubicBezTo>
                  <a:pt x="845762" y="71157"/>
                  <a:pt x="845971" y="71576"/>
                  <a:pt x="846390" y="71910"/>
                </a:cubicBezTo>
                <a:lnTo>
                  <a:pt x="850534" y="72413"/>
                </a:lnTo>
                <a:cubicBezTo>
                  <a:pt x="850701" y="72496"/>
                  <a:pt x="851454" y="72915"/>
                  <a:pt x="852794" y="73668"/>
                </a:cubicBezTo>
                <a:lnTo>
                  <a:pt x="855808" y="75427"/>
                </a:lnTo>
                <a:lnTo>
                  <a:pt x="858696" y="79947"/>
                </a:lnTo>
                <a:cubicBezTo>
                  <a:pt x="859617" y="81203"/>
                  <a:pt x="860956" y="82082"/>
                  <a:pt x="862714" y="82584"/>
                </a:cubicBezTo>
                <a:lnTo>
                  <a:pt x="865603" y="83338"/>
                </a:lnTo>
                <a:lnTo>
                  <a:pt x="871756" y="87482"/>
                </a:lnTo>
                <a:lnTo>
                  <a:pt x="877155" y="90495"/>
                </a:lnTo>
                <a:lnTo>
                  <a:pt x="878411" y="92128"/>
                </a:lnTo>
                <a:lnTo>
                  <a:pt x="881299" y="94765"/>
                </a:lnTo>
                <a:lnTo>
                  <a:pt x="883560" y="97527"/>
                </a:lnTo>
                <a:cubicBezTo>
                  <a:pt x="885987" y="100458"/>
                  <a:pt x="887285" y="102195"/>
                  <a:pt x="887452" y="102739"/>
                </a:cubicBezTo>
                <a:cubicBezTo>
                  <a:pt x="887620" y="103283"/>
                  <a:pt x="887703" y="104141"/>
                  <a:pt x="887703" y="105313"/>
                </a:cubicBezTo>
                <a:cubicBezTo>
                  <a:pt x="887620" y="106485"/>
                  <a:pt x="887452" y="107406"/>
                  <a:pt x="887201" y="108076"/>
                </a:cubicBezTo>
                <a:lnTo>
                  <a:pt x="883308" y="113978"/>
                </a:lnTo>
                <a:lnTo>
                  <a:pt x="880546" y="119628"/>
                </a:lnTo>
                <a:lnTo>
                  <a:pt x="878411" y="122140"/>
                </a:lnTo>
                <a:lnTo>
                  <a:pt x="877406" y="125656"/>
                </a:lnTo>
                <a:lnTo>
                  <a:pt x="874016" y="131809"/>
                </a:lnTo>
                <a:lnTo>
                  <a:pt x="867235" y="146752"/>
                </a:lnTo>
                <a:lnTo>
                  <a:pt x="864598" y="150645"/>
                </a:lnTo>
                <a:lnTo>
                  <a:pt x="863970" y="153784"/>
                </a:lnTo>
                <a:cubicBezTo>
                  <a:pt x="863719" y="154622"/>
                  <a:pt x="862986" y="155647"/>
                  <a:pt x="861772" y="156861"/>
                </a:cubicBezTo>
                <a:cubicBezTo>
                  <a:pt x="860559" y="158075"/>
                  <a:pt x="859387" y="159435"/>
                  <a:pt x="858256" y="160942"/>
                </a:cubicBezTo>
                <a:cubicBezTo>
                  <a:pt x="857126" y="162449"/>
                  <a:pt x="856310" y="163412"/>
                  <a:pt x="855808" y="163830"/>
                </a:cubicBezTo>
                <a:lnTo>
                  <a:pt x="853547" y="165714"/>
                </a:lnTo>
                <a:lnTo>
                  <a:pt x="845260" y="174630"/>
                </a:lnTo>
                <a:lnTo>
                  <a:pt x="842622" y="175634"/>
                </a:lnTo>
                <a:lnTo>
                  <a:pt x="841241" y="177016"/>
                </a:lnTo>
                <a:cubicBezTo>
                  <a:pt x="840739" y="177518"/>
                  <a:pt x="839713" y="178125"/>
                  <a:pt x="838165" y="178836"/>
                </a:cubicBezTo>
                <a:cubicBezTo>
                  <a:pt x="836616" y="179548"/>
                  <a:pt x="835862" y="180071"/>
                  <a:pt x="835904" y="180406"/>
                </a:cubicBezTo>
                <a:cubicBezTo>
                  <a:pt x="835946" y="180741"/>
                  <a:pt x="836511" y="181034"/>
                  <a:pt x="837600" y="181285"/>
                </a:cubicBezTo>
                <a:cubicBezTo>
                  <a:pt x="838186" y="181536"/>
                  <a:pt x="839651" y="181620"/>
                  <a:pt x="841995" y="181536"/>
                </a:cubicBezTo>
                <a:lnTo>
                  <a:pt x="853673" y="182918"/>
                </a:lnTo>
                <a:lnTo>
                  <a:pt x="857440" y="182541"/>
                </a:lnTo>
                <a:cubicBezTo>
                  <a:pt x="857691" y="182625"/>
                  <a:pt x="858738" y="182918"/>
                  <a:pt x="860580" y="183420"/>
                </a:cubicBezTo>
                <a:cubicBezTo>
                  <a:pt x="862421" y="183922"/>
                  <a:pt x="864221" y="184173"/>
                  <a:pt x="865979" y="184173"/>
                </a:cubicBezTo>
                <a:lnTo>
                  <a:pt x="871504" y="184048"/>
                </a:lnTo>
                <a:cubicBezTo>
                  <a:pt x="871756" y="184048"/>
                  <a:pt x="871965" y="184048"/>
                  <a:pt x="872132" y="184048"/>
                </a:cubicBezTo>
                <a:cubicBezTo>
                  <a:pt x="872467" y="184131"/>
                  <a:pt x="872802" y="184173"/>
                  <a:pt x="873137" y="184173"/>
                </a:cubicBezTo>
                <a:lnTo>
                  <a:pt x="874895" y="184801"/>
                </a:lnTo>
                <a:lnTo>
                  <a:pt x="877658" y="184299"/>
                </a:lnTo>
                <a:lnTo>
                  <a:pt x="897121" y="183294"/>
                </a:lnTo>
                <a:lnTo>
                  <a:pt x="907670" y="183420"/>
                </a:lnTo>
                <a:lnTo>
                  <a:pt x="916837" y="181913"/>
                </a:lnTo>
                <a:cubicBezTo>
                  <a:pt x="917841" y="182080"/>
                  <a:pt x="919453" y="182646"/>
                  <a:pt x="921671" y="183608"/>
                </a:cubicBezTo>
                <a:cubicBezTo>
                  <a:pt x="923890" y="184571"/>
                  <a:pt x="925271" y="185597"/>
                  <a:pt x="925815" y="186685"/>
                </a:cubicBezTo>
                <a:cubicBezTo>
                  <a:pt x="926359" y="187773"/>
                  <a:pt x="926652" y="188945"/>
                  <a:pt x="926694" y="190201"/>
                </a:cubicBezTo>
                <a:cubicBezTo>
                  <a:pt x="926736" y="191457"/>
                  <a:pt x="926422" y="192587"/>
                  <a:pt x="925752" y="193591"/>
                </a:cubicBezTo>
                <a:cubicBezTo>
                  <a:pt x="925334" y="194177"/>
                  <a:pt x="924873" y="194638"/>
                  <a:pt x="924371" y="194973"/>
                </a:cubicBezTo>
                <a:lnTo>
                  <a:pt x="919976" y="196982"/>
                </a:lnTo>
                <a:lnTo>
                  <a:pt x="917841" y="198363"/>
                </a:lnTo>
                <a:lnTo>
                  <a:pt x="910558" y="200624"/>
                </a:lnTo>
                <a:lnTo>
                  <a:pt x="907921" y="202382"/>
                </a:lnTo>
                <a:lnTo>
                  <a:pt x="904405" y="202256"/>
                </a:lnTo>
                <a:lnTo>
                  <a:pt x="896619" y="205772"/>
                </a:lnTo>
                <a:lnTo>
                  <a:pt x="891471" y="206525"/>
                </a:lnTo>
                <a:lnTo>
                  <a:pt x="885192" y="208158"/>
                </a:lnTo>
                <a:lnTo>
                  <a:pt x="877030" y="208409"/>
                </a:lnTo>
                <a:lnTo>
                  <a:pt x="873890" y="209539"/>
                </a:lnTo>
                <a:lnTo>
                  <a:pt x="870123" y="208535"/>
                </a:lnTo>
                <a:lnTo>
                  <a:pt x="864598" y="208409"/>
                </a:lnTo>
                <a:lnTo>
                  <a:pt x="858821" y="204642"/>
                </a:lnTo>
                <a:lnTo>
                  <a:pt x="853171" y="204265"/>
                </a:lnTo>
                <a:lnTo>
                  <a:pt x="833330" y="196856"/>
                </a:lnTo>
                <a:lnTo>
                  <a:pt x="814368" y="190075"/>
                </a:lnTo>
                <a:lnTo>
                  <a:pt x="803318" y="186308"/>
                </a:lnTo>
                <a:cubicBezTo>
                  <a:pt x="800304" y="185136"/>
                  <a:pt x="797667" y="184236"/>
                  <a:pt x="795407" y="183608"/>
                </a:cubicBezTo>
                <a:cubicBezTo>
                  <a:pt x="793146" y="182980"/>
                  <a:pt x="791200" y="182562"/>
                  <a:pt x="789568" y="182353"/>
                </a:cubicBezTo>
                <a:cubicBezTo>
                  <a:pt x="787935" y="182143"/>
                  <a:pt x="786805" y="181955"/>
                  <a:pt x="786177" y="181787"/>
                </a:cubicBezTo>
                <a:cubicBezTo>
                  <a:pt x="785549" y="181620"/>
                  <a:pt x="785235" y="181494"/>
                  <a:pt x="785235" y="181411"/>
                </a:cubicBezTo>
                <a:lnTo>
                  <a:pt x="783728" y="181536"/>
                </a:lnTo>
                <a:lnTo>
                  <a:pt x="767027" y="180908"/>
                </a:lnTo>
                <a:lnTo>
                  <a:pt x="763009" y="181662"/>
                </a:lnTo>
                <a:lnTo>
                  <a:pt x="757484" y="181913"/>
                </a:lnTo>
                <a:lnTo>
                  <a:pt x="751205" y="183671"/>
                </a:lnTo>
                <a:lnTo>
                  <a:pt x="749070" y="184048"/>
                </a:lnTo>
                <a:lnTo>
                  <a:pt x="745052" y="186810"/>
                </a:lnTo>
                <a:cubicBezTo>
                  <a:pt x="743880" y="186308"/>
                  <a:pt x="743168" y="185806"/>
                  <a:pt x="742917" y="185304"/>
                </a:cubicBezTo>
                <a:lnTo>
                  <a:pt x="741912" y="183169"/>
                </a:lnTo>
                <a:lnTo>
                  <a:pt x="740029" y="181160"/>
                </a:lnTo>
                <a:lnTo>
                  <a:pt x="739401" y="178397"/>
                </a:lnTo>
                <a:lnTo>
                  <a:pt x="736387" y="170863"/>
                </a:lnTo>
                <a:cubicBezTo>
                  <a:pt x="736555" y="169607"/>
                  <a:pt x="737057" y="168895"/>
                  <a:pt x="737894" y="168728"/>
                </a:cubicBezTo>
                <a:cubicBezTo>
                  <a:pt x="737978" y="168728"/>
                  <a:pt x="738103" y="168728"/>
                  <a:pt x="738271" y="168728"/>
                </a:cubicBezTo>
                <a:lnTo>
                  <a:pt x="745052" y="169481"/>
                </a:lnTo>
                <a:cubicBezTo>
                  <a:pt x="747898" y="169481"/>
                  <a:pt x="749991" y="168686"/>
                  <a:pt x="751330" y="167095"/>
                </a:cubicBezTo>
                <a:lnTo>
                  <a:pt x="752209" y="165965"/>
                </a:lnTo>
                <a:lnTo>
                  <a:pt x="755600" y="163705"/>
                </a:lnTo>
                <a:cubicBezTo>
                  <a:pt x="755935" y="163454"/>
                  <a:pt x="756898" y="162428"/>
                  <a:pt x="758488" y="160628"/>
                </a:cubicBezTo>
                <a:cubicBezTo>
                  <a:pt x="760079" y="158828"/>
                  <a:pt x="761209" y="157301"/>
                  <a:pt x="761879" y="156045"/>
                </a:cubicBezTo>
                <a:cubicBezTo>
                  <a:pt x="762548" y="154789"/>
                  <a:pt x="762883" y="153366"/>
                  <a:pt x="762883" y="151775"/>
                </a:cubicBezTo>
                <a:cubicBezTo>
                  <a:pt x="762799" y="151273"/>
                  <a:pt x="762674" y="150813"/>
                  <a:pt x="762507" y="150394"/>
                </a:cubicBezTo>
                <a:cubicBezTo>
                  <a:pt x="762339" y="149975"/>
                  <a:pt x="761962" y="149431"/>
                  <a:pt x="761376" y="148762"/>
                </a:cubicBezTo>
                <a:lnTo>
                  <a:pt x="755474" y="143236"/>
                </a:lnTo>
                <a:lnTo>
                  <a:pt x="753340" y="140097"/>
                </a:lnTo>
                <a:cubicBezTo>
                  <a:pt x="752084" y="138339"/>
                  <a:pt x="751372" y="137272"/>
                  <a:pt x="751205" y="136895"/>
                </a:cubicBezTo>
                <a:cubicBezTo>
                  <a:pt x="751037" y="136518"/>
                  <a:pt x="750786" y="135702"/>
                  <a:pt x="750451" y="134446"/>
                </a:cubicBezTo>
                <a:lnTo>
                  <a:pt x="748568" y="128921"/>
                </a:lnTo>
                <a:cubicBezTo>
                  <a:pt x="748233" y="127665"/>
                  <a:pt x="748066" y="126451"/>
                  <a:pt x="748066" y="125279"/>
                </a:cubicBezTo>
                <a:lnTo>
                  <a:pt x="748191" y="120884"/>
                </a:lnTo>
                <a:lnTo>
                  <a:pt x="747814" y="117117"/>
                </a:lnTo>
                <a:lnTo>
                  <a:pt x="748191" y="113475"/>
                </a:lnTo>
                <a:cubicBezTo>
                  <a:pt x="748024" y="112889"/>
                  <a:pt x="747731" y="112429"/>
                  <a:pt x="747312" y="112094"/>
                </a:cubicBezTo>
                <a:lnTo>
                  <a:pt x="743545" y="112471"/>
                </a:lnTo>
                <a:cubicBezTo>
                  <a:pt x="743210" y="112554"/>
                  <a:pt x="742498" y="112429"/>
                  <a:pt x="741410" y="112094"/>
                </a:cubicBezTo>
                <a:lnTo>
                  <a:pt x="738899" y="111592"/>
                </a:lnTo>
                <a:cubicBezTo>
                  <a:pt x="735383" y="110587"/>
                  <a:pt x="732683" y="107301"/>
                  <a:pt x="730799" y="101734"/>
                </a:cubicBezTo>
                <a:cubicBezTo>
                  <a:pt x="728915" y="96167"/>
                  <a:pt x="727932" y="92735"/>
                  <a:pt x="727848" y="91437"/>
                </a:cubicBezTo>
                <a:cubicBezTo>
                  <a:pt x="727764" y="90140"/>
                  <a:pt x="727723" y="89365"/>
                  <a:pt x="727723" y="89114"/>
                </a:cubicBezTo>
                <a:lnTo>
                  <a:pt x="728727" y="83714"/>
                </a:lnTo>
                <a:cubicBezTo>
                  <a:pt x="729815" y="84635"/>
                  <a:pt x="730611" y="85389"/>
                  <a:pt x="731113" y="85975"/>
                </a:cubicBezTo>
                <a:lnTo>
                  <a:pt x="733499" y="89365"/>
                </a:lnTo>
                <a:cubicBezTo>
                  <a:pt x="734252" y="90035"/>
                  <a:pt x="735341" y="90453"/>
                  <a:pt x="736764" y="90621"/>
                </a:cubicBezTo>
                <a:cubicBezTo>
                  <a:pt x="738187" y="90788"/>
                  <a:pt x="739108" y="90914"/>
                  <a:pt x="739527" y="90998"/>
                </a:cubicBezTo>
                <a:lnTo>
                  <a:pt x="741912" y="91751"/>
                </a:lnTo>
                <a:lnTo>
                  <a:pt x="744047" y="91500"/>
                </a:lnTo>
                <a:lnTo>
                  <a:pt x="748191" y="92253"/>
                </a:lnTo>
                <a:cubicBezTo>
                  <a:pt x="748358" y="92253"/>
                  <a:pt x="748903" y="91898"/>
                  <a:pt x="749823" y="91186"/>
                </a:cubicBezTo>
                <a:cubicBezTo>
                  <a:pt x="750744" y="90474"/>
                  <a:pt x="751414" y="90077"/>
                  <a:pt x="751833" y="89993"/>
                </a:cubicBezTo>
                <a:cubicBezTo>
                  <a:pt x="752000" y="89993"/>
                  <a:pt x="753172" y="90537"/>
                  <a:pt x="755349" y="91626"/>
                </a:cubicBezTo>
                <a:lnTo>
                  <a:pt x="759869" y="92881"/>
                </a:lnTo>
                <a:cubicBezTo>
                  <a:pt x="760539" y="93216"/>
                  <a:pt x="761125" y="93635"/>
                  <a:pt x="761627" y="94137"/>
                </a:cubicBezTo>
                <a:lnTo>
                  <a:pt x="762883" y="96146"/>
                </a:lnTo>
                <a:lnTo>
                  <a:pt x="766399" y="98030"/>
                </a:lnTo>
                <a:cubicBezTo>
                  <a:pt x="766985" y="98365"/>
                  <a:pt x="767885" y="99139"/>
                  <a:pt x="769099" y="100353"/>
                </a:cubicBezTo>
                <a:cubicBezTo>
                  <a:pt x="770313" y="101567"/>
                  <a:pt x="771108" y="102550"/>
                  <a:pt x="771485" y="103304"/>
                </a:cubicBezTo>
                <a:cubicBezTo>
                  <a:pt x="771862" y="104057"/>
                  <a:pt x="772050" y="105104"/>
                  <a:pt x="772050" y="106443"/>
                </a:cubicBezTo>
                <a:cubicBezTo>
                  <a:pt x="771966" y="108034"/>
                  <a:pt x="771715" y="109164"/>
                  <a:pt x="771297" y="109834"/>
                </a:cubicBezTo>
                <a:lnTo>
                  <a:pt x="768408" y="112471"/>
                </a:lnTo>
                <a:cubicBezTo>
                  <a:pt x="768157" y="112722"/>
                  <a:pt x="767446" y="113768"/>
                  <a:pt x="766274" y="115610"/>
                </a:cubicBezTo>
                <a:lnTo>
                  <a:pt x="761125" y="122768"/>
                </a:lnTo>
                <a:lnTo>
                  <a:pt x="760246" y="125782"/>
                </a:lnTo>
                <a:cubicBezTo>
                  <a:pt x="759911" y="126870"/>
                  <a:pt x="759702" y="127644"/>
                  <a:pt x="759618" y="128105"/>
                </a:cubicBezTo>
                <a:cubicBezTo>
                  <a:pt x="759535" y="128565"/>
                  <a:pt x="762088" y="131684"/>
                  <a:pt x="767278" y="137460"/>
                </a:cubicBezTo>
                <a:cubicBezTo>
                  <a:pt x="767781" y="138130"/>
                  <a:pt x="768869" y="139720"/>
                  <a:pt x="770543" y="142232"/>
                </a:cubicBezTo>
                <a:cubicBezTo>
                  <a:pt x="772217" y="144743"/>
                  <a:pt x="773306" y="146711"/>
                  <a:pt x="773808" y="148134"/>
                </a:cubicBezTo>
                <a:lnTo>
                  <a:pt x="774687" y="151022"/>
                </a:lnTo>
                <a:cubicBezTo>
                  <a:pt x="775859" y="154705"/>
                  <a:pt x="776487" y="156589"/>
                  <a:pt x="776571" y="156673"/>
                </a:cubicBezTo>
                <a:lnTo>
                  <a:pt x="775943" y="161821"/>
                </a:lnTo>
                <a:cubicBezTo>
                  <a:pt x="775859" y="163077"/>
                  <a:pt x="775734" y="163830"/>
                  <a:pt x="775566" y="164082"/>
                </a:cubicBezTo>
                <a:lnTo>
                  <a:pt x="774059" y="166467"/>
                </a:lnTo>
                <a:cubicBezTo>
                  <a:pt x="774059" y="166719"/>
                  <a:pt x="774269" y="167137"/>
                  <a:pt x="774687" y="167723"/>
                </a:cubicBezTo>
                <a:cubicBezTo>
                  <a:pt x="775106" y="168309"/>
                  <a:pt x="775482" y="168686"/>
                  <a:pt x="775817" y="168853"/>
                </a:cubicBezTo>
                <a:lnTo>
                  <a:pt x="779459" y="169481"/>
                </a:lnTo>
                <a:lnTo>
                  <a:pt x="782598" y="170611"/>
                </a:lnTo>
                <a:lnTo>
                  <a:pt x="785235" y="170737"/>
                </a:lnTo>
                <a:lnTo>
                  <a:pt x="803946" y="174504"/>
                </a:lnTo>
                <a:lnTo>
                  <a:pt x="813866" y="177392"/>
                </a:lnTo>
                <a:lnTo>
                  <a:pt x="816629" y="177267"/>
                </a:lnTo>
                <a:cubicBezTo>
                  <a:pt x="818303" y="177267"/>
                  <a:pt x="820396" y="177769"/>
                  <a:pt x="822907" y="178774"/>
                </a:cubicBezTo>
                <a:cubicBezTo>
                  <a:pt x="825419" y="179778"/>
                  <a:pt x="827093" y="180071"/>
                  <a:pt x="827930" y="179653"/>
                </a:cubicBezTo>
                <a:cubicBezTo>
                  <a:pt x="828768" y="179234"/>
                  <a:pt x="829186" y="178732"/>
                  <a:pt x="829186" y="178146"/>
                </a:cubicBezTo>
                <a:cubicBezTo>
                  <a:pt x="829102" y="177895"/>
                  <a:pt x="828935" y="177560"/>
                  <a:pt x="828684" y="177141"/>
                </a:cubicBezTo>
                <a:lnTo>
                  <a:pt x="823033" y="172746"/>
                </a:lnTo>
                <a:lnTo>
                  <a:pt x="820019" y="168351"/>
                </a:lnTo>
                <a:lnTo>
                  <a:pt x="813992" y="164961"/>
                </a:lnTo>
                <a:cubicBezTo>
                  <a:pt x="813238" y="164375"/>
                  <a:pt x="812694" y="163579"/>
                  <a:pt x="812359" y="162575"/>
                </a:cubicBezTo>
                <a:lnTo>
                  <a:pt x="811229" y="157426"/>
                </a:lnTo>
                <a:cubicBezTo>
                  <a:pt x="810308" y="154580"/>
                  <a:pt x="809408" y="153073"/>
                  <a:pt x="808529" y="152905"/>
                </a:cubicBezTo>
                <a:cubicBezTo>
                  <a:pt x="807650" y="152738"/>
                  <a:pt x="806834" y="153115"/>
                  <a:pt x="806081" y="154036"/>
                </a:cubicBezTo>
                <a:lnTo>
                  <a:pt x="803443" y="156170"/>
                </a:lnTo>
                <a:lnTo>
                  <a:pt x="802816" y="157552"/>
                </a:lnTo>
                <a:lnTo>
                  <a:pt x="795407" y="161570"/>
                </a:lnTo>
                <a:lnTo>
                  <a:pt x="792016" y="164207"/>
                </a:lnTo>
                <a:cubicBezTo>
                  <a:pt x="791347" y="164709"/>
                  <a:pt x="790572" y="164207"/>
                  <a:pt x="789693" y="162700"/>
                </a:cubicBezTo>
                <a:cubicBezTo>
                  <a:pt x="788814" y="161193"/>
                  <a:pt x="788354" y="160314"/>
                  <a:pt x="788312" y="160063"/>
                </a:cubicBezTo>
                <a:cubicBezTo>
                  <a:pt x="788270" y="159812"/>
                  <a:pt x="788458" y="158807"/>
                  <a:pt x="788877" y="157049"/>
                </a:cubicBezTo>
                <a:cubicBezTo>
                  <a:pt x="789296" y="154957"/>
                  <a:pt x="789547" y="153826"/>
                  <a:pt x="789630" y="153659"/>
                </a:cubicBezTo>
                <a:lnTo>
                  <a:pt x="791640" y="151273"/>
                </a:lnTo>
                <a:lnTo>
                  <a:pt x="792770" y="149264"/>
                </a:lnTo>
                <a:cubicBezTo>
                  <a:pt x="792937" y="149013"/>
                  <a:pt x="793942" y="148448"/>
                  <a:pt x="795783" y="147569"/>
                </a:cubicBezTo>
                <a:cubicBezTo>
                  <a:pt x="797625" y="146690"/>
                  <a:pt x="800158" y="144471"/>
                  <a:pt x="803381" y="140913"/>
                </a:cubicBezTo>
                <a:cubicBezTo>
                  <a:pt x="806604" y="137355"/>
                  <a:pt x="808257" y="134655"/>
                  <a:pt x="808341" y="132814"/>
                </a:cubicBezTo>
                <a:lnTo>
                  <a:pt x="807713" y="128670"/>
                </a:lnTo>
                <a:cubicBezTo>
                  <a:pt x="807546" y="125154"/>
                  <a:pt x="809555" y="119921"/>
                  <a:pt x="813741" y="112973"/>
                </a:cubicBezTo>
                <a:lnTo>
                  <a:pt x="824163" y="95518"/>
                </a:lnTo>
                <a:lnTo>
                  <a:pt x="831070" y="84091"/>
                </a:lnTo>
                <a:lnTo>
                  <a:pt x="831195" y="81454"/>
                </a:lnTo>
                <a:lnTo>
                  <a:pt x="832200" y="78315"/>
                </a:lnTo>
                <a:lnTo>
                  <a:pt x="833456" y="72036"/>
                </a:lnTo>
                <a:cubicBezTo>
                  <a:pt x="830693" y="72706"/>
                  <a:pt x="828726" y="73292"/>
                  <a:pt x="827554" y="73794"/>
                </a:cubicBezTo>
                <a:lnTo>
                  <a:pt x="821652" y="76682"/>
                </a:lnTo>
                <a:lnTo>
                  <a:pt x="816754" y="78440"/>
                </a:lnTo>
                <a:lnTo>
                  <a:pt x="813364" y="80952"/>
                </a:lnTo>
                <a:lnTo>
                  <a:pt x="810224" y="81705"/>
                </a:lnTo>
                <a:lnTo>
                  <a:pt x="804825" y="84091"/>
                </a:lnTo>
                <a:cubicBezTo>
                  <a:pt x="803653" y="84510"/>
                  <a:pt x="802397" y="84719"/>
                  <a:pt x="801058" y="84719"/>
                </a:cubicBezTo>
                <a:cubicBezTo>
                  <a:pt x="799467" y="84803"/>
                  <a:pt x="797960" y="84572"/>
                  <a:pt x="796537" y="84028"/>
                </a:cubicBezTo>
                <a:cubicBezTo>
                  <a:pt x="795114" y="83484"/>
                  <a:pt x="792665" y="81684"/>
                  <a:pt x="789191" y="78629"/>
                </a:cubicBezTo>
                <a:cubicBezTo>
                  <a:pt x="785717" y="75573"/>
                  <a:pt x="783770" y="73752"/>
                  <a:pt x="783352" y="73166"/>
                </a:cubicBezTo>
                <a:lnTo>
                  <a:pt x="778831" y="66260"/>
                </a:lnTo>
                <a:cubicBezTo>
                  <a:pt x="778078" y="65506"/>
                  <a:pt x="777617" y="64983"/>
                  <a:pt x="777450" y="64690"/>
                </a:cubicBezTo>
                <a:cubicBezTo>
                  <a:pt x="777282" y="64397"/>
                  <a:pt x="777157" y="63706"/>
                  <a:pt x="777073" y="62618"/>
                </a:cubicBezTo>
                <a:cubicBezTo>
                  <a:pt x="776989" y="61530"/>
                  <a:pt x="778036" y="60818"/>
                  <a:pt x="780212" y="60483"/>
                </a:cubicBezTo>
                <a:cubicBezTo>
                  <a:pt x="780966" y="60400"/>
                  <a:pt x="782703" y="60818"/>
                  <a:pt x="785424" y="61739"/>
                </a:cubicBezTo>
                <a:cubicBezTo>
                  <a:pt x="788144" y="62660"/>
                  <a:pt x="790007" y="63120"/>
                  <a:pt x="791012" y="63120"/>
                </a:cubicBezTo>
                <a:cubicBezTo>
                  <a:pt x="791430" y="63204"/>
                  <a:pt x="791891" y="63162"/>
                  <a:pt x="792393" y="62995"/>
                </a:cubicBezTo>
                <a:lnTo>
                  <a:pt x="796662" y="61990"/>
                </a:lnTo>
                <a:cubicBezTo>
                  <a:pt x="798002" y="62074"/>
                  <a:pt x="798714" y="62074"/>
                  <a:pt x="798797" y="61990"/>
                </a:cubicBezTo>
                <a:lnTo>
                  <a:pt x="801183" y="60986"/>
                </a:lnTo>
                <a:lnTo>
                  <a:pt x="803318" y="61488"/>
                </a:lnTo>
                <a:lnTo>
                  <a:pt x="806081" y="59227"/>
                </a:lnTo>
                <a:cubicBezTo>
                  <a:pt x="806332" y="59227"/>
                  <a:pt x="806813" y="59458"/>
                  <a:pt x="807525" y="59918"/>
                </a:cubicBezTo>
                <a:cubicBezTo>
                  <a:pt x="808236" y="60379"/>
                  <a:pt x="808801" y="60567"/>
                  <a:pt x="809220" y="60483"/>
                </a:cubicBezTo>
                <a:cubicBezTo>
                  <a:pt x="809638" y="60400"/>
                  <a:pt x="810350" y="59437"/>
                  <a:pt x="811355" y="57595"/>
                </a:cubicBezTo>
                <a:cubicBezTo>
                  <a:pt x="812443" y="57344"/>
                  <a:pt x="813448" y="57804"/>
                  <a:pt x="814368" y="58976"/>
                </a:cubicBezTo>
                <a:cubicBezTo>
                  <a:pt x="815206" y="58474"/>
                  <a:pt x="815792" y="57972"/>
                  <a:pt x="816126" y="57469"/>
                </a:cubicBezTo>
                <a:lnTo>
                  <a:pt x="817508" y="54707"/>
                </a:lnTo>
                <a:cubicBezTo>
                  <a:pt x="818261" y="54037"/>
                  <a:pt x="818680" y="54079"/>
                  <a:pt x="818764" y="54832"/>
                </a:cubicBezTo>
                <a:lnTo>
                  <a:pt x="819266" y="56716"/>
                </a:lnTo>
                <a:cubicBezTo>
                  <a:pt x="820689" y="56632"/>
                  <a:pt x="821610" y="56339"/>
                  <a:pt x="822028" y="55837"/>
                </a:cubicBezTo>
                <a:lnTo>
                  <a:pt x="823033" y="54079"/>
                </a:lnTo>
                <a:cubicBezTo>
                  <a:pt x="823452" y="53409"/>
                  <a:pt x="824079" y="52991"/>
                  <a:pt x="824917" y="52823"/>
                </a:cubicBezTo>
                <a:lnTo>
                  <a:pt x="826423" y="52823"/>
                </a:lnTo>
                <a:lnTo>
                  <a:pt x="828809" y="52070"/>
                </a:lnTo>
                <a:lnTo>
                  <a:pt x="831698" y="52572"/>
                </a:lnTo>
                <a:lnTo>
                  <a:pt x="834586" y="50437"/>
                </a:lnTo>
                <a:cubicBezTo>
                  <a:pt x="835255" y="50186"/>
                  <a:pt x="835967" y="50730"/>
                  <a:pt x="836721" y="52070"/>
                </a:cubicBezTo>
                <a:cubicBezTo>
                  <a:pt x="837223" y="52154"/>
                  <a:pt x="837641" y="52112"/>
                  <a:pt x="837976" y="51944"/>
                </a:cubicBezTo>
                <a:lnTo>
                  <a:pt x="840613" y="49809"/>
                </a:lnTo>
                <a:lnTo>
                  <a:pt x="844004" y="49182"/>
                </a:lnTo>
                <a:lnTo>
                  <a:pt x="846515" y="47298"/>
                </a:lnTo>
                <a:cubicBezTo>
                  <a:pt x="847269" y="46796"/>
                  <a:pt x="848211" y="46524"/>
                  <a:pt x="849341" y="46482"/>
                </a:cubicBezTo>
                <a:cubicBezTo>
                  <a:pt x="850471" y="46440"/>
                  <a:pt x="851182" y="46607"/>
                  <a:pt x="851475" y="46984"/>
                </a:cubicBezTo>
                <a:cubicBezTo>
                  <a:pt x="851768" y="47361"/>
                  <a:pt x="851873" y="47800"/>
                  <a:pt x="851789" y="48303"/>
                </a:cubicBezTo>
                <a:lnTo>
                  <a:pt x="851664" y="48930"/>
                </a:lnTo>
                <a:cubicBezTo>
                  <a:pt x="854426" y="46168"/>
                  <a:pt x="856268" y="44891"/>
                  <a:pt x="857189" y="45100"/>
                </a:cubicBezTo>
                <a:cubicBezTo>
                  <a:pt x="858110" y="45310"/>
                  <a:pt x="858821" y="45540"/>
                  <a:pt x="859324" y="45791"/>
                </a:cubicBezTo>
                <a:cubicBezTo>
                  <a:pt x="859826" y="46042"/>
                  <a:pt x="860161" y="46168"/>
                  <a:pt x="860328" y="46168"/>
                </a:cubicBezTo>
                <a:lnTo>
                  <a:pt x="863342" y="44661"/>
                </a:lnTo>
                <a:lnTo>
                  <a:pt x="865351" y="44661"/>
                </a:lnTo>
                <a:lnTo>
                  <a:pt x="868491" y="43531"/>
                </a:lnTo>
                <a:lnTo>
                  <a:pt x="872509" y="44033"/>
                </a:lnTo>
                <a:lnTo>
                  <a:pt x="875020" y="41898"/>
                </a:lnTo>
                <a:cubicBezTo>
                  <a:pt x="875272" y="41731"/>
                  <a:pt x="876527" y="41187"/>
                  <a:pt x="878788" y="40266"/>
                </a:cubicBezTo>
                <a:close/>
                <a:moveTo>
                  <a:pt x="2054069" y="18542"/>
                </a:moveTo>
                <a:cubicBezTo>
                  <a:pt x="2055576" y="18374"/>
                  <a:pt x="2057167" y="19086"/>
                  <a:pt x="2058841" y="20676"/>
                </a:cubicBezTo>
                <a:lnTo>
                  <a:pt x="2071650" y="22937"/>
                </a:lnTo>
                <a:cubicBezTo>
                  <a:pt x="2072487" y="23272"/>
                  <a:pt x="2074454" y="24590"/>
                  <a:pt x="2077552" y="26892"/>
                </a:cubicBezTo>
                <a:cubicBezTo>
                  <a:pt x="2080649" y="29194"/>
                  <a:pt x="2082616" y="30890"/>
                  <a:pt x="2083454" y="31978"/>
                </a:cubicBezTo>
                <a:cubicBezTo>
                  <a:pt x="2084291" y="33066"/>
                  <a:pt x="2085232" y="35389"/>
                  <a:pt x="2086279" y="38947"/>
                </a:cubicBezTo>
                <a:cubicBezTo>
                  <a:pt x="2087325" y="42505"/>
                  <a:pt x="2088225" y="44452"/>
                  <a:pt x="2088979" y="44787"/>
                </a:cubicBezTo>
                <a:lnTo>
                  <a:pt x="2098648" y="46042"/>
                </a:lnTo>
                <a:lnTo>
                  <a:pt x="2101285" y="48428"/>
                </a:lnTo>
                <a:cubicBezTo>
                  <a:pt x="2101954" y="49014"/>
                  <a:pt x="2102331" y="49391"/>
                  <a:pt x="2102415" y="49558"/>
                </a:cubicBezTo>
                <a:lnTo>
                  <a:pt x="2100783" y="52321"/>
                </a:lnTo>
                <a:lnTo>
                  <a:pt x="2100406" y="55711"/>
                </a:lnTo>
                <a:cubicBezTo>
                  <a:pt x="2100155" y="56716"/>
                  <a:pt x="2098857" y="57616"/>
                  <a:pt x="2096513" y="58411"/>
                </a:cubicBezTo>
                <a:cubicBezTo>
                  <a:pt x="2094169" y="59207"/>
                  <a:pt x="2090967" y="60776"/>
                  <a:pt x="2086907" y="63120"/>
                </a:cubicBezTo>
                <a:cubicBezTo>
                  <a:pt x="2082846" y="65464"/>
                  <a:pt x="2080126" y="67264"/>
                  <a:pt x="2078744" y="68520"/>
                </a:cubicBezTo>
                <a:cubicBezTo>
                  <a:pt x="2077363" y="69776"/>
                  <a:pt x="2076672" y="71408"/>
                  <a:pt x="2076672" y="73417"/>
                </a:cubicBezTo>
                <a:lnTo>
                  <a:pt x="2076798" y="75803"/>
                </a:lnTo>
                <a:cubicBezTo>
                  <a:pt x="2076714" y="75971"/>
                  <a:pt x="2076694" y="76285"/>
                  <a:pt x="2076735" y="76745"/>
                </a:cubicBezTo>
                <a:cubicBezTo>
                  <a:pt x="2076777" y="77205"/>
                  <a:pt x="2077049" y="77645"/>
                  <a:pt x="2077552" y="78064"/>
                </a:cubicBezTo>
                <a:lnTo>
                  <a:pt x="2083956" y="76933"/>
                </a:lnTo>
                <a:lnTo>
                  <a:pt x="2090737" y="78691"/>
                </a:lnTo>
                <a:lnTo>
                  <a:pt x="2095258" y="75427"/>
                </a:lnTo>
                <a:lnTo>
                  <a:pt x="2099778" y="73920"/>
                </a:lnTo>
                <a:cubicBezTo>
                  <a:pt x="2101118" y="73501"/>
                  <a:pt x="2102038" y="72999"/>
                  <a:pt x="2102541" y="72413"/>
                </a:cubicBezTo>
                <a:cubicBezTo>
                  <a:pt x="2103043" y="71827"/>
                  <a:pt x="2103713" y="70822"/>
                  <a:pt x="2104550" y="69399"/>
                </a:cubicBezTo>
                <a:cubicBezTo>
                  <a:pt x="2105387" y="67976"/>
                  <a:pt x="2106622" y="66490"/>
                  <a:pt x="2108254" y="64941"/>
                </a:cubicBezTo>
                <a:cubicBezTo>
                  <a:pt x="2109887" y="63392"/>
                  <a:pt x="2110975" y="62304"/>
                  <a:pt x="2111519" y="61676"/>
                </a:cubicBezTo>
                <a:cubicBezTo>
                  <a:pt x="2112063" y="61048"/>
                  <a:pt x="2112503" y="60609"/>
                  <a:pt x="2112838" y="60358"/>
                </a:cubicBezTo>
                <a:lnTo>
                  <a:pt x="2115726" y="58976"/>
                </a:lnTo>
                <a:cubicBezTo>
                  <a:pt x="2115893" y="58809"/>
                  <a:pt x="2116354" y="58265"/>
                  <a:pt x="2117107" y="57344"/>
                </a:cubicBezTo>
                <a:lnTo>
                  <a:pt x="2119744" y="53953"/>
                </a:lnTo>
                <a:cubicBezTo>
                  <a:pt x="2120665" y="52112"/>
                  <a:pt x="2121168" y="51149"/>
                  <a:pt x="2121251" y="51065"/>
                </a:cubicBezTo>
                <a:lnTo>
                  <a:pt x="2123135" y="49809"/>
                </a:lnTo>
                <a:lnTo>
                  <a:pt x="2128158" y="43280"/>
                </a:lnTo>
                <a:lnTo>
                  <a:pt x="2131046" y="40768"/>
                </a:lnTo>
                <a:cubicBezTo>
                  <a:pt x="2131716" y="40015"/>
                  <a:pt x="2132030" y="39073"/>
                  <a:pt x="2131988" y="37943"/>
                </a:cubicBezTo>
                <a:cubicBezTo>
                  <a:pt x="2131946" y="36813"/>
                  <a:pt x="2131548" y="36247"/>
                  <a:pt x="2130795" y="36247"/>
                </a:cubicBezTo>
                <a:cubicBezTo>
                  <a:pt x="2130628" y="36331"/>
                  <a:pt x="2130502" y="36373"/>
                  <a:pt x="2130418" y="36373"/>
                </a:cubicBezTo>
                <a:lnTo>
                  <a:pt x="2128786" y="38006"/>
                </a:lnTo>
                <a:lnTo>
                  <a:pt x="2126902" y="38633"/>
                </a:lnTo>
                <a:lnTo>
                  <a:pt x="2124516" y="39638"/>
                </a:lnTo>
                <a:lnTo>
                  <a:pt x="2122884" y="39010"/>
                </a:lnTo>
                <a:cubicBezTo>
                  <a:pt x="2125311" y="35661"/>
                  <a:pt x="2128053" y="33004"/>
                  <a:pt x="2131109" y="31036"/>
                </a:cubicBezTo>
                <a:cubicBezTo>
                  <a:pt x="2134164" y="29069"/>
                  <a:pt x="2138371" y="30136"/>
                  <a:pt x="2143729" y="34238"/>
                </a:cubicBezTo>
                <a:cubicBezTo>
                  <a:pt x="2148584" y="38089"/>
                  <a:pt x="2151075" y="40391"/>
                  <a:pt x="2151200" y="41145"/>
                </a:cubicBezTo>
                <a:cubicBezTo>
                  <a:pt x="2151326" y="41898"/>
                  <a:pt x="2151389" y="42694"/>
                  <a:pt x="2151389" y="43531"/>
                </a:cubicBezTo>
                <a:lnTo>
                  <a:pt x="2151640" y="49307"/>
                </a:lnTo>
                <a:cubicBezTo>
                  <a:pt x="2151305" y="51149"/>
                  <a:pt x="2149652" y="53263"/>
                  <a:pt x="2146680" y="55649"/>
                </a:cubicBezTo>
                <a:cubicBezTo>
                  <a:pt x="2143708" y="58035"/>
                  <a:pt x="2141406" y="60211"/>
                  <a:pt x="2139774" y="62178"/>
                </a:cubicBezTo>
                <a:cubicBezTo>
                  <a:pt x="2138141" y="64146"/>
                  <a:pt x="2137115" y="65297"/>
                  <a:pt x="2136697" y="65632"/>
                </a:cubicBezTo>
                <a:lnTo>
                  <a:pt x="2132176" y="68646"/>
                </a:lnTo>
                <a:lnTo>
                  <a:pt x="2130920" y="70278"/>
                </a:lnTo>
                <a:lnTo>
                  <a:pt x="2116730" y="79319"/>
                </a:lnTo>
                <a:cubicBezTo>
                  <a:pt x="2116144" y="79989"/>
                  <a:pt x="2115726" y="80659"/>
                  <a:pt x="2115475" y="81328"/>
                </a:cubicBezTo>
                <a:cubicBezTo>
                  <a:pt x="2115224" y="81998"/>
                  <a:pt x="2115077" y="82731"/>
                  <a:pt x="2115035" y="83526"/>
                </a:cubicBezTo>
                <a:cubicBezTo>
                  <a:pt x="2114994" y="84321"/>
                  <a:pt x="2115308" y="85138"/>
                  <a:pt x="2115977" y="85975"/>
                </a:cubicBezTo>
                <a:lnTo>
                  <a:pt x="2121000" y="90495"/>
                </a:lnTo>
                <a:cubicBezTo>
                  <a:pt x="2121335" y="91081"/>
                  <a:pt x="2121732" y="92044"/>
                  <a:pt x="2122193" y="93384"/>
                </a:cubicBezTo>
                <a:cubicBezTo>
                  <a:pt x="2122654" y="94723"/>
                  <a:pt x="2122905" y="95602"/>
                  <a:pt x="2122946" y="96021"/>
                </a:cubicBezTo>
                <a:cubicBezTo>
                  <a:pt x="2122988" y="96439"/>
                  <a:pt x="2122382" y="98616"/>
                  <a:pt x="2121126" y="102550"/>
                </a:cubicBezTo>
                <a:lnTo>
                  <a:pt x="2119744" y="109457"/>
                </a:lnTo>
                <a:cubicBezTo>
                  <a:pt x="2119075" y="112136"/>
                  <a:pt x="2118782" y="113726"/>
                  <a:pt x="2118865" y="114229"/>
                </a:cubicBezTo>
                <a:cubicBezTo>
                  <a:pt x="2118865" y="114815"/>
                  <a:pt x="2119116" y="115485"/>
                  <a:pt x="2119619" y="116238"/>
                </a:cubicBezTo>
                <a:cubicBezTo>
                  <a:pt x="2120121" y="116991"/>
                  <a:pt x="2121042" y="116908"/>
                  <a:pt x="2122382" y="115987"/>
                </a:cubicBezTo>
                <a:lnTo>
                  <a:pt x="2140338" y="103806"/>
                </a:lnTo>
                <a:cubicBezTo>
                  <a:pt x="2143101" y="101964"/>
                  <a:pt x="2144566" y="100834"/>
                  <a:pt x="2144734" y="100416"/>
                </a:cubicBezTo>
                <a:lnTo>
                  <a:pt x="2142348" y="93509"/>
                </a:lnTo>
                <a:cubicBezTo>
                  <a:pt x="2142180" y="93007"/>
                  <a:pt x="2142076" y="92316"/>
                  <a:pt x="2142034" y="91437"/>
                </a:cubicBezTo>
                <a:cubicBezTo>
                  <a:pt x="2141992" y="90558"/>
                  <a:pt x="2142180" y="89742"/>
                  <a:pt x="2142599" y="88988"/>
                </a:cubicBezTo>
                <a:cubicBezTo>
                  <a:pt x="2142766" y="88654"/>
                  <a:pt x="2143017" y="88277"/>
                  <a:pt x="2143352" y="87858"/>
                </a:cubicBezTo>
                <a:lnTo>
                  <a:pt x="2145738" y="85347"/>
                </a:lnTo>
                <a:cubicBezTo>
                  <a:pt x="2146826" y="83756"/>
                  <a:pt x="2147496" y="82919"/>
                  <a:pt x="2147747" y="82835"/>
                </a:cubicBezTo>
                <a:lnTo>
                  <a:pt x="2150510" y="82835"/>
                </a:lnTo>
                <a:lnTo>
                  <a:pt x="2152017" y="82710"/>
                </a:lnTo>
                <a:cubicBezTo>
                  <a:pt x="2153022" y="82710"/>
                  <a:pt x="2154654" y="83547"/>
                  <a:pt x="2156914" y="85221"/>
                </a:cubicBezTo>
                <a:cubicBezTo>
                  <a:pt x="2158923" y="86812"/>
                  <a:pt x="2160137" y="88193"/>
                  <a:pt x="2160556" y="89365"/>
                </a:cubicBezTo>
                <a:cubicBezTo>
                  <a:pt x="2160974" y="90537"/>
                  <a:pt x="2161330" y="91228"/>
                  <a:pt x="2161623" y="91437"/>
                </a:cubicBezTo>
                <a:cubicBezTo>
                  <a:pt x="2161916" y="91646"/>
                  <a:pt x="2162398" y="91751"/>
                  <a:pt x="2163067" y="91751"/>
                </a:cubicBezTo>
                <a:cubicBezTo>
                  <a:pt x="2163570" y="91835"/>
                  <a:pt x="2164804" y="91479"/>
                  <a:pt x="2166772" y="90684"/>
                </a:cubicBezTo>
                <a:cubicBezTo>
                  <a:pt x="2168739" y="89888"/>
                  <a:pt x="2170225" y="89491"/>
                  <a:pt x="2171230" y="89491"/>
                </a:cubicBezTo>
                <a:cubicBezTo>
                  <a:pt x="2172736" y="89574"/>
                  <a:pt x="2173950" y="89826"/>
                  <a:pt x="2174871" y="90244"/>
                </a:cubicBezTo>
                <a:cubicBezTo>
                  <a:pt x="2175792" y="90663"/>
                  <a:pt x="2177466" y="91793"/>
                  <a:pt x="2179894" y="93635"/>
                </a:cubicBezTo>
                <a:lnTo>
                  <a:pt x="2184540" y="97276"/>
                </a:lnTo>
                <a:cubicBezTo>
                  <a:pt x="2185629" y="98532"/>
                  <a:pt x="2186194" y="99767"/>
                  <a:pt x="2186236" y="100981"/>
                </a:cubicBezTo>
                <a:cubicBezTo>
                  <a:pt x="2186277" y="102195"/>
                  <a:pt x="2186047" y="103262"/>
                  <a:pt x="2185545" y="104183"/>
                </a:cubicBezTo>
                <a:cubicBezTo>
                  <a:pt x="2184456" y="106025"/>
                  <a:pt x="2182908" y="107029"/>
                  <a:pt x="2180899" y="107197"/>
                </a:cubicBezTo>
                <a:lnTo>
                  <a:pt x="2177885" y="107197"/>
                </a:lnTo>
                <a:lnTo>
                  <a:pt x="2171606" y="109583"/>
                </a:lnTo>
                <a:lnTo>
                  <a:pt x="2169220" y="109708"/>
                </a:lnTo>
                <a:lnTo>
                  <a:pt x="2166081" y="111592"/>
                </a:lnTo>
                <a:lnTo>
                  <a:pt x="2161309" y="113224"/>
                </a:lnTo>
                <a:cubicBezTo>
                  <a:pt x="2160640" y="113894"/>
                  <a:pt x="2160305" y="115108"/>
                  <a:pt x="2160305" y="116866"/>
                </a:cubicBezTo>
                <a:lnTo>
                  <a:pt x="2160556" y="122266"/>
                </a:lnTo>
                <a:lnTo>
                  <a:pt x="2161309" y="141227"/>
                </a:lnTo>
                <a:lnTo>
                  <a:pt x="2161686" y="142232"/>
                </a:lnTo>
                <a:lnTo>
                  <a:pt x="2162063" y="173625"/>
                </a:lnTo>
                <a:lnTo>
                  <a:pt x="2162690" y="180532"/>
                </a:lnTo>
                <a:lnTo>
                  <a:pt x="2162440" y="198363"/>
                </a:lnTo>
                <a:lnTo>
                  <a:pt x="2162565" y="202884"/>
                </a:lnTo>
                <a:cubicBezTo>
                  <a:pt x="2162565" y="203051"/>
                  <a:pt x="2162628" y="203826"/>
                  <a:pt x="2162753" y="205207"/>
                </a:cubicBezTo>
                <a:cubicBezTo>
                  <a:pt x="2162879" y="206588"/>
                  <a:pt x="2162481" y="209707"/>
                  <a:pt x="2161560" y="214562"/>
                </a:cubicBezTo>
                <a:cubicBezTo>
                  <a:pt x="2159551" y="224524"/>
                  <a:pt x="2158421" y="232184"/>
                  <a:pt x="2158170" y="237542"/>
                </a:cubicBezTo>
                <a:cubicBezTo>
                  <a:pt x="2157919" y="242900"/>
                  <a:pt x="2157396" y="245432"/>
                  <a:pt x="2156600" y="245139"/>
                </a:cubicBezTo>
                <a:cubicBezTo>
                  <a:pt x="2155805" y="244846"/>
                  <a:pt x="2155114" y="244428"/>
                  <a:pt x="2154528" y="243884"/>
                </a:cubicBezTo>
                <a:cubicBezTo>
                  <a:pt x="2153942" y="243340"/>
                  <a:pt x="2153398" y="240221"/>
                  <a:pt x="2152896" y="234528"/>
                </a:cubicBezTo>
                <a:lnTo>
                  <a:pt x="2151138" y="216069"/>
                </a:lnTo>
                <a:lnTo>
                  <a:pt x="2150384" y="211297"/>
                </a:lnTo>
                <a:lnTo>
                  <a:pt x="2148752" y="190829"/>
                </a:lnTo>
                <a:lnTo>
                  <a:pt x="2146994" y="161068"/>
                </a:lnTo>
                <a:lnTo>
                  <a:pt x="2146240" y="155417"/>
                </a:lnTo>
                <a:lnTo>
                  <a:pt x="2146115" y="137334"/>
                </a:lnTo>
                <a:cubicBezTo>
                  <a:pt x="2146031" y="127205"/>
                  <a:pt x="2145445" y="121973"/>
                  <a:pt x="2144357" y="121638"/>
                </a:cubicBezTo>
                <a:cubicBezTo>
                  <a:pt x="2143268" y="121303"/>
                  <a:pt x="2142055" y="121931"/>
                  <a:pt x="2140715" y="123521"/>
                </a:cubicBezTo>
                <a:lnTo>
                  <a:pt x="2135567" y="127037"/>
                </a:lnTo>
                <a:lnTo>
                  <a:pt x="2129414" y="133190"/>
                </a:lnTo>
                <a:lnTo>
                  <a:pt x="2124767" y="136455"/>
                </a:lnTo>
                <a:cubicBezTo>
                  <a:pt x="2121670" y="138883"/>
                  <a:pt x="2119954" y="140390"/>
                  <a:pt x="2119619" y="140976"/>
                </a:cubicBezTo>
                <a:lnTo>
                  <a:pt x="2118991" y="143864"/>
                </a:lnTo>
                <a:lnTo>
                  <a:pt x="2118489" y="144994"/>
                </a:lnTo>
                <a:cubicBezTo>
                  <a:pt x="2118321" y="145413"/>
                  <a:pt x="2118363" y="146125"/>
                  <a:pt x="2118614" y="147129"/>
                </a:cubicBezTo>
                <a:lnTo>
                  <a:pt x="2116605" y="170109"/>
                </a:lnTo>
                <a:cubicBezTo>
                  <a:pt x="2116605" y="171365"/>
                  <a:pt x="2116605" y="172118"/>
                  <a:pt x="2116605" y="172369"/>
                </a:cubicBezTo>
                <a:lnTo>
                  <a:pt x="2114847" y="178774"/>
                </a:lnTo>
                <a:cubicBezTo>
                  <a:pt x="2114345" y="182290"/>
                  <a:pt x="2113675" y="184822"/>
                  <a:pt x="2112838" y="186371"/>
                </a:cubicBezTo>
                <a:cubicBezTo>
                  <a:pt x="2112000" y="187920"/>
                  <a:pt x="2110452" y="185848"/>
                  <a:pt x="2108192" y="180155"/>
                </a:cubicBezTo>
                <a:lnTo>
                  <a:pt x="2101662" y="164207"/>
                </a:lnTo>
                <a:lnTo>
                  <a:pt x="2101913" y="150645"/>
                </a:lnTo>
                <a:cubicBezTo>
                  <a:pt x="2100573" y="151231"/>
                  <a:pt x="2099799" y="151671"/>
                  <a:pt x="2099590" y="151964"/>
                </a:cubicBezTo>
                <a:cubicBezTo>
                  <a:pt x="2099380" y="152257"/>
                  <a:pt x="2099066" y="153198"/>
                  <a:pt x="2098648" y="154789"/>
                </a:cubicBezTo>
                <a:lnTo>
                  <a:pt x="2096639" y="158807"/>
                </a:lnTo>
                <a:lnTo>
                  <a:pt x="2094630" y="166467"/>
                </a:lnTo>
                <a:lnTo>
                  <a:pt x="2092244" y="171742"/>
                </a:lnTo>
                <a:lnTo>
                  <a:pt x="2091616" y="177644"/>
                </a:lnTo>
                <a:cubicBezTo>
                  <a:pt x="2091365" y="179569"/>
                  <a:pt x="2090883" y="180783"/>
                  <a:pt x="2090172" y="181285"/>
                </a:cubicBezTo>
                <a:cubicBezTo>
                  <a:pt x="2089460" y="181787"/>
                  <a:pt x="2087556" y="182164"/>
                  <a:pt x="2084458" y="182415"/>
                </a:cubicBezTo>
                <a:cubicBezTo>
                  <a:pt x="2084040" y="182499"/>
                  <a:pt x="2083705" y="182499"/>
                  <a:pt x="2083454" y="182415"/>
                </a:cubicBezTo>
                <a:lnTo>
                  <a:pt x="2076798" y="180406"/>
                </a:lnTo>
                <a:cubicBezTo>
                  <a:pt x="2076631" y="180574"/>
                  <a:pt x="2076547" y="180783"/>
                  <a:pt x="2076547" y="181034"/>
                </a:cubicBezTo>
                <a:lnTo>
                  <a:pt x="2076045" y="186183"/>
                </a:lnTo>
                <a:cubicBezTo>
                  <a:pt x="2076128" y="185764"/>
                  <a:pt x="2076254" y="184676"/>
                  <a:pt x="2076422" y="182918"/>
                </a:cubicBezTo>
                <a:lnTo>
                  <a:pt x="2075668" y="189573"/>
                </a:lnTo>
                <a:lnTo>
                  <a:pt x="2075668" y="204265"/>
                </a:lnTo>
                <a:lnTo>
                  <a:pt x="2074789" y="210042"/>
                </a:lnTo>
                <a:cubicBezTo>
                  <a:pt x="2074538" y="212134"/>
                  <a:pt x="2074328" y="213265"/>
                  <a:pt x="2074161" y="213432"/>
                </a:cubicBezTo>
                <a:lnTo>
                  <a:pt x="2071901" y="216069"/>
                </a:lnTo>
                <a:lnTo>
                  <a:pt x="2060725" y="195726"/>
                </a:lnTo>
                <a:cubicBezTo>
                  <a:pt x="2058632" y="192126"/>
                  <a:pt x="2056790" y="190243"/>
                  <a:pt x="2055200" y="190075"/>
                </a:cubicBezTo>
                <a:lnTo>
                  <a:pt x="2047288" y="197359"/>
                </a:lnTo>
                <a:cubicBezTo>
                  <a:pt x="2044777" y="199033"/>
                  <a:pt x="2043144" y="199786"/>
                  <a:pt x="2042391" y="199619"/>
                </a:cubicBezTo>
                <a:cubicBezTo>
                  <a:pt x="2041386" y="199451"/>
                  <a:pt x="2040549" y="198656"/>
                  <a:pt x="2039880" y="197233"/>
                </a:cubicBezTo>
                <a:lnTo>
                  <a:pt x="2037870" y="192964"/>
                </a:lnTo>
                <a:lnTo>
                  <a:pt x="2033852" y="188192"/>
                </a:lnTo>
                <a:lnTo>
                  <a:pt x="2031843" y="180406"/>
                </a:lnTo>
                <a:lnTo>
                  <a:pt x="2030587" y="178899"/>
                </a:lnTo>
                <a:lnTo>
                  <a:pt x="2029582" y="179904"/>
                </a:lnTo>
                <a:lnTo>
                  <a:pt x="2014137" y="192084"/>
                </a:lnTo>
                <a:lnTo>
                  <a:pt x="2011123" y="195349"/>
                </a:lnTo>
                <a:cubicBezTo>
                  <a:pt x="2010370" y="195852"/>
                  <a:pt x="2009491" y="196103"/>
                  <a:pt x="2008486" y="196103"/>
                </a:cubicBezTo>
                <a:cubicBezTo>
                  <a:pt x="2007900" y="196187"/>
                  <a:pt x="2007314" y="196145"/>
                  <a:pt x="2006728" y="195977"/>
                </a:cubicBezTo>
                <a:lnTo>
                  <a:pt x="1997938" y="193215"/>
                </a:lnTo>
                <a:cubicBezTo>
                  <a:pt x="1993333" y="192461"/>
                  <a:pt x="1990801" y="191750"/>
                  <a:pt x="1990341" y="191080"/>
                </a:cubicBezTo>
                <a:cubicBezTo>
                  <a:pt x="1989880" y="190410"/>
                  <a:pt x="1989650" y="189238"/>
                  <a:pt x="1989650" y="187564"/>
                </a:cubicBezTo>
                <a:cubicBezTo>
                  <a:pt x="1989650" y="184466"/>
                  <a:pt x="1990278" y="182583"/>
                  <a:pt x="1991534" y="181913"/>
                </a:cubicBezTo>
                <a:cubicBezTo>
                  <a:pt x="1992789" y="181243"/>
                  <a:pt x="1994380" y="180657"/>
                  <a:pt x="1996306" y="180155"/>
                </a:cubicBezTo>
                <a:cubicBezTo>
                  <a:pt x="1998231" y="179653"/>
                  <a:pt x="1999863" y="178899"/>
                  <a:pt x="2001203" y="177895"/>
                </a:cubicBezTo>
                <a:lnTo>
                  <a:pt x="2007482" y="172997"/>
                </a:lnTo>
                <a:lnTo>
                  <a:pt x="2011123" y="171239"/>
                </a:lnTo>
                <a:lnTo>
                  <a:pt x="2013886" y="168728"/>
                </a:lnTo>
                <a:lnTo>
                  <a:pt x="2037745" y="151650"/>
                </a:lnTo>
                <a:lnTo>
                  <a:pt x="2045782" y="144743"/>
                </a:lnTo>
                <a:cubicBezTo>
                  <a:pt x="2046618" y="144073"/>
                  <a:pt x="2047184" y="143529"/>
                  <a:pt x="2047477" y="143111"/>
                </a:cubicBezTo>
                <a:cubicBezTo>
                  <a:pt x="2047770" y="142692"/>
                  <a:pt x="2047937" y="142315"/>
                  <a:pt x="2047979" y="141981"/>
                </a:cubicBezTo>
                <a:cubicBezTo>
                  <a:pt x="2048021" y="141646"/>
                  <a:pt x="2047832" y="141185"/>
                  <a:pt x="2047414" y="140599"/>
                </a:cubicBezTo>
                <a:lnTo>
                  <a:pt x="2028704" y="140097"/>
                </a:lnTo>
                <a:cubicBezTo>
                  <a:pt x="2026359" y="139762"/>
                  <a:pt x="2024832" y="139009"/>
                  <a:pt x="2024120" y="137837"/>
                </a:cubicBezTo>
                <a:cubicBezTo>
                  <a:pt x="2023408" y="136665"/>
                  <a:pt x="2023032" y="135597"/>
                  <a:pt x="2022990" y="134635"/>
                </a:cubicBezTo>
                <a:cubicBezTo>
                  <a:pt x="2022948" y="133672"/>
                  <a:pt x="2023346" y="132688"/>
                  <a:pt x="2024183" y="131684"/>
                </a:cubicBezTo>
                <a:cubicBezTo>
                  <a:pt x="2024852" y="130846"/>
                  <a:pt x="2025941" y="130135"/>
                  <a:pt x="2027448" y="129549"/>
                </a:cubicBezTo>
                <a:lnTo>
                  <a:pt x="2033852" y="127414"/>
                </a:lnTo>
                <a:cubicBezTo>
                  <a:pt x="2033852" y="127414"/>
                  <a:pt x="2034689" y="126849"/>
                  <a:pt x="2036364" y="125719"/>
                </a:cubicBezTo>
                <a:cubicBezTo>
                  <a:pt x="2038038" y="124589"/>
                  <a:pt x="2039586" y="123647"/>
                  <a:pt x="2041010" y="122893"/>
                </a:cubicBezTo>
                <a:lnTo>
                  <a:pt x="2055827" y="116740"/>
                </a:lnTo>
                <a:cubicBezTo>
                  <a:pt x="2057334" y="116071"/>
                  <a:pt x="2058276" y="115443"/>
                  <a:pt x="2058653" y="114857"/>
                </a:cubicBezTo>
                <a:cubicBezTo>
                  <a:pt x="2059030" y="114271"/>
                  <a:pt x="2059302" y="113685"/>
                  <a:pt x="2059469" y="113099"/>
                </a:cubicBezTo>
                <a:lnTo>
                  <a:pt x="2059971" y="109834"/>
                </a:lnTo>
                <a:cubicBezTo>
                  <a:pt x="2060138" y="109499"/>
                  <a:pt x="2060474" y="109080"/>
                  <a:pt x="2060976" y="108578"/>
                </a:cubicBezTo>
                <a:lnTo>
                  <a:pt x="2068510" y="104560"/>
                </a:lnTo>
                <a:cubicBezTo>
                  <a:pt x="2068845" y="104308"/>
                  <a:pt x="2069996" y="103011"/>
                  <a:pt x="2071964" y="100667"/>
                </a:cubicBezTo>
                <a:cubicBezTo>
                  <a:pt x="2073931" y="98323"/>
                  <a:pt x="2075333" y="96711"/>
                  <a:pt x="2076170" y="95832"/>
                </a:cubicBezTo>
                <a:cubicBezTo>
                  <a:pt x="2077008" y="94953"/>
                  <a:pt x="2077510" y="94388"/>
                  <a:pt x="2077677" y="94137"/>
                </a:cubicBezTo>
                <a:lnTo>
                  <a:pt x="2077175" y="88109"/>
                </a:lnTo>
                <a:cubicBezTo>
                  <a:pt x="2077091" y="85765"/>
                  <a:pt x="2076380" y="85096"/>
                  <a:pt x="2075040" y="86100"/>
                </a:cubicBezTo>
                <a:lnTo>
                  <a:pt x="2062483" y="95769"/>
                </a:lnTo>
                <a:cubicBezTo>
                  <a:pt x="2057878" y="99369"/>
                  <a:pt x="2054278" y="103074"/>
                  <a:pt x="2051684" y="106883"/>
                </a:cubicBezTo>
                <a:cubicBezTo>
                  <a:pt x="2049088" y="110692"/>
                  <a:pt x="2047665" y="112554"/>
                  <a:pt x="2047414" y="112471"/>
                </a:cubicBezTo>
                <a:lnTo>
                  <a:pt x="2042642" y="110587"/>
                </a:lnTo>
                <a:lnTo>
                  <a:pt x="2039503" y="109959"/>
                </a:lnTo>
                <a:cubicBezTo>
                  <a:pt x="2038833" y="109708"/>
                  <a:pt x="2038247" y="106987"/>
                  <a:pt x="2037745" y="101797"/>
                </a:cubicBezTo>
                <a:lnTo>
                  <a:pt x="2036740" y="95016"/>
                </a:lnTo>
                <a:lnTo>
                  <a:pt x="2041386" y="88109"/>
                </a:lnTo>
                <a:cubicBezTo>
                  <a:pt x="2040717" y="87858"/>
                  <a:pt x="2040214" y="87691"/>
                  <a:pt x="2039880" y="87607"/>
                </a:cubicBezTo>
                <a:lnTo>
                  <a:pt x="2031215" y="88988"/>
                </a:lnTo>
                <a:cubicBezTo>
                  <a:pt x="2030378" y="88905"/>
                  <a:pt x="2029038" y="88214"/>
                  <a:pt x="2027196" y="86916"/>
                </a:cubicBezTo>
                <a:cubicBezTo>
                  <a:pt x="2025355" y="85619"/>
                  <a:pt x="2024183" y="84635"/>
                  <a:pt x="2023680" y="83966"/>
                </a:cubicBezTo>
                <a:lnTo>
                  <a:pt x="2020416" y="79319"/>
                </a:lnTo>
                <a:cubicBezTo>
                  <a:pt x="2020164" y="79152"/>
                  <a:pt x="2019599" y="78650"/>
                  <a:pt x="2018720" y="77812"/>
                </a:cubicBezTo>
                <a:cubicBezTo>
                  <a:pt x="2017841" y="76975"/>
                  <a:pt x="2016962" y="76096"/>
                  <a:pt x="2016083" y="75175"/>
                </a:cubicBezTo>
                <a:cubicBezTo>
                  <a:pt x="2015204" y="74254"/>
                  <a:pt x="2014869" y="73313"/>
                  <a:pt x="2015079" y="72350"/>
                </a:cubicBezTo>
                <a:cubicBezTo>
                  <a:pt x="2015288" y="71387"/>
                  <a:pt x="2015978" y="70697"/>
                  <a:pt x="2017151" y="70278"/>
                </a:cubicBezTo>
                <a:lnTo>
                  <a:pt x="2022174" y="71283"/>
                </a:lnTo>
                <a:cubicBezTo>
                  <a:pt x="2023011" y="71450"/>
                  <a:pt x="2024183" y="71199"/>
                  <a:pt x="2025690" y="70529"/>
                </a:cubicBezTo>
                <a:lnTo>
                  <a:pt x="2029834" y="68771"/>
                </a:lnTo>
                <a:lnTo>
                  <a:pt x="2038247" y="66134"/>
                </a:lnTo>
                <a:cubicBezTo>
                  <a:pt x="2038749" y="65967"/>
                  <a:pt x="2040005" y="65318"/>
                  <a:pt x="2042014" y="64188"/>
                </a:cubicBezTo>
                <a:cubicBezTo>
                  <a:pt x="2044024" y="63057"/>
                  <a:pt x="2046242" y="62032"/>
                  <a:pt x="2048670" y="61111"/>
                </a:cubicBezTo>
                <a:cubicBezTo>
                  <a:pt x="2051097" y="60190"/>
                  <a:pt x="2052144" y="59186"/>
                  <a:pt x="2051809" y="58097"/>
                </a:cubicBezTo>
                <a:cubicBezTo>
                  <a:pt x="2051642" y="57762"/>
                  <a:pt x="2051432" y="57469"/>
                  <a:pt x="2051181" y="57218"/>
                </a:cubicBezTo>
                <a:lnTo>
                  <a:pt x="2049298" y="56465"/>
                </a:lnTo>
                <a:lnTo>
                  <a:pt x="2048167" y="55460"/>
                </a:lnTo>
                <a:cubicBezTo>
                  <a:pt x="2050930" y="53953"/>
                  <a:pt x="2053714" y="52488"/>
                  <a:pt x="2056518" y="51065"/>
                </a:cubicBezTo>
                <a:cubicBezTo>
                  <a:pt x="2059322" y="49642"/>
                  <a:pt x="2061311" y="48344"/>
                  <a:pt x="2062483" y="47172"/>
                </a:cubicBezTo>
                <a:cubicBezTo>
                  <a:pt x="2063654" y="46000"/>
                  <a:pt x="2064324" y="45163"/>
                  <a:pt x="2064492" y="44661"/>
                </a:cubicBezTo>
                <a:cubicBezTo>
                  <a:pt x="2064659" y="44159"/>
                  <a:pt x="2063822" y="42066"/>
                  <a:pt x="2061980" y="38382"/>
                </a:cubicBezTo>
                <a:lnTo>
                  <a:pt x="2053692" y="22183"/>
                </a:lnTo>
                <a:cubicBezTo>
                  <a:pt x="2052437" y="19923"/>
                  <a:pt x="2052562" y="18709"/>
                  <a:pt x="2054069" y="18542"/>
                </a:cubicBezTo>
                <a:close/>
                <a:moveTo>
                  <a:pt x="1854533" y="18165"/>
                </a:moveTo>
                <a:cubicBezTo>
                  <a:pt x="1855202" y="18249"/>
                  <a:pt x="1855956" y="18374"/>
                  <a:pt x="1856793" y="18542"/>
                </a:cubicBezTo>
                <a:lnTo>
                  <a:pt x="1867216" y="24444"/>
                </a:lnTo>
                <a:cubicBezTo>
                  <a:pt x="1870648" y="25867"/>
                  <a:pt x="1872573" y="26767"/>
                  <a:pt x="1872992" y="27143"/>
                </a:cubicBezTo>
                <a:cubicBezTo>
                  <a:pt x="1873411" y="27520"/>
                  <a:pt x="1873829" y="28148"/>
                  <a:pt x="1874248" y="29027"/>
                </a:cubicBezTo>
                <a:cubicBezTo>
                  <a:pt x="1874666" y="29906"/>
                  <a:pt x="1874896" y="30639"/>
                  <a:pt x="1874938" y="31225"/>
                </a:cubicBezTo>
                <a:cubicBezTo>
                  <a:pt x="1874980" y="31811"/>
                  <a:pt x="1874834" y="33276"/>
                  <a:pt x="1874499" y="35620"/>
                </a:cubicBezTo>
                <a:cubicBezTo>
                  <a:pt x="1874164" y="37545"/>
                  <a:pt x="1873850" y="38696"/>
                  <a:pt x="1873557" y="39073"/>
                </a:cubicBezTo>
                <a:cubicBezTo>
                  <a:pt x="1873264" y="39450"/>
                  <a:pt x="1872113" y="40015"/>
                  <a:pt x="1870104" y="40768"/>
                </a:cubicBezTo>
                <a:lnTo>
                  <a:pt x="1864578" y="43656"/>
                </a:lnTo>
                <a:lnTo>
                  <a:pt x="1859807" y="45038"/>
                </a:lnTo>
                <a:lnTo>
                  <a:pt x="1844361" y="53953"/>
                </a:lnTo>
                <a:lnTo>
                  <a:pt x="1842352" y="54330"/>
                </a:lnTo>
                <a:cubicBezTo>
                  <a:pt x="1841347" y="54665"/>
                  <a:pt x="1840761" y="55251"/>
                  <a:pt x="1840594" y="56088"/>
                </a:cubicBezTo>
                <a:cubicBezTo>
                  <a:pt x="1840426" y="56925"/>
                  <a:pt x="1841431" y="58181"/>
                  <a:pt x="1843608" y="59855"/>
                </a:cubicBezTo>
                <a:cubicBezTo>
                  <a:pt x="1846119" y="61948"/>
                  <a:pt x="1847668" y="63099"/>
                  <a:pt x="1848254" y="63309"/>
                </a:cubicBezTo>
                <a:cubicBezTo>
                  <a:pt x="1848840" y="63518"/>
                  <a:pt x="1850933" y="63162"/>
                  <a:pt x="1854533" y="62241"/>
                </a:cubicBezTo>
                <a:lnTo>
                  <a:pt x="1868220" y="58851"/>
                </a:lnTo>
                <a:cubicBezTo>
                  <a:pt x="1872741" y="57762"/>
                  <a:pt x="1877303" y="58474"/>
                  <a:pt x="1881908" y="60986"/>
                </a:cubicBezTo>
                <a:lnTo>
                  <a:pt x="1890698" y="67139"/>
                </a:lnTo>
                <a:cubicBezTo>
                  <a:pt x="1893126" y="68729"/>
                  <a:pt x="1894507" y="69650"/>
                  <a:pt x="1894842" y="69901"/>
                </a:cubicBezTo>
                <a:lnTo>
                  <a:pt x="1897981" y="72915"/>
                </a:lnTo>
                <a:lnTo>
                  <a:pt x="1900493" y="74673"/>
                </a:lnTo>
                <a:cubicBezTo>
                  <a:pt x="1902167" y="75929"/>
                  <a:pt x="1903339" y="77185"/>
                  <a:pt x="1904009" y="78440"/>
                </a:cubicBezTo>
                <a:cubicBezTo>
                  <a:pt x="1904678" y="79696"/>
                  <a:pt x="1905034" y="80449"/>
                  <a:pt x="1905076" y="80701"/>
                </a:cubicBezTo>
                <a:cubicBezTo>
                  <a:pt x="1905118" y="80952"/>
                  <a:pt x="1904888" y="82040"/>
                  <a:pt x="1904385" y="83966"/>
                </a:cubicBezTo>
                <a:lnTo>
                  <a:pt x="1904009" y="89240"/>
                </a:lnTo>
                <a:cubicBezTo>
                  <a:pt x="1903758" y="90328"/>
                  <a:pt x="1903255" y="91416"/>
                  <a:pt x="1902502" y="92505"/>
                </a:cubicBezTo>
                <a:lnTo>
                  <a:pt x="1896600" y="99286"/>
                </a:lnTo>
                <a:cubicBezTo>
                  <a:pt x="1896181" y="99872"/>
                  <a:pt x="1895386" y="101295"/>
                  <a:pt x="1894214" y="103555"/>
                </a:cubicBezTo>
                <a:lnTo>
                  <a:pt x="1888689" y="114103"/>
                </a:lnTo>
                <a:cubicBezTo>
                  <a:pt x="1884922" y="121219"/>
                  <a:pt x="1881615" y="125656"/>
                  <a:pt x="1878768" y="127414"/>
                </a:cubicBezTo>
                <a:lnTo>
                  <a:pt x="1873997" y="130051"/>
                </a:lnTo>
                <a:lnTo>
                  <a:pt x="1870857" y="132437"/>
                </a:lnTo>
                <a:lnTo>
                  <a:pt x="1863951" y="134823"/>
                </a:lnTo>
                <a:lnTo>
                  <a:pt x="1859430" y="136706"/>
                </a:lnTo>
                <a:cubicBezTo>
                  <a:pt x="1858425" y="137041"/>
                  <a:pt x="1855202" y="137167"/>
                  <a:pt x="1849761" y="137083"/>
                </a:cubicBezTo>
                <a:cubicBezTo>
                  <a:pt x="1847417" y="137083"/>
                  <a:pt x="1845910" y="137878"/>
                  <a:pt x="1845240" y="139469"/>
                </a:cubicBezTo>
                <a:lnTo>
                  <a:pt x="1844236" y="151524"/>
                </a:lnTo>
                <a:lnTo>
                  <a:pt x="1843231" y="158431"/>
                </a:lnTo>
                <a:cubicBezTo>
                  <a:pt x="1843147" y="160775"/>
                  <a:pt x="1843692" y="162365"/>
                  <a:pt x="1844864" y="163203"/>
                </a:cubicBezTo>
                <a:lnTo>
                  <a:pt x="1846873" y="164458"/>
                </a:lnTo>
                <a:lnTo>
                  <a:pt x="1848631" y="165840"/>
                </a:lnTo>
                <a:lnTo>
                  <a:pt x="1852021" y="166844"/>
                </a:lnTo>
                <a:lnTo>
                  <a:pt x="1854407" y="168728"/>
                </a:lnTo>
                <a:lnTo>
                  <a:pt x="1858174" y="169230"/>
                </a:lnTo>
                <a:lnTo>
                  <a:pt x="1863323" y="171616"/>
                </a:lnTo>
                <a:lnTo>
                  <a:pt x="1866713" y="172746"/>
                </a:lnTo>
                <a:lnTo>
                  <a:pt x="1869727" y="174755"/>
                </a:lnTo>
                <a:lnTo>
                  <a:pt x="1882033" y="178774"/>
                </a:lnTo>
                <a:cubicBezTo>
                  <a:pt x="1884377" y="180197"/>
                  <a:pt x="1885591" y="180908"/>
                  <a:pt x="1885675" y="180908"/>
                </a:cubicBezTo>
                <a:lnTo>
                  <a:pt x="1890196" y="181285"/>
                </a:lnTo>
                <a:lnTo>
                  <a:pt x="1897353" y="183797"/>
                </a:lnTo>
                <a:lnTo>
                  <a:pt x="1899488" y="184048"/>
                </a:lnTo>
                <a:cubicBezTo>
                  <a:pt x="1899488" y="184131"/>
                  <a:pt x="1901455" y="185220"/>
                  <a:pt x="1905390" y="187313"/>
                </a:cubicBezTo>
                <a:lnTo>
                  <a:pt x="1909157" y="189071"/>
                </a:lnTo>
                <a:cubicBezTo>
                  <a:pt x="1910748" y="189992"/>
                  <a:pt x="1912045" y="191038"/>
                  <a:pt x="1913050" y="192210"/>
                </a:cubicBezTo>
                <a:lnTo>
                  <a:pt x="1915938" y="196103"/>
                </a:lnTo>
                <a:lnTo>
                  <a:pt x="1918952" y="197986"/>
                </a:lnTo>
                <a:lnTo>
                  <a:pt x="1925356" y="207153"/>
                </a:lnTo>
                <a:lnTo>
                  <a:pt x="1927365" y="209916"/>
                </a:lnTo>
                <a:cubicBezTo>
                  <a:pt x="1927365" y="210083"/>
                  <a:pt x="1927847" y="212386"/>
                  <a:pt x="1928810" y="216823"/>
                </a:cubicBezTo>
                <a:cubicBezTo>
                  <a:pt x="1929772" y="221259"/>
                  <a:pt x="1930274" y="224085"/>
                  <a:pt x="1930316" y="225299"/>
                </a:cubicBezTo>
                <a:cubicBezTo>
                  <a:pt x="1930358" y="226513"/>
                  <a:pt x="1929835" y="227245"/>
                  <a:pt x="1928747" y="227496"/>
                </a:cubicBezTo>
                <a:cubicBezTo>
                  <a:pt x="1927658" y="227747"/>
                  <a:pt x="1925566" y="227245"/>
                  <a:pt x="1922468" y="225989"/>
                </a:cubicBezTo>
                <a:lnTo>
                  <a:pt x="1910036" y="221218"/>
                </a:lnTo>
                <a:cubicBezTo>
                  <a:pt x="1903255" y="218706"/>
                  <a:pt x="1899362" y="216906"/>
                  <a:pt x="1898358" y="215818"/>
                </a:cubicBezTo>
                <a:lnTo>
                  <a:pt x="1894967" y="212427"/>
                </a:lnTo>
                <a:lnTo>
                  <a:pt x="1892330" y="211046"/>
                </a:lnTo>
                <a:lnTo>
                  <a:pt x="1887307" y="206023"/>
                </a:lnTo>
                <a:cubicBezTo>
                  <a:pt x="1885717" y="204767"/>
                  <a:pt x="1883708" y="203512"/>
                  <a:pt x="1881280" y="202256"/>
                </a:cubicBezTo>
                <a:lnTo>
                  <a:pt x="1867341" y="195475"/>
                </a:lnTo>
                <a:lnTo>
                  <a:pt x="1848254" y="186434"/>
                </a:lnTo>
                <a:cubicBezTo>
                  <a:pt x="1841975" y="183504"/>
                  <a:pt x="1838250" y="182164"/>
                  <a:pt x="1837078" y="182415"/>
                </a:cubicBezTo>
                <a:cubicBezTo>
                  <a:pt x="1835906" y="182666"/>
                  <a:pt x="1834566" y="183713"/>
                  <a:pt x="1833060" y="185555"/>
                </a:cubicBezTo>
                <a:lnTo>
                  <a:pt x="1829292" y="190326"/>
                </a:lnTo>
                <a:lnTo>
                  <a:pt x="1824897" y="193466"/>
                </a:lnTo>
                <a:cubicBezTo>
                  <a:pt x="1823976" y="194470"/>
                  <a:pt x="1823474" y="194994"/>
                  <a:pt x="1823390" y="195035"/>
                </a:cubicBezTo>
                <a:cubicBezTo>
                  <a:pt x="1823307" y="195077"/>
                  <a:pt x="1822783" y="195266"/>
                  <a:pt x="1821821" y="195601"/>
                </a:cubicBezTo>
                <a:cubicBezTo>
                  <a:pt x="1820858" y="195935"/>
                  <a:pt x="1819205" y="197233"/>
                  <a:pt x="1816860" y="199493"/>
                </a:cubicBezTo>
                <a:cubicBezTo>
                  <a:pt x="1814516" y="201754"/>
                  <a:pt x="1812444" y="203114"/>
                  <a:pt x="1810645" y="203574"/>
                </a:cubicBezTo>
                <a:cubicBezTo>
                  <a:pt x="1808845" y="204035"/>
                  <a:pt x="1807861" y="204265"/>
                  <a:pt x="1807694" y="204265"/>
                </a:cubicBezTo>
                <a:lnTo>
                  <a:pt x="1804931" y="205898"/>
                </a:lnTo>
                <a:lnTo>
                  <a:pt x="1801917" y="206149"/>
                </a:lnTo>
                <a:lnTo>
                  <a:pt x="1799782" y="207153"/>
                </a:lnTo>
                <a:lnTo>
                  <a:pt x="1792750" y="207530"/>
                </a:lnTo>
                <a:lnTo>
                  <a:pt x="1787979" y="207907"/>
                </a:lnTo>
                <a:lnTo>
                  <a:pt x="1765752" y="204140"/>
                </a:lnTo>
                <a:lnTo>
                  <a:pt x="1758469" y="199996"/>
                </a:lnTo>
                <a:lnTo>
                  <a:pt x="1743651" y="193717"/>
                </a:lnTo>
                <a:cubicBezTo>
                  <a:pt x="1739800" y="192126"/>
                  <a:pt x="1736786" y="190452"/>
                  <a:pt x="1734610" y="188694"/>
                </a:cubicBezTo>
                <a:lnTo>
                  <a:pt x="1730089" y="184801"/>
                </a:lnTo>
                <a:cubicBezTo>
                  <a:pt x="1728247" y="183294"/>
                  <a:pt x="1726699" y="181892"/>
                  <a:pt x="1725443" y="180594"/>
                </a:cubicBezTo>
                <a:cubicBezTo>
                  <a:pt x="1724187" y="179297"/>
                  <a:pt x="1723099" y="177288"/>
                  <a:pt x="1722178" y="174567"/>
                </a:cubicBezTo>
                <a:cubicBezTo>
                  <a:pt x="1721257" y="171846"/>
                  <a:pt x="1720734" y="169837"/>
                  <a:pt x="1720608" y="168539"/>
                </a:cubicBezTo>
                <a:cubicBezTo>
                  <a:pt x="1720483" y="167242"/>
                  <a:pt x="1722052" y="164751"/>
                  <a:pt x="1725317" y="161068"/>
                </a:cubicBezTo>
                <a:cubicBezTo>
                  <a:pt x="1731512" y="154203"/>
                  <a:pt x="1736912" y="150059"/>
                  <a:pt x="1741516" y="148636"/>
                </a:cubicBezTo>
                <a:lnTo>
                  <a:pt x="1748172" y="147004"/>
                </a:lnTo>
                <a:lnTo>
                  <a:pt x="1752190" y="145748"/>
                </a:lnTo>
                <a:lnTo>
                  <a:pt x="1760855" y="144743"/>
                </a:lnTo>
                <a:cubicBezTo>
                  <a:pt x="1763617" y="144241"/>
                  <a:pt x="1765040" y="143969"/>
                  <a:pt x="1765124" y="143927"/>
                </a:cubicBezTo>
                <a:cubicBezTo>
                  <a:pt x="1765208" y="143885"/>
                  <a:pt x="1766673" y="144032"/>
                  <a:pt x="1769519" y="144366"/>
                </a:cubicBezTo>
                <a:lnTo>
                  <a:pt x="1783960" y="146125"/>
                </a:lnTo>
                <a:lnTo>
                  <a:pt x="1786974" y="145999"/>
                </a:lnTo>
                <a:lnTo>
                  <a:pt x="1793504" y="147883"/>
                </a:lnTo>
                <a:lnTo>
                  <a:pt x="1795513" y="147506"/>
                </a:lnTo>
                <a:lnTo>
                  <a:pt x="1790992" y="139720"/>
                </a:lnTo>
                <a:lnTo>
                  <a:pt x="1789360" y="124651"/>
                </a:lnTo>
                <a:cubicBezTo>
                  <a:pt x="1789109" y="122642"/>
                  <a:pt x="1788502" y="119984"/>
                  <a:pt x="1787539" y="116677"/>
                </a:cubicBezTo>
                <a:cubicBezTo>
                  <a:pt x="1786576" y="113371"/>
                  <a:pt x="1785928" y="111299"/>
                  <a:pt x="1785593" y="110462"/>
                </a:cubicBezTo>
                <a:lnTo>
                  <a:pt x="1778686" y="100792"/>
                </a:lnTo>
                <a:lnTo>
                  <a:pt x="1775924" y="94639"/>
                </a:lnTo>
                <a:lnTo>
                  <a:pt x="1774166" y="91500"/>
                </a:lnTo>
                <a:cubicBezTo>
                  <a:pt x="1773412" y="89993"/>
                  <a:pt x="1772931" y="87900"/>
                  <a:pt x="1772721" y="85221"/>
                </a:cubicBezTo>
                <a:cubicBezTo>
                  <a:pt x="1772512" y="82542"/>
                  <a:pt x="1772742" y="80952"/>
                  <a:pt x="1773412" y="80449"/>
                </a:cubicBezTo>
                <a:cubicBezTo>
                  <a:pt x="1774082" y="79947"/>
                  <a:pt x="1774668" y="79822"/>
                  <a:pt x="1775170" y="80073"/>
                </a:cubicBezTo>
                <a:lnTo>
                  <a:pt x="1778058" y="83714"/>
                </a:lnTo>
                <a:cubicBezTo>
                  <a:pt x="1778142" y="83882"/>
                  <a:pt x="1779900" y="84886"/>
                  <a:pt x="1783332" y="86728"/>
                </a:cubicBezTo>
                <a:lnTo>
                  <a:pt x="1787602" y="89742"/>
                </a:lnTo>
                <a:cubicBezTo>
                  <a:pt x="1789695" y="91249"/>
                  <a:pt x="1791118" y="92421"/>
                  <a:pt x="1791871" y="93258"/>
                </a:cubicBezTo>
                <a:cubicBezTo>
                  <a:pt x="1792625" y="94095"/>
                  <a:pt x="1793085" y="94514"/>
                  <a:pt x="1793253" y="94514"/>
                </a:cubicBezTo>
                <a:lnTo>
                  <a:pt x="1794634" y="94890"/>
                </a:lnTo>
                <a:cubicBezTo>
                  <a:pt x="1795220" y="90872"/>
                  <a:pt x="1795973" y="88172"/>
                  <a:pt x="1796894" y="86791"/>
                </a:cubicBezTo>
                <a:cubicBezTo>
                  <a:pt x="1797815" y="85410"/>
                  <a:pt x="1799720" y="83547"/>
                  <a:pt x="1802608" y="81203"/>
                </a:cubicBezTo>
                <a:cubicBezTo>
                  <a:pt x="1805496" y="78859"/>
                  <a:pt x="1807861" y="77645"/>
                  <a:pt x="1809703" y="77561"/>
                </a:cubicBezTo>
                <a:cubicBezTo>
                  <a:pt x="1811545" y="77478"/>
                  <a:pt x="1812591" y="77352"/>
                  <a:pt x="1812842" y="77185"/>
                </a:cubicBezTo>
                <a:lnTo>
                  <a:pt x="1826404" y="71910"/>
                </a:lnTo>
                <a:cubicBezTo>
                  <a:pt x="1830088" y="70487"/>
                  <a:pt x="1831950" y="69525"/>
                  <a:pt x="1831992" y="69022"/>
                </a:cubicBezTo>
                <a:cubicBezTo>
                  <a:pt x="1832034" y="68520"/>
                  <a:pt x="1831553" y="67725"/>
                  <a:pt x="1830548" y="66636"/>
                </a:cubicBezTo>
                <a:cubicBezTo>
                  <a:pt x="1829544" y="65715"/>
                  <a:pt x="1828664" y="65213"/>
                  <a:pt x="1827911" y="65129"/>
                </a:cubicBezTo>
                <a:lnTo>
                  <a:pt x="1823265" y="65381"/>
                </a:lnTo>
                <a:cubicBezTo>
                  <a:pt x="1822428" y="64878"/>
                  <a:pt x="1821967" y="64104"/>
                  <a:pt x="1821884" y="63057"/>
                </a:cubicBezTo>
                <a:cubicBezTo>
                  <a:pt x="1821800" y="62011"/>
                  <a:pt x="1821967" y="61111"/>
                  <a:pt x="1822386" y="60358"/>
                </a:cubicBezTo>
                <a:lnTo>
                  <a:pt x="1824772" y="56716"/>
                </a:lnTo>
                <a:cubicBezTo>
                  <a:pt x="1824772" y="56716"/>
                  <a:pt x="1824772" y="56632"/>
                  <a:pt x="1824772" y="56465"/>
                </a:cubicBezTo>
                <a:cubicBezTo>
                  <a:pt x="1824688" y="55711"/>
                  <a:pt x="1824207" y="55063"/>
                  <a:pt x="1823328" y="54518"/>
                </a:cubicBezTo>
                <a:cubicBezTo>
                  <a:pt x="1822448" y="53974"/>
                  <a:pt x="1821716" y="53702"/>
                  <a:pt x="1821130" y="53702"/>
                </a:cubicBezTo>
                <a:cubicBezTo>
                  <a:pt x="1820628" y="53786"/>
                  <a:pt x="1818493" y="54330"/>
                  <a:pt x="1814726" y="55335"/>
                </a:cubicBezTo>
                <a:cubicBezTo>
                  <a:pt x="1810959" y="56339"/>
                  <a:pt x="1809033" y="56423"/>
                  <a:pt x="1808949" y="55586"/>
                </a:cubicBezTo>
                <a:cubicBezTo>
                  <a:pt x="1808866" y="54749"/>
                  <a:pt x="1809075" y="54079"/>
                  <a:pt x="1809577" y="53577"/>
                </a:cubicBezTo>
                <a:lnTo>
                  <a:pt x="1816358" y="49809"/>
                </a:lnTo>
                <a:cubicBezTo>
                  <a:pt x="1816526" y="49558"/>
                  <a:pt x="1816714" y="49098"/>
                  <a:pt x="1816923" y="48428"/>
                </a:cubicBezTo>
                <a:cubicBezTo>
                  <a:pt x="1817133" y="47758"/>
                  <a:pt x="1816274" y="46042"/>
                  <a:pt x="1814349" y="43280"/>
                </a:cubicBezTo>
                <a:lnTo>
                  <a:pt x="1810331" y="37629"/>
                </a:lnTo>
                <a:cubicBezTo>
                  <a:pt x="1808824" y="36206"/>
                  <a:pt x="1808008" y="35306"/>
                  <a:pt x="1807882" y="34929"/>
                </a:cubicBezTo>
                <a:cubicBezTo>
                  <a:pt x="1807756" y="34552"/>
                  <a:pt x="1807736" y="34155"/>
                  <a:pt x="1807819" y="33736"/>
                </a:cubicBezTo>
                <a:cubicBezTo>
                  <a:pt x="1807819" y="31978"/>
                  <a:pt x="1809368" y="31057"/>
                  <a:pt x="1812466" y="30973"/>
                </a:cubicBezTo>
                <a:cubicBezTo>
                  <a:pt x="1813052" y="30973"/>
                  <a:pt x="1814893" y="31266"/>
                  <a:pt x="1817991" y="31852"/>
                </a:cubicBezTo>
                <a:lnTo>
                  <a:pt x="1824772" y="30094"/>
                </a:lnTo>
                <a:lnTo>
                  <a:pt x="1828413" y="29843"/>
                </a:lnTo>
                <a:lnTo>
                  <a:pt x="1831050" y="28336"/>
                </a:lnTo>
                <a:lnTo>
                  <a:pt x="1835822" y="27708"/>
                </a:lnTo>
                <a:lnTo>
                  <a:pt x="1838585" y="24820"/>
                </a:lnTo>
                <a:lnTo>
                  <a:pt x="1841473" y="24946"/>
                </a:lnTo>
                <a:lnTo>
                  <a:pt x="1841975" y="23313"/>
                </a:lnTo>
                <a:cubicBezTo>
                  <a:pt x="1842143" y="22811"/>
                  <a:pt x="1842645" y="22434"/>
                  <a:pt x="1843482" y="22183"/>
                </a:cubicBezTo>
                <a:lnTo>
                  <a:pt x="1847626" y="21430"/>
                </a:lnTo>
                <a:lnTo>
                  <a:pt x="1851393" y="18918"/>
                </a:lnTo>
                <a:cubicBezTo>
                  <a:pt x="1852314" y="18416"/>
                  <a:pt x="1853361" y="18165"/>
                  <a:pt x="1854533" y="18165"/>
                </a:cubicBezTo>
                <a:close/>
                <a:moveTo>
                  <a:pt x="330972" y="16784"/>
                </a:moveTo>
                <a:cubicBezTo>
                  <a:pt x="333107" y="16700"/>
                  <a:pt x="335012" y="17160"/>
                  <a:pt x="336686" y="18165"/>
                </a:cubicBezTo>
                <a:lnTo>
                  <a:pt x="349118" y="26202"/>
                </a:lnTo>
                <a:lnTo>
                  <a:pt x="354392" y="31978"/>
                </a:lnTo>
                <a:lnTo>
                  <a:pt x="357908" y="34364"/>
                </a:lnTo>
                <a:cubicBezTo>
                  <a:pt x="358243" y="34782"/>
                  <a:pt x="358452" y="35096"/>
                  <a:pt x="358536" y="35306"/>
                </a:cubicBezTo>
                <a:cubicBezTo>
                  <a:pt x="358619" y="35515"/>
                  <a:pt x="358494" y="36415"/>
                  <a:pt x="358159" y="38006"/>
                </a:cubicBezTo>
                <a:lnTo>
                  <a:pt x="357908" y="39889"/>
                </a:lnTo>
                <a:lnTo>
                  <a:pt x="354643" y="52949"/>
                </a:lnTo>
                <a:lnTo>
                  <a:pt x="350876" y="82207"/>
                </a:lnTo>
                <a:lnTo>
                  <a:pt x="349746" y="96900"/>
                </a:lnTo>
                <a:lnTo>
                  <a:pt x="349746" y="135074"/>
                </a:lnTo>
                <a:lnTo>
                  <a:pt x="350750" y="152905"/>
                </a:lnTo>
                <a:lnTo>
                  <a:pt x="350876" y="162449"/>
                </a:lnTo>
                <a:lnTo>
                  <a:pt x="353513" y="180532"/>
                </a:lnTo>
                <a:lnTo>
                  <a:pt x="353513" y="185806"/>
                </a:lnTo>
                <a:lnTo>
                  <a:pt x="354015" y="200749"/>
                </a:lnTo>
                <a:lnTo>
                  <a:pt x="354894" y="204140"/>
                </a:lnTo>
                <a:lnTo>
                  <a:pt x="352759" y="213055"/>
                </a:lnTo>
                <a:lnTo>
                  <a:pt x="352508" y="216571"/>
                </a:lnTo>
                <a:lnTo>
                  <a:pt x="351253" y="218957"/>
                </a:lnTo>
                <a:lnTo>
                  <a:pt x="350499" y="223101"/>
                </a:lnTo>
                <a:lnTo>
                  <a:pt x="346606" y="227496"/>
                </a:lnTo>
                <a:lnTo>
                  <a:pt x="324129" y="206149"/>
                </a:lnTo>
                <a:lnTo>
                  <a:pt x="314459" y="194596"/>
                </a:lnTo>
                <a:lnTo>
                  <a:pt x="296879" y="171365"/>
                </a:lnTo>
                <a:lnTo>
                  <a:pt x="294368" y="167095"/>
                </a:lnTo>
                <a:cubicBezTo>
                  <a:pt x="293196" y="167849"/>
                  <a:pt x="292317" y="168184"/>
                  <a:pt x="291731" y="168100"/>
                </a:cubicBezTo>
                <a:cubicBezTo>
                  <a:pt x="291479" y="168100"/>
                  <a:pt x="291270" y="168016"/>
                  <a:pt x="291103" y="167849"/>
                </a:cubicBezTo>
                <a:lnTo>
                  <a:pt x="290098" y="165463"/>
                </a:lnTo>
                <a:lnTo>
                  <a:pt x="289094" y="163454"/>
                </a:lnTo>
                <a:cubicBezTo>
                  <a:pt x="289010" y="163119"/>
                  <a:pt x="289135" y="162784"/>
                  <a:pt x="289470" y="162449"/>
                </a:cubicBezTo>
                <a:cubicBezTo>
                  <a:pt x="289554" y="162282"/>
                  <a:pt x="290307" y="161989"/>
                  <a:pt x="291731" y="161570"/>
                </a:cubicBezTo>
                <a:lnTo>
                  <a:pt x="297381" y="156170"/>
                </a:lnTo>
                <a:lnTo>
                  <a:pt x="302781" y="152152"/>
                </a:lnTo>
                <a:lnTo>
                  <a:pt x="303911" y="148762"/>
                </a:lnTo>
                <a:lnTo>
                  <a:pt x="311697" y="136581"/>
                </a:lnTo>
                <a:lnTo>
                  <a:pt x="311697" y="133442"/>
                </a:lnTo>
                <a:cubicBezTo>
                  <a:pt x="310943" y="133609"/>
                  <a:pt x="310399" y="133735"/>
                  <a:pt x="310064" y="133818"/>
                </a:cubicBezTo>
                <a:lnTo>
                  <a:pt x="305418" y="136330"/>
                </a:lnTo>
                <a:cubicBezTo>
                  <a:pt x="304414" y="136832"/>
                  <a:pt x="303451" y="136623"/>
                  <a:pt x="302530" y="135702"/>
                </a:cubicBezTo>
                <a:cubicBezTo>
                  <a:pt x="301944" y="135200"/>
                  <a:pt x="301232" y="133944"/>
                  <a:pt x="300395" y="131935"/>
                </a:cubicBezTo>
                <a:lnTo>
                  <a:pt x="296502" y="123772"/>
                </a:lnTo>
                <a:cubicBezTo>
                  <a:pt x="296000" y="122349"/>
                  <a:pt x="295728" y="120654"/>
                  <a:pt x="295686" y="118687"/>
                </a:cubicBezTo>
                <a:cubicBezTo>
                  <a:pt x="295644" y="116719"/>
                  <a:pt x="296209" y="114522"/>
                  <a:pt x="297381" y="112094"/>
                </a:cubicBezTo>
                <a:lnTo>
                  <a:pt x="301651" y="103053"/>
                </a:lnTo>
                <a:cubicBezTo>
                  <a:pt x="303995" y="98113"/>
                  <a:pt x="305000" y="94995"/>
                  <a:pt x="304665" y="93697"/>
                </a:cubicBezTo>
                <a:cubicBezTo>
                  <a:pt x="304330" y="92400"/>
                  <a:pt x="303744" y="91667"/>
                  <a:pt x="302907" y="91500"/>
                </a:cubicBezTo>
                <a:cubicBezTo>
                  <a:pt x="302739" y="91500"/>
                  <a:pt x="301860" y="91793"/>
                  <a:pt x="300270" y="92379"/>
                </a:cubicBezTo>
                <a:lnTo>
                  <a:pt x="296628" y="93007"/>
                </a:lnTo>
                <a:lnTo>
                  <a:pt x="292233" y="94765"/>
                </a:lnTo>
                <a:lnTo>
                  <a:pt x="288591" y="95769"/>
                </a:lnTo>
                <a:cubicBezTo>
                  <a:pt x="287335" y="96523"/>
                  <a:pt x="286708" y="97402"/>
                  <a:pt x="286708" y="98406"/>
                </a:cubicBezTo>
                <a:lnTo>
                  <a:pt x="285829" y="116615"/>
                </a:lnTo>
                <a:lnTo>
                  <a:pt x="285954" y="123145"/>
                </a:lnTo>
                <a:lnTo>
                  <a:pt x="285703" y="138590"/>
                </a:lnTo>
                <a:lnTo>
                  <a:pt x="282564" y="161319"/>
                </a:lnTo>
                <a:lnTo>
                  <a:pt x="282313" y="162700"/>
                </a:lnTo>
                <a:lnTo>
                  <a:pt x="277917" y="177016"/>
                </a:lnTo>
                <a:lnTo>
                  <a:pt x="276285" y="180281"/>
                </a:lnTo>
                <a:lnTo>
                  <a:pt x="270885" y="193340"/>
                </a:lnTo>
                <a:lnTo>
                  <a:pt x="269253" y="195726"/>
                </a:lnTo>
                <a:lnTo>
                  <a:pt x="265235" y="200624"/>
                </a:lnTo>
                <a:lnTo>
                  <a:pt x="261718" y="206149"/>
                </a:lnTo>
                <a:lnTo>
                  <a:pt x="258202" y="210293"/>
                </a:lnTo>
                <a:cubicBezTo>
                  <a:pt x="256947" y="211800"/>
                  <a:pt x="256068" y="212720"/>
                  <a:pt x="255565" y="213055"/>
                </a:cubicBezTo>
                <a:lnTo>
                  <a:pt x="252803" y="214437"/>
                </a:lnTo>
                <a:cubicBezTo>
                  <a:pt x="251045" y="215441"/>
                  <a:pt x="249935" y="215964"/>
                  <a:pt x="249475" y="216006"/>
                </a:cubicBezTo>
                <a:cubicBezTo>
                  <a:pt x="249015" y="216048"/>
                  <a:pt x="248115" y="215483"/>
                  <a:pt x="246775" y="214311"/>
                </a:cubicBezTo>
                <a:cubicBezTo>
                  <a:pt x="245938" y="213725"/>
                  <a:pt x="245478" y="213181"/>
                  <a:pt x="245394" y="212679"/>
                </a:cubicBezTo>
                <a:cubicBezTo>
                  <a:pt x="245394" y="212595"/>
                  <a:pt x="245394" y="212386"/>
                  <a:pt x="245394" y="212051"/>
                </a:cubicBezTo>
                <a:cubicBezTo>
                  <a:pt x="245394" y="211716"/>
                  <a:pt x="245394" y="211444"/>
                  <a:pt x="245394" y="211234"/>
                </a:cubicBezTo>
                <a:cubicBezTo>
                  <a:pt x="245394" y="211025"/>
                  <a:pt x="245394" y="210753"/>
                  <a:pt x="245394" y="210418"/>
                </a:cubicBezTo>
                <a:lnTo>
                  <a:pt x="245394" y="210042"/>
                </a:lnTo>
                <a:cubicBezTo>
                  <a:pt x="245394" y="209372"/>
                  <a:pt x="245394" y="208932"/>
                  <a:pt x="245394" y="208723"/>
                </a:cubicBezTo>
                <a:cubicBezTo>
                  <a:pt x="245394" y="208514"/>
                  <a:pt x="245394" y="208179"/>
                  <a:pt x="245394" y="207718"/>
                </a:cubicBezTo>
                <a:cubicBezTo>
                  <a:pt x="245394" y="207258"/>
                  <a:pt x="246105" y="206065"/>
                  <a:pt x="247529" y="204140"/>
                </a:cubicBezTo>
                <a:lnTo>
                  <a:pt x="252552" y="197107"/>
                </a:lnTo>
                <a:cubicBezTo>
                  <a:pt x="253975" y="195182"/>
                  <a:pt x="255105" y="193068"/>
                  <a:pt x="255942" y="190766"/>
                </a:cubicBezTo>
                <a:cubicBezTo>
                  <a:pt x="256779" y="188464"/>
                  <a:pt x="257240" y="187062"/>
                  <a:pt x="257323" y="186559"/>
                </a:cubicBezTo>
                <a:lnTo>
                  <a:pt x="257323" y="184299"/>
                </a:lnTo>
                <a:lnTo>
                  <a:pt x="259584" y="180657"/>
                </a:lnTo>
                <a:lnTo>
                  <a:pt x="259458" y="179402"/>
                </a:lnTo>
                <a:cubicBezTo>
                  <a:pt x="259374" y="179318"/>
                  <a:pt x="259374" y="179109"/>
                  <a:pt x="259458" y="178774"/>
                </a:cubicBezTo>
                <a:cubicBezTo>
                  <a:pt x="259458" y="177267"/>
                  <a:pt x="259751" y="175969"/>
                  <a:pt x="260337" y="174881"/>
                </a:cubicBezTo>
                <a:lnTo>
                  <a:pt x="262095" y="171616"/>
                </a:lnTo>
                <a:lnTo>
                  <a:pt x="262472" y="167472"/>
                </a:lnTo>
                <a:lnTo>
                  <a:pt x="264481" y="161947"/>
                </a:lnTo>
                <a:lnTo>
                  <a:pt x="264355" y="159686"/>
                </a:lnTo>
                <a:lnTo>
                  <a:pt x="265862" y="155417"/>
                </a:lnTo>
                <a:lnTo>
                  <a:pt x="266490" y="150394"/>
                </a:lnTo>
                <a:lnTo>
                  <a:pt x="267997" y="138967"/>
                </a:lnTo>
                <a:lnTo>
                  <a:pt x="269630" y="102802"/>
                </a:lnTo>
                <a:lnTo>
                  <a:pt x="269002" y="99286"/>
                </a:lnTo>
                <a:lnTo>
                  <a:pt x="269378" y="83840"/>
                </a:lnTo>
                <a:lnTo>
                  <a:pt x="271136" y="66511"/>
                </a:lnTo>
                <a:lnTo>
                  <a:pt x="272141" y="61237"/>
                </a:lnTo>
                <a:cubicBezTo>
                  <a:pt x="272141" y="60818"/>
                  <a:pt x="272204" y="59730"/>
                  <a:pt x="272329" y="57972"/>
                </a:cubicBezTo>
                <a:cubicBezTo>
                  <a:pt x="272455" y="56214"/>
                  <a:pt x="272518" y="55000"/>
                  <a:pt x="272518" y="54330"/>
                </a:cubicBezTo>
                <a:cubicBezTo>
                  <a:pt x="272434" y="53577"/>
                  <a:pt x="272308" y="52865"/>
                  <a:pt x="272141" y="52195"/>
                </a:cubicBezTo>
                <a:lnTo>
                  <a:pt x="269127" y="46921"/>
                </a:lnTo>
                <a:lnTo>
                  <a:pt x="267369" y="42275"/>
                </a:lnTo>
                <a:cubicBezTo>
                  <a:pt x="266365" y="40433"/>
                  <a:pt x="265883" y="39157"/>
                  <a:pt x="265925" y="38445"/>
                </a:cubicBezTo>
                <a:cubicBezTo>
                  <a:pt x="265967" y="37733"/>
                  <a:pt x="266323" y="37085"/>
                  <a:pt x="266993" y="36499"/>
                </a:cubicBezTo>
                <a:lnTo>
                  <a:pt x="274527" y="39261"/>
                </a:lnTo>
                <a:lnTo>
                  <a:pt x="277164" y="39889"/>
                </a:lnTo>
                <a:cubicBezTo>
                  <a:pt x="277164" y="39973"/>
                  <a:pt x="277478" y="40350"/>
                  <a:pt x="278106" y="41019"/>
                </a:cubicBezTo>
                <a:cubicBezTo>
                  <a:pt x="278734" y="41689"/>
                  <a:pt x="280848" y="43301"/>
                  <a:pt x="284447" y="45854"/>
                </a:cubicBezTo>
                <a:cubicBezTo>
                  <a:pt x="288047" y="48407"/>
                  <a:pt x="290433" y="50542"/>
                  <a:pt x="291605" y="52258"/>
                </a:cubicBezTo>
                <a:cubicBezTo>
                  <a:pt x="292777" y="53974"/>
                  <a:pt x="293447" y="55649"/>
                  <a:pt x="293614" y="57281"/>
                </a:cubicBezTo>
                <a:cubicBezTo>
                  <a:pt x="293782" y="58914"/>
                  <a:pt x="293865" y="59813"/>
                  <a:pt x="293865" y="59981"/>
                </a:cubicBezTo>
                <a:lnTo>
                  <a:pt x="291479" y="73920"/>
                </a:lnTo>
                <a:lnTo>
                  <a:pt x="291982" y="75301"/>
                </a:lnTo>
                <a:lnTo>
                  <a:pt x="293237" y="75301"/>
                </a:lnTo>
                <a:lnTo>
                  <a:pt x="308181" y="65004"/>
                </a:lnTo>
                <a:cubicBezTo>
                  <a:pt x="310525" y="63413"/>
                  <a:pt x="312785" y="63246"/>
                  <a:pt x="314962" y="64502"/>
                </a:cubicBezTo>
                <a:lnTo>
                  <a:pt x="317850" y="66762"/>
                </a:lnTo>
                <a:lnTo>
                  <a:pt x="321617" y="69399"/>
                </a:lnTo>
                <a:lnTo>
                  <a:pt x="323501" y="71785"/>
                </a:lnTo>
                <a:lnTo>
                  <a:pt x="325761" y="73794"/>
                </a:lnTo>
                <a:cubicBezTo>
                  <a:pt x="326012" y="74213"/>
                  <a:pt x="326221" y="74673"/>
                  <a:pt x="326389" y="75175"/>
                </a:cubicBezTo>
                <a:lnTo>
                  <a:pt x="326766" y="79068"/>
                </a:lnTo>
                <a:cubicBezTo>
                  <a:pt x="326933" y="80742"/>
                  <a:pt x="327017" y="81705"/>
                  <a:pt x="327017" y="81956"/>
                </a:cubicBezTo>
                <a:lnTo>
                  <a:pt x="326012" y="84593"/>
                </a:lnTo>
                <a:lnTo>
                  <a:pt x="321743" y="99537"/>
                </a:lnTo>
                <a:lnTo>
                  <a:pt x="317473" y="111968"/>
                </a:lnTo>
                <a:cubicBezTo>
                  <a:pt x="317473" y="112722"/>
                  <a:pt x="317557" y="113350"/>
                  <a:pt x="317724" y="113852"/>
                </a:cubicBezTo>
                <a:lnTo>
                  <a:pt x="327519" y="123145"/>
                </a:lnTo>
                <a:lnTo>
                  <a:pt x="329403" y="127540"/>
                </a:lnTo>
                <a:lnTo>
                  <a:pt x="330784" y="129925"/>
                </a:lnTo>
                <a:cubicBezTo>
                  <a:pt x="331035" y="130595"/>
                  <a:pt x="331182" y="131391"/>
                  <a:pt x="331224" y="132311"/>
                </a:cubicBezTo>
                <a:cubicBezTo>
                  <a:pt x="331265" y="133232"/>
                  <a:pt x="331035" y="135074"/>
                  <a:pt x="330533" y="137837"/>
                </a:cubicBezTo>
                <a:cubicBezTo>
                  <a:pt x="330114" y="139678"/>
                  <a:pt x="329779" y="140892"/>
                  <a:pt x="329528" y="141478"/>
                </a:cubicBezTo>
                <a:lnTo>
                  <a:pt x="326012" y="145748"/>
                </a:lnTo>
                <a:lnTo>
                  <a:pt x="323124" y="150143"/>
                </a:lnTo>
                <a:lnTo>
                  <a:pt x="315213" y="159184"/>
                </a:lnTo>
                <a:lnTo>
                  <a:pt x="312199" y="163077"/>
                </a:lnTo>
                <a:cubicBezTo>
                  <a:pt x="311278" y="164165"/>
                  <a:pt x="310357" y="164835"/>
                  <a:pt x="309436" y="165086"/>
                </a:cubicBezTo>
                <a:lnTo>
                  <a:pt x="304665" y="166467"/>
                </a:lnTo>
                <a:lnTo>
                  <a:pt x="303786" y="168979"/>
                </a:lnTo>
                <a:cubicBezTo>
                  <a:pt x="302948" y="168979"/>
                  <a:pt x="302425" y="169063"/>
                  <a:pt x="302216" y="169230"/>
                </a:cubicBezTo>
                <a:cubicBezTo>
                  <a:pt x="302007" y="169398"/>
                  <a:pt x="301818" y="169670"/>
                  <a:pt x="301651" y="170046"/>
                </a:cubicBezTo>
                <a:cubicBezTo>
                  <a:pt x="301483" y="170423"/>
                  <a:pt x="302362" y="171281"/>
                  <a:pt x="304288" y="172621"/>
                </a:cubicBezTo>
                <a:lnTo>
                  <a:pt x="308181" y="176890"/>
                </a:lnTo>
                <a:cubicBezTo>
                  <a:pt x="308767" y="177644"/>
                  <a:pt x="309436" y="177309"/>
                  <a:pt x="310190" y="175886"/>
                </a:cubicBezTo>
                <a:lnTo>
                  <a:pt x="320361" y="184424"/>
                </a:lnTo>
                <a:lnTo>
                  <a:pt x="328524" y="187941"/>
                </a:lnTo>
                <a:cubicBezTo>
                  <a:pt x="331705" y="189447"/>
                  <a:pt x="333588" y="190117"/>
                  <a:pt x="334174" y="189950"/>
                </a:cubicBezTo>
                <a:lnTo>
                  <a:pt x="335681" y="189573"/>
                </a:lnTo>
                <a:lnTo>
                  <a:pt x="335807" y="169732"/>
                </a:lnTo>
                <a:lnTo>
                  <a:pt x="334300" y="157426"/>
                </a:lnTo>
                <a:lnTo>
                  <a:pt x="333044" y="121386"/>
                </a:lnTo>
                <a:lnTo>
                  <a:pt x="333170" y="78064"/>
                </a:lnTo>
                <a:lnTo>
                  <a:pt x="333547" y="51442"/>
                </a:lnTo>
                <a:cubicBezTo>
                  <a:pt x="333547" y="49182"/>
                  <a:pt x="333735" y="47026"/>
                  <a:pt x="334112" y="44975"/>
                </a:cubicBezTo>
                <a:cubicBezTo>
                  <a:pt x="334488" y="42924"/>
                  <a:pt x="334572" y="40915"/>
                  <a:pt x="334363" y="38947"/>
                </a:cubicBezTo>
                <a:cubicBezTo>
                  <a:pt x="334154" y="36980"/>
                  <a:pt x="333463" y="35954"/>
                  <a:pt x="332291" y="35871"/>
                </a:cubicBezTo>
                <a:lnTo>
                  <a:pt x="329528" y="37378"/>
                </a:lnTo>
                <a:lnTo>
                  <a:pt x="327268" y="38382"/>
                </a:lnTo>
                <a:lnTo>
                  <a:pt x="318603" y="43656"/>
                </a:lnTo>
                <a:cubicBezTo>
                  <a:pt x="316176" y="45163"/>
                  <a:pt x="314585" y="46021"/>
                  <a:pt x="313832" y="46231"/>
                </a:cubicBezTo>
                <a:cubicBezTo>
                  <a:pt x="313078" y="46440"/>
                  <a:pt x="310441" y="46503"/>
                  <a:pt x="305920" y="46419"/>
                </a:cubicBezTo>
                <a:lnTo>
                  <a:pt x="298135" y="45666"/>
                </a:lnTo>
                <a:cubicBezTo>
                  <a:pt x="297298" y="45666"/>
                  <a:pt x="296419" y="45624"/>
                  <a:pt x="295498" y="45540"/>
                </a:cubicBezTo>
                <a:cubicBezTo>
                  <a:pt x="293572" y="45540"/>
                  <a:pt x="291772" y="45917"/>
                  <a:pt x="290098" y="46670"/>
                </a:cubicBezTo>
                <a:cubicBezTo>
                  <a:pt x="291354" y="41229"/>
                  <a:pt x="293614" y="37378"/>
                  <a:pt x="296879" y="35117"/>
                </a:cubicBezTo>
                <a:lnTo>
                  <a:pt x="313455" y="23816"/>
                </a:lnTo>
                <a:lnTo>
                  <a:pt x="316720" y="22937"/>
                </a:lnTo>
                <a:lnTo>
                  <a:pt x="319985" y="20676"/>
                </a:lnTo>
                <a:lnTo>
                  <a:pt x="322371" y="19546"/>
                </a:lnTo>
                <a:lnTo>
                  <a:pt x="326389" y="17411"/>
                </a:lnTo>
                <a:cubicBezTo>
                  <a:pt x="327310" y="17077"/>
                  <a:pt x="328838" y="16867"/>
                  <a:pt x="330972" y="16784"/>
                </a:cubicBezTo>
                <a:close/>
                <a:moveTo>
                  <a:pt x="582308" y="13895"/>
                </a:moveTo>
                <a:cubicBezTo>
                  <a:pt x="584485" y="13812"/>
                  <a:pt x="587331" y="14858"/>
                  <a:pt x="590847" y="17035"/>
                </a:cubicBezTo>
                <a:cubicBezTo>
                  <a:pt x="594363" y="19211"/>
                  <a:pt x="596749" y="21179"/>
                  <a:pt x="598005" y="22937"/>
                </a:cubicBezTo>
                <a:lnTo>
                  <a:pt x="601521" y="29969"/>
                </a:lnTo>
                <a:cubicBezTo>
                  <a:pt x="603028" y="32480"/>
                  <a:pt x="603823" y="33778"/>
                  <a:pt x="603907" y="33862"/>
                </a:cubicBezTo>
                <a:lnTo>
                  <a:pt x="604660" y="41019"/>
                </a:lnTo>
                <a:lnTo>
                  <a:pt x="605539" y="43656"/>
                </a:lnTo>
                <a:cubicBezTo>
                  <a:pt x="606293" y="46252"/>
                  <a:pt x="606921" y="47675"/>
                  <a:pt x="607423" y="47926"/>
                </a:cubicBezTo>
                <a:lnTo>
                  <a:pt x="612571" y="48428"/>
                </a:lnTo>
                <a:cubicBezTo>
                  <a:pt x="612906" y="48596"/>
                  <a:pt x="614036" y="49265"/>
                  <a:pt x="615962" y="50437"/>
                </a:cubicBezTo>
                <a:lnTo>
                  <a:pt x="620859" y="53326"/>
                </a:lnTo>
                <a:cubicBezTo>
                  <a:pt x="621278" y="53744"/>
                  <a:pt x="622345" y="55146"/>
                  <a:pt x="624061" y="57532"/>
                </a:cubicBezTo>
                <a:cubicBezTo>
                  <a:pt x="625778" y="59918"/>
                  <a:pt x="626636" y="61488"/>
                  <a:pt x="626636" y="62241"/>
                </a:cubicBezTo>
                <a:cubicBezTo>
                  <a:pt x="626552" y="63748"/>
                  <a:pt x="625882" y="64878"/>
                  <a:pt x="624627" y="65632"/>
                </a:cubicBezTo>
                <a:cubicBezTo>
                  <a:pt x="623371" y="66385"/>
                  <a:pt x="619938" y="66741"/>
                  <a:pt x="614329" y="66699"/>
                </a:cubicBezTo>
                <a:cubicBezTo>
                  <a:pt x="608720" y="66657"/>
                  <a:pt x="605539" y="67181"/>
                  <a:pt x="604786" y="68269"/>
                </a:cubicBezTo>
                <a:lnTo>
                  <a:pt x="603781" y="75301"/>
                </a:lnTo>
                <a:lnTo>
                  <a:pt x="602651" y="78064"/>
                </a:lnTo>
                <a:lnTo>
                  <a:pt x="602274" y="79696"/>
                </a:lnTo>
                <a:cubicBezTo>
                  <a:pt x="601772" y="81538"/>
                  <a:pt x="601563" y="82542"/>
                  <a:pt x="601646" y="82710"/>
                </a:cubicBezTo>
                <a:cubicBezTo>
                  <a:pt x="601646" y="83045"/>
                  <a:pt x="601730" y="83652"/>
                  <a:pt x="601898" y="84531"/>
                </a:cubicBezTo>
                <a:cubicBezTo>
                  <a:pt x="602065" y="85410"/>
                  <a:pt x="602191" y="86100"/>
                  <a:pt x="602274" y="86603"/>
                </a:cubicBezTo>
                <a:cubicBezTo>
                  <a:pt x="602274" y="87021"/>
                  <a:pt x="602232" y="87440"/>
                  <a:pt x="602149" y="87858"/>
                </a:cubicBezTo>
                <a:lnTo>
                  <a:pt x="600516" y="94639"/>
                </a:lnTo>
                <a:lnTo>
                  <a:pt x="601144" y="96900"/>
                </a:lnTo>
                <a:cubicBezTo>
                  <a:pt x="601144" y="97067"/>
                  <a:pt x="600914" y="97758"/>
                  <a:pt x="600454" y="98972"/>
                </a:cubicBezTo>
                <a:cubicBezTo>
                  <a:pt x="599993" y="100185"/>
                  <a:pt x="599784" y="101734"/>
                  <a:pt x="599826" y="103618"/>
                </a:cubicBezTo>
                <a:cubicBezTo>
                  <a:pt x="599868" y="105501"/>
                  <a:pt x="599700" y="107511"/>
                  <a:pt x="599323" y="109645"/>
                </a:cubicBezTo>
                <a:cubicBezTo>
                  <a:pt x="598947" y="111780"/>
                  <a:pt x="598800" y="113057"/>
                  <a:pt x="598884" y="113475"/>
                </a:cubicBezTo>
                <a:lnTo>
                  <a:pt x="599386" y="116238"/>
                </a:lnTo>
                <a:lnTo>
                  <a:pt x="598382" y="120131"/>
                </a:lnTo>
                <a:cubicBezTo>
                  <a:pt x="598298" y="120549"/>
                  <a:pt x="598361" y="121177"/>
                  <a:pt x="598570" y="122014"/>
                </a:cubicBezTo>
                <a:cubicBezTo>
                  <a:pt x="598779" y="122852"/>
                  <a:pt x="598926" y="123668"/>
                  <a:pt x="599010" y="124463"/>
                </a:cubicBezTo>
                <a:cubicBezTo>
                  <a:pt x="599093" y="125258"/>
                  <a:pt x="598926" y="126786"/>
                  <a:pt x="598507" y="129046"/>
                </a:cubicBezTo>
                <a:cubicBezTo>
                  <a:pt x="598256" y="130051"/>
                  <a:pt x="598130" y="130763"/>
                  <a:pt x="598130" y="131181"/>
                </a:cubicBezTo>
                <a:lnTo>
                  <a:pt x="598382" y="140599"/>
                </a:lnTo>
                <a:cubicBezTo>
                  <a:pt x="598130" y="144199"/>
                  <a:pt x="598298" y="146250"/>
                  <a:pt x="598884" y="146752"/>
                </a:cubicBezTo>
                <a:cubicBezTo>
                  <a:pt x="599470" y="147255"/>
                  <a:pt x="600098" y="147548"/>
                  <a:pt x="600768" y="147631"/>
                </a:cubicBezTo>
                <a:cubicBezTo>
                  <a:pt x="601772" y="147883"/>
                  <a:pt x="603153" y="147799"/>
                  <a:pt x="604911" y="147380"/>
                </a:cubicBezTo>
                <a:lnTo>
                  <a:pt x="608302" y="145748"/>
                </a:lnTo>
                <a:lnTo>
                  <a:pt x="615962" y="145622"/>
                </a:lnTo>
                <a:cubicBezTo>
                  <a:pt x="616381" y="145622"/>
                  <a:pt x="616715" y="145538"/>
                  <a:pt x="616967" y="145371"/>
                </a:cubicBezTo>
                <a:lnTo>
                  <a:pt x="618097" y="143990"/>
                </a:lnTo>
                <a:cubicBezTo>
                  <a:pt x="618097" y="143990"/>
                  <a:pt x="618704" y="144199"/>
                  <a:pt x="619918" y="144618"/>
                </a:cubicBezTo>
                <a:cubicBezTo>
                  <a:pt x="621131" y="145036"/>
                  <a:pt x="623036" y="144911"/>
                  <a:pt x="625631" y="144241"/>
                </a:cubicBezTo>
                <a:lnTo>
                  <a:pt x="633165" y="144115"/>
                </a:lnTo>
                <a:lnTo>
                  <a:pt x="637058" y="142483"/>
                </a:lnTo>
                <a:cubicBezTo>
                  <a:pt x="638984" y="141729"/>
                  <a:pt x="642332" y="141353"/>
                  <a:pt x="647104" y="141353"/>
                </a:cubicBezTo>
                <a:cubicBezTo>
                  <a:pt x="651625" y="141436"/>
                  <a:pt x="654555" y="142357"/>
                  <a:pt x="655894" y="144115"/>
                </a:cubicBezTo>
                <a:lnTo>
                  <a:pt x="657401" y="147506"/>
                </a:lnTo>
                <a:lnTo>
                  <a:pt x="662048" y="153282"/>
                </a:lnTo>
                <a:cubicBezTo>
                  <a:pt x="662550" y="154203"/>
                  <a:pt x="662801" y="155082"/>
                  <a:pt x="662801" y="155919"/>
                </a:cubicBezTo>
                <a:cubicBezTo>
                  <a:pt x="662717" y="156840"/>
                  <a:pt x="662194" y="158117"/>
                  <a:pt x="661231" y="159749"/>
                </a:cubicBezTo>
                <a:cubicBezTo>
                  <a:pt x="660268" y="161382"/>
                  <a:pt x="658448" y="162324"/>
                  <a:pt x="655769" y="162575"/>
                </a:cubicBezTo>
                <a:cubicBezTo>
                  <a:pt x="654513" y="162742"/>
                  <a:pt x="652525" y="162512"/>
                  <a:pt x="649804" y="161884"/>
                </a:cubicBezTo>
                <a:cubicBezTo>
                  <a:pt x="647083" y="161256"/>
                  <a:pt x="645095" y="161026"/>
                  <a:pt x="643839" y="161193"/>
                </a:cubicBezTo>
                <a:lnTo>
                  <a:pt x="626510" y="163579"/>
                </a:lnTo>
                <a:lnTo>
                  <a:pt x="622869" y="162072"/>
                </a:lnTo>
                <a:lnTo>
                  <a:pt x="617971" y="161947"/>
                </a:lnTo>
                <a:lnTo>
                  <a:pt x="615460" y="159561"/>
                </a:lnTo>
                <a:cubicBezTo>
                  <a:pt x="615209" y="159477"/>
                  <a:pt x="613995" y="159310"/>
                  <a:pt x="611818" y="159059"/>
                </a:cubicBezTo>
                <a:lnTo>
                  <a:pt x="602400" y="160063"/>
                </a:lnTo>
                <a:cubicBezTo>
                  <a:pt x="600140" y="160147"/>
                  <a:pt x="598779" y="160335"/>
                  <a:pt x="598319" y="160628"/>
                </a:cubicBezTo>
                <a:cubicBezTo>
                  <a:pt x="597858" y="160921"/>
                  <a:pt x="597503" y="161277"/>
                  <a:pt x="597251" y="161696"/>
                </a:cubicBezTo>
                <a:cubicBezTo>
                  <a:pt x="597000" y="162114"/>
                  <a:pt x="596728" y="163914"/>
                  <a:pt x="596435" y="167095"/>
                </a:cubicBezTo>
                <a:cubicBezTo>
                  <a:pt x="596142" y="170277"/>
                  <a:pt x="594865" y="173332"/>
                  <a:pt x="592605" y="176262"/>
                </a:cubicBezTo>
                <a:cubicBezTo>
                  <a:pt x="590345" y="179192"/>
                  <a:pt x="588043" y="180699"/>
                  <a:pt x="585699" y="180783"/>
                </a:cubicBezTo>
                <a:cubicBezTo>
                  <a:pt x="584861" y="180867"/>
                  <a:pt x="583962" y="180699"/>
                  <a:pt x="582999" y="180281"/>
                </a:cubicBezTo>
                <a:cubicBezTo>
                  <a:pt x="582036" y="179862"/>
                  <a:pt x="581199" y="179171"/>
                  <a:pt x="580487" y="178209"/>
                </a:cubicBezTo>
                <a:cubicBezTo>
                  <a:pt x="579776" y="177246"/>
                  <a:pt x="579336" y="175927"/>
                  <a:pt x="579169" y="174253"/>
                </a:cubicBezTo>
                <a:cubicBezTo>
                  <a:pt x="579001" y="172579"/>
                  <a:pt x="578918" y="171700"/>
                  <a:pt x="578918" y="171616"/>
                </a:cubicBezTo>
                <a:lnTo>
                  <a:pt x="576657" y="168602"/>
                </a:lnTo>
                <a:lnTo>
                  <a:pt x="576155" y="165840"/>
                </a:lnTo>
                <a:cubicBezTo>
                  <a:pt x="575820" y="165421"/>
                  <a:pt x="575276" y="165128"/>
                  <a:pt x="574523" y="164961"/>
                </a:cubicBezTo>
                <a:cubicBezTo>
                  <a:pt x="573853" y="164877"/>
                  <a:pt x="572095" y="165254"/>
                  <a:pt x="569248" y="166091"/>
                </a:cubicBezTo>
                <a:lnTo>
                  <a:pt x="561714" y="167723"/>
                </a:lnTo>
                <a:cubicBezTo>
                  <a:pt x="561630" y="167807"/>
                  <a:pt x="560668" y="168435"/>
                  <a:pt x="558826" y="169607"/>
                </a:cubicBezTo>
                <a:cubicBezTo>
                  <a:pt x="556984" y="170779"/>
                  <a:pt x="555854" y="171407"/>
                  <a:pt x="555435" y="171490"/>
                </a:cubicBezTo>
                <a:lnTo>
                  <a:pt x="549157" y="171114"/>
                </a:lnTo>
                <a:cubicBezTo>
                  <a:pt x="548738" y="171114"/>
                  <a:pt x="545892" y="172035"/>
                  <a:pt x="540618" y="173876"/>
                </a:cubicBezTo>
                <a:lnTo>
                  <a:pt x="521154" y="180657"/>
                </a:lnTo>
                <a:lnTo>
                  <a:pt x="519019" y="180783"/>
                </a:lnTo>
                <a:cubicBezTo>
                  <a:pt x="518014" y="180867"/>
                  <a:pt x="516089" y="181620"/>
                  <a:pt x="513243" y="183043"/>
                </a:cubicBezTo>
                <a:lnTo>
                  <a:pt x="499304" y="188066"/>
                </a:lnTo>
                <a:lnTo>
                  <a:pt x="492397" y="191205"/>
                </a:lnTo>
                <a:lnTo>
                  <a:pt x="482854" y="193466"/>
                </a:lnTo>
                <a:cubicBezTo>
                  <a:pt x="478249" y="195056"/>
                  <a:pt x="475738" y="195810"/>
                  <a:pt x="475319" y="195726"/>
                </a:cubicBezTo>
                <a:cubicBezTo>
                  <a:pt x="474231" y="195726"/>
                  <a:pt x="471950" y="195015"/>
                  <a:pt x="468476" y="193591"/>
                </a:cubicBezTo>
                <a:cubicBezTo>
                  <a:pt x="465001" y="192168"/>
                  <a:pt x="462950" y="191017"/>
                  <a:pt x="462322" y="190138"/>
                </a:cubicBezTo>
                <a:cubicBezTo>
                  <a:pt x="461695" y="189259"/>
                  <a:pt x="461381" y="188234"/>
                  <a:pt x="461381" y="187062"/>
                </a:cubicBezTo>
                <a:cubicBezTo>
                  <a:pt x="461381" y="185890"/>
                  <a:pt x="461715" y="184592"/>
                  <a:pt x="462385" y="183169"/>
                </a:cubicBezTo>
                <a:cubicBezTo>
                  <a:pt x="462720" y="182499"/>
                  <a:pt x="463097" y="182039"/>
                  <a:pt x="463515" y="181787"/>
                </a:cubicBezTo>
                <a:cubicBezTo>
                  <a:pt x="463934" y="181536"/>
                  <a:pt x="465148" y="181411"/>
                  <a:pt x="467157" y="181411"/>
                </a:cubicBezTo>
                <a:cubicBezTo>
                  <a:pt x="467994" y="181494"/>
                  <a:pt x="468538" y="181536"/>
                  <a:pt x="468790" y="181536"/>
                </a:cubicBezTo>
                <a:lnTo>
                  <a:pt x="471301" y="182290"/>
                </a:lnTo>
                <a:cubicBezTo>
                  <a:pt x="471385" y="182290"/>
                  <a:pt x="471761" y="182164"/>
                  <a:pt x="472431" y="181913"/>
                </a:cubicBezTo>
                <a:lnTo>
                  <a:pt x="497044" y="172369"/>
                </a:lnTo>
                <a:lnTo>
                  <a:pt x="503322" y="170863"/>
                </a:lnTo>
                <a:lnTo>
                  <a:pt x="510606" y="168602"/>
                </a:lnTo>
                <a:lnTo>
                  <a:pt x="514750" y="168225"/>
                </a:lnTo>
                <a:lnTo>
                  <a:pt x="518140" y="166719"/>
                </a:lnTo>
                <a:lnTo>
                  <a:pt x="522535" y="165840"/>
                </a:lnTo>
                <a:lnTo>
                  <a:pt x="528311" y="163830"/>
                </a:lnTo>
                <a:lnTo>
                  <a:pt x="532079" y="163203"/>
                </a:lnTo>
                <a:cubicBezTo>
                  <a:pt x="532665" y="163035"/>
                  <a:pt x="533648" y="162491"/>
                  <a:pt x="535030" y="161570"/>
                </a:cubicBezTo>
                <a:cubicBezTo>
                  <a:pt x="536411" y="160649"/>
                  <a:pt x="537018" y="159812"/>
                  <a:pt x="536850" y="159059"/>
                </a:cubicBezTo>
                <a:cubicBezTo>
                  <a:pt x="536683" y="158556"/>
                  <a:pt x="536160" y="158096"/>
                  <a:pt x="535281" y="157677"/>
                </a:cubicBezTo>
                <a:cubicBezTo>
                  <a:pt x="534402" y="157259"/>
                  <a:pt x="533544" y="157175"/>
                  <a:pt x="532707" y="157426"/>
                </a:cubicBezTo>
                <a:lnTo>
                  <a:pt x="512238" y="164082"/>
                </a:lnTo>
                <a:lnTo>
                  <a:pt x="503197" y="167095"/>
                </a:lnTo>
                <a:lnTo>
                  <a:pt x="502067" y="166970"/>
                </a:lnTo>
                <a:cubicBezTo>
                  <a:pt x="502485" y="166384"/>
                  <a:pt x="502799" y="165965"/>
                  <a:pt x="503008" y="165714"/>
                </a:cubicBezTo>
                <a:cubicBezTo>
                  <a:pt x="503218" y="165463"/>
                  <a:pt x="506755" y="163872"/>
                  <a:pt x="513619" y="160942"/>
                </a:cubicBezTo>
                <a:lnTo>
                  <a:pt x="527684" y="155040"/>
                </a:lnTo>
                <a:cubicBezTo>
                  <a:pt x="531200" y="153617"/>
                  <a:pt x="533125" y="152445"/>
                  <a:pt x="533460" y="151524"/>
                </a:cubicBezTo>
                <a:lnTo>
                  <a:pt x="533837" y="149515"/>
                </a:lnTo>
                <a:cubicBezTo>
                  <a:pt x="533920" y="148845"/>
                  <a:pt x="534004" y="148469"/>
                  <a:pt x="534088" y="148385"/>
                </a:cubicBezTo>
                <a:lnTo>
                  <a:pt x="533083" y="145748"/>
                </a:lnTo>
                <a:lnTo>
                  <a:pt x="533586" y="142357"/>
                </a:lnTo>
                <a:cubicBezTo>
                  <a:pt x="533502" y="142190"/>
                  <a:pt x="533272" y="141646"/>
                  <a:pt x="532895" y="140725"/>
                </a:cubicBezTo>
                <a:cubicBezTo>
                  <a:pt x="532518" y="139804"/>
                  <a:pt x="532330" y="137251"/>
                  <a:pt x="532330" y="133065"/>
                </a:cubicBezTo>
                <a:lnTo>
                  <a:pt x="532204" y="124777"/>
                </a:lnTo>
                <a:cubicBezTo>
                  <a:pt x="532372" y="123186"/>
                  <a:pt x="532455" y="122182"/>
                  <a:pt x="532455" y="121763"/>
                </a:cubicBezTo>
                <a:lnTo>
                  <a:pt x="531953" y="119754"/>
                </a:lnTo>
                <a:lnTo>
                  <a:pt x="532707" y="116364"/>
                </a:lnTo>
                <a:lnTo>
                  <a:pt x="531953" y="113978"/>
                </a:lnTo>
                <a:lnTo>
                  <a:pt x="532832" y="111215"/>
                </a:lnTo>
                <a:lnTo>
                  <a:pt x="532581" y="108955"/>
                </a:lnTo>
                <a:cubicBezTo>
                  <a:pt x="532581" y="108955"/>
                  <a:pt x="532790" y="108264"/>
                  <a:pt x="533209" y="106883"/>
                </a:cubicBezTo>
                <a:cubicBezTo>
                  <a:pt x="533627" y="105501"/>
                  <a:pt x="533418" y="104350"/>
                  <a:pt x="532581" y="103429"/>
                </a:cubicBezTo>
                <a:cubicBezTo>
                  <a:pt x="532162" y="103095"/>
                  <a:pt x="531534" y="102802"/>
                  <a:pt x="530697" y="102550"/>
                </a:cubicBezTo>
                <a:lnTo>
                  <a:pt x="523665" y="101295"/>
                </a:lnTo>
                <a:cubicBezTo>
                  <a:pt x="522828" y="101127"/>
                  <a:pt x="520840" y="100332"/>
                  <a:pt x="517701" y="98909"/>
                </a:cubicBezTo>
                <a:cubicBezTo>
                  <a:pt x="514561" y="97486"/>
                  <a:pt x="512405" y="96293"/>
                  <a:pt x="511233" y="95330"/>
                </a:cubicBezTo>
                <a:cubicBezTo>
                  <a:pt x="510061" y="94367"/>
                  <a:pt x="508387" y="92630"/>
                  <a:pt x="506211" y="90119"/>
                </a:cubicBezTo>
                <a:lnTo>
                  <a:pt x="499681" y="82961"/>
                </a:lnTo>
                <a:cubicBezTo>
                  <a:pt x="499178" y="82459"/>
                  <a:pt x="498948" y="82061"/>
                  <a:pt x="498990" y="81768"/>
                </a:cubicBezTo>
                <a:cubicBezTo>
                  <a:pt x="499032" y="81475"/>
                  <a:pt x="499178" y="81161"/>
                  <a:pt x="499430" y="80826"/>
                </a:cubicBezTo>
                <a:lnTo>
                  <a:pt x="506838" y="82835"/>
                </a:lnTo>
                <a:lnTo>
                  <a:pt x="509224" y="82459"/>
                </a:lnTo>
                <a:lnTo>
                  <a:pt x="512866" y="82835"/>
                </a:lnTo>
                <a:cubicBezTo>
                  <a:pt x="513033" y="82919"/>
                  <a:pt x="513326" y="82919"/>
                  <a:pt x="513745" y="82835"/>
                </a:cubicBezTo>
                <a:cubicBezTo>
                  <a:pt x="515001" y="82835"/>
                  <a:pt x="516214" y="82626"/>
                  <a:pt x="517387" y="82207"/>
                </a:cubicBezTo>
                <a:lnTo>
                  <a:pt x="523791" y="79445"/>
                </a:lnTo>
                <a:cubicBezTo>
                  <a:pt x="525967" y="78859"/>
                  <a:pt x="528395" y="77729"/>
                  <a:pt x="531074" y="76054"/>
                </a:cubicBezTo>
                <a:cubicBezTo>
                  <a:pt x="533753" y="74380"/>
                  <a:pt x="535344" y="72789"/>
                  <a:pt x="535846" y="71283"/>
                </a:cubicBezTo>
                <a:cubicBezTo>
                  <a:pt x="535846" y="71283"/>
                  <a:pt x="535699" y="70487"/>
                  <a:pt x="535406" y="68897"/>
                </a:cubicBezTo>
                <a:cubicBezTo>
                  <a:pt x="535113" y="67306"/>
                  <a:pt x="535344" y="64836"/>
                  <a:pt x="536097" y="61488"/>
                </a:cubicBezTo>
                <a:lnTo>
                  <a:pt x="536850" y="56590"/>
                </a:lnTo>
                <a:lnTo>
                  <a:pt x="540618" y="47549"/>
                </a:lnTo>
                <a:cubicBezTo>
                  <a:pt x="541371" y="45038"/>
                  <a:pt x="542020" y="43363"/>
                  <a:pt x="542564" y="42526"/>
                </a:cubicBezTo>
                <a:cubicBezTo>
                  <a:pt x="543108" y="41689"/>
                  <a:pt x="543883" y="41731"/>
                  <a:pt x="544887" y="42652"/>
                </a:cubicBezTo>
                <a:cubicBezTo>
                  <a:pt x="544887" y="42735"/>
                  <a:pt x="545766" y="44452"/>
                  <a:pt x="547524" y="47800"/>
                </a:cubicBezTo>
                <a:lnTo>
                  <a:pt x="550161" y="52447"/>
                </a:lnTo>
                <a:cubicBezTo>
                  <a:pt x="550831" y="54707"/>
                  <a:pt x="551250" y="55879"/>
                  <a:pt x="551417" y="55963"/>
                </a:cubicBezTo>
                <a:lnTo>
                  <a:pt x="552547" y="57093"/>
                </a:lnTo>
                <a:lnTo>
                  <a:pt x="552798" y="60483"/>
                </a:lnTo>
                <a:cubicBezTo>
                  <a:pt x="552882" y="61237"/>
                  <a:pt x="553238" y="61865"/>
                  <a:pt x="553866" y="62367"/>
                </a:cubicBezTo>
                <a:cubicBezTo>
                  <a:pt x="554494" y="62869"/>
                  <a:pt x="555059" y="63120"/>
                  <a:pt x="555561" y="63120"/>
                </a:cubicBezTo>
                <a:cubicBezTo>
                  <a:pt x="555980" y="63204"/>
                  <a:pt x="556566" y="63037"/>
                  <a:pt x="557319" y="62618"/>
                </a:cubicBezTo>
                <a:cubicBezTo>
                  <a:pt x="558072" y="62199"/>
                  <a:pt x="560207" y="61404"/>
                  <a:pt x="563723" y="60232"/>
                </a:cubicBezTo>
                <a:lnTo>
                  <a:pt x="571258" y="57218"/>
                </a:lnTo>
                <a:lnTo>
                  <a:pt x="577034" y="55711"/>
                </a:lnTo>
                <a:cubicBezTo>
                  <a:pt x="578374" y="55293"/>
                  <a:pt x="579252" y="54581"/>
                  <a:pt x="579671" y="53577"/>
                </a:cubicBezTo>
                <a:lnTo>
                  <a:pt x="579390" y="47948"/>
                </a:lnTo>
                <a:lnTo>
                  <a:pt x="578541" y="38006"/>
                </a:lnTo>
                <a:lnTo>
                  <a:pt x="577411" y="34489"/>
                </a:lnTo>
                <a:lnTo>
                  <a:pt x="575778" y="26704"/>
                </a:lnTo>
                <a:cubicBezTo>
                  <a:pt x="575192" y="26034"/>
                  <a:pt x="574564" y="25699"/>
                  <a:pt x="573895" y="25699"/>
                </a:cubicBezTo>
                <a:cubicBezTo>
                  <a:pt x="573392" y="25783"/>
                  <a:pt x="572932" y="25909"/>
                  <a:pt x="572513" y="26076"/>
                </a:cubicBezTo>
                <a:lnTo>
                  <a:pt x="568495" y="29969"/>
                </a:lnTo>
                <a:cubicBezTo>
                  <a:pt x="565900" y="31727"/>
                  <a:pt x="564435" y="32564"/>
                  <a:pt x="564100" y="32480"/>
                </a:cubicBezTo>
                <a:cubicBezTo>
                  <a:pt x="563765" y="32397"/>
                  <a:pt x="563535" y="32187"/>
                  <a:pt x="563409" y="31852"/>
                </a:cubicBezTo>
                <a:cubicBezTo>
                  <a:pt x="563284" y="31518"/>
                  <a:pt x="563639" y="30806"/>
                  <a:pt x="564477" y="29718"/>
                </a:cubicBezTo>
                <a:cubicBezTo>
                  <a:pt x="564477" y="29718"/>
                  <a:pt x="565021" y="28253"/>
                  <a:pt x="566109" y="25323"/>
                </a:cubicBezTo>
                <a:cubicBezTo>
                  <a:pt x="567197" y="22393"/>
                  <a:pt x="568537" y="20279"/>
                  <a:pt x="570127" y="18981"/>
                </a:cubicBezTo>
                <a:cubicBezTo>
                  <a:pt x="571718" y="17684"/>
                  <a:pt x="573874" y="16532"/>
                  <a:pt x="576595" y="15528"/>
                </a:cubicBezTo>
                <a:cubicBezTo>
                  <a:pt x="579315" y="14523"/>
                  <a:pt x="581220" y="13979"/>
                  <a:pt x="582308" y="13895"/>
                </a:cubicBezTo>
                <a:close/>
                <a:moveTo>
                  <a:pt x="1325849" y="10882"/>
                </a:moveTo>
                <a:cubicBezTo>
                  <a:pt x="1332044" y="10882"/>
                  <a:pt x="1336460" y="11656"/>
                  <a:pt x="1339097" y="13205"/>
                </a:cubicBezTo>
                <a:cubicBezTo>
                  <a:pt x="1341734" y="14753"/>
                  <a:pt x="1344036" y="16386"/>
                  <a:pt x="1346003" y="18102"/>
                </a:cubicBezTo>
                <a:cubicBezTo>
                  <a:pt x="1347970" y="19818"/>
                  <a:pt x="1349226" y="21158"/>
                  <a:pt x="1349770" y="22120"/>
                </a:cubicBezTo>
                <a:cubicBezTo>
                  <a:pt x="1350315" y="23083"/>
                  <a:pt x="1350922" y="24674"/>
                  <a:pt x="1351591" y="26892"/>
                </a:cubicBezTo>
                <a:cubicBezTo>
                  <a:pt x="1352261" y="29111"/>
                  <a:pt x="1352596" y="30639"/>
                  <a:pt x="1352596" y="31476"/>
                </a:cubicBezTo>
                <a:cubicBezTo>
                  <a:pt x="1352512" y="31643"/>
                  <a:pt x="1352073" y="32815"/>
                  <a:pt x="1351277" y="34992"/>
                </a:cubicBezTo>
                <a:cubicBezTo>
                  <a:pt x="1350482" y="37168"/>
                  <a:pt x="1349854" y="39512"/>
                  <a:pt x="1349394" y="42024"/>
                </a:cubicBezTo>
                <a:cubicBezTo>
                  <a:pt x="1348933" y="44535"/>
                  <a:pt x="1348494" y="46586"/>
                  <a:pt x="1348075" y="48177"/>
                </a:cubicBezTo>
                <a:cubicBezTo>
                  <a:pt x="1347657" y="49768"/>
                  <a:pt x="1347489" y="50940"/>
                  <a:pt x="1347573" y="51693"/>
                </a:cubicBezTo>
                <a:cubicBezTo>
                  <a:pt x="1347573" y="53200"/>
                  <a:pt x="1347992" y="54246"/>
                  <a:pt x="1348829" y="54832"/>
                </a:cubicBezTo>
                <a:lnTo>
                  <a:pt x="1354103" y="53828"/>
                </a:lnTo>
                <a:lnTo>
                  <a:pt x="1356614" y="53702"/>
                </a:lnTo>
                <a:lnTo>
                  <a:pt x="1357870" y="53074"/>
                </a:lnTo>
                <a:lnTo>
                  <a:pt x="1365781" y="53326"/>
                </a:lnTo>
                <a:lnTo>
                  <a:pt x="1367414" y="52321"/>
                </a:lnTo>
                <a:lnTo>
                  <a:pt x="1369674" y="52321"/>
                </a:lnTo>
                <a:lnTo>
                  <a:pt x="1372311" y="51065"/>
                </a:lnTo>
                <a:lnTo>
                  <a:pt x="1375074" y="51944"/>
                </a:lnTo>
                <a:cubicBezTo>
                  <a:pt x="1375827" y="52028"/>
                  <a:pt x="1376622" y="50165"/>
                  <a:pt x="1377460" y="46356"/>
                </a:cubicBezTo>
                <a:cubicBezTo>
                  <a:pt x="1378297" y="42547"/>
                  <a:pt x="1378715" y="40433"/>
                  <a:pt x="1378715" y="40015"/>
                </a:cubicBezTo>
                <a:cubicBezTo>
                  <a:pt x="1378632" y="39931"/>
                  <a:pt x="1378548" y="39282"/>
                  <a:pt x="1378464" y="38068"/>
                </a:cubicBezTo>
                <a:cubicBezTo>
                  <a:pt x="1378380" y="36854"/>
                  <a:pt x="1378318" y="34824"/>
                  <a:pt x="1378276" y="31978"/>
                </a:cubicBezTo>
                <a:cubicBezTo>
                  <a:pt x="1378234" y="29132"/>
                  <a:pt x="1377899" y="27102"/>
                  <a:pt x="1377271" y="25888"/>
                </a:cubicBezTo>
                <a:cubicBezTo>
                  <a:pt x="1376643" y="24674"/>
                  <a:pt x="1376455" y="23376"/>
                  <a:pt x="1376706" y="21995"/>
                </a:cubicBezTo>
                <a:cubicBezTo>
                  <a:pt x="1376957" y="20614"/>
                  <a:pt x="1379552" y="21723"/>
                  <a:pt x="1384492" y="25323"/>
                </a:cubicBezTo>
                <a:lnTo>
                  <a:pt x="1392780" y="30597"/>
                </a:lnTo>
                <a:cubicBezTo>
                  <a:pt x="1392863" y="30764"/>
                  <a:pt x="1393114" y="31204"/>
                  <a:pt x="1393533" y="31915"/>
                </a:cubicBezTo>
                <a:cubicBezTo>
                  <a:pt x="1393952" y="32627"/>
                  <a:pt x="1395019" y="34238"/>
                  <a:pt x="1396735" y="36750"/>
                </a:cubicBezTo>
                <a:cubicBezTo>
                  <a:pt x="1398451" y="39261"/>
                  <a:pt x="1399749" y="41605"/>
                  <a:pt x="1400628" y="43782"/>
                </a:cubicBezTo>
                <a:cubicBezTo>
                  <a:pt x="1401507" y="45959"/>
                  <a:pt x="1401946" y="47298"/>
                  <a:pt x="1401946" y="47800"/>
                </a:cubicBezTo>
                <a:cubicBezTo>
                  <a:pt x="1401863" y="48386"/>
                  <a:pt x="1401653" y="49014"/>
                  <a:pt x="1401318" y="49684"/>
                </a:cubicBezTo>
                <a:lnTo>
                  <a:pt x="1397174" y="55837"/>
                </a:lnTo>
                <a:lnTo>
                  <a:pt x="1396170" y="58223"/>
                </a:lnTo>
                <a:cubicBezTo>
                  <a:pt x="1395584" y="59479"/>
                  <a:pt x="1394516" y="61048"/>
                  <a:pt x="1392968" y="62932"/>
                </a:cubicBezTo>
                <a:cubicBezTo>
                  <a:pt x="1391419" y="64816"/>
                  <a:pt x="1390456" y="66281"/>
                  <a:pt x="1390080" y="67327"/>
                </a:cubicBezTo>
                <a:cubicBezTo>
                  <a:pt x="1389703" y="68373"/>
                  <a:pt x="1389473" y="68980"/>
                  <a:pt x="1389389" y="69148"/>
                </a:cubicBezTo>
                <a:lnTo>
                  <a:pt x="1386752" y="70780"/>
                </a:lnTo>
                <a:lnTo>
                  <a:pt x="1385747" y="72915"/>
                </a:lnTo>
                <a:lnTo>
                  <a:pt x="1383236" y="74296"/>
                </a:lnTo>
                <a:lnTo>
                  <a:pt x="1380850" y="77938"/>
                </a:lnTo>
                <a:lnTo>
                  <a:pt x="1378590" y="79570"/>
                </a:lnTo>
                <a:lnTo>
                  <a:pt x="1374948" y="84719"/>
                </a:lnTo>
                <a:cubicBezTo>
                  <a:pt x="1374529" y="85221"/>
                  <a:pt x="1374153" y="85514"/>
                  <a:pt x="1373818" y="85598"/>
                </a:cubicBezTo>
                <a:lnTo>
                  <a:pt x="1369548" y="84970"/>
                </a:lnTo>
                <a:lnTo>
                  <a:pt x="1368167" y="85849"/>
                </a:lnTo>
                <a:cubicBezTo>
                  <a:pt x="1367916" y="86017"/>
                  <a:pt x="1366660" y="86142"/>
                  <a:pt x="1364400" y="86226"/>
                </a:cubicBezTo>
                <a:lnTo>
                  <a:pt x="1361763" y="85849"/>
                </a:lnTo>
                <a:lnTo>
                  <a:pt x="1360130" y="85975"/>
                </a:lnTo>
                <a:lnTo>
                  <a:pt x="1354605" y="81956"/>
                </a:lnTo>
                <a:lnTo>
                  <a:pt x="1351968" y="81705"/>
                </a:lnTo>
                <a:cubicBezTo>
                  <a:pt x="1351968" y="81538"/>
                  <a:pt x="1352177" y="81245"/>
                  <a:pt x="1352596" y="80826"/>
                </a:cubicBezTo>
                <a:lnTo>
                  <a:pt x="1357870" y="78440"/>
                </a:lnTo>
                <a:cubicBezTo>
                  <a:pt x="1358205" y="78357"/>
                  <a:pt x="1359356" y="77457"/>
                  <a:pt x="1361323" y="75740"/>
                </a:cubicBezTo>
                <a:cubicBezTo>
                  <a:pt x="1363290" y="74024"/>
                  <a:pt x="1364400" y="72999"/>
                  <a:pt x="1364651" y="72664"/>
                </a:cubicBezTo>
                <a:cubicBezTo>
                  <a:pt x="1364902" y="72329"/>
                  <a:pt x="1365070" y="71659"/>
                  <a:pt x="1365153" y="70655"/>
                </a:cubicBezTo>
                <a:cubicBezTo>
                  <a:pt x="1365237" y="69650"/>
                  <a:pt x="1364107" y="69441"/>
                  <a:pt x="1361763" y="70027"/>
                </a:cubicBezTo>
                <a:lnTo>
                  <a:pt x="1332504" y="77310"/>
                </a:lnTo>
                <a:lnTo>
                  <a:pt x="1328234" y="77812"/>
                </a:lnTo>
                <a:lnTo>
                  <a:pt x="1326602" y="78943"/>
                </a:lnTo>
                <a:lnTo>
                  <a:pt x="1307389" y="85849"/>
                </a:lnTo>
                <a:lnTo>
                  <a:pt x="1294832" y="92630"/>
                </a:lnTo>
                <a:lnTo>
                  <a:pt x="1281396" y="104183"/>
                </a:lnTo>
                <a:cubicBezTo>
                  <a:pt x="1281228" y="104350"/>
                  <a:pt x="1280182" y="104790"/>
                  <a:pt x="1278256" y="105501"/>
                </a:cubicBezTo>
                <a:cubicBezTo>
                  <a:pt x="1276331" y="106213"/>
                  <a:pt x="1275242" y="106527"/>
                  <a:pt x="1274991" y="106443"/>
                </a:cubicBezTo>
                <a:cubicBezTo>
                  <a:pt x="1274405" y="106359"/>
                  <a:pt x="1273129" y="104748"/>
                  <a:pt x="1271161" y="101609"/>
                </a:cubicBezTo>
                <a:cubicBezTo>
                  <a:pt x="1269194" y="98469"/>
                  <a:pt x="1267938" y="96272"/>
                  <a:pt x="1267394" y="95016"/>
                </a:cubicBezTo>
                <a:cubicBezTo>
                  <a:pt x="1266850" y="93760"/>
                  <a:pt x="1266473" y="92002"/>
                  <a:pt x="1266264" y="89742"/>
                </a:cubicBezTo>
                <a:cubicBezTo>
                  <a:pt x="1266055" y="87482"/>
                  <a:pt x="1265992" y="86058"/>
                  <a:pt x="1266076" y="85472"/>
                </a:cubicBezTo>
                <a:cubicBezTo>
                  <a:pt x="1266076" y="84049"/>
                  <a:pt x="1266431" y="82459"/>
                  <a:pt x="1267143" y="80701"/>
                </a:cubicBezTo>
                <a:cubicBezTo>
                  <a:pt x="1267854" y="78943"/>
                  <a:pt x="1269089" y="77310"/>
                  <a:pt x="1270847" y="75803"/>
                </a:cubicBezTo>
                <a:lnTo>
                  <a:pt x="1275870" y="71659"/>
                </a:lnTo>
                <a:cubicBezTo>
                  <a:pt x="1277042" y="70069"/>
                  <a:pt x="1278235" y="67327"/>
                  <a:pt x="1279449" y="63434"/>
                </a:cubicBezTo>
                <a:cubicBezTo>
                  <a:pt x="1280663" y="59541"/>
                  <a:pt x="1281228" y="56758"/>
                  <a:pt x="1281144" y="55084"/>
                </a:cubicBezTo>
                <a:cubicBezTo>
                  <a:pt x="1281061" y="54665"/>
                  <a:pt x="1280977" y="54163"/>
                  <a:pt x="1280893" y="53577"/>
                </a:cubicBezTo>
                <a:lnTo>
                  <a:pt x="1279386" y="48428"/>
                </a:lnTo>
                <a:cubicBezTo>
                  <a:pt x="1279219" y="47507"/>
                  <a:pt x="1279219" y="46293"/>
                  <a:pt x="1279386" y="44787"/>
                </a:cubicBezTo>
                <a:cubicBezTo>
                  <a:pt x="1279554" y="42610"/>
                  <a:pt x="1280349" y="41354"/>
                  <a:pt x="1281772" y="41019"/>
                </a:cubicBezTo>
                <a:cubicBezTo>
                  <a:pt x="1282023" y="41019"/>
                  <a:pt x="1282735" y="41103"/>
                  <a:pt x="1283907" y="41270"/>
                </a:cubicBezTo>
                <a:lnTo>
                  <a:pt x="1286418" y="41647"/>
                </a:lnTo>
                <a:cubicBezTo>
                  <a:pt x="1288260" y="42233"/>
                  <a:pt x="1289934" y="44410"/>
                  <a:pt x="1291442" y="48177"/>
                </a:cubicBezTo>
                <a:lnTo>
                  <a:pt x="1294204" y="56088"/>
                </a:lnTo>
                <a:cubicBezTo>
                  <a:pt x="1295460" y="59688"/>
                  <a:pt x="1296150" y="62409"/>
                  <a:pt x="1296276" y="64250"/>
                </a:cubicBezTo>
                <a:cubicBezTo>
                  <a:pt x="1296402" y="66092"/>
                  <a:pt x="1296695" y="67306"/>
                  <a:pt x="1297155" y="67892"/>
                </a:cubicBezTo>
                <a:cubicBezTo>
                  <a:pt x="1297616" y="68478"/>
                  <a:pt x="1299060" y="68646"/>
                  <a:pt x="1301487" y="68394"/>
                </a:cubicBezTo>
                <a:cubicBezTo>
                  <a:pt x="1303915" y="68143"/>
                  <a:pt x="1305548" y="67599"/>
                  <a:pt x="1306385" y="66762"/>
                </a:cubicBezTo>
                <a:cubicBezTo>
                  <a:pt x="1307222" y="65925"/>
                  <a:pt x="1307640" y="65171"/>
                  <a:pt x="1307640" y="64502"/>
                </a:cubicBezTo>
                <a:cubicBezTo>
                  <a:pt x="1307557" y="63999"/>
                  <a:pt x="1307348" y="63497"/>
                  <a:pt x="1307013" y="62995"/>
                </a:cubicBezTo>
                <a:lnTo>
                  <a:pt x="1303999" y="60860"/>
                </a:lnTo>
                <a:lnTo>
                  <a:pt x="1302743" y="59479"/>
                </a:lnTo>
                <a:cubicBezTo>
                  <a:pt x="1303078" y="59646"/>
                  <a:pt x="1303559" y="59855"/>
                  <a:pt x="1304187" y="60106"/>
                </a:cubicBezTo>
                <a:cubicBezTo>
                  <a:pt x="1304815" y="60358"/>
                  <a:pt x="1305276" y="60441"/>
                  <a:pt x="1305568" y="60358"/>
                </a:cubicBezTo>
                <a:cubicBezTo>
                  <a:pt x="1305862" y="60274"/>
                  <a:pt x="1306154" y="59772"/>
                  <a:pt x="1306448" y="58851"/>
                </a:cubicBezTo>
                <a:cubicBezTo>
                  <a:pt x="1306740" y="57930"/>
                  <a:pt x="1306552" y="57260"/>
                  <a:pt x="1305882" y="56842"/>
                </a:cubicBezTo>
                <a:lnTo>
                  <a:pt x="1302492" y="57218"/>
                </a:lnTo>
                <a:cubicBezTo>
                  <a:pt x="1302408" y="57218"/>
                  <a:pt x="1302157" y="56800"/>
                  <a:pt x="1301738" y="55963"/>
                </a:cubicBezTo>
                <a:lnTo>
                  <a:pt x="1300106" y="54079"/>
                </a:lnTo>
                <a:cubicBezTo>
                  <a:pt x="1300022" y="53995"/>
                  <a:pt x="1299960" y="53849"/>
                  <a:pt x="1299918" y="53639"/>
                </a:cubicBezTo>
                <a:cubicBezTo>
                  <a:pt x="1299876" y="53430"/>
                  <a:pt x="1300106" y="53284"/>
                  <a:pt x="1300608" y="53200"/>
                </a:cubicBezTo>
                <a:cubicBezTo>
                  <a:pt x="1300692" y="53200"/>
                  <a:pt x="1300901" y="53242"/>
                  <a:pt x="1301236" y="53326"/>
                </a:cubicBezTo>
                <a:lnTo>
                  <a:pt x="1305380" y="55335"/>
                </a:lnTo>
                <a:lnTo>
                  <a:pt x="1309775" y="56590"/>
                </a:lnTo>
                <a:cubicBezTo>
                  <a:pt x="1310278" y="56925"/>
                  <a:pt x="1310822" y="57469"/>
                  <a:pt x="1311408" y="58223"/>
                </a:cubicBezTo>
                <a:cubicBezTo>
                  <a:pt x="1311994" y="58976"/>
                  <a:pt x="1312412" y="59395"/>
                  <a:pt x="1312663" y="59479"/>
                </a:cubicBezTo>
                <a:lnTo>
                  <a:pt x="1316682" y="58851"/>
                </a:lnTo>
                <a:lnTo>
                  <a:pt x="1319319" y="59479"/>
                </a:lnTo>
                <a:cubicBezTo>
                  <a:pt x="1323254" y="59562"/>
                  <a:pt x="1325514" y="55104"/>
                  <a:pt x="1326100" y="46105"/>
                </a:cubicBezTo>
                <a:cubicBezTo>
                  <a:pt x="1326686" y="37106"/>
                  <a:pt x="1326602" y="31685"/>
                  <a:pt x="1325849" y="29843"/>
                </a:cubicBezTo>
                <a:cubicBezTo>
                  <a:pt x="1325346" y="28839"/>
                  <a:pt x="1324300" y="27436"/>
                  <a:pt x="1322709" y="25637"/>
                </a:cubicBezTo>
                <a:cubicBezTo>
                  <a:pt x="1321119" y="23837"/>
                  <a:pt x="1319507" y="21576"/>
                  <a:pt x="1317875" y="18856"/>
                </a:cubicBezTo>
                <a:cubicBezTo>
                  <a:pt x="1316242" y="16135"/>
                  <a:pt x="1315196" y="14565"/>
                  <a:pt x="1314735" y="14147"/>
                </a:cubicBezTo>
                <a:cubicBezTo>
                  <a:pt x="1314275" y="13728"/>
                  <a:pt x="1314087" y="13309"/>
                  <a:pt x="1314170" y="12891"/>
                </a:cubicBezTo>
                <a:cubicBezTo>
                  <a:pt x="1314170" y="12640"/>
                  <a:pt x="1314338" y="12347"/>
                  <a:pt x="1314673" y="12012"/>
                </a:cubicBezTo>
                <a:lnTo>
                  <a:pt x="1319570" y="12012"/>
                </a:lnTo>
                <a:cubicBezTo>
                  <a:pt x="1319654" y="12012"/>
                  <a:pt x="1320344" y="11844"/>
                  <a:pt x="1321642" y="11509"/>
                </a:cubicBezTo>
                <a:cubicBezTo>
                  <a:pt x="1322940" y="11175"/>
                  <a:pt x="1324342" y="10965"/>
                  <a:pt x="1325849" y="10882"/>
                </a:cubicBezTo>
                <a:close/>
                <a:moveTo>
                  <a:pt x="1612408" y="585"/>
                </a:moveTo>
                <a:lnTo>
                  <a:pt x="1615045" y="4352"/>
                </a:lnTo>
                <a:lnTo>
                  <a:pt x="1617933" y="6487"/>
                </a:lnTo>
                <a:lnTo>
                  <a:pt x="1620194" y="9500"/>
                </a:lnTo>
                <a:lnTo>
                  <a:pt x="1622328" y="11635"/>
                </a:lnTo>
                <a:lnTo>
                  <a:pt x="1625342" y="16281"/>
                </a:lnTo>
                <a:lnTo>
                  <a:pt x="1628105" y="18165"/>
                </a:lnTo>
                <a:cubicBezTo>
                  <a:pt x="1628440" y="18667"/>
                  <a:pt x="1628732" y="19462"/>
                  <a:pt x="1628984" y="20551"/>
                </a:cubicBezTo>
                <a:lnTo>
                  <a:pt x="1629486" y="24444"/>
                </a:lnTo>
                <a:cubicBezTo>
                  <a:pt x="1629653" y="25950"/>
                  <a:pt x="1629779" y="26788"/>
                  <a:pt x="1629863" y="26955"/>
                </a:cubicBezTo>
                <a:lnTo>
                  <a:pt x="1628230" y="35494"/>
                </a:lnTo>
                <a:cubicBezTo>
                  <a:pt x="1628230" y="36164"/>
                  <a:pt x="1628126" y="36729"/>
                  <a:pt x="1627916" y="37189"/>
                </a:cubicBezTo>
                <a:cubicBezTo>
                  <a:pt x="1627707" y="37650"/>
                  <a:pt x="1627979" y="38257"/>
                  <a:pt x="1628732" y="39010"/>
                </a:cubicBezTo>
                <a:lnTo>
                  <a:pt x="1643676" y="38006"/>
                </a:lnTo>
                <a:cubicBezTo>
                  <a:pt x="1643760" y="38006"/>
                  <a:pt x="1643885" y="38006"/>
                  <a:pt x="1644052" y="38006"/>
                </a:cubicBezTo>
                <a:cubicBezTo>
                  <a:pt x="1644638" y="38089"/>
                  <a:pt x="1645224" y="38257"/>
                  <a:pt x="1645810" y="38508"/>
                </a:cubicBezTo>
                <a:cubicBezTo>
                  <a:pt x="1646396" y="38759"/>
                  <a:pt x="1647903" y="39973"/>
                  <a:pt x="1650331" y="42149"/>
                </a:cubicBezTo>
                <a:cubicBezTo>
                  <a:pt x="1652759" y="44326"/>
                  <a:pt x="1654224" y="45917"/>
                  <a:pt x="1654726" y="46921"/>
                </a:cubicBezTo>
                <a:lnTo>
                  <a:pt x="1656484" y="52195"/>
                </a:lnTo>
                <a:cubicBezTo>
                  <a:pt x="1656987" y="53619"/>
                  <a:pt x="1657280" y="54456"/>
                  <a:pt x="1657363" y="54707"/>
                </a:cubicBezTo>
                <a:lnTo>
                  <a:pt x="1656987" y="60483"/>
                </a:lnTo>
                <a:cubicBezTo>
                  <a:pt x="1657405" y="61237"/>
                  <a:pt x="1658075" y="61655"/>
                  <a:pt x="1658996" y="61739"/>
                </a:cubicBezTo>
                <a:cubicBezTo>
                  <a:pt x="1659582" y="61906"/>
                  <a:pt x="1661319" y="61425"/>
                  <a:pt x="1664207" y="60295"/>
                </a:cubicBezTo>
                <a:cubicBezTo>
                  <a:pt x="1667095" y="59165"/>
                  <a:pt x="1668832" y="58641"/>
                  <a:pt x="1669418" y="58725"/>
                </a:cubicBezTo>
                <a:cubicBezTo>
                  <a:pt x="1670423" y="58976"/>
                  <a:pt x="1672704" y="60002"/>
                  <a:pt x="1676262" y="61802"/>
                </a:cubicBezTo>
                <a:cubicBezTo>
                  <a:pt x="1679820" y="63602"/>
                  <a:pt x="1681976" y="65171"/>
                  <a:pt x="1682729" y="66511"/>
                </a:cubicBezTo>
                <a:cubicBezTo>
                  <a:pt x="1683483" y="67850"/>
                  <a:pt x="1683859" y="68813"/>
                  <a:pt x="1683859" y="69399"/>
                </a:cubicBezTo>
                <a:cubicBezTo>
                  <a:pt x="1683776" y="70152"/>
                  <a:pt x="1683315" y="70990"/>
                  <a:pt x="1682478" y="71910"/>
                </a:cubicBezTo>
                <a:lnTo>
                  <a:pt x="1666530" y="79445"/>
                </a:lnTo>
                <a:cubicBezTo>
                  <a:pt x="1663684" y="80868"/>
                  <a:pt x="1662093" y="81621"/>
                  <a:pt x="1661758" y="81705"/>
                </a:cubicBezTo>
                <a:lnTo>
                  <a:pt x="1658619" y="82333"/>
                </a:lnTo>
                <a:lnTo>
                  <a:pt x="1652466" y="84593"/>
                </a:lnTo>
                <a:cubicBezTo>
                  <a:pt x="1650122" y="85263"/>
                  <a:pt x="1648866" y="85828"/>
                  <a:pt x="1648699" y="86289"/>
                </a:cubicBezTo>
                <a:cubicBezTo>
                  <a:pt x="1648531" y="86749"/>
                  <a:pt x="1648489" y="87147"/>
                  <a:pt x="1648573" y="87482"/>
                </a:cubicBezTo>
                <a:cubicBezTo>
                  <a:pt x="1648573" y="88654"/>
                  <a:pt x="1649285" y="89491"/>
                  <a:pt x="1650708" y="89993"/>
                </a:cubicBezTo>
                <a:lnTo>
                  <a:pt x="1654098" y="91123"/>
                </a:lnTo>
                <a:cubicBezTo>
                  <a:pt x="1654684" y="91542"/>
                  <a:pt x="1655668" y="92672"/>
                  <a:pt x="1657049" y="94514"/>
                </a:cubicBezTo>
                <a:cubicBezTo>
                  <a:pt x="1658431" y="96355"/>
                  <a:pt x="1659163" y="97611"/>
                  <a:pt x="1659247" y="98281"/>
                </a:cubicBezTo>
                <a:cubicBezTo>
                  <a:pt x="1659331" y="98951"/>
                  <a:pt x="1658368" y="100290"/>
                  <a:pt x="1656359" y="102299"/>
                </a:cubicBezTo>
                <a:cubicBezTo>
                  <a:pt x="1655438" y="103220"/>
                  <a:pt x="1654956" y="103702"/>
                  <a:pt x="1654915" y="103743"/>
                </a:cubicBezTo>
                <a:cubicBezTo>
                  <a:pt x="1654873" y="103785"/>
                  <a:pt x="1649787" y="106904"/>
                  <a:pt x="1639657" y="113099"/>
                </a:cubicBezTo>
                <a:lnTo>
                  <a:pt x="1632876" y="116991"/>
                </a:lnTo>
                <a:cubicBezTo>
                  <a:pt x="1631118" y="118080"/>
                  <a:pt x="1630825" y="118875"/>
                  <a:pt x="1631997" y="119377"/>
                </a:cubicBezTo>
                <a:lnTo>
                  <a:pt x="1635388" y="116991"/>
                </a:lnTo>
                <a:lnTo>
                  <a:pt x="1640662" y="117368"/>
                </a:lnTo>
                <a:lnTo>
                  <a:pt x="1643927" y="117117"/>
                </a:lnTo>
                <a:cubicBezTo>
                  <a:pt x="1645518" y="117201"/>
                  <a:pt x="1647736" y="118645"/>
                  <a:pt x="1650582" y="121449"/>
                </a:cubicBezTo>
                <a:cubicBezTo>
                  <a:pt x="1653429" y="124254"/>
                  <a:pt x="1654810" y="126493"/>
                  <a:pt x="1654726" y="128167"/>
                </a:cubicBezTo>
                <a:cubicBezTo>
                  <a:pt x="1654642" y="129088"/>
                  <a:pt x="1654182" y="130051"/>
                  <a:pt x="1653345" y="131056"/>
                </a:cubicBezTo>
                <a:lnTo>
                  <a:pt x="1637774" y="139720"/>
                </a:lnTo>
                <a:cubicBezTo>
                  <a:pt x="1630658" y="145162"/>
                  <a:pt x="1627184" y="148050"/>
                  <a:pt x="1627351" y="148385"/>
                </a:cubicBezTo>
                <a:cubicBezTo>
                  <a:pt x="1627686" y="149557"/>
                  <a:pt x="1628523" y="150268"/>
                  <a:pt x="1629863" y="150520"/>
                </a:cubicBezTo>
                <a:lnTo>
                  <a:pt x="1648573" y="149264"/>
                </a:lnTo>
                <a:lnTo>
                  <a:pt x="1655228" y="150017"/>
                </a:lnTo>
                <a:lnTo>
                  <a:pt x="1658619" y="149766"/>
                </a:lnTo>
                <a:cubicBezTo>
                  <a:pt x="1658954" y="149850"/>
                  <a:pt x="1660000" y="150143"/>
                  <a:pt x="1661758" y="150645"/>
                </a:cubicBezTo>
                <a:lnTo>
                  <a:pt x="1665149" y="151650"/>
                </a:lnTo>
                <a:cubicBezTo>
                  <a:pt x="1666823" y="152319"/>
                  <a:pt x="1669042" y="154412"/>
                  <a:pt x="1671804" y="157928"/>
                </a:cubicBezTo>
                <a:cubicBezTo>
                  <a:pt x="1674567" y="161444"/>
                  <a:pt x="1675948" y="163621"/>
                  <a:pt x="1675948" y="164458"/>
                </a:cubicBezTo>
                <a:cubicBezTo>
                  <a:pt x="1675864" y="165044"/>
                  <a:pt x="1675446" y="166007"/>
                  <a:pt x="1674692" y="167346"/>
                </a:cubicBezTo>
                <a:cubicBezTo>
                  <a:pt x="1673939" y="168686"/>
                  <a:pt x="1671428" y="169272"/>
                  <a:pt x="1667158" y="169105"/>
                </a:cubicBezTo>
                <a:cubicBezTo>
                  <a:pt x="1665568" y="169105"/>
                  <a:pt x="1664019" y="168979"/>
                  <a:pt x="1662512" y="168728"/>
                </a:cubicBezTo>
                <a:lnTo>
                  <a:pt x="1648824" y="166216"/>
                </a:lnTo>
                <a:cubicBezTo>
                  <a:pt x="1643215" y="165881"/>
                  <a:pt x="1639971" y="165547"/>
                  <a:pt x="1639092" y="165212"/>
                </a:cubicBezTo>
                <a:cubicBezTo>
                  <a:pt x="1638213" y="164877"/>
                  <a:pt x="1637648" y="164668"/>
                  <a:pt x="1637397" y="164584"/>
                </a:cubicBezTo>
                <a:lnTo>
                  <a:pt x="1634383" y="164835"/>
                </a:lnTo>
                <a:lnTo>
                  <a:pt x="1629737" y="164458"/>
                </a:lnTo>
                <a:cubicBezTo>
                  <a:pt x="1629235" y="164793"/>
                  <a:pt x="1628858" y="165254"/>
                  <a:pt x="1628607" y="165840"/>
                </a:cubicBezTo>
                <a:lnTo>
                  <a:pt x="1628732" y="174127"/>
                </a:lnTo>
                <a:cubicBezTo>
                  <a:pt x="1628649" y="174546"/>
                  <a:pt x="1628481" y="175383"/>
                  <a:pt x="1628230" y="176639"/>
                </a:cubicBezTo>
                <a:lnTo>
                  <a:pt x="1626723" y="198865"/>
                </a:lnTo>
                <a:lnTo>
                  <a:pt x="1623584" y="214185"/>
                </a:lnTo>
                <a:cubicBezTo>
                  <a:pt x="1622747" y="220046"/>
                  <a:pt x="1621889" y="224503"/>
                  <a:pt x="1621010" y="227559"/>
                </a:cubicBezTo>
                <a:cubicBezTo>
                  <a:pt x="1620131" y="230615"/>
                  <a:pt x="1619712" y="233001"/>
                  <a:pt x="1619754" y="234717"/>
                </a:cubicBezTo>
                <a:cubicBezTo>
                  <a:pt x="1619796" y="236433"/>
                  <a:pt x="1619231" y="237249"/>
                  <a:pt x="1618059" y="237165"/>
                </a:cubicBezTo>
                <a:cubicBezTo>
                  <a:pt x="1615715" y="237082"/>
                  <a:pt x="1613580" y="231410"/>
                  <a:pt x="1611654" y="220150"/>
                </a:cubicBezTo>
                <a:cubicBezTo>
                  <a:pt x="1609729" y="208890"/>
                  <a:pt x="1608682" y="199472"/>
                  <a:pt x="1608515" y="191896"/>
                </a:cubicBezTo>
                <a:cubicBezTo>
                  <a:pt x="1608348" y="184320"/>
                  <a:pt x="1608118" y="179318"/>
                  <a:pt x="1607824" y="176890"/>
                </a:cubicBezTo>
                <a:cubicBezTo>
                  <a:pt x="1607532" y="174462"/>
                  <a:pt x="1607385" y="172997"/>
                  <a:pt x="1607385" y="172495"/>
                </a:cubicBezTo>
                <a:cubicBezTo>
                  <a:pt x="1607301" y="172328"/>
                  <a:pt x="1607301" y="172160"/>
                  <a:pt x="1607385" y="171993"/>
                </a:cubicBezTo>
                <a:lnTo>
                  <a:pt x="1607762" y="169858"/>
                </a:lnTo>
                <a:cubicBezTo>
                  <a:pt x="1607510" y="168853"/>
                  <a:pt x="1606966" y="168309"/>
                  <a:pt x="1606129" y="168225"/>
                </a:cubicBezTo>
                <a:cubicBezTo>
                  <a:pt x="1605962" y="168225"/>
                  <a:pt x="1605752" y="168267"/>
                  <a:pt x="1605501" y="168351"/>
                </a:cubicBezTo>
                <a:lnTo>
                  <a:pt x="1599725" y="170611"/>
                </a:lnTo>
                <a:cubicBezTo>
                  <a:pt x="1593362" y="172955"/>
                  <a:pt x="1589428" y="174651"/>
                  <a:pt x="1587921" y="175697"/>
                </a:cubicBezTo>
                <a:cubicBezTo>
                  <a:pt x="1586414" y="176744"/>
                  <a:pt x="1585535" y="177309"/>
                  <a:pt x="1585284" y="177392"/>
                </a:cubicBezTo>
                <a:lnTo>
                  <a:pt x="1582521" y="177895"/>
                </a:lnTo>
                <a:lnTo>
                  <a:pt x="1579633" y="178899"/>
                </a:lnTo>
                <a:cubicBezTo>
                  <a:pt x="1579298" y="178983"/>
                  <a:pt x="1578022" y="178753"/>
                  <a:pt x="1575803" y="178209"/>
                </a:cubicBezTo>
                <a:cubicBezTo>
                  <a:pt x="1573585" y="177664"/>
                  <a:pt x="1571701" y="177037"/>
                  <a:pt x="1570152" y="176325"/>
                </a:cubicBezTo>
                <a:cubicBezTo>
                  <a:pt x="1568604" y="175613"/>
                  <a:pt x="1567327" y="174316"/>
                  <a:pt x="1566322" y="172432"/>
                </a:cubicBezTo>
                <a:cubicBezTo>
                  <a:pt x="1565318" y="170549"/>
                  <a:pt x="1564857" y="168853"/>
                  <a:pt x="1564941" y="167346"/>
                </a:cubicBezTo>
                <a:cubicBezTo>
                  <a:pt x="1564941" y="165254"/>
                  <a:pt x="1565402" y="163998"/>
                  <a:pt x="1566322" y="163579"/>
                </a:cubicBezTo>
                <a:cubicBezTo>
                  <a:pt x="1567243" y="163161"/>
                  <a:pt x="1569043" y="162993"/>
                  <a:pt x="1571722" y="163077"/>
                </a:cubicBezTo>
                <a:cubicBezTo>
                  <a:pt x="1574401" y="163161"/>
                  <a:pt x="1578587" y="161675"/>
                  <a:pt x="1584279" y="158619"/>
                </a:cubicBezTo>
                <a:cubicBezTo>
                  <a:pt x="1589972" y="155563"/>
                  <a:pt x="1595267" y="153136"/>
                  <a:pt x="1600164" y="151336"/>
                </a:cubicBezTo>
                <a:cubicBezTo>
                  <a:pt x="1605062" y="149536"/>
                  <a:pt x="1607322" y="148029"/>
                  <a:pt x="1606945" y="146815"/>
                </a:cubicBezTo>
                <a:cubicBezTo>
                  <a:pt x="1606569" y="145601"/>
                  <a:pt x="1606297" y="144848"/>
                  <a:pt x="1606129" y="144555"/>
                </a:cubicBezTo>
                <a:cubicBezTo>
                  <a:pt x="1605962" y="144262"/>
                  <a:pt x="1602592" y="145057"/>
                  <a:pt x="1596020" y="146941"/>
                </a:cubicBezTo>
                <a:cubicBezTo>
                  <a:pt x="1589449" y="148824"/>
                  <a:pt x="1585996" y="149766"/>
                  <a:pt x="1585661" y="149766"/>
                </a:cubicBezTo>
                <a:cubicBezTo>
                  <a:pt x="1584405" y="149934"/>
                  <a:pt x="1582626" y="149348"/>
                  <a:pt x="1580324" y="148008"/>
                </a:cubicBezTo>
                <a:cubicBezTo>
                  <a:pt x="1578022" y="146669"/>
                  <a:pt x="1576619" y="145455"/>
                  <a:pt x="1576117" y="144366"/>
                </a:cubicBezTo>
                <a:lnTo>
                  <a:pt x="1575364" y="142357"/>
                </a:lnTo>
                <a:cubicBezTo>
                  <a:pt x="1574778" y="140934"/>
                  <a:pt x="1574485" y="140055"/>
                  <a:pt x="1574485" y="139720"/>
                </a:cubicBezTo>
                <a:lnTo>
                  <a:pt x="1575112" y="137083"/>
                </a:lnTo>
                <a:lnTo>
                  <a:pt x="1575364" y="134446"/>
                </a:lnTo>
                <a:cubicBezTo>
                  <a:pt x="1575531" y="133944"/>
                  <a:pt x="1576096" y="133316"/>
                  <a:pt x="1577059" y="132563"/>
                </a:cubicBezTo>
                <a:cubicBezTo>
                  <a:pt x="1578022" y="131809"/>
                  <a:pt x="1578838" y="131307"/>
                  <a:pt x="1579508" y="131056"/>
                </a:cubicBezTo>
                <a:lnTo>
                  <a:pt x="1585158" y="131181"/>
                </a:lnTo>
                <a:cubicBezTo>
                  <a:pt x="1585577" y="131181"/>
                  <a:pt x="1586372" y="130888"/>
                  <a:pt x="1587544" y="130302"/>
                </a:cubicBezTo>
                <a:lnTo>
                  <a:pt x="1595958" y="126661"/>
                </a:lnTo>
                <a:cubicBezTo>
                  <a:pt x="1602739" y="123061"/>
                  <a:pt x="1606255" y="120717"/>
                  <a:pt x="1606506" y="119628"/>
                </a:cubicBezTo>
                <a:cubicBezTo>
                  <a:pt x="1606757" y="118540"/>
                  <a:pt x="1606422" y="117912"/>
                  <a:pt x="1605501" y="117745"/>
                </a:cubicBezTo>
                <a:cubicBezTo>
                  <a:pt x="1605334" y="117745"/>
                  <a:pt x="1604748" y="118038"/>
                  <a:pt x="1603743" y="118624"/>
                </a:cubicBezTo>
                <a:lnTo>
                  <a:pt x="1599474" y="119754"/>
                </a:lnTo>
                <a:lnTo>
                  <a:pt x="1595958" y="121512"/>
                </a:lnTo>
                <a:lnTo>
                  <a:pt x="1593321" y="121763"/>
                </a:lnTo>
                <a:lnTo>
                  <a:pt x="1588926" y="123145"/>
                </a:lnTo>
                <a:lnTo>
                  <a:pt x="1584279" y="122768"/>
                </a:lnTo>
                <a:lnTo>
                  <a:pt x="1581140" y="123145"/>
                </a:lnTo>
                <a:cubicBezTo>
                  <a:pt x="1580973" y="123145"/>
                  <a:pt x="1579508" y="122831"/>
                  <a:pt x="1576745" y="122203"/>
                </a:cubicBezTo>
                <a:cubicBezTo>
                  <a:pt x="1573982" y="121575"/>
                  <a:pt x="1572329" y="121052"/>
                  <a:pt x="1571785" y="120633"/>
                </a:cubicBezTo>
                <a:cubicBezTo>
                  <a:pt x="1571241" y="120214"/>
                  <a:pt x="1570885" y="119545"/>
                  <a:pt x="1570717" y="118624"/>
                </a:cubicBezTo>
                <a:cubicBezTo>
                  <a:pt x="1570550" y="117703"/>
                  <a:pt x="1570717" y="116238"/>
                  <a:pt x="1571220" y="114229"/>
                </a:cubicBezTo>
                <a:cubicBezTo>
                  <a:pt x="1571555" y="112722"/>
                  <a:pt x="1571931" y="111613"/>
                  <a:pt x="1572350" y="110901"/>
                </a:cubicBezTo>
                <a:cubicBezTo>
                  <a:pt x="1572768" y="110189"/>
                  <a:pt x="1574422" y="109499"/>
                  <a:pt x="1577310" y="108829"/>
                </a:cubicBezTo>
                <a:cubicBezTo>
                  <a:pt x="1580198" y="108159"/>
                  <a:pt x="1584698" y="106590"/>
                  <a:pt x="1590809" y="104120"/>
                </a:cubicBezTo>
                <a:cubicBezTo>
                  <a:pt x="1596920" y="101650"/>
                  <a:pt x="1600646" y="100081"/>
                  <a:pt x="1601985" y="99411"/>
                </a:cubicBezTo>
                <a:cubicBezTo>
                  <a:pt x="1603325" y="98741"/>
                  <a:pt x="1604204" y="98072"/>
                  <a:pt x="1604622" y="97402"/>
                </a:cubicBezTo>
                <a:cubicBezTo>
                  <a:pt x="1605041" y="96732"/>
                  <a:pt x="1605334" y="96042"/>
                  <a:pt x="1605501" y="95330"/>
                </a:cubicBezTo>
                <a:cubicBezTo>
                  <a:pt x="1605669" y="94618"/>
                  <a:pt x="1605773" y="92965"/>
                  <a:pt x="1605815" y="90370"/>
                </a:cubicBezTo>
                <a:cubicBezTo>
                  <a:pt x="1605857" y="87775"/>
                  <a:pt x="1605606" y="86393"/>
                  <a:pt x="1605062" y="86226"/>
                </a:cubicBezTo>
                <a:cubicBezTo>
                  <a:pt x="1604518" y="86058"/>
                  <a:pt x="1603367" y="86603"/>
                  <a:pt x="1601608" y="87858"/>
                </a:cubicBezTo>
                <a:cubicBezTo>
                  <a:pt x="1599934" y="89114"/>
                  <a:pt x="1597820" y="90202"/>
                  <a:pt x="1595267" y="91123"/>
                </a:cubicBezTo>
                <a:cubicBezTo>
                  <a:pt x="1592714" y="92044"/>
                  <a:pt x="1591144" y="92714"/>
                  <a:pt x="1590558" y="93132"/>
                </a:cubicBezTo>
                <a:lnTo>
                  <a:pt x="1588674" y="94765"/>
                </a:lnTo>
                <a:lnTo>
                  <a:pt x="1582898" y="97276"/>
                </a:lnTo>
                <a:lnTo>
                  <a:pt x="1579759" y="99662"/>
                </a:lnTo>
                <a:cubicBezTo>
                  <a:pt x="1578922" y="100165"/>
                  <a:pt x="1577268" y="100709"/>
                  <a:pt x="1574798" y="101295"/>
                </a:cubicBezTo>
                <a:cubicBezTo>
                  <a:pt x="1572329" y="101881"/>
                  <a:pt x="1570592" y="102090"/>
                  <a:pt x="1569587" y="101923"/>
                </a:cubicBezTo>
                <a:cubicBezTo>
                  <a:pt x="1568918" y="101923"/>
                  <a:pt x="1565778" y="100667"/>
                  <a:pt x="1560169" y="98155"/>
                </a:cubicBezTo>
                <a:lnTo>
                  <a:pt x="1560044" y="98155"/>
                </a:lnTo>
                <a:lnTo>
                  <a:pt x="1559918" y="98783"/>
                </a:lnTo>
                <a:lnTo>
                  <a:pt x="1553137" y="104936"/>
                </a:lnTo>
                <a:cubicBezTo>
                  <a:pt x="1550877" y="107448"/>
                  <a:pt x="1549663" y="108913"/>
                  <a:pt x="1549496" y="109331"/>
                </a:cubicBezTo>
                <a:lnTo>
                  <a:pt x="1547486" y="114103"/>
                </a:lnTo>
                <a:lnTo>
                  <a:pt x="1542714" y="118624"/>
                </a:lnTo>
                <a:cubicBezTo>
                  <a:pt x="1542380" y="119126"/>
                  <a:pt x="1542003" y="120152"/>
                  <a:pt x="1541584" y="121700"/>
                </a:cubicBezTo>
                <a:cubicBezTo>
                  <a:pt x="1541166" y="123249"/>
                  <a:pt x="1540998" y="124358"/>
                  <a:pt x="1541082" y="125028"/>
                </a:cubicBezTo>
                <a:cubicBezTo>
                  <a:pt x="1541082" y="125530"/>
                  <a:pt x="1541166" y="126075"/>
                  <a:pt x="1541333" y="126661"/>
                </a:cubicBezTo>
                <a:lnTo>
                  <a:pt x="1543217" y="133567"/>
                </a:lnTo>
                <a:cubicBezTo>
                  <a:pt x="1543719" y="135827"/>
                  <a:pt x="1544012" y="138046"/>
                  <a:pt x="1544096" y="140223"/>
                </a:cubicBezTo>
                <a:lnTo>
                  <a:pt x="1543970" y="145999"/>
                </a:lnTo>
                <a:lnTo>
                  <a:pt x="1543970" y="149389"/>
                </a:lnTo>
                <a:lnTo>
                  <a:pt x="1543970" y="152152"/>
                </a:lnTo>
                <a:cubicBezTo>
                  <a:pt x="1544724" y="152487"/>
                  <a:pt x="1545289" y="152340"/>
                  <a:pt x="1545666" y="151713"/>
                </a:cubicBezTo>
                <a:cubicBezTo>
                  <a:pt x="1546042" y="151085"/>
                  <a:pt x="1546691" y="149557"/>
                  <a:pt x="1547612" y="147129"/>
                </a:cubicBezTo>
                <a:lnTo>
                  <a:pt x="1552886" y="132311"/>
                </a:lnTo>
                <a:lnTo>
                  <a:pt x="1554644" y="132311"/>
                </a:lnTo>
                <a:lnTo>
                  <a:pt x="1550500" y="149766"/>
                </a:lnTo>
                <a:lnTo>
                  <a:pt x="1549621" y="159561"/>
                </a:lnTo>
                <a:cubicBezTo>
                  <a:pt x="1549119" y="161151"/>
                  <a:pt x="1548868" y="161989"/>
                  <a:pt x="1548868" y="162072"/>
                </a:cubicBezTo>
                <a:lnTo>
                  <a:pt x="1548868" y="165086"/>
                </a:lnTo>
                <a:lnTo>
                  <a:pt x="1547863" y="168225"/>
                </a:lnTo>
                <a:lnTo>
                  <a:pt x="1548240" y="171114"/>
                </a:lnTo>
                <a:cubicBezTo>
                  <a:pt x="1548240" y="171365"/>
                  <a:pt x="1547612" y="174044"/>
                  <a:pt x="1546356" y="179150"/>
                </a:cubicBezTo>
                <a:lnTo>
                  <a:pt x="1545477" y="185304"/>
                </a:lnTo>
                <a:cubicBezTo>
                  <a:pt x="1544975" y="187648"/>
                  <a:pt x="1544766" y="188945"/>
                  <a:pt x="1544849" y="189196"/>
                </a:cubicBezTo>
                <a:lnTo>
                  <a:pt x="1545226" y="192964"/>
                </a:lnTo>
                <a:lnTo>
                  <a:pt x="1544472" y="196982"/>
                </a:lnTo>
                <a:lnTo>
                  <a:pt x="1545603" y="209037"/>
                </a:lnTo>
                <a:cubicBezTo>
                  <a:pt x="1545519" y="209874"/>
                  <a:pt x="1545184" y="210293"/>
                  <a:pt x="1544598" y="210293"/>
                </a:cubicBezTo>
                <a:cubicBezTo>
                  <a:pt x="1544096" y="210376"/>
                  <a:pt x="1543133" y="209707"/>
                  <a:pt x="1541710" y="208284"/>
                </a:cubicBezTo>
                <a:cubicBezTo>
                  <a:pt x="1540287" y="206860"/>
                  <a:pt x="1539575" y="206107"/>
                  <a:pt x="1539575" y="206023"/>
                </a:cubicBezTo>
                <a:lnTo>
                  <a:pt x="1538445" y="204014"/>
                </a:lnTo>
                <a:lnTo>
                  <a:pt x="1530785" y="194094"/>
                </a:lnTo>
                <a:lnTo>
                  <a:pt x="1528525" y="190326"/>
                </a:lnTo>
                <a:cubicBezTo>
                  <a:pt x="1527018" y="188234"/>
                  <a:pt x="1526306" y="186852"/>
                  <a:pt x="1526390" y="186183"/>
                </a:cubicBezTo>
                <a:lnTo>
                  <a:pt x="1527018" y="183671"/>
                </a:lnTo>
                <a:lnTo>
                  <a:pt x="1527394" y="181285"/>
                </a:lnTo>
                <a:lnTo>
                  <a:pt x="1528776" y="177769"/>
                </a:lnTo>
                <a:lnTo>
                  <a:pt x="1531287" y="157803"/>
                </a:lnTo>
                <a:lnTo>
                  <a:pt x="1531915" y="137585"/>
                </a:lnTo>
                <a:cubicBezTo>
                  <a:pt x="1531915" y="136999"/>
                  <a:pt x="1531790" y="136518"/>
                  <a:pt x="1531538" y="136141"/>
                </a:cubicBezTo>
                <a:cubicBezTo>
                  <a:pt x="1531287" y="135765"/>
                  <a:pt x="1531057" y="135514"/>
                  <a:pt x="1530848" y="135388"/>
                </a:cubicBezTo>
                <a:cubicBezTo>
                  <a:pt x="1530638" y="135262"/>
                  <a:pt x="1530115" y="135995"/>
                  <a:pt x="1529278" y="137585"/>
                </a:cubicBezTo>
                <a:cubicBezTo>
                  <a:pt x="1528776" y="138423"/>
                  <a:pt x="1527876" y="139281"/>
                  <a:pt x="1526578" y="140160"/>
                </a:cubicBezTo>
                <a:cubicBezTo>
                  <a:pt x="1525281" y="141039"/>
                  <a:pt x="1524297" y="141897"/>
                  <a:pt x="1523627" y="142734"/>
                </a:cubicBezTo>
                <a:cubicBezTo>
                  <a:pt x="1522958" y="143571"/>
                  <a:pt x="1522246" y="144911"/>
                  <a:pt x="1521492" y="146752"/>
                </a:cubicBezTo>
                <a:lnTo>
                  <a:pt x="1517976" y="145371"/>
                </a:lnTo>
                <a:cubicBezTo>
                  <a:pt x="1517893" y="145455"/>
                  <a:pt x="1517809" y="145580"/>
                  <a:pt x="1517725" y="145748"/>
                </a:cubicBezTo>
                <a:lnTo>
                  <a:pt x="1515590" y="152026"/>
                </a:lnTo>
                <a:cubicBezTo>
                  <a:pt x="1514921" y="153784"/>
                  <a:pt x="1514042" y="155166"/>
                  <a:pt x="1512954" y="156170"/>
                </a:cubicBezTo>
                <a:lnTo>
                  <a:pt x="1507679" y="160314"/>
                </a:lnTo>
                <a:lnTo>
                  <a:pt x="1504791" y="163956"/>
                </a:lnTo>
                <a:lnTo>
                  <a:pt x="1501652" y="165463"/>
                </a:lnTo>
                <a:cubicBezTo>
                  <a:pt x="1499810" y="166635"/>
                  <a:pt x="1498722" y="167179"/>
                  <a:pt x="1498387" y="167095"/>
                </a:cubicBezTo>
                <a:cubicBezTo>
                  <a:pt x="1497550" y="167095"/>
                  <a:pt x="1496650" y="166740"/>
                  <a:pt x="1495687" y="166028"/>
                </a:cubicBezTo>
                <a:cubicBezTo>
                  <a:pt x="1494724" y="165316"/>
                  <a:pt x="1493971" y="163935"/>
                  <a:pt x="1493427" y="161884"/>
                </a:cubicBezTo>
                <a:cubicBezTo>
                  <a:pt x="1492883" y="159833"/>
                  <a:pt x="1492359" y="158368"/>
                  <a:pt x="1491857" y="157489"/>
                </a:cubicBezTo>
                <a:cubicBezTo>
                  <a:pt x="1491355" y="156610"/>
                  <a:pt x="1491104" y="156087"/>
                  <a:pt x="1491104" y="155919"/>
                </a:cubicBezTo>
                <a:lnTo>
                  <a:pt x="1492108" y="151901"/>
                </a:lnTo>
                <a:lnTo>
                  <a:pt x="1492234" y="149641"/>
                </a:lnTo>
                <a:cubicBezTo>
                  <a:pt x="1492401" y="148636"/>
                  <a:pt x="1492987" y="147673"/>
                  <a:pt x="1493992" y="146752"/>
                </a:cubicBezTo>
                <a:lnTo>
                  <a:pt x="1500019" y="142985"/>
                </a:lnTo>
                <a:lnTo>
                  <a:pt x="1504540" y="136958"/>
                </a:lnTo>
                <a:lnTo>
                  <a:pt x="1516595" y="123270"/>
                </a:lnTo>
                <a:lnTo>
                  <a:pt x="1525134" y="114103"/>
                </a:lnTo>
                <a:lnTo>
                  <a:pt x="1528274" y="108955"/>
                </a:lnTo>
                <a:lnTo>
                  <a:pt x="1532041" y="103806"/>
                </a:lnTo>
                <a:lnTo>
                  <a:pt x="1533171" y="101420"/>
                </a:lnTo>
                <a:cubicBezTo>
                  <a:pt x="1533171" y="101420"/>
                  <a:pt x="1533694" y="100499"/>
                  <a:pt x="1534740" y="98658"/>
                </a:cubicBezTo>
                <a:cubicBezTo>
                  <a:pt x="1535787" y="96816"/>
                  <a:pt x="1536582" y="95016"/>
                  <a:pt x="1537126" y="93258"/>
                </a:cubicBezTo>
                <a:cubicBezTo>
                  <a:pt x="1537671" y="91500"/>
                  <a:pt x="1537901" y="89951"/>
                  <a:pt x="1537817" y="88612"/>
                </a:cubicBezTo>
                <a:cubicBezTo>
                  <a:pt x="1537733" y="88612"/>
                  <a:pt x="1537315" y="87084"/>
                  <a:pt x="1536561" y="84028"/>
                </a:cubicBezTo>
                <a:cubicBezTo>
                  <a:pt x="1535808" y="80973"/>
                  <a:pt x="1535180" y="79424"/>
                  <a:pt x="1534678" y="79382"/>
                </a:cubicBezTo>
                <a:cubicBezTo>
                  <a:pt x="1534176" y="79340"/>
                  <a:pt x="1533255" y="79863"/>
                  <a:pt x="1531915" y="80952"/>
                </a:cubicBezTo>
                <a:cubicBezTo>
                  <a:pt x="1528148" y="84133"/>
                  <a:pt x="1525867" y="85954"/>
                  <a:pt x="1525071" y="86414"/>
                </a:cubicBezTo>
                <a:cubicBezTo>
                  <a:pt x="1524276" y="86875"/>
                  <a:pt x="1523125" y="87105"/>
                  <a:pt x="1521618" y="87105"/>
                </a:cubicBezTo>
                <a:cubicBezTo>
                  <a:pt x="1520530" y="87189"/>
                  <a:pt x="1519714" y="87105"/>
                  <a:pt x="1519169" y="86854"/>
                </a:cubicBezTo>
                <a:cubicBezTo>
                  <a:pt x="1518625" y="86603"/>
                  <a:pt x="1517349" y="85263"/>
                  <a:pt x="1515339" y="82835"/>
                </a:cubicBezTo>
                <a:cubicBezTo>
                  <a:pt x="1513330" y="80408"/>
                  <a:pt x="1512284" y="79089"/>
                  <a:pt x="1512200" y="78880"/>
                </a:cubicBezTo>
                <a:cubicBezTo>
                  <a:pt x="1512116" y="78670"/>
                  <a:pt x="1512033" y="77603"/>
                  <a:pt x="1511949" y="75678"/>
                </a:cubicBezTo>
                <a:lnTo>
                  <a:pt x="1511321" y="71283"/>
                </a:lnTo>
                <a:cubicBezTo>
                  <a:pt x="1511237" y="69776"/>
                  <a:pt x="1511782" y="68059"/>
                  <a:pt x="1512954" y="66134"/>
                </a:cubicBezTo>
                <a:cubicBezTo>
                  <a:pt x="1513288" y="65548"/>
                  <a:pt x="1513623" y="65088"/>
                  <a:pt x="1513958" y="64753"/>
                </a:cubicBezTo>
                <a:lnTo>
                  <a:pt x="1516721" y="62869"/>
                </a:lnTo>
                <a:lnTo>
                  <a:pt x="1519483" y="60860"/>
                </a:lnTo>
                <a:lnTo>
                  <a:pt x="1524255" y="58851"/>
                </a:lnTo>
                <a:lnTo>
                  <a:pt x="1526264" y="55963"/>
                </a:lnTo>
                <a:lnTo>
                  <a:pt x="1529780" y="53200"/>
                </a:lnTo>
                <a:cubicBezTo>
                  <a:pt x="1529948" y="53116"/>
                  <a:pt x="1530827" y="52070"/>
                  <a:pt x="1532417" y="50061"/>
                </a:cubicBezTo>
                <a:lnTo>
                  <a:pt x="1539826" y="42526"/>
                </a:lnTo>
                <a:lnTo>
                  <a:pt x="1542338" y="38633"/>
                </a:lnTo>
                <a:cubicBezTo>
                  <a:pt x="1543594" y="36792"/>
                  <a:pt x="1544305" y="35494"/>
                  <a:pt x="1544472" y="34741"/>
                </a:cubicBezTo>
                <a:lnTo>
                  <a:pt x="1544221" y="27206"/>
                </a:lnTo>
                <a:lnTo>
                  <a:pt x="1544849" y="25197"/>
                </a:lnTo>
                <a:cubicBezTo>
                  <a:pt x="1546356" y="26285"/>
                  <a:pt x="1547591" y="26934"/>
                  <a:pt x="1548554" y="27143"/>
                </a:cubicBezTo>
                <a:cubicBezTo>
                  <a:pt x="1549516" y="27353"/>
                  <a:pt x="1550082" y="27457"/>
                  <a:pt x="1550249" y="27457"/>
                </a:cubicBezTo>
                <a:lnTo>
                  <a:pt x="1551881" y="28839"/>
                </a:lnTo>
                <a:lnTo>
                  <a:pt x="1554770" y="30220"/>
                </a:lnTo>
                <a:cubicBezTo>
                  <a:pt x="1555104" y="30471"/>
                  <a:pt x="1555649" y="31120"/>
                  <a:pt x="1556402" y="32166"/>
                </a:cubicBezTo>
                <a:cubicBezTo>
                  <a:pt x="1557156" y="33213"/>
                  <a:pt x="1558474" y="34594"/>
                  <a:pt x="1560358" y="36310"/>
                </a:cubicBezTo>
                <a:cubicBezTo>
                  <a:pt x="1562241" y="38026"/>
                  <a:pt x="1563350" y="39345"/>
                  <a:pt x="1563685" y="40266"/>
                </a:cubicBezTo>
                <a:lnTo>
                  <a:pt x="1564062" y="42149"/>
                </a:lnTo>
                <a:cubicBezTo>
                  <a:pt x="1564146" y="42568"/>
                  <a:pt x="1565004" y="43761"/>
                  <a:pt x="1566636" y="45728"/>
                </a:cubicBezTo>
                <a:cubicBezTo>
                  <a:pt x="1568269" y="47696"/>
                  <a:pt x="1568959" y="50102"/>
                  <a:pt x="1568708" y="52949"/>
                </a:cubicBezTo>
                <a:cubicBezTo>
                  <a:pt x="1568457" y="54791"/>
                  <a:pt x="1567725" y="56549"/>
                  <a:pt x="1566511" y="58223"/>
                </a:cubicBezTo>
                <a:cubicBezTo>
                  <a:pt x="1565297" y="59897"/>
                  <a:pt x="1563727" y="60986"/>
                  <a:pt x="1561802" y="61488"/>
                </a:cubicBezTo>
                <a:lnTo>
                  <a:pt x="1557407" y="62367"/>
                </a:lnTo>
                <a:lnTo>
                  <a:pt x="1552509" y="65255"/>
                </a:lnTo>
                <a:cubicBezTo>
                  <a:pt x="1549161" y="67097"/>
                  <a:pt x="1547361" y="68436"/>
                  <a:pt x="1547110" y="69273"/>
                </a:cubicBezTo>
                <a:cubicBezTo>
                  <a:pt x="1546858" y="70111"/>
                  <a:pt x="1548198" y="71952"/>
                  <a:pt x="1551128" y="74799"/>
                </a:cubicBezTo>
                <a:cubicBezTo>
                  <a:pt x="1554142" y="77896"/>
                  <a:pt x="1555942" y="80198"/>
                  <a:pt x="1556528" y="81705"/>
                </a:cubicBezTo>
                <a:lnTo>
                  <a:pt x="1557407" y="85472"/>
                </a:lnTo>
                <a:lnTo>
                  <a:pt x="1558662" y="90244"/>
                </a:lnTo>
                <a:cubicBezTo>
                  <a:pt x="1562262" y="89407"/>
                  <a:pt x="1565548" y="88151"/>
                  <a:pt x="1568520" y="86477"/>
                </a:cubicBezTo>
                <a:cubicBezTo>
                  <a:pt x="1571492" y="84803"/>
                  <a:pt x="1573020" y="83924"/>
                  <a:pt x="1573103" y="83840"/>
                </a:cubicBezTo>
                <a:lnTo>
                  <a:pt x="1576243" y="83086"/>
                </a:lnTo>
                <a:lnTo>
                  <a:pt x="1584405" y="79947"/>
                </a:lnTo>
                <a:cubicBezTo>
                  <a:pt x="1598804" y="73334"/>
                  <a:pt x="1606255" y="69671"/>
                  <a:pt x="1606757" y="68959"/>
                </a:cubicBezTo>
                <a:cubicBezTo>
                  <a:pt x="1607259" y="68248"/>
                  <a:pt x="1607510" y="66929"/>
                  <a:pt x="1607510" y="65004"/>
                </a:cubicBezTo>
                <a:cubicBezTo>
                  <a:pt x="1607427" y="63832"/>
                  <a:pt x="1607113" y="63183"/>
                  <a:pt x="1606569" y="63057"/>
                </a:cubicBezTo>
                <a:cubicBezTo>
                  <a:pt x="1606025" y="62932"/>
                  <a:pt x="1604999" y="63664"/>
                  <a:pt x="1603492" y="65255"/>
                </a:cubicBezTo>
                <a:cubicBezTo>
                  <a:pt x="1602069" y="66762"/>
                  <a:pt x="1600144" y="67641"/>
                  <a:pt x="1597716" y="67892"/>
                </a:cubicBezTo>
                <a:lnTo>
                  <a:pt x="1591563" y="68018"/>
                </a:lnTo>
                <a:lnTo>
                  <a:pt x="1590558" y="68269"/>
                </a:lnTo>
                <a:lnTo>
                  <a:pt x="1585410" y="67264"/>
                </a:lnTo>
                <a:cubicBezTo>
                  <a:pt x="1582145" y="66762"/>
                  <a:pt x="1580240" y="66281"/>
                  <a:pt x="1579696" y="65820"/>
                </a:cubicBezTo>
                <a:cubicBezTo>
                  <a:pt x="1579152" y="65360"/>
                  <a:pt x="1579005" y="64083"/>
                  <a:pt x="1579256" y="61990"/>
                </a:cubicBezTo>
                <a:cubicBezTo>
                  <a:pt x="1579424" y="59897"/>
                  <a:pt x="1580722" y="57553"/>
                  <a:pt x="1583149" y="54958"/>
                </a:cubicBezTo>
                <a:cubicBezTo>
                  <a:pt x="1585577" y="52363"/>
                  <a:pt x="1588088" y="50479"/>
                  <a:pt x="1590684" y="49307"/>
                </a:cubicBezTo>
                <a:lnTo>
                  <a:pt x="1608264" y="43280"/>
                </a:lnTo>
                <a:cubicBezTo>
                  <a:pt x="1608682" y="42861"/>
                  <a:pt x="1609080" y="42338"/>
                  <a:pt x="1609457" y="41710"/>
                </a:cubicBezTo>
                <a:cubicBezTo>
                  <a:pt x="1609834" y="41082"/>
                  <a:pt x="1610022" y="38801"/>
                  <a:pt x="1610022" y="34866"/>
                </a:cubicBezTo>
                <a:lnTo>
                  <a:pt x="1610148" y="27457"/>
                </a:lnTo>
                <a:lnTo>
                  <a:pt x="1607008" y="15402"/>
                </a:lnTo>
                <a:cubicBezTo>
                  <a:pt x="1606924" y="15235"/>
                  <a:pt x="1607134" y="12765"/>
                  <a:pt x="1607636" y="7993"/>
                </a:cubicBezTo>
                <a:cubicBezTo>
                  <a:pt x="1607887" y="4645"/>
                  <a:pt x="1608431" y="2343"/>
                  <a:pt x="1609268" y="1087"/>
                </a:cubicBezTo>
                <a:cubicBezTo>
                  <a:pt x="1610106" y="-169"/>
                  <a:pt x="1611152" y="-336"/>
                  <a:pt x="1612408" y="585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000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790892" y="2631087"/>
            <a:ext cx="3766535" cy="2219498"/>
          </a:xfrm>
          <a:custGeom>
            <a:avLst/>
            <a:gdLst/>
            <a:ahLst/>
            <a:cxnLst/>
            <a:rect l="l" t="t" r="r" b="b"/>
            <a:pathLst>
              <a:path w="3766535" h="2219498">
                <a:moveTo>
                  <a:pt x="804300" y="2179481"/>
                </a:moveTo>
                <a:lnTo>
                  <a:pt x="799905" y="2182621"/>
                </a:lnTo>
                <a:lnTo>
                  <a:pt x="799026" y="2182872"/>
                </a:lnTo>
                <a:lnTo>
                  <a:pt x="797393" y="2184253"/>
                </a:lnTo>
                <a:lnTo>
                  <a:pt x="796640" y="2184755"/>
                </a:lnTo>
                <a:cubicBezTo>
                  <a:pt x="796472" y="2184923"/>
                  <a:pt x="796305" y="2185258"/>
                  <a:pt x="796138" y="2185760"/>
                </a:cubicBezTo>
                <a:lnTo>
                  <a:pt x="795007" y="2188271"/>
                </a:lnTo>
                <a:cubicBezTo>
                  <a:pt x="794756" y="2188857"/>
                  <a:pt x="794589" y="2189695"/>
                  <a:pt x="794505" y="2190783"/>
                </a:cubicBezTo>
                <a:cubicBezTo>
                  <a:pt x="794421" y="2191871"/>
                  <a:pt x="794421" y="2192415"/>
                  <a:pt x="794505" y="2192415"/>
                </a:cubicBezTo>
                <a:cubicBezTo>
                  <a:pt x="795342" y="2195345"/>
                  <a:pt x="796912" y="2197020"/>
                  <a:pt x="799214" y="2197438"/>
                </a:cubicBezTo>
                <a:cubicBezTo>
                  <a:pt x="801516" y="2197857"/>
                  <a:pt x="803672" y="2197396"/>
                  <a:pt x="805681" y="2196057"/>
                </a:cubicBezTo>
                <a:cubicBezTo>
                  <a:pt x="805849" y="2195973"/>
                  <a:pt x="806539" y="2195450"/>
                  <a:pt x="807753" y="2194487"/>
                </a:cubicBezTo>
                <a:cubicBezTo>
                  <a:pt x="808967" y="2193525"/>
                  <a:pt x="809700" y="2192792"/>
                  <a:pt x="809951" y="2192290"/>
                </a:cubicBezTo>
                <a:lnTo>
                  <a:pt x="810327" y="2191411"/>
                </a:lnTo>
                <a:lnTo>
                  <a:pt x="812337" y="2188146"/>
                </a:lnTo>
                <a:cubicBezTo>
                  <a:pt x="812504" y="2187560"/>
                  <a:pt x="812588" y="2186806"/>
                  <a:pt x="812588" y="2185885"/>
                </a:cubicBezTo>
                <a:cubicBezTo>
                  <a:pt x="812337" y="2183625"/>
                  <a:pt x="811646" y="2182118"/>
                  <a:pt x="810516" y="2181365"/>
                </a:cubicBezTo>
                <a:cubicBezTo>
                  <a:pt x="809386" y="2180611"/>
                  <a:pt x="808528" y="2180151"/>
                  <a:pt x="807942" y="2179983"/>
                </a:cubicBezTo>
                <a:lnTo>
                  <a:pt x="806560" y="2179858"/>
                </a:lnTo>
                <a:lnTo>
                  <a:pt x="805179" y="2179481"/>
                </a:lnTo>
                <a:cubicBezTo>
                  <a:pt x="804844" y="2179481"/>
                  <a:pt x="804551" y="2179481"/>
                  <a:pt x="804300" y="2179481"/>
                </a:cubicBezTo>
                <a:close/>
                <a:moveTo>
                  <a:pt x="808067" y="2168180"/>
                </a:moveTo>
                <a:cubicBezTo>
                  <a:pt x="810579" y="2168012"/>
                  <a:pt x="812734" y="2168075"/>
                  <a:pt x="814534" y="2168368"/>
                </a:cubicBezTo>
                <a:cubicBezTo>
                  <a:pt x="816334" y="2168661"/>
                  <a:pt x="817799" y="2169184"/>
                  <a:pt x="818929" y="2169938"/>
                </a:cubicBezTo>
                <a:cubicBezTo>
                  <a:pt x="820059" y="2170691"/>
                  <a:pt x="821462" y="2172365"/>
                  <a:pt x="823136" y="2174961"/>
                </a:cubicBezTo>
                <a:cubicBezTo>
                  <a:pt x="824810" y="2177556"/>
                  <a:pt x="825668" y="2180088"/>
                  <a:pt x="825710" y="2182558"/>
                </a:cubicBezTo>
                <a:cubicBezTo>
                  <a:pt x="825752" y="2185027"/>
                  <a:pt x="825229" y="2187643"/>
                  <a:pt x="824141" y="2190406"/>
                </a:cubicBezTo>
                <a:cubicBezTo>
                  <a:pt x="822885" y="2193420"/>
                  <a:pt x="821399" y="2195973"/>
                  <a:pt x="819683" y="2198066"/>
                </a:cubicBezTo>
                <a:cubicBezTo>
                  <a:pt x="817966" y="2200159"/>
                  <a:pt x="815643" y="2201980"/>
                  <a:pt x="812713" y="2203529"/>
                </a:cubicBezTo>
                <a:cubicBezTo>
                  <a:pt x="809783" y="2205077"/>
                  <a:pt x="807209" y="2206249"/>
                  <a:pt x="804991" y="2207045"/>
                </a:cubicBezTo>
                <a:cubicBezTo>
                  <a:pt x="802772" y="2207840"/>
                  <a:pt x="801035" y="2208238"/>
                  <a:pt x="799779" y="2208238"/>
                </a:cubicBezTo>
                <a:cubicBezTo>
                  <a:pt x="798607" y="2208321"/>
                  <a:pt x="796786" y="2208154"/>
                  <a:pt x="794317" y="2207735"/>
                </a:cubicBezTo>
                <a:cubicBezTo>
                  <a:pt x="791847" y="2207317"/>
                  <a:pt x="790277" y="2206877"/>
                  <a:pt x="789608" y="2206417"/>
                </a:cubicBezTo>
                <a:cubicBezTo>
                  <a:pt x="788938" y="2205956"/>
                  <a:pt x="787913" y="2205077"/>
                  <a:pt x="786531" y="2203780"/>
                </a:cubicBezTo>
                <a:cubicBezTo>
                  <a:pt x="785150" y="2202482"/>
                  <a:pt x="784041" y="2201059"/>
                  <a:pt x="783203" y="2199510"/>
                </a:cubicBezTo>
                <a:cubicBezTo>
                  <a:pt x="782366" y="2197961"/>
                  <a:pt x="781948" y="2196182"/>
                  <a:pt x="781948" y="2194173"/>
                </a:cubicBezTo>
                <a:cubicBezTo>
                  <a:pt x="781948" y="2193587"/>
                  <a:pt x="782178" y="2192290"/>
                  <a:pt x="782638" y="2190281"/>
                </a:cubicBezTo>
                <a:cubicBezTo>
                  <a:pt x="783099" y="2188271"/>
                  <a:pt x="783999" y="2185718"/>
                  <a:pt x="785338" y="2182621"/>
                </a:cubicBezTo>
                <a:cubicBezTo>
                  <a:pt x="786678" y="2179523"/>
                  <a:pt x="788310" y="2177137"/>
                  <a:pt x="790236" y="2175463"/>
                </a:cubicBezTo>
                <a:cubicBezTo>
                  <a:pt x="792161" y="2173789"/>
                  <a:pt x="794359" y="2172365"/>
                  <a:pt x="796828" y="2171193"/>
                </a:cubicBezTo>
                <a:cubicBezTo>
                  <a:pt x="799298" y="2170021"/>
                  <a:pt x="801516" y="2169268"/>
                  <a:pt x="803484" y="2168933"/>
                </a:cubicBezTo>
                <a:cubicBezTo>
                  <a:pt x="805451" y="2168598"/>
                  <a:pt x="806979" y="2168347"/>
                  <a:pt x="808067" y="2168180"/>
                </a:cubicBezTo>
                <a:close/>
                <a:moveTo>
                  <a:pt x="72582" y="2154743"/>
                </a:moveTo>
                <a:lnTo>
                  <a:pt x="70321" y="2157255"/>
                </a:lnTo>
                <a:lnTo>
                  <a:pt x="69568" y="2158762"/>
                </a:lnTo>
                <a:lnTo>
                  <a:pt x="69066" y="2159515"/>
                </a:lnTo>
                <a:lnTo>
                  <a:pt x="68438" y="2160645"/>
                </a:lnTo>
                <a:lnTo>
                  <a:pt x="70196" y="2163157"/>
                </a:lnTo>
                <a:lnTo>
                  <a:pt x="71452" y="2163910"/>
                </a:lnTo>
                <a:lnTo>
                  <a:pt x="73210" y="2163910"/>
                </a:lnTo>
                <a:lnTo>
                  <a:pt x="74089" y="2162026"/>
                </a:lnTo>
                <a:lnTo>
                  <a:pt x="74214" y="2160645"/>
                </a:lnTo>
                <a:lnTo>
                  <a:pt x="74214" y="2158385"/>
                </a:lnTo>
                <a:lnTo>
                  <a:pt x="74842" y="2157255"/>
                </a:lnTo>
                <a:lnTo>
                  <a:pt x="74591" y="2155999"/>
                </a:lnTo>
                <a:close/>
                <a:moveTo>
                  <a:pt x="73147" y="2127808"/>
                </a:moveTo>
                <a:cubicBezTo>
                  <a:pt x="72770" y="2127682"/>
                  <a:pt x="71661" y="2128205"/>
                  <a:pt x="69819" y="2129377"/>
                </a:cubicBezTo>
                <a:lnTo>
                  <a:pt x="66052" y="2131763"/>
                </a:lnTo>
                <a:lnTo>
                  <a:pt x="57890" y="2138419"/>
                </a:lnTo>
                <a:cubicBezTo>
                  <a:pt x="54039" y="2140846"/>
                  <a:pt x="52197" y="2142521"/>
                  <a:pt x="52364" y="2143442"/>
                </a:cubicBezTo>
                <a:lnTo>
                  <a:pt x="53620" y="2146204"/>
                </a:lnTo>
                <a:lnTo>
                  <a:pt x="54499" y="2149595"/>
                </a:lnTo>
                <a:cubicBezTo>
                  <a:pt x="55001" y="2150516"/>
                  <a:pt x="55797" y="2151102"/>
                  <a:pt x="56885" y="2151353"/>
                </a:cubicBezTo>
                <a:cubicBezTo>
                  <a:pt x="57973" y="2151604"/>
                  <a:pt x="60778" y="2150181"/>
                  <a:pt x="65299" y="2147083"/>
                </a:cubicBezTo>
                <a:lnTo>
                  <a:pt x="69442" y="2144572"/>
                </a:lnTo>
                <a:cubicBezTo>
                  <a:pt x="70782" y="2143651"/>
                  <a:pt x="71912" y="2142395"/>
                  <a:pt x="72833" y="2140804"/>
                </a:cubicBezTo>
                <a:cubicBezTo>
                  <a:pt x="73754" y="2139214"/>
                  <a:pt x="74256" y="2137707"/>
                  <a:pt x="74340" y="2136284"/>
                </a:cubicBezTo>
                <a:lnTo>
                  <a:pt x="73963" y="2132140"/>
                </a:lnTo>
                <a:cubicBezTo>
                  <a:pt x="73796" y="2129377"/>
                  <a:pt x="73524" y="2127933"/>
                  <a:pt x="73147" y="2127808"/>
                </a:cubicBezTo>
                <a:close/>
                <a:moveTo>
                  <a:pt x="105545" y="2117385"/>
                </a:moveTo>
                <a:cubicBezTo>
                  <a:pt x="104582" y="2117008"/>
                  <a:pt x="102217" y="2117615"/>
                  <a:pt x="98450" y="2119206"/>
                </a:cubicBezTo>
                <a:lnTo>
                  <a:pt x="89911" y="2121717"/>
                </a:lnTo>
                <a:cubicBezTo>
                  <a:pt x="89241" y="2122220"/>
                  <a:pt x="88697" y="2122785"/>
                  <a:pt x="88279" y="2123413"/>
                </a:cubicBezTo>
                <a:cubicBezTo>
                  <a:pt x="87860" y="2124040"/>
                  <a:pt x="87651" y="2125694"/>
                  <a:pt x="87651" y="2128373"/>
                </a:cubicBezTo>
                <a:lnTo>
                  <a:pt x="87148" y="2132893"/>
                </a:lnTo>
                <a:cubicBezTo>
                  <a:pt x="87065" y="2134819"/>
                  <a:pt x="87504" y="2136472"/>
                  <a:pt x="88467" y="2137853"/>
                </a:cubicBezTo>
                <a:cubicBezTo>
                  <a:pt x="89430" y="2139235"/>
                  <a:pt x="90539" y="2139925"/>
                  <a:pt x="91795" y="2139925"/>
                </a:cubicBezTo>
                <a:cubicBezTo>
                  <a:pt x="92213" y="2140009"/>
                  <a:pt x="92862" y="2139842"/>
                  <a:pt x="93741" y="2139423"/>
                </a:cubicBezTo>
                <a:cubicBezTo>
                  <a:pt x="94620" y="2139005"/>
                  <a:pt x="96357" y="2137058"/>
                  <a:pt x="98952" y="2133584"/>
                </a:cubicBezTo>
                <a:cubicBezTo>
                  <a:pt x="101547" y="2130110"/>
                  <a:pt x="103557" y="2126970"/>
                  <a:pt x="104980" y="2124166"/>
                </a:cubicBezTo>
                <a:cubicBezTo>
                  <a:pt x="106403" y="2121361"/>
                  <a:pt x="107094" y="2119624"/>
                  <a:pt x="107052" y="2118955"/>
                </a:cubicBezTo>
                <a:cubicBezTo>
                  <a:pt x="107010" y="2118285"/>
                  <a:pt x="106508" y="2117762"/>
                  <a:pt x="105545" y="2117385"/>
                </a:cubicBezTo>
                <a:close/>
                <a:moveTo>
                  <a:pt x="663029" y="2076511"/>
                </a:moveTo>
                <a:cubicBezTo>
                  <a:pt x="663448" y="2076511"/>
                  <a:pt x="664829" y="2076929"/>
                  <a:pt x="667173" y="2077766"/>
                </a:cubicBezTo>
                <a:lnTo>
                  <a:pt x="674582" y="2080152"/>
                </a:lnTo>
                <a:lnTo>
                  <a:pt x="679354" y="2084171"/>
                </a:lnTo>
                <a:cubicBezTo>
                  <a:pt x="682117" y="2086431"/>
                  <a:pt x="683540" y="2087561"/>
                  <a:pt x="683624" y="2087561"/>
                </a:cubicBezTo>
                <a:lnTo>
                  <a:pt x="674205" y="2104639"/>
                </a:lnTo>
                <a:lnTo>
                  <a:pt x="673075" y="2109411"/>
                </a:lnTo>
                <a:cubicBezTo>
                  <a:pt x="672489" y="2111504"/>
                  <a:pt x="672238" y="2112802"/>
                  <a:pt x="672322" y="2113304"/>
                </a:cubicBezTo>
                <a:cubicBezTo>
                  <a:pt x="672489" y="2114560"/>
                  <a:pt x="673075" y="2115480"/>
                  <a:pt x="674080" y="2116066"/>
                </a:cubicBezTo>
                <a:lnTo>
                  <a:pt x="676717" y="2117197"/>
                </a:lnTo>
                <a:cubicBezTo>
                  <a:pt x="676801" y="2117364"/>
                  <a:pt x="677470" y="2118076"/>
                  <a:pt x="678726" y="2119331"/>
                </a:cubicBezTo>
                <a:lnTo>
                  <a:pt x="681865" y="2122722"/>
                </a:lnTo>
                <a:cubicBezTo>
                  <a:pt x="682117" y="2123392"/>
                  <a:pt x="682075" y="2125317"/>
                  <a:pt x="681740" y="2128498"/>
                </a:cubicBezTo>
                <a:cubicBezTo>
                  <a:pt x="681572" y="2129921"/>
                  <a:pt x="681384" y="2130905"/>
                  <a:pt x="681175" y="2131449"/>
                </a:cubicBezTo>
                <a:cubicBezTo>
                  <a:pt x="680966" y="2131993"/>
                  <a:pt x="680066" y="2133019"/>
                  <a:pt x="678475" y="2134526"/>
                </a:cubicBezTo>
                <a:lnTo>
                  <a:pt x="662276" y="2151478"/>
                </a:lnTo>
                <a:cubicBezTo>
                  <a:pt x="659848" y="2152985"/>
                  <a:pt x="658404" y="2154094"/>
                  <a:pt x="657944" y="2154806"/>
                </a:cubicBezTo>
                <a:cubicBezTo>
                  <a:pt x="657483" y="2155518"/>
                  <a:pt x="657295" y="2156166"/>
                  <a:pt x="657379" y="2156752"/>
                </a:cubicBezTo>
                <a:cubicBezTo>
                  <a:pt x="657462" y="2157338"/>
                  <a:pt x="658509" y="2157715"/>
                  <a:pt x="660518" y="2157883"/>
                </a:cubicBezTo>
                <a:cubicBezTo>
                  <a:pt x="661690" y="2158050"/>
                  <a:pt x="663197" y="2157966"/>
                  <a:pt x="665039" y="2157631"/>
                </a:cubicBezTo>
                <a:cubicBezTo>
                  <a:pt x="666880" y="2157296"/>
                  <a:pt x="671359" y="2156815"/>
                  <a:pt x="678475" y="2156187"/>
                </a:cubicBezTo>
                <a:cubicBezTo>
                  <a:pt x="685591" y="2155559"/>
                  <a:pt x="689860" y="2155245"/>
                  <a:pt x="691284" y="2155245"/>
                </a:cubicBezTo>
                <a:cubicBezTo>
                  <a:pt x="695972" y="2155329"/>
                  <a:pt x="699906" y="2155915"/>
                  <a:pt x="703087" y="2157003"/>
                </a:cubicBezTo>
                <a:cubicBezTo>
                  <a:pt x="706269" y="2158092"/>
                  <a:pt x="708152" y="2158887"/>
                  <a:pt x="708738" y="2159389"/>
                </a:cubicBezTo>
                <a:lnTo>
                  <a:pt x="711501" y="2164915"/>
                </a:lnTo>
                <a:lnTo>
                  <a:pt x="714891" y="2168305"/>
                </a:lnTo>
                <a:cubicBezTo>
                  <a:pt x="714975" y="2168724"/>
                  <a:pt x="715038" y="2169059"/>
                  <a:pt x="715080" y="2169310"/>
                </a:cubicBezTo>
                <a:cubicBezTo>
                  <a:pt x="715122" y="2169561"/>
                  <a:pt x="715101" y="2169812"/>
                  <a:pt x="715017" y="2170063"/>
                </a:cubicBezTo>
                <a:cubicBezTo>
                  <a:pt x="714264" y="2173244"/>
                  <a:pt x="713175" y="2175254"/>
                  <a:pt x="711752" y="2176091"/>
                </a:cubicBezTo>
                <a:cubicBezTo>
                  <a:pt x="710329" y="2176928"/>
                  <a:pt x="708487" y="2177263"/>
                  <a:pt x="706227" y="2177095"/>
                </a:cubicBezTo>
                <a:cubicBezTo>
                  <a:pt x="704050" y="2177012"/>
                  <a:pt x="699843" y="2176321"/>
                  <a:pt x="693607" y="2175023"/>
                </a:cubicBezTo>
                <a:cubicBezTo>
                  <a:pt x="687370" y="2173726"/>
                  <a:pt x="683372" y="2172993"/>
                  <a:pt x="681614" y="2172826"/>
                </a:cubicBezTo>
                <a:lnTo>
                  <a:pt x="663908" y="2173454"/>
                </a:lnTo>
                <a:cubicBezTo>
                  <a:pt x="660141" y="2173621"/>
                  <a:pt x="657797" y="2173747"/>
                  <a:pt x="656876" y="2173830"/>
                </a:cubicBezTo>
                <a:lnTo>
                  <a:pt x="652356" y="2174835"/>
                </a:lnTo>
                <a:lnTo>
                  <a:pt x="647207" y="2175588"/>
                </a:lnTo>
                <a:cubicBezTo>
                  <a:pt x="641849" y="2176509"/>
                  <a:pt x="635926" y="2178665"/>
                  <a:pt x="629438" y="2182055"/>
                </a:cubicBezTo>
                <a:cubicBezTo>
                  <a:pt x="622950" y="2185446"/>
                  <a:pt x="618995" y="2187057"/>
                  <a:pt x="617572" y="2186890"/>
                </a:cubicBezTo>
                <a:cubicBezTo>
                  <a:pt x="614139" y="2186639"/>
                  <a:pt x="611209" y="2184462"/>
                  <a:pt x="608782" y="2180360"/>
                </a:cubicBezTo>
                <a:lnTo>
                  <a:pt x="606898" y="2177095"/>
                </a:lnTo>
                <a:cubicBezTo>
                  <a:pt x="605559" y="2175086"/>
                  <a:pt x="604826" y="2173705"/>
                  <a:pt x="604700" y="2172951"/>
                </a:cubicBezTo>
                <a:cubicBezTo>
                  <a:pt x="604575" y="2172198"/>
                  <a:pt x="604805" y="2171235"/>
                  <a:pt x="605391" y="2170063"/>
                </a:cubicBezTo>
                <a:cubicBezTo>
                  <a:pt x="606228" y="2168138"/>
                  <a:pt x="607484" y="2166756"/>
                  <a:pt x="609158" y="2165919"/>
                </a:cubicBezTo>
                <a:cubicBezTo>
                  <a:pt x="610833" y="2165082"/>
                  <a:pt x="612298" y="2164580"/>
                  <a:pt x="613553" y="2164412"/>
                </a:cubicBezTo>
                <a:lnTo>
                  <a:pt x="620209" y="2164663"/>
                </a:lnTo>
                <a:cubicBezTo>
                  <a:pt x="621716" y="2164663"/>
                  <a:pt x="623369" y="2164391"/>
                  <a:pt x="625169" y="2163847"/>
                </a:cubicBezTo>
                <a:cubicBezTo>
                  <a:pt x="626969" y="2163303"/>
                  <a:pt x="630129" y="2161210"/>
                  <a:pt x="634650" y="2157569"/>
                </a:cubicBezTo>
                <a:cubicBezTo>
                  <a:pt x="639170" y="2153927"/>
                  <a:pt x="641431" y="2151395"/>
                  <a:pt x="641431" y="2149971"/>
                </a:cubicBezTo>
                <a:cubicBezTo>
                  <a:pt x="641347" y="2149302"/>
                  <a:pt x="640740" y="2148402"/>
                  <a:pt x="639610" y="2147272"/>
                </a:cubicBezTo>
                <a:cubicBezTo>
                  <a:pt x="638480" y="2146141"/>
                  <a:pt x="635131" y="2144551"/>
                  <a:pt x="629564" y="2142500"/>
                </a:cubicBezTo>
                <a:cubicBezTo>
                  <a:pt x="623997" y="2140449"/>
                  <a:pt x="620837" y="2138774"/>
                  <a:pt x="620083" y="2137477"/>
                </a:cubicBezTo>
                <a:cubicBezTo>
                  <a:pt x="619330" y="2136179"/>
                  <a:pt x="618932" y="2135363"/>
                  <a:pt x="618890" y="2135028"/>
                </a:cubicBezTo>
                <a:cubicBezTo>
                  <a:pt x="618848" y="2134693"/>
                  <a:pt x="618953" y="2134275"/>
                  <a:pt x="619204" y="2133772"/>
                </a:cubicBezTo>
                <a:cubicBezTo>
                  <a:pt x="619874" y="2132098"/>
                  <a:pt x="622448" y="2130152"/>
                  <a:pt x="626927" y="2127933"/>
                </a:cubicBezTo>
                <a:cubicBezTo>
                  <a:pt x="631406" y="2125715"/>
                  <a:pt x="634106" y="2124438"/>
                  <a:pt x="635026" y="2124103"/>
                </a:cubicBezTo>
                <a:lnTo>
                  <a:pt x="652607" y="2118076"/>
                </a:lnTo>
                <a:cubicBezTo>
                  <a:pt x="653444" y="2117573"/>
                  <a:pt x="654072" y="2117050"/>
                  <a:pt x="654490" y="2116506"/>
                </a:cubicBezTo>
                <a:cubicBezTo>
                  <a:pt x="654909" y="2115962"/>
                  <a:pt x="655286" y="2114246"/>
                  <a:pt x="655621" y="2111357"/>
                </a:cubicBezTo>
                <a:cubicBezTo>
                  <a:pt x="655955" y="2108469"/>
                  <a:pt x="656123" y="2106816"/>
                  <a:pt x="656123" y="2106397"/>
                </a:cubicBezTo>
                <a:cubicBezTo>
                  <a:pt x="656039" y="2104890"/>
                  <a:pt x="655621" y="2104095"/>
                  <a:pt x="654867" y="2104011"/>
                </a:cubicBezTo>
                <a:cubicBezTo>
                  <a:pt x="654700" y="2104011"/>
                  <a:pt x="654490" y="2104053"/>
                  <a:pt x="654239" y="2104137"/>
                </a:cubicBezTo>
                <a:lnTo>
                  <a:pt x="642938" y="2114434"/>
                </a:lnTo>
                <a:cubicBezTo>
                  <a:pt x="641180" y="2115271"/>
                  <a:pt x="639338" y="2115773"/>
                  <a:pt x="637412" y="2115941"/>
                </a:cubicBezTo>
                <a:cubicBezTo>
                  <a:pt x="636492" y="2116108"/>
                  <a:pt x="635340" y="2116025"/>
                  <a:pt x="633959" y="2115690"/>
                </a:cubicBezTo>
                <a:cubicBezTo>
                  <a:pt x="632578" y="2115355"/>
                  <a:pt x="631762" y="2115146"/>
                  <a:pt x="631510" y="2115062"/>
                </a:cubicBezTo>
                <a:lnTo>
                  <a:pt x="622846" y="2110667"/>
                </a:lnTo>
                <a:cubicBezTo>
                  <a:pt x="620837" y="2109830"/>
                  <a:pt x="619665" y="2109202"/>
                  <a:pt x="619330" y="2108783"/>
                </a:cubicBezTo>
                <a:lnTo>
                  <a:pt x="616693" y="2105016"/>
                </a:lnTo>
                <a:lnTo>
                  <a:pt x="615563" y="2103635"/>
                </a:lnTo>
                <a:cubicBezTo>
                  <a:pt x="614977" y="2102881"/>
                  <a:pt x="614663" y="2102044"/>
                  <a:pt x="614621" y="2101123"/>
                </a:cubicBezTo>
                <a:cubicBezTo>
                  <a:pt x="614579" y="2100202"/>
                  <a:pt x="614893" y="2098947"/>
                  <a:pt x="615563" y="2097356"/>
                </a:cubicBezTo>
                <a:cubicBezTo>
                  <a:pt x="616232" y="2095765"/>
                  <a:pt x="617404" y="2094970"/>
                  <a:pt x="619079" y="2094970"/>
                </a:cubicBezTo>
                <a:lnTo>
                  <a:pt x="623976" y="2097356"/>
                </a:lnTo>
                <a:cubicBezTo>
                  <a:pt x="625650" y="2097607"/>
                  <a:pt x="628455" y="2096519"/>
                  <a:pt x="632389" y="2094091"/>
                </a:cubicBezTo>
                <a:cubicBezTo>
                  <a:pt x="637580" y="2090910"/>
                  <a:pt x="641745" y="2088775"/>
                  <a:pt x="644884" y="2087687"/>
                </a:cubicBezTo>
                <a:cubicBezTo>
                  <a:pt x="648023" y="2086598"/>
                  <a:pt x="649928" y="2085761"/>
                  <a:pt x="650598" y="2085175"/>
                </a:cubicBezTo>
                <a:lnTo>
                  <a:pt x="655997" y="2078143"/>
                </a:lnTo>
                <a:lnTo>
                  <a:pt x="659388" y="2077515"/>
                </a:lnTo>
                <a:close/>
                <a:moveTo>
                  <a:pt x="111635" y="2066967"/>
                </a:moveTo>
                <a:lnTo>
                  <a:pt x="107240" y="2072744"/>
                </a:lnTo>
                <a:lnTo>
                  <a:pt x="97697" y="2077766"/>
                </a:lnTo>
                <a:cubicBezTo>
                  <a:pt x="97613" y="2079106"/>
                  <a:pt x="98073" y="2080111"/>
                  <a:pt x="99078" y="2080780"/>
                </a:cubicBezTo>
                <a:cubicBezTo>
                  <a:pt x="99245" y="2081031"/>
                  <a:pt x="100250" y="2081324"/>
                  <a:pt x="102092" y="2081659"/>
                </a:cubicBezTo>
                <a:cubicBezTo>
                  <a:pt x="103933" y="2081994"/>
                  <a:pt x="105064" y="2082559"/>
                  <a:pt x="105482" y="2083354"/>
                </a:cubicBezTo>
                <a:cubicBezTo>
                  <a:pt x="105901" y="2084150"/>
                  <a:pt x="106152" y="2084757"/>
                  <a:pt x="106236" y="2085175"/>
                </a:cubicBezTo>
                <a:lnTo>
                  <a:pt x="106110" y="2089194"/>
                </a:lnTo>
                <a:cubicBezTo>
                  <a:pt x="106110" y="2090952"/>
                  <a:pt x="106110" y="2091873"/>
                  <a:pt x="106110" y="2091956"/>
                </a:cubicBezTo>
                <a:cubicBezTo>
                  <a:pt x="105859" y="2092710"/>
                  <a:pt x="104226" y="2093882"/>
                  <a:pt x="101213" y="2095472"/>
                </a:cubicBezTo>
                <a:lnTo>
                  <a:pt x="97445" y="2097733"/>
                </a:lnTo>
                <a:lnTo>
                  <a:pt x="94934" y="2098863"/>
                </a:lnTo>
                <a:cubicBezTo>
                  <a:pt x="93092" y="2100035"/>
                  <a:pt x="92129" y="2101751"/>
                  <a:pt x="92046" y="2104011"/>
                </a:cubicBezTo>
                <a:cubicBezTo>
                  <a:pt x="91962" y="2104681"/>
                  <a:pt x="92129" y="2105267"/>
                  <a:pt x="92548" y="2105769"/>
                </a:cubicBezTo>
                <a:lnTo>
                  <a:pt x="99831" y="2104011"/>
                </a:lnTo>
                <a:lnTo>
                  <a:pt x="102217" y="2104011"/>
                </a:lnTo>
                <a:lnTo>
                  <a:pt x="104101" y="2103760"/>
                </a:lnTo>
                <a:cubicBezTo>
                  <a:pt x="104352" y="2103760"/>
                  <a:pt x="105315" y="2104116"/>
                  <a:pt x="106989" y="2104828"/>
                </a:cubicBezTo>
                <a:cubicBezTo>
                  <a:pt x="108663" y="2105539"/>
                  <a:pt x="109877" y="2105853"/>
                  <a:pt x="110631" y="2105769"/>
                </a:cubicBezTo>
                <a:cubicBezTo>
                  <a:pt x="113142" y="2105769"/>
                  <a:pt x="114544" y="2103886"/>
                  <a:pt x="114837" y="2100119"/>
                </a:cubicBezTo>
                <a:cubicBezTo>
                  <a:pt x="115130" y="2096351"/>
                  <a:pt x="115277" y="2093421"/>
                  <a:pt x="115277" y="2091328"/>
                </a:cubicBezTo>
                <a:lnTo>
                  <a:pt x="115151" y="2087184"/>
                </a:lnTo>
                <a:cubicBezTo>
                  <a:pt x="115068" y="2085343"/>
                  <a:pt x="115151" y="2082915"/>
                  <a:pt x="115402" y="2079901"/>
                </a:cubicBezTo>
                <a:cubicBezTo>
                  <a:pt x="115654" y="2076887"/>
                  <a:pt x="115779" y="2074795"/>
                  <a:pt x="115779" y="2073623"/>
                </a:cubicBezTo>
                <a:cubicBezTo>
                  <a:pt x="115695" y="2071864"/>
                  <a:pt x="115172" y="2070358"/>
                  <a:pt x="114209" y="2069102"/>
                </a:cubicBezTo>
                <a:cubicBezTo>
                  <a:pt x="113247" y="2067846"/>
                  <a:pt x="112389" y="2067135"/>
                  <a:pt x="111635" y="2066967"/>
                </a:cubicBezTo>
                <a:close/>
                <a:moveTo>
                  <a:pt x="644382" y="2066088"/>
                </a:moveTo>
                <a:cubicBezTo>
                  <a:pt x="643335" y="2066423"/>
                  <a:pt x="642352" y="2067490"/>
                  <a:pt x="641431" y="2069290"/>
                </a:cubicBezTo>
                <a:cubicBezTo>
                  <a:pt x="640510" y="2071090"/>
                  <a:pt x="640175" y="2072346"/>
                  <a:pt x="640426" y="2073057"/>
                </a:cubicBezTo>
                <a:cubicBezTo>
                  <a:pt x="640677" y="2073769"/>
                  <a:pt x="640887" y="2074125"/>
                  <a:pt x="641054" y="2074125"/>
                </a:cubicBezTo>
                <a:cubicBezTo>
                  <a:pt x="641305" y="2074292"/>
                  <a:pt x="641954" y="2074167"/>
                  <a:pt x="643000" y="2073748"/>
                </a:cubicBezTo>
                <a:cubicBezTo>
                  <a:pt x="644047" y="2073330"/>
                  <a:pt x="644989" y="2072534"/>
                  <a:pt x="645826" y="2071362"/>
                </a:cubicBezTo>
                <a:lnTo>
                  <a:pt x="647333" y="2069855"/>
                </a:lnTo>
                <a:cubicBezTo>
                  <a:pt x="647668" y="2069437"/>
                  <a:pt x="647793" y="2068851"/>
                  <a:pt x="647709" y="2068097"/>
                </a:cubicBezTo>
                <a:cubicBezTo>
                  <a:pt x="647626" y="2067595"/>
                  <a:pt x="647312" y="2067051"/>
                  <a:pt x="646768" y="2066465"/>
                </a:cubicBezTo>
                <a:cubicBezTo>
                  <a:pt x="646223" y="2065879"/>
                  <a:pt x="645428" y="2065753"/>
                  <a:pt x="644382" y="2066088"/>
                </a:cubicBezTo>
                <a:close/>
                <a:moveTo>
                  <a:pt x="65675" y="2051522"/>
                </a:moveTo>
                <a:lnTo>
                  <a:pt x="62159" y="2052777"/>
                </a:lnTo>
                <a:lnTo>
                  <a:pt x="59773" y="2055038"/>
                </a:lnTo>
                <a:lnTo>
                  <a:pt x="57764" y="2055289"/>
                </a:lnTo>
                <a:lnTo>
                  <a:pt x="54499" y="2058177"/>
                </a:lnTo>
                <a:lnTo>
                  <a:pt x="52364" y="2059433"/>
                </a:lnTo>
                <a:lnTo>
                  <a:pt x="52364" y="2060563"/>
                </a:lnTo>
                <a:lnTo>
                  <a:pt x="52490" y="2060814"/>
                </a:lnTo>
                <a:lnTo>
                  <a:pt x="53369" y="2061442"/>
                </a:lnTo>
                <a:lnTo>
                  <a:pt x="58141" y="2061944"/>
                </a:lnTo>
                <a:lnTo>
                  <a:pt x="61908" y="2060061"/>
                </a:lnTo>
                <a:lnTo>
                  <a:pt x="65173" y="2056921"/>
                </a:lnTo>
                <a:lnTo>
                  <a:pt x="66303" y="2056042"/>
                </a:lnTo>
                <a:lnTo>
                  <a:pt x="67936" y="2053656"/>
                </a:lnTo>
                <a:lnTo>
                  <a:pt x="67308" y="2051773"/>
                </a:lnTo>
                <a:close/>
                <a:moveTo>
                  <a:pt x="394427" y="2013598"/>
                </a:moveTo>
                <a:cubicBezTo>
                  <a:pt x="394595" y="2013515"/>
                  <a:pt x="395181" y="2013556"/>
                  <a:pt x="396185" y="2013724"/>
                </a:cubicBezTo>
                <a:lnTo>
                  <a:pt x="401334" y="2013975"/>
                </a:lnTo>
                <a:lnTo>
                  <a:pt x="405854" y="2015356"/>
                </a:lnTo>
                <a:lnTo>
                  <a:pt x="409873" y="2015859"/>
                </a:lnTo>
                <a:cubicBezTo>
                  <a:pt x="412217" y="2016361"/>
                  <a:pt x="415147" y="2018370"/>
                  <a:pt x="418663" y="2021886"/>
                </a:cubicBezTo>
                <a:cubicBezTo>
                  <a:pt x="422179" y="2025402"/>
                  <a:pt x="424125" y="2027495"/>
                  <a:pt x="424502" y="2028165"/>
                </a:cubicBezTo>
                <a:cubicBezTo>
                  <a:pt x="424879" y="2028835"/>
                  <a:pt x="425109" y="2029588"/>
                  <a:pt x="425193" y="2030425"/>
                </a:cubicBezTo>
                <a:lnTo>
                  <a:pt x="425067" y="2033439"/>
                </a:lnTo>
                <a:cubicBezTo>
                  <a:pt x="424983" y="2035699"/>
                  <a:pt x="424816" y="2037122"/>
                  <a:pt x="424565" y="2037708"/>
                </a:cubicBezTo>
                <a:cubicBezTo>
                  <a:pt x="424314" y="2038294"/>
                  <a:pt x="423372" y="2039090"/>
                  <a:pt x="421740" y="2040094"/>
                </a:cubicBezTo>
                <a:cubicBezTo>
                  <a:pt x="420107" y="2041099"/>
                  <a:pt x="419207" y="2041643"/>
                  <a:pt x="419040" y="2041727"/>
                </a:cubicBezTo>
                <a:cubicBezTo>
                  <a:pt x="418872" y="2041811"/>
                  <a:pt x="417554" y="2042208"/>
                  <a:pt x="415084" y="2042920"/>
                </a:cubicBezTo>
                <a:cubicBezTo>
                  <a:pt x="412614" y="2043631"/>
                  <a:pt x="410836" y="2044531"/>
                  <a:pt x="409747" y="2045620"/>
                </a:cubicBezTo>
                <a:lnTo>
                  <a:pt x="406231" y="2049764"/>
                </a:lnTo>
                <a:lnTo>
                  <a:pt x="403343" y="2051145"/>
                </a:lnTo>
                <a:lnTo>
                  <a:pt x="399827" y="2054661"/>
                </a:lnTo>
                <a:lnTo>
                  <a:pt x="397818" y="2055917"/>
                </a:lnTo>
                <a:lnTo>
                  <a:pt x="394302" y="2059684"/>
                </a:lnTo>
                <a:cubicBezTo>
                  <a:pt x="392795" y="2061274"/>
                  <a:pt x="392125" y="2062363"/>
                  <a:pt x="392292" y="2062949"/>
                </a:cubicBezTo>
                <a:cubicBezTo>
                  <a:pt x="392292" y="2063284"/>
                  <a:pt x="392502" y="2063660"/>
                  <a:pt x="392920" y="2064079"/>
                </a:cubicBezTo>
                <a:lnTo>
                  <a:pt x="397567" y="2070106"/>
                </a:lnTo>
                <a:lnTo>
                  <a:pt x="398571" y="2072367"/>
                </a:lnTo>
                <a:cubicBezTo>
                  <a:pt x="399659" y="2074543"/>
                  <a:pt x="401041" y="2075632"/>
                  <a:pt x="402715" y="2075632"/>
                </a:cubicBezTo>
                <a:cubicBezTo>
                  <a:pt x="402883" y="2075715"/>
                  <a:pt x="403259" y="2075715"/>
                  <a:pt x="403845" y="2075632"/>
                </a:cubicBezTo>
                <a:cubicBezTo>
                  <a:pt x="404431" y="2075548"/>
                  <a:pt x="405687" y="2075443"/>
                  <a:pt x="407612" y="2075318"/>
                </a:cubicBezTo>
                <a:cubicBezTo>
                  <a:pt x="409538" y="2075192"/>
                  <a:pt x="411045" y="2074920"/>
                  <a:pt x="412133" y="2074502"/>
                </a:cubicBezTo>
                <a:lnTo>
                  <a:pt x="415775" y="2072618"/>
                </a:lnTo>
                <a:cubicBezTo>
                  <a:pt x="417198" y="2071948"/>
                  <a:pt x="418789" y="2071571"/>
                  <a:pt x="420547" y="2071488"/>
                </a:cubicBezTo>
                <a:cubicBezTo>
                  <a:pt x="420798" y="2071488"/>
                  <a:pt x="421991" y="2071634"/>
                  <a:pt x="424125" y="2071927"/>
                </a:cubicBezTo>
                <a:cubicBezTo>
                  <a:pt x="426260" y="2072220"/>
                  <a:pt x="427495" y="2072409"/>
                  <a:pt x="427830" y="2072492"/>
                </a:cubicBezTo>
                <a:lnTo>
                  <a:pt x="430216" y="2074627"/>
                </a:lnTo>
                <a:lnTo>
                  <a:pt x="435615" y="2077892"/>
                </a:lnTo>
                <a:cubicBezTo>
                  <a:pt x="435867" y="2078227"/>
                  <a:pt x="436432" y="2079273"/>
                  <a:pt x="437311" y="2081031"/>
                </a:cubicBezTo>
                <a:cubicBezTo>
                  <a:pt x="438190" y="2082789"/>
                  <a:pt x="438650" y="2083794"/>
                  <a:pt x="438692" y="2084045"/>
                </a:cubicBezTo>
                <a:cubicBezTo>
                  <a:pt x="438734" y="2084296"/>
                  <a:pt x="438838" y="2085259"/>
                  <a:pt x="439006" y="2086933"/>
                </a:cubicBezTo>
                <a:cubicBezTo>
                  <a:pt x="439173" y="2088608"/>
                  <a:pt x="439173" y="2089570"/>
                  <a:pt x="439006" y="2089822"/>
                </a:cubicBezTo>
                <a:cubicBezTo>
                  <a:pt x="438671" y="2090408"/>
                  <a:pt x="437750" y="2090784"/>
                  <a:pt x="436243" y="2090952"/>
                </a:cubicBezTo>
                <a:lnTo>
                  <a:pt x="427202" y="2091454"/>
                </a:lnTo>
                <a:cubicBezTo>
                  <a:pt x="424690" y="2091705"/>
                  <a:pt x="422849" y="2092249"/>
                  <a:pt x="421677" y="2093086"/>
                </a:cubicBezTo>
                <a:lnTo>
                  <a:pt x="418663" y="2095472"/>
                </a:lnTo>
                <a:lnTo>
                  <a:pt x="416654" y="2096226"/>
                </a:lnTo>
                <a:lnTo>
                  <a:pt x="412510" y="2098988"/>
                </a:lnTo>
                <a:lnTo>
                  <a:pt x="404096" y="2103384"/>
                </a:lnTo>
                <a:cubicBezTo>
                  <a:pt x="403594" y="2103970"/>
                  <a:pt x="402715" y="2105309"/>
                  <a:pt x="401459" y="2107402"/>
                </a:cubicBezTo>
                <a:cubicBezTo>
                  <a:pt x="400204" y="2109495"/>
                  <a:pt x="399534" y="2111085"/>
                  <a:pt x="399450" y="2112174"/>
                </a:cubicBezTo>
                <a:lnTo>
                  <a:pt x="399325" y="2116569"/>
                </a:lnTo>
                <a:lnTo>
                  <a:pt x="398822" y="2119457"/>
                </a:lnTo>
                <a:lnTo>
                  <a:pt x="399199" y="2122973"/>
                </a:lnTo>
                <a:cubicBezTo>
                  <a:pt x="399199" y="2123308"/>
                  <a:pt x="399199" y="2123643"/>
                  <a:pt x="399199" y="2123978"/>
                </a:cubicBezTo>
                <a:cubicBezTo>
                  <a:pt x="399115" y="2125066"/>
                  <a:pt x="398906" y="2126259"/>
                  <a:pt x="398571" y="2127556"/>
                </a:cubicBezTo>
                <a:cubicBezTo>
                  <a:pt x="398236" y="2128854"/>
                  <a:pt x="398111" y="2129754"/>
                  <a:pt x="398194" y="2130256"/>
                </a:cubicBezTo>
                <a:cubicBezTo>
                  <a:pt x="398194" y="2131177"/>
                  <a:pt x="398550" y="2132056"/>
                  <a:pt x="399262" y="2132893"/>
                </a:cubicBezTo>
                <a:cubicBezTo>
                  <a:pt x="399973" y="2133730"/>
                  <a:pt x="401229" y="2134170"/>
                  <a:pt x="403029" y="2134212"/>
                </a:cubicBezTo>
                <a:cubicBezTo>
                  <a:pt x="404829" y="2134254"/>
                  <a:pt x="406106" y="2134149"/>
                  <a:pt x="406859" y="2133898"/>
                </a:cubicBezTo>
                <a:lnTo>
                  <a:pt x="418789" y="2130759"/>
                </a:lnTo>
                <a:lnTo>
                  <a:pt x="421551" y="2131261"/>
                </a:lnTo>
                <a:lnTo>
                  <a:pt x="427202" y="2129252"/>
                </a:lnTo>
                <a:lnTo>
                  <a:pt x="429462" y="2129754"/>
                </a:lnTo>
                <a:lnTo>
                  <a:pt x="432978" y="2129503"/>
                </a:lnTo>
                <a:lnTo>
                  <a:pt x="435364" y="2130256"/>
                </a:lnTo>
                <a:lnTo>
                  <a:pt x="437876" y="2130759"/>
                </a:lnTo>
                <a:lnTo>
                  <a:pt x="440387" y="2132140"/>
                </a:lnTo>
                <a:lnTo>
                  <a:pt x="443401" y="2133270"/>
                </a:lnTo>
                <a:cubicBezTo>
                  <a:pt x="444322" y="2133772"/>
                  <a:pt x="446017" y="2135112"/>
                  <a:pt x="448487" y="2137288"/>
                </a:cubicBezTo>
                <a:cubicBezTo>
                  <a:pt x="450956" y="2139465"/>
                  <a:pt x="452652" y="2141223"/>
                  <a:pt x="453572" y="2142563"/>
                </a:cubicBezTo>
                <a:lnTo>
                  <a:pt x="455958" y="2146958"/>
                </a:lnTo>
                <a:cubicBezTo>
                  <a:pt x="456461" y="2147878"/>
                  <a:pt x="456754" y="2148506"/>
                  <a:pt x="456837" y="2148841"/>
                </a:cubicBezTo>
                <a:lnTo>
                  <a:pt x="456837" y="2151353"/>
                </a:lnTo>
                <a:lnTo>
                  <a:pt x="456963" y="2152985"/>
                </a:lnTo>
                <a:cubicBezTo>
                  <a:pt x="456879" y="2153236"/>
                  <a:pt x="456544" y="2154325"/>
                  <a:pt x="455958" y="2156250"/>
                </a:cubicBezTo>
                <a:lnTo>
                  <a:pt x="455079" y="2160520"/>
                </a:lnTo>
                <a:cubicBezTo>
                  <a:pt x="454828" y="2161440"/>
                  <a:pt x="454577" y="2162068"/>
                  <a:pt x="454326" y="2162403"/>
                </a:cubicBezTo>
                <a:lnTo>
                  <a:pt x="445410" y="2158887"/>
                </a:lnTo>
                <a:lnTo>
                  <a:pt x="441015" y="2159264"/>
                </a:lnTo>
                <a:lnTo>
                  <a:pt x="438629" y="2158510"/>
                </a:lnTo>
                <a:lnTo>
                  <a:pt x="436746" y="2159013"/>
                </a:lnTo>
                <a:cubicBezTo>
                  <a:pt x="436411" y="2159096"/>
                  <a:pt x="435406" y="2158803"/>
                  <a:pt x="433732" y="2158134"/>
                </a:cubicBezTo>
                <a:lnTo>
                  <a:pt x="428834" y="2157255"/>
                </a:lnTo>
                <a:lnTo>
                  <a:pt x="423309" y="2155748"/>
                </a:lnTo>
                <a:lnTo>
                  <a:pt x="420547" y="2155622"/>
                </a:lnTo>
                <a:lnTo>
                  <a:pt x="417533" y="2154366"/>
                </a:lnTo>
                <a:lnTo>
                  <a:pt x="414519" y="2154743"/>
                </a:lnTo>
                <a:lnTo>
                  <a:pt x="411631" y="2154241"/>
                </a:lnTo>
                <a:lnTo>
                  <a:pt x="409496" y="2154743"/>
                </a:lnTo>
                <a:lnTo>
                  <a:pt x="404473" y="2153613"/>
                </a:lnTo>
                <a:cubicBezTo>
                  <a:pt x="404389" y="2153613"/>
                  <a:pt x="403092" y="2153655"/>
                  <a:pt x="400580" y="2153739"/>
                </a:cubicBezTo>
                <a:lnTo>
                  <a:pt x="394553" y="2153487"/>
                </a:lnTo>
                <a:lnTo>
                  <a:pt x="388902" y="2154115"/>
                </a:lnTo>
                <a:lnTo>
                  <a:pt x="385135" y="2153487"/>
                </a:lnTo>
                <a:lnTo>
                  <a:pt x="381744" y="2154743"/>
                </a:lnTo>
                <a:lnTo>
                  <a:pt x="368559" y="2156752"/>
                </a:lnTo>
                <a:lnTo>
                  <a:pt x="361527" y="2159515"/>
                </a:lnTo>
                <a:lnTo>
                  <a:pt x="353867" y="2161775"/>
                </a:lnTo>
                <a:cubicBezTo>
                  <a:pt x="352444" y="2162361"/>
                  <a:pt x="349597" y="2164329"/>
                  <a:pt x="345328" y="2167677"/>
                </a:cubicBezTo>
                <a:lnTo>
                  <a:pt x="342063" y="2168933"/>
                </a:lnTo>
                <a:lnTo>
                  <a:pt x="338547" y="2171068"/>
                </a:lnTo>
                <a:lnTo>
                  <a:pt x="336538" y="2170942"/>
                </a:lnTo>
                <a:lnTo>
                  <a:pt x="333901" y="2171696"/>
                </a:lnTo>
                <a:lnTo>
                  <a:pt x="331766" y="2170942"/>
                </a:lnTo>
                <a:lnTo>
                  <a:pt x="330133" y="2171319"/>
                </a:lnTo>
                <a:cubicBezTo>
                  <a:pt x="329464" y="2171403"/>
                  <a:pt x="328794" y="2170984"/>
                  <a:pt x="328124" y="2170063"/>
                </a:cubicBezTo>
                <a:cubicBezTo>
                  <a:pt x="327873" y="2169979"/>
                  <a:pt x="327057" y="2168054"/>
                  <a:pt x="325676" y="2164287"/>
                </a:cubicBezTo>
                <a:cubicBezTo>
                  <a:pt x="324294" y="2160520"/>
                  <a:pt x="323646" y="2158427"/>
                  <a:pt x="323729" y="2158008"/>
                </a:cubicBezTo>
                <a:cubicBezTo>
                  <a:pt x="323729" y="2157255"/>
                  <a:pt x="324043" y="2156124"/>
                  <a:pt x="324671" y="2154618"/>
                </a:cubicBezTo>
                <a:cubicBezTo>
                  <a:pt x="325299" y="2153111"/>
                  <a:pt x="325655" y="2152190"/>
                  <a:pt x="325738" y="2151855"/>
                </a:cubicBezTo>
                <a:lnTo>
                  <a:pt x="325613" y="2148339"/>
                </a:lnTo>
                <a:lnTo>
                  <a:pt x="326743" y="2145827"/>
                </a:lnTo>
                <a:lnTo>
                  <a:pt x="326869" y="2144195"/>
                </a:lnTo>
                <a:cubicBezTo>
                  <a:pt x="329882" y="2143023"/>
                  <a:pt x="332101" y="2142416"/>
                  <a:pt x="333524" y="2142374"/>
                </a:cubicBezTo>
                <a:cubicBezTo>
                  <a:pt x="334947" y="2142332"/>
                  <a:pt x="335910" y="2142249"/>
                  <a:pt x="336412" y="2142123"/>
                </a:cubicBezTo>
                <a:cubicBezTo>
                  <a:pt x="336914" y="2141997"/>
                  <a:pt x="337710" y="2141328"/>
                  <a:pt x="338798" y="2140114"/>
                </a:cubicBezTo>
                <a:cubicBezTo>
                  <a:pt x="339886" y="2138900"/>
                  <a:pt x="340849" y="2137435"/>
                  <a:pt x="341686" y="2135719"/>
                </a:cubicBezTo>
                <a:cubicBezTo>
                  <a:pt x="342523" y="2134003"/>
                  <a:pt x="342984" y="2132098"/>
                  <a:pt x="343068" y="2130005"/>
                </a:cubicBezTo>
                <a:cubicBezTo>
                  <a:pt x="343151" y="2127912"/>
                  <a:pt x="343193" y="2126740"/>
                  <a:pt x="343193" y="2126489"/>
                </a:cubicBezTo>
                <a:lnTo>
                  <a:pt x="342565" y="2113681"/>
                </a:lnTo>
                <a:cubicBezTo>
                  <a:pt x="342314" y="2109411"/>
                  <a:pt x="342063" y="2106774"/>
                  <a:pt x="341812" y="2105769"/>
                </a:cubicBezTo>
                <a:lnTo>
                  <a:pt x="339928" y="2101123"/>
                </a:lnTo>
                <a:lnTo>
                  <a:pt x="338547" y="2096226"/>
                </a:lnTo>
                <a:lnTo>
                  <a:pt x="335533" y="2088943"/>
                </a:lnTo>
                <a:lnTo>
                  <a:pt x="335533" y="2086808"/>
                </a:lnTo>
                <a:lnTo>
                  <a:pt x="334905" y="2081157"/>
                </a:lnTo>
                <a:cubicBezTo>
                  <a:pt x="334822" y="2081073"/>
                  <a:pt x="334822" y="2080906"/>
                  <a:pt x="334905" y="2080655"/>
                </a:cubicBezTo>
                <a:cubicBezTo>
                  <a:pt x="334905" y="2078311"/>
                  <a:pt x="335282" y="2076741"/>
                  <a:pt x="336035" y="2075946"/>
                </a:cubicBezTo>
                <a:cubicBezTo>
                  <a:pt x="336789" y="2075150"/>
                  <a:pt x="338003" y="2074334"/>
                  <a:pt x="339677" y="2073497"/>
                </a:cubicBezTo>
                <a:cubicBezTo>
                  <a:pt x="341351" y="2072660"/>
                  <a:pt x="342691" y="2072325"/>
                  <a:pt x="343695" y="2072492"/>
                </a:cubicBezTo>
                <a:cubicBezTo>
                  <a:pt x="344533" y="2072744"/>
                  <a:pt x="345160" y="2073120"/>
                  <a:pt x="345579" y="2073623"/>
                </a:cubicBezTo>
                <a:lnTo>
                  <a:pt x="345453" y="2078269"/>
                </a:lnTo>
                <a:cubicBezTo>
                  <a:pt x="345453" y="2078352"/>
                  <a:pt x="345998" y="2079524"/>
                  <a:pt x="347086" y="2081785"/>
                </a:cubicBezTo>
                <a:lnTo>
                  <a:pt x="348091" y="2084171"/>
                </a:lnTo>
                <a:cubicBezTo>
                  <a:pt x="348174" y="2084422"/>
                  <a:pt x="349179" y="2085385"/>
                  <a:pt x="351104" y="2087059"/>
                </a:cubicBezTo>
                <a:cubicBezTo>
                  <a:pt x="353030" y="2088733"/>
                  <a:pt x="354913" y="2090721"/>
                  <a:pt x="356755" y="2093024"/>
                </a:cubicBezTo>
                <a:cubicBezTo>
                  <a:pt x="358597" y="2095326"/>
                  <a:pt x="359539" y="2097502"/>
                  <a:pt x="359581" y="2099554"/>
                </a:cubicBezTo>
                <a:cubicBezTo>
                  <a:pt x="359622" y="2101605"/>
                  <a:pt x="359727" y="2102756"/>
                  <a:pt x="359894" y="2103007"/>
                </a:cubicBezTo>
                <a:lnTo>
                  <a:pt x="360773" y="2104639"/>
                </a:lnTo>
                <a:lnTo>
                  <a:pt x="360899" y="2107653"/>
                </a:lnTo>
                <a:lnTo>
                  <a:pt x="361652" y="2110039"/>
                </a:lnTo>
                <a:cubicBezTo>
                  <a:pt x="361652" y="2110206"/>
                  <a:pt x="361652" y="2110416"/>
                  <a:pt x="361652" y="2110667"/>
                </a:cubicBezTo>
                <a:cubicBezTo>
                  <a:pt x="361569" y="2111420"/>
                  <a:pt x="361422" y="2112090"/>
                  <a:pt x="361213" y="2112676"/>
                </a:cubicBezTo>
                <a:cubicBezTo>
                  <a:pt x="361004" y="2113262"/>
                  <a:pt x="360899" y="2113597"/>
                  <a:pt x="360899" y="2113681"/>
                </a:cubicBezTo>
                <a:lnTo>
                  <a:pt x="361527" y="2116694"/>
                </a:lnTo>
                <a:lnTo>
                  <a:pt x="360146" y="2127368"/>
                </a:lnTo>
                <a:cubicBezTo>
                  <a:pt x="359308" y="2133479"/>
                  <a:pt x="358974" y="2136891"/>
                  <a:pt x="359141" y="2137602"/>
                </a:cubicBezTo>
                <a:cubicBezTo>
                  <a:pt x="359308" y="2138314"/>
                  <a:pt x="359853" y="2138879"/>
                  <a:pt x="360773" y="2139298"/>
                </a:cubicBezTo>
                <a:lnTo>
                  <a:pt x="365922" y="2138670"/>
                </a:lnTo>
                <a:lnTo>
                  <a:pt x="376470" y="2137665"/>
                </a:lnTo>
                <a:cubicBezTo>
                  <a:pt x="377475" y="2137581"/>
                  <a:pt x="378479" y="2136912"/>
                  <a:pt x="379484" y="2135656"/>
                </a:cubicBezTo>
                <a:lnTo>
                  <a:pt x="377098" y="2122094"/>
                </a:lnTo>
                <a:lnTo>
                  <a:pt x="378856" y="2114811"/>
                </a:lnTo>
                <a:lnTo>
                  <a:pt x="381744" y="2102504"/>
                </a:lnTo>
                <a:lnTo>
                  <a:pt x="382498" y="2098486"/>
                </a:lnTo>
                <a:cubicBezTo>
                  <a:pt x="382581" y="2098068"/>
                  <a:pt x="382414" y="2096519"/>
                  <a:pt x="381995" y="2093840"/>
                </a:cubicBezTo>
                <a:lnTo>
                  <a:pt x="381995" y="2084924"/>
                </a:lnTo>
                <a:cubicBezTo>
                  <a:pt x="381912" y="2082915"/>
                  <a:pt x="381514" y="2081094"/>
                  <a:pt x="380802" y="2079462"/>
                </a:cubicBezTo>
                <a:cubicBezTo>
                  <a:pt x="380091" y="2077829"/>
                  <a:pt x="379735" y="2076971"/>
                  <a:pt x="379735" y="2076887"/>
                </a:cubicBezTo>
                <a:lnTo>
                  <a:pt x="379233" y="2073497"/>
                </a:lnTo>
                <a:lnTo>
                  <a:pt x="376972" y="2068223"/>
                </a:lnTo>
                <a:cubicBezTo>
                  <a:pt x="376638" y="2067386"/>
                  <a:pt x="376470" y="2066339"/>
                  <a:pt x="376470" y="2065084"/>
                </a:cubicBezTo>
                <a:cubicBezTo>
                  <a:pt x="376386" y="2064832"/>
                  <a:pt x="376386" y="2064539"/>
                  <a:pt x="376470" y="2064204"/>
                </a:cubicBezTo>
                <a:lnTo>
                  <a:pt x="376972" y="2057298"/>
                </a:lnTo>
                <a:cubicBezTo>
                  <a:pt x="376721" y="2056545"/>
                  <a:pt x="376177" y="2055477"/>
                  <a:pt x="375340" y="2054096"/>
                </a:cubicBezTo>
                <a:cubicBezTo>
                  <a:pt x="374503" y="2052715"/>
                  <a:pt x="373666" y="2051647"/>
                  <a:pt x="372829" y="2050894"/>
                </a:cubicBezTo>
                <a:lnTo>
                  <a:pt x="369438" y="2048633"/>
                </a:lnTo>
                <a:lnTo>
                  <a:pt x="364666" y="2044866"/>
                </a:lnTo>
                <a:lnTo>
                  <a:pt x="362657" y="2044489"/>
                </a:lnTo>
                <a:lnTo>
                  <a:pt x="360020" y="2043485"/>
                </a:lnTo>
                <a:lnTo>
                  <a:pt x="356378" y="2042983"/>
                </a:lnTo>
                <a:cubicBezTo>
                  <a:pt x="353951" y="2042564"/>
                  <a:pt x="352779" y="2041518"/>
                  <a:pt x="352862" y="2039843"/>
                </a:cubicBezTo>
                <a:cubicBezTo>
                  <a:pt x="352862" y="2039257"/>
                  <a:pt x="353155" y="2038671"/>
                  <a:pt x="353741" y="2038085"/>
                </a:cubicBezTo>
                <a:lnTo>
                  <a:pt x="357634" y="2035825"/>
                </a:lnTo>
                <a:lnTo>
                  <a:pt x="362532" y="2031053"/>
                </a:lnTo>
                <a:cubicBezTo>
                  <a:pt x="363201" y="2030718"/>
                  <a:pt x="364478" y="2030383"/>
                  <a:pt x="366362" y="2030048"/>
                </a:cubicBezTo>
                <a:cubicBezTo>
                  <a:pt x="368245" y="2029714"/>
                  <a:pt x="369647" y="2029295"/>
                  <a:pt x="370568" y="2028793"/>
                </a:cubicBezTo>
                <a:cubicBezTo>
                  <a:pt x="371489" y="2028290"/>
                  <a:pt x="372075" y="2027997"/>
                  <a:pt x="372326" y="2027914"/>
                </a:cubicBezTo>
                <a:cubicBezTo>
                  <a:pt x="372326" y="2027914"/>
                  <a:pt x="373080" y="2028039"/>
                  <a:pt x="374587" y="2028290"/>
                </a:cubicBezTo>
                <a:lnTo>
                  <a:pt x="382498" y="2025653"/>
                </a:lnTo>
                <a:cubicBezTo>
                  <a:pt x="386098" y="2024984"/>
                  <a:pt x="387981" y="2024481"/>
                  <a:pt x="388149" y="2024146"/>
                </a:cubicBezTo>
                <a:lnTo>
                  <a:pt x="389279" y="2020882"/>
                </a:lnTo>
                <a:lnTo>
                  <a:pt x="392041" y="2019500"/>
                </a:lnTo>
                <a:lnTo>
                  <a:pt x="392544" y="2016612"/>
                </a:lnTo>
                <a:lnTo>
                  <a:pt x="393548" y="2014980"/>
                </a:lnTo>
                <a:cubicBezTo>
                  <a:pt x="393967" y="2014142"/>
                  <a:pt x="394260" y="2013682"/>
                  <a:pt x="394427" y="2013598"/>
                </a:cubicBezTo>
                <a:close/>
                <a:moveTo>
                  <a:pt x="588313" y="2003427"/>
                </a:moveTo>
                <a:lnTo>
                  <a:pt x="591327" y="2004055"/>
                </a:lnTo>
                <a:lnTo>
                  <a:pt x="594089" y="2003804"/>
                </a:lnTo>
                <a:cubicBezTo>
                  <a:pt x="594675" y="2003887"/>
                  <a:pt x="596140" y="2004641"/>
                  <a:pt x="598485" y="2006064"/>
                </a:cubicBezTo>
                <a:cubicBezTo>
                  <a:pt x="600829" y="2007487"/>
                  <a:pt x="602210" y="2008492"/>
                  <a:pt x="602628" y="2009078"/>
                </a:cubicBezTo>
                <a:lnTo>
                  <a:pt x="604261" y="2013975"/>
                </a:lnTo>
                <a:lnTo>
                  <a:pt x="609033" y="2019124"/>
                </a:lnTo>
                <a:cubicBezTo>
                  <a:pt x="609870" y="2020296"/>
                  <a:pt x="610288" y="2021509"/>
                  <a:pt x="610288" y="2022765"/>
                </a:cubicBezTo>
                <a:cubicBezTo>
                  <a:pt x="610205" y="2023686"/>
                  <a:pt x="609933" y="2024565"/>
                  <a:pt x="609472" y="2025402"/>
                </a:cubicBezTo>
                <a:cubicBezTo>
                  <a:pt x="609012" y="2026239"/>
                  <a:pt x="607526" y="2027432"/>
                  <a:pt x="605014" y="2028981"/>
                </a:cubicBezTo>
                <a:cubicBezTo>
                  <a:pt x="602503" y="2030530"/>
                  <a:pt x="600536" y="2031304"/>
                  <a:pt x="599112" y="2031304"/>
                </a:cubicBezTo>
                <a:lnTo>
                  <a:pt x="596978" y="2031304"/>
                </a:lnTo>
                <a:lnTo>
                  <a:pt x="592708" y="2032811"/>
                </a:lnTo>
                <a:lnTo>
                  <a:pt x="590448" y="2033062"/>
                </a:lnTo>
                <a:cubicBezTo>
                  <a:pt x="589778" y="2033397"/>
                  <a:pt x="589339" y="2033837"/>
                  <a:pt x="589129" y="2034381"/>
                </a:cubicBezTo>
                <a:cubicBezTo>
                  <a:pt x="588920" y="2034925"/>
                  <a:pt x="590364" y="2037457"/>
                  <a:pt x="593462" y="2041978"/>
                </a:cubicBezTo>
                <a:lnTo>
                  <a:pt x="596099" y="2047503"/>
                </a:lnTo>
                <a:cubicBezTo>
                  <a:pt x="596852" y="2048675"/>
                  <a:pt x="597899" y="2049512"/>
                  <a:pt x="599238" y="2050015"/>
                </a:cubicBezTo>
                <a:lnTo>
                  <a:pt x="606647" y="2052526"/>
                </a:lnTo>
                <a:cubicBezTo>
                  <a:pt x="607735" y="2053447"/>
                  <a:pt x="608384" y="2054619"/>
                  <a:pt x="608593" y="2056042"/>
                </a:cubicBezTo>
                <a:cubicBezTo>
                  <a:pt x="608803" y="2057465"/>
                  <a:pt x="608321" y="2059433"/>
                  <a:pt x="607149" y="2061944"/>
                </a:cubicBezTo>
                <a:cubicBezTo>
                  <a:pt x="606145" y="2064037"/>
                  <a:pt x="605391" y="2065335"/>
                  <a:pt x="604889" y="2065837"/>
                </a:cubicBezTo>
                <a:cubicBezTo>
                  <a:pt x="604386" y="2066339"/>
                  <a:pt x="602566" y="2067344"/>
                  <a:pt x="599426" y="2068851"/>
                </a:cubicBezTo>
                <a:cubicBezTo>
                  <a:pt x="596287" y="2070358"/>
                  <a:pt x="594487" y="2071404"/>
                  <a:pt x="594027" y="2071990"/>
                </a:cubicBezTo>
                <a:cubicBezTo>
                  <a:pt x="593566" y="2072576"/>
                  <a:pt x="593210" y="2073246"/>
                  <a:pt x="592959" y="2073999"/>
                </a:cubicBezTo>
                <a:lnTo>
                  <a:pt x="588941" y="2090198"/>
                </a:lnTo>
                <a:lnTo>
                  <a:pt x="585425" y="2097733"/>
                </a:lnTo>
                <a:cubicBezTo>
                  <a:pt x="584504" y="2100160"/>
                  <a:pt x="583541" y="2102295"/>
                  <a:pt x="582537" y="2104137"/>
                </a:cubicBezTo>
                <a:lnTo>
                  <a:pt x="582034" y="2106523"/>
                </a:lnTo>
                <a:cubicBezTo>
                  <a:pt x="581448" y="2108365"/>
                  <a:pt x="581407" y="2109934"/>
                  <a:pt x="581909" y="2111232"/>
                </a:cubicBezTo>
                <a:cubicBezTo>
                  <a:pt x="582411" y="2112529"/>
                  <a:pt x="583960" y="2111504"/>
                  <a:pt x="586555" y="2108155"/>
                </a:cubicBezTo>
                <a:lnTo>
                  <a:pt x="596350" y="2097105"/>
                </a:lnTo>
                <a:cubicBezTo>
                  <a:pt x="597940" y="2095179"/>
                  <a:pt x="599489" y="2092731"/>
                  <a:pt x="600996" y="2089759"/>
                </a:cubicBezTo>
                <a:cubicBezTo>
                  <a:pt x="602503" y="2086787"/>
                  <a:pt x="603780" y="2085071"/>
                  <a:pt x="604826" y="2084610"/>
                </a:cubicBezTo>
                <a:cubicBezTo>
                  <a:pt x="605872" y="2084150"/>
                  <a:pt x="606479" y="2083961"/>
                  <a:pt x="606647" y="2084045"/>
                </a:cubicBezTo>
                <a:cubicBezTo>
                  <a:pt x="606814" y="2084296"/>
                  <a:pt x="606375" y="2085406"/>
                  <a:pt x="605328" y="2087373"/>
                </a:cubicBezTo>
                <a:cubicBezTo>
                  <a:pt x="604282" y="2089340"/>
                  <a:pt x="603759" y="2090449"/>
                  <a:pt x="603759" y="2090701"/>
                </a:cubicBezTo>
                <a:lnTo>
                  <a:pt x="603633" y="2094719"/>
                </a:lnTo>
                <a:lnTo>
                  <a:pt x="597606" y="2103760"/>
                </a:lnTo>
                <a:cubicBezTo>
                  <a:pt x="597522" y="2103844"/>
                  <a:pt x="597250" y="2104828"/>
                  <a:pt x="596789" y="2106711"/>
                </a:cubicBezTo>
                <a:cubicBezTo>
                  <a:pt x="596329" y="2108595"/>
                  <a:pt x="593776" y="2112299"/>
                  <a:pt x="589129" y="2117824"/>
                </a:cubicBezTo>
                <a:cubicBezTo>
                  <a:pt x="584483" y="2123350"/>
                  <a:pt x="581951" y="2126615"/>
                  <a:pt x="581532" y="2127619"/>
                </a:cubicBezTo>
                <a:lnTo>
                  <a:pt x="580025" y="2132265"/>
                </a:lnTo>
                <a:lnTo>
                  <a:pt x="578644" y="2135530"/>
                </a:lnTo>
                <a:cubicBezTo>
                  <a:pt x="578560" y="2135782"/>
                  <a:pt x="578560" y="2137037"/>
                  <a:pt x="578644" y="2139298"/>
                </a:cubicBezTo>
                <a:lnTo>
                  <a:pt x="578393" y="2144446"/>
                </a:lnTo>
                <a:cubicBezTo>
                  <a:pt x="578393" y="2145283"/>
                  <a:pt x="578665" y="2147251"/>
                  <a:pt x="579209" y="2150348"/>
                </a:cubicBezTo>
                <a:cubicBezTo>
                  <a:pt x="579753" y="2153446"/>
                  <a:pt x="580234" y="2157296"/>
                  <a:pt x="580653" y="2161901"/>
                </a:cubicBezTo>
                <a:cubicBezTo>
                  <a:pt x="581072" y="2166505"/>
                  <a:pt x="581239" y="2169728"/>
                  <a:pt x="581155" y="2171570"/>
                </a:cubicBezTo>
                <a:lnTo>
                  <a:pt x="580276" y="2179607"/>
                </a:lnTo>
                <a:cubicBezTo>
                  <a:pt x="580109" y="2185299"/>
                  <a:pt x="579837" y="2188711"/>
                  <a:pt x="579460" y="2189841"/>
                </a:cubicBezTo>
                <a:cubicBezTo>
                  <a:pt x="579083" y="2190971"/>
                  <a:pt x="578686" y="2191557"/>
                  <a:pt x="578267" y="2191599"/>
                </a:cubicBezTo>
                <a:cubicBezTo>
                  <a:pt x="577849" y="2191641"/>
                  <a:pt x="577263" y="2191076"/>
                  <a:pt x="576509" y="2189904"/>
                </a:cubicBezTo>
                <a:cubicBezTo>
                  <a:pt x="574667" y="2187309"/>
                  <a:pt x="572847" y="2183248"/>
                  <a:pt x="571047" y="2177723"/>
                </a:cubicBezTo>
                <a:cubicBezTo>
                  <a:pt x="569247" y="2172198"/>
                  <a:pt x="568305" y="2168724"/>
                  <a:pt x="568221" y="2167301"/>
                </a:cubicBezTo>
                <a:lnTo>
                  <a:pt x="568221" y="2158259"/>
                </a:lnTo>
                <a:cubicBezTo>
                  <a:pt x="568054" y="2156166"/>
                  <a:pt x="568012" y="2154994"/>
                  <a:pt x="568096" y="2154743"/>
                </a:cubicBezTo>
                <a:lnTo>
                  <a:pt x="568598" y="2148590"/>
                </a:lnTo>
                <a:cubicBezTo>
                  <a:pt x="568096" y="2146246"/>
                  <a:pt x="566798" y="2145409"/>
                  <a:pt x="564705" y="2146079"/>
                </a:cubicBezTo>
                <a:cubicBezTo>
                  <a:pt x="564119" y="2146330"/>
                  <a:pt x="562801" y="2147544"/>
                  <a:pt x="560750" y="2149720"/>
                </a:cubicBezTo>
                <a:cubicBezTo>
                  <a:pt x="558699" y="2151897"/>
                  <a:pt x="556920" y="2153278"/>
                  <a:pt x="555413" y="2153864"/>
                </a:cubicBezTo>
                <a:lnTo>
                  <a:pt x="551771" y="2155120"/>
                </a:lnTo>
                <a:cubicBezTo>
                  <a:pt x="548674" y="2156376"/>
                  <a:pt x="546832" y="2156962"/>
                  <a:pt x="546246" y="2156878"/>
                </a:cubicBezTo>
                <a:cubicBezTo>
                  <a:pt x="542144" y="2156710"/>
                  <a:pt x="540030" y="2153969"/>
                  <a:pt x="539904" y="2148653"/>
                </a:cubicBezTo>
                <a:cubicBezTo>
                  <a:pt x="539779" y="2143337"/>
                  <a:pt x="540428" y="2139214"/>
                  <a:pt x="541851" y="2136284"/>
                </a:cubicBezTo>
                <a:cubicBezTo>
                  <a:pt x="544279" y="2131177"/>
                  <a:pt x="545618" y="2128498"/>
                  <a:pt x="545869" y="2128247"/>
                </a:cubicBezTo>
                <a:lnTo>
                  <a:pt x="553278" y="2125108"/>
                </a:lnTo>
                <a:cubicBezTo>
                  <a:pt x="553780" y="2124689"/>
                  <a:pt x="554555" y="2123706"/>
                  <a:pt x="555601" y="2122157"/>
                </a:cubicBezTo>
                <a:cubicBezTo>
                  <a:pt x="556648" y="2120608"/>
                  <a:pt x="558468" y="2118348"/>
                  <a:pt x="561064" y="2115376"/>
                </a:cubicBezTo>
                <a:cubicBezTo>
                  <a:pt x="563659" y="2112404"/>
                  <a:pt x="565417" y="2109913"/>
                  <a:pt x="566338" y="2107904"/>
                </a:cubicBezTo>
                <a:lnTo>
                  <a:pt x="567091" y="2106272"/>
                </a:lnTo>
                <a:lnTo>
                  <a:pt x="569603" y="2102379"/>
                </a:lnTo>
                <a:cubicBezTo>
                  <a:pt x="570356" y="2101039"/>
                  <a:pt x="570900" y="2098863"/>
                  <a:pt x="571235" y="2095849"/>
                </a:cubicBezTo>
                <a:cubicBezTo>
                  <a:pt x="571570" y="2092835"/>
                  <a:pt x="571151" y="2091287"/>
                  <a:pt x="569979" y="2091203"/>
                </a:cubicBezTo>
                <a:cubicBezTo>
                  <a:pt x="569645" y="2091203"/>
                  <a:pt x="569289" y="2091307"/>
                  <a:pt x="568912" y="2091517"/>
                </a:cubicBezTo>
                <a:cubicBezTo>
                  <a:pt x="568535" y="2091726"/>
                  <a:pt x="568138" y="2091998"/>
                  <a:pt x="567719" y="2092333"/>
                </a:cubicBezTo>
                <a:lnTo>
                  <a:pt x="561943" y="2098361"/>
                </a:lnTo>
                <a:lnTo>
                  <a:pt x="553906" y="2104137"/>
                </a:lnTo>
                <a:lnTo>
                  <a:pt x="546371" y="2110164"/>
                </a:lnTo>
                <a:cubicBezTo>
                  <a:pt x="542939" y="2112425"/>
                  <a:pt x="540176" y="2113681"/>
                  <a:pt x="538084" y="2113932"/>
                </a:cubicBezTo>
                <a:lnTo>
                  <a:pt x="532433" y="2113178"/>
                </a:lnTo>
                <a:cubicBezTo>
                  <a:pt x="530424" y="2113011"/>
                  <a:pt x="529377" y="2112885"/>
                  <a:pt x="529293" y="2112802"/>
                </a:cubicBezTo>
                <a:lnTo>
                  <a:pt x="524773" y="2110416"/>
                </a:lnTo>
                <a:lnTo>
                  <a:pt x="522764" y="2110416"/>
                </a:lnTo>
                <a:cubicBezTo>
                  <a:pt x="521759" y="2110332"/>
                  <a:pt x="520336" y="2109118"/>
                  <a:pt x="518494" y="2106774"/>
                </a:cubicBezTo>
                <a:lnTo>
                  <a:pt x="512341" y="2099365"/>
                </a:lnTo>
                <a:lnTo>
                  <a:pt x="510206" y="2095347"/>
                </a:lnTo>
                <a:lnTo>
                  <a:pt x="507569" y="2091956"/>
                </a:lnTo>
                <a:cubicBezTo>
                  <a:pt x="506481" y="2090282"/>
                  <a:pt x="505937" y="2088440"/>
                  <a:pt x="505937" y="2086431"/>
                </a:cubicBezTo>
                <a:cubicBezTo>
                  <a:pt x="506020" y="2083585"/>
                  <a:pt x="507402" y="2081743"/>
                  <a:pt x="510081" y="2080906"/>
                </a:cubicBezTo>
                <a:cubicBezTo>
                  <a:pt x="511420" y="2080571"/>
                  <a:pt x="513639" y="2081010"/>
                  <a:pt x="516736" y="2082224"/>
                </a:cubicBezTo>
                <a:cubicBezTo>
                  <a:pt x="519834" y="2083438"/>
                  <a:pt x="522303" y="2084003"/>
                  <a:pt x="524145" y="2083920"/>
                </a:cubicBezTo>
                <a:cubicBezTo>
                  <a:pt x="526322" y="2083920"/>
                  <a:pt x="529754" y="2082517"/>
                  <a:pt x="534442" y="2079713"/>
                </a:cubicBezTo>
                <a:cubicBezTo>
                  <a:pt x="539130" y="2076908"/>
                  <a:pt x="544174" y="2074355"/>
                  <a:pt x="549574" y="2072053"/>
                </a:cubicBezTo>
                <a:cubicBezTo>
                  <a:pt x="554973" y="2069751"/>
                  <a:pt x="558322" y="2068265"/>
                  <a:pt x="559619" y="2067595"/>
                </a:cubicBezTo>
                <a:cubicBezTo>
                  <a:pt x="560917" y="2066925"/>
                  <a:pt x="562319" y="2065942"/>
                  <a:pt x="563826" y="2064644"/>
                </a:cubicBezTo>
                <a:cubicBezTo>
                  <a:pt x="565333" y="2063346"/>
                  <a:pt x="566380" y="2062572"/>
                  <a:pt x="566966" y="2062321"/>
                </a:cubicBezTo>
                <a:lnTo>
                  <a:pt x="570230" y="2061442"/>
                </a:lnTo>
                <a:cubicBezTo>
                  <a:pt x="570733" y="2061274"/>
                  <a:pt x="571549" y="2060605"/>
                  <a:pt x="572679" y="2059433"/>
                </a:cubicBezTo>
                <a:cubicBezTo>
                  <a:pt x="573809" y="2058261"/>
                  <a:pt x="574479" y="2057235"/>
                  <a:pt x="574688" y="2056356"/>
                </a:cubicBezTo>
                <a:cubicBezTo>
                  <a:pt x="574898" y="2055477"/>
                  <a:pt x="575128" y="2053280"/>
                  <a:pt x="575379" y="2049764"/>
                </a:cubicBezTo>
                <a:lnTo>
                  <a:pt x="575630" y="2046750"/>
                </a:lnTo>
                <a:cubicBezTo>
                  <a:pt x="575630" y="2046499"/>
                  <a:pt x="575630" y="2045996"/>
                  <a:pt x="575630" y="2045243"/>
                </a:cubicBezTo>
                <a:cubicBezTo>
                  <a:pt x="575546" y="2042983"/>
                  <a:pt x="575253" y="2041392"/>
                  <a:pt x="574751" y="2040471"/>
                </a:cubicBezTo>
                <a:lnTo>
                  <a:pt x="572365" y="2037960"/>
                </a:lnTo>
                <a:cubicBezTo>
                  <a:pt x="571695" y="2037374"/>
                  <a:pt x="571319" y="2036997"/>
                  <a:pt x="571235" y="2036829"/>
                </a:cubicBezTo>
                <a:lnTo>
                  <a:pt x="563575" y="2038713"/>
                </a:lnTo>
                <a:cubicBezTo>
                  <a:pt x="561315" y="2039132"/>
                  <a:pt x="559557" y="2039508"/>
                  <a:pt x="558301" y="2039843"/>
                </a:cubicBezTo>
                <a:cubicBezTo>
                  <a:pt x="557045" y="2040178"/>
                  <a:pt x="555748" y="2040304"/>
                  <a:pt x="554408" y="2040220"/>
                </a:cubicBezTo>
                <a:cubicBezTo>
                  <a:pt x="553487" y="2040220"/>
                  <a:pt x="552734" y="2040136"/>
                  <a:pt x="552148" y="2039969"/>
                </a:cubicBezTo>
                <a:lnTo>
                  <a:pt x="548506" y="2038839"/>
                </a:lnTo>
                <a:lnTo>
                  <a:pt x="544865" y="2039090"/>
                </a:lnTo>
                <a:lnTo>
                  <a:pt x="540344" y="2037332"/>
                </a:lnTo>
                <a:cubicBezTo>
                  <a:pt x="540176" y="2037332"/>
                  <a:pt x="540051" y="2037290"/>
                  <a:pt x="539967" y="2037206"/>
                </a:cubicBezTo>
                <a:cubicBezTo>
                  <a:pt x="539214" y="2037039"/>
                  <a:pt x="537602" y="2037478"/>
                  <a:pt x="535133" y="2038525"/>
                </a:cubicBezTo>
                <a:cubicBezTo>
                  <a:pt x="532663" y="2039571"/>
                  <a:pt x="531219" y="2039508"/>
                  <a:pt x="530800" y="2038336"/>
                </a:cubicBezTo>
                <a:cubicBezTo>
                  <a:pt x="530382" y="2037164"/>
                  <a:pt x="531679" y="2036160"/>
                  <a:pt x="534693" y="2035323"/>
                </a:cubicBezTo>
                <a:lnTo>
                  <a:pt x="549887" y="2031806"/>
                </a:lnTo>
                <a:cubicBezTo>
                  <a:pt x="551813" y="2031137"/>
                  <a:pt x="554157" y="2030048"/>
                  <a:pt x="556920" y="2028542"/>
                </a:cubicBezTo>
                <a:lnTo>
                  <a:pt x="572742" y="2018998"/>
                </a:lnTo>
                <a:cubicBezTo>
                  <a:pt x="577681" y="2016068"/>
                  <a:pt x="580151" y="2013515"/>
                  <a:pt x="580151" y="2011338"/>
                </a:cubicBezTo>
                <a:cubicBezTo>
                  <a:pt x="580067" y="2010919"/>
                  <a:pt x="579942" y="2010459"/>
                  <a:pt x="579774" y="2009957"/>
                </a:cubicBezTo>
                <a:lnTo>
                  <a:pt x="577263" y="2006817"/>
                </a:lnTo>
                <a:cubicBezTo>
                  <a:pt x="577011" y="2006482"/>
                  <a:pt x="576844" y="2006043"/>
                  <a:pt x="576760" y="2005499"/>
                </a:cubicBezTo>
                <a:cubicBezTo>
                  <a:pt x="576677" y="2004955"/>
                  <a:pt x="576844" y="2004431"/>
                  <a:pt x="577263" y="2003929"/>
                </a:cubicBezTo>
                <a:lnTo>
                  <a:pt x="582411" y="2004683"/>
                </a:lnTo>
                <a:close/>
                <a:moveTo>
                  <a:pt x="675210" y="2001794"/>
                </a:moveTo>
                <a:lnTo>
                  <a:pt x="680107" y="2003301"/>
                </a:lnTo>
                <a:lnTo>
                  <a:pt x="682870" y="2003804"/>
                </a:lnTo>
                <a:cubicBezTo>
                  <a:pt x="683624" y="2004055"/>
                  <a:pt x="685716" y="2005624"/>
                  <a:pt x="689149" y="2008513"/>
                </a:cubicBezTo>
                <a:cubicBezTo>
                  <a:pt x="692581" y="2011401"/>
                  <a:pt x="694528" y="2013159"/>
                  <a:pt x="694988" y="2013787"/>
                </a:cubicBezTo>
                <a:cubicBezTo>
                  <a:pt x="695448" y="2014415"/>
                  <a:pt x="695888" y="2015356"/>
                  <a:pt x="696306" y="2016612"/>
                </a:cubicBezTo>
                <a:lnTo>
                  <a:pt x="697185" y="2020379"/>
                </a:lnTo>
                <a:cubicBezTo>
                  <a:pt x="698023" y="2023142"/>
                  <a:pt x="698462" y="2024837"/>
                  <a:pt x="698504" y="2025465"/>
                </a:cubicBezTo>
                <a:cubicBezTo>
                  <a:pt x="698546" y="2026093"/>
                  <a:pt x="697353" y="2027746"/>
                  <a:pt x="694925" y="2030425"/>
                </a:cubicBezTo>
                <a:cubicBezTo>
                  <a:pt x="694339" y="2031095"/>
                  <a:pt x="692749" y="2033272"/>
                  <a:pt x="690153" y="2036955"/>
                </a:cubicBezTo>
                <a:cubicBezTo>
                  <a:pt x="687558" y="2040638"/>
                  <a:pt x="685277" y="2043443"/>
                  <a:pt x="683310" y="2045368"/>
                </a:cubicBezTo>
                <a:cubicBezTo>
                  <a:pt x="681342" y="2047294"/>
                  <a:pt x="680526" y="2048717"/>
                  <a:pt x="680861" y="2049638"/>
                </a:cubicBezTo>
                <a:lnTo>
                  <a:pt x="681865" y="2051898"/>
                </a:lnTo>
                <a:cubicBezTo>
                  <a:pt x="681865" y="2051982"/>
                  <a:pt x="681447" y="2053028"/>
                  <a:pt x="680610" y="2055038"/>
                </a:cubicBezTo>
                <a:lnTo>
                  <a:pt x="679731" y="2058805"/>
                </a:lnTo>
                <a:cubicBezTo>
                  <a:pt x="679647" y="2058889"/>
                  <a:pt x="677136" y="2060354"/>
                  <a:pt x="672196" y="2063200"/>
                </a:cubicBezTo>
                <a:lnTo>
                  <a:pt x="666294" y="2067721"/>
                </a:lnTo>
                <a:lnTo>
                  <a:pt x="662402" y="2069353"/>
                </a:lnTo>
                <a:lnTo>
                  <a:pt x="657379" y="2072618"/>
                </a:lnTo>
                <a:lnTo>
                  <a:pt x="653109" y="2073371"/>
                </a:lnTo>
                <a:lnTo>
                  <a:pt x="645951" y="2077892"/>
                </a:lnTo>
                <a:lnTo>
                  <a:pt x="643817" y="2078520"/>
                </a:lnTo>
                <a:cubicBezTo>
                  <a:pt x="642896" y="2078855"/>
                  <a:pt x="642059" y="2079315"/>
                  <a:pt x="641305" y="2079901"/>
                </a:cubicBezTo>
                <a:lnTo>
                  <a:pt x="637789" y="2083041"/>
                </a:lnTo>
                <a:cubicBezTo>
                  <a:pt x="637119" y="2083627"/>
                  <a:pt x="636157" y="2084213"/>
                  <a:pt x="634901" y="2084799"/>
                </a:cubicBezTo>
                <a:cubicBezTo>
                  <a:pt x="633645" y="2085385"/>
                  <a:pt x="632327" y="2086222"/>
                  <a:pt x="630945" y="2087310"/>
                </a:cubicBezTo>
                <a:cubicBezTo>
                  <a:pt x="629564" y="2088398"/>
                  <a:pt x="628685" y="2088880"/>
                  <a:pt x="628308" y="2088754"/>
                </a:cubicBezTo>
                <a:cubicBezTo>
                  <a:pt x="627932" y="2088629"/>
                  <a:pt x="627743" y="2088440"/>
                  <a:pt x="627743" y="2088189"/>
                </a:cubicBezTo>
                <a:lnTo>
                  <a:pt x="636785" y="2080152"/>
                </a:lnTo>
                <a:cubicBezTo>
                  <a:pt x="637705" y="2079231"/>
                  <a:pt x="638270" y="2078457"/>
                  <a:pt x="638480" y="2077829"/>
                </a:cubicBezTo>
                <a:cubicBezTo>
                  <a:pt x="638689" y="2077201"/>
                  <a:pt x="638584" y="2076260"/>
                  <a:pt x="638166" y="2075004"/>
                </a:cubicBezTo>
                <a:lnTo>
                  <a:pt x="629501" y="2062572"/>
                </a:lnTo>
                <a:cubicBezTo>
                  <a:pt x="628329" y="2060898"/>
                  <a:pt x="627555" y="2059495"/>
                  <a:pt x="627178" y="2058365"/>
                </a:cubicBezTo>
                <a:cubicBezTo>
                  <a:pt x="626801" y="2057235"/>
                  <a:pt x="626278" y="2054452"/>
                  <a:pt x="625608" y="2050015"/>
                </a:cubicBezTo>
                <a:lnTo>
                  <a:pt x="624855" y="2045620"/>
                </a:lnTo>
                <a:cubicBezTo>
                  <a:pt x="624688" y="2044448"/>
                  <a:pt x="624646" y="2043276"/>
                  <a:pt x="624729" y="2042104"/>
                </a:cubicBezTo>
                <a:cubicBezTo>
                  <a:pt x="624813" y="2040932"/>
                  <a:pt x="624855" y="2040220"/>
                  <a:pt x="624855" y="2039969"/>
                </a:cubicBezTo>
                <a:lnTo>
                  <a:pt x="618200" y="2033565"/>
                </a:lnTo>
                <a:cubicBezTo>
                  <a:pt x="617446" y="2032895"/>
                  <a:pt x="616902" y="2032162"/>
                  <a:pt x="616567" y="2031367"/>
                </a:cubicBezTo>
                <a:cubicBezTo>
                  <a:pt x="616232" y="2030572"/>
                  <a:pt x="616044" y="2029714"/>
                  <a:pt x="616002" y="2028793"/>
                </a:cubicBezTo>
                <a:cubicBezTo>
                  <a:pt x="615960" y="2027872"/>
                  <a:pt x="616190" y="2026993"/>
                  <a:pt x="616693" y="2026156"/>
                </a:cubicBezTo>
                <a:cubicBezTo>
                  <a:pt x="617530" y="2024649"/>
                  <a:pt x="619204" y="2023853"/>
                  <a:pt x="621716" y="2023770"/>
                </a:cubicBezTo>
                <a:cubicBezTo>
                  <a:pt x="623892" y="2023770"/>
                  <a:pt x="625650" y="2024063"/>
                  <a:pt x="626990" y="2024649"/>
                </a:cubicBezTo>
                <a:lnTo>
                  <a:pt x="631636" y="2027788"/>
                </a:lnTo>
                <a:lnTo>
                  <a:pt x="635906" y="2030300"/>
                </a:lnTo>
                <a:cubicBezTo>
                  <a:pt x="636324" y="2030718"/>
                  <a:pt x="636701" y="2031137"/>
                  <a:pt x="637036" y="2031555"/>
                </a:cubicBezTo>
                <a:lnTo>
                  <a:pt x="638794" y="2036076"/>
                </a:lnTo>
                <a:cubicBezTo>
                  <a:pt x="638794" y="2036160"/>
                  <a:pt x="639296" y="2036829"/>
                  <a:pt x="640301" y="2038085"/>
                </a:cubicBezTo>
                <a:cubicBezTo>
                  <a:pt x="641305" y="2039341"/>
                  <a:pt x="641891" y="2040387"/>
                  <a:pt x="642059" y="2041225"/>
                </a:cubicBezTo>
                <a:lnTo>
                  <a:pt x="641807" y="2049010"/>
                </a:lnTo>
                <a:cubicBezTo>
                  <a:pt x="642310" y="2049931"/>
                  <a:pt x="643440" y="2050350"/>
                  <a:pt x="645198" y="2050266"/>
                </a:cubicBezTo>
                <a:lnTo>
                  <a:pt x="648212" y="2050266"/>
                </a:lnTo>
                <a:cubicBezTo>
                  <a:pt x="648714" y="2050266"/>
                  <a:pt x="650284" y="2049826"/>
                  <a:pt x="652921" y="2048947"/>
                </a:cubicBezTo>
                <a:cubicBezTo>
                  <a:pt x="655558" y="2048068"/>
                  <a:pt x="657148" y="2047336"/>
                  <a:pt x="657693" y="2046750"/>
                </a:cubicBezTo>
                <a:cubicBezTo>
                  <a:pt x="658237" y="2046164"/>
                  <a:pt x="659220" y="2044615"/>
                  <a:pt x="660644" y="2042104"/>
                </a:cubicBezTo>
                <a:lnTo>
                  <a:pt x="665918" y="2034820"/>
                </a:lnTo>
                <a:lnTo>
                  <a:pt x="669057" y="2029044"/>
                </a:lnTo>
                <a:cubicBezTo>
                  <a:pt x="670062" y="2027956"/>
                  <a:pt x="670522" y="2027118"/>
                  <a:pt x="670438" y="2026532"/>
                </a:cubicBezTo>
                <a:cubicBezTo>
                  <a:pt x="670355" y="2025946"/>
                  <a:pt x="669769" y="2025486"/>
                  <a:pt x="668680" y="2025151"/>
                </a:cubicBezTo>
                <a:cubicBezTo>
                  <a:pt x="668011" y="2024984"/>
                  <a:pt x="666650" y="2025423"/>
                  <a:pt x="664599" y="2026470"/>
                </a:cubicBezTo>
                <a:cubicBezTo>
                  <a:pt x="662548" y="2027516"/>
                  <a:pt x="659932" y="2027997"/>
                  <a:pt x="656751" y="2027914"/>
                </a:cubicBezTo>
                <a:cubicBezTo>
                  <a:pt x="654323" y="2027914"/>
                  <a:pt x="652565" y="2027704"/>
                  <a:pt x="651477" y="2027286"/>
                </a:cubicBezTo>
                <a:lnTo>
                  <a:pt x="642686" y="2021635"/>
                </a:lnTo>
                <a:cubicBezTo>
                  <a:pt x="638166" y="2020296"/>
                  <a:pt x="635780" y="2019479"/>
                  <a:pt x="635529" y="2019186"/>
                </a:cubicBezTo>
                <a:cubicBezTo>
                  <a:pt x="635278" y="2018893"/>
                  <a:pt x="635131" y="2018433"/>
                  <a:pt x="635089" y="2017805"/>
                </a:cubicBezTo>
                <a:cubicBezTo>
                  <a:pt x="635047" y="2017177"/>
                  <a:pt x="635403" y="2016528"/>
                  <a:pt x="636157" y="2015859"/>
                </a:cubicBezTo>
                <a:cubicBezTo>
                  <a:pt x="636492" y="2015607"/>
                  <a:pt x="637705" y="2015147"/>
                  <a:pt x="639798" y="2014477"/>
                </a:cubicBezTo>
                <a:lnTo>
                  <a:pt x="646705" y="2010710"/>
                </a:lnTo>
                <a:cubicBezTo>
                  <a:pt x="648044" y="2010040"/>
                  <a:pt x="649551" y="2009454"/>
                  <a:pt x="651225" y="2008952"/>
                </a:cubicBezTo>
                <a:lnTo>
                  <a:pt x="663908" y="2006189"/>
                </a:lnTo>
                <a:lnTo>
                  <a:pt x="669434" y="2003176"/>
                </a:lnTo>
                <a:cubicBezTo>
                  <a:pt x="671610" y="2002087"/>
                  <a:pt x="673536" y="2001627"/>
                  <a:pt x="675210" y="2001794"/>
                </a:cubicBezTo>
                <a:close/>
                <a:moveTo>
                  <a:pt x="308912" y="1999911"/>
                </a:moveTo>
                <a:lnTo>
                  <a:pt x="321720" y="2003176"/>
                </a:lnTo>
                <a:cubicBezTo>
                  <a:pt x="323562" y="2003678"/>
                  <a:pt x="326931" y="2005917"/>
                  <a:pt x="331829" y="2009894"/>
                </a:cubicBezTo>
                <a:cubicBezTo>
                  <a:pt x="336726" y="2013870"/>
                  <a:pt x="339091" y="2017910"/>
                  <a:pt x="338924" y="2022012"/>
                </a:cubicBezTo>
                <a:cubicBezTo>
                  <a:pt x="338840" y="2023519"/>
                  <a:pt x="338003" y="2025444"/>
                  <a:pt x="336412" y="2027788"/>
                </a:cubicBezTo>
                <a:cubicBezTo>
                  <a:pt x="334822" y="2030132"/>
                  <a:pt x="329045" y="2032058"/>
                  <a:pt x="319083" y="2033565"/>
                </a:cubicBezTo>
                <a:cubicBezTo>
                  <a:pt x="319250" y="2033816"/>
                  <a:pt x="319376" y="2033983"/>
                  <a:pt x="319460" y="2034067"/>
                </a:cubicBezTo>
                <a:lnTo>
                  <a:pt x="315441" y="2037583"/>
                </a:lnTo>
                <a:cubicBezTo>
                  <a:pt x="314939" y="2038169"/>
                  <a:pt x="314667" y="2038755"/>
                  <a:pt x="314625" y="2039341"/>
                </a:cubicBezTo>
                <a:cubicBezTo>
                  <a:pt x="314583" y="2039927"/>
                  <a:pt x="314688" y="2040304"/>
                  <a:pt x="314939" y="2040471"/>
                </a:cubicBezTo>
                <a:lnTo>
                  <a:pt x="323101" y="2050768"/>
                </a:lnTo>
                <a:cubicBezTo>
                  <a:pt x="323520" y="2051438"/>
                  <a:pt x="323876" y="2052087"/>
                  <a:pt x="324169" y="2052715"/>
                </a:cubicBezTo>
                <a:cubicBezTo>
                  <a:pt x="324462" y="2053342"/>
                  <a:pt x="324985" y="2054954"/>
                  <a:pt x="325738" y="2057549"/>
                </a:cubicBezTo>
                <a:cubicBezTo>
                  <a:pt x="326492" y="2060144"/>
                  <a:pt x="326869" y="2061819"/>
                  <a:pt x="326869" y="2062572"/>
                </a:cubicBezTo>
                <a:lnTo>
                  <a:pt x="325111" y="2069479"/>
                </a:lnTo>
                <a:lnTo>
                  <a:pt x="324608" y="2072367"/>
                </a:lnTo>
                <a:cubicBezTo>
                  <a:pt x="324106" y="2073957"/>
                  <a:pt x="322808" y="2075548"/>
                  <a:pt x="320715" y="2077139"/>
                </a:cubicBezTo>
                <a:lnTo>
                  <a:pt x="311925" y="2083794"/>
                </a:lnTo>
                <a:lnTo>
                  <a:pt x="310042" y="2086431"/>
                </a:lnTo>
                <a:lnTo>
                  <a:pt x="307153" y="2089445"/>
                </a:lnTo>
                <a:lnTo>
                  <a:pt x="306651" y="2092082"/>
                </a:lnTo>
                <a:lnTo>
                  <a:pt x="304642" y="2094091"/>
                </a:lnTo>
                <a:cubicBezTo>
                  <a:pt x="304475" y="2094426"/>
                  <a:pt x="304370" y="2094698"/>
                  <a:pt x="304328" y="2094907"/>
                </a:cubicBezTo>
                <a:cubicBezTo>
                  <a:pt x="304286" y="2095117"/>
                  <a:pt x="304391" y="2095389"/>
                  <a:pt x="304642" y="2095724"/>
                </a:cubicBezTo>
                <a:lnTo>
                  <a:pt x="307405" y="2101123"/>
                </a:lnTo>
                <a:cubicBezTo>
                  <a:pt x="308326" y="2103551"/>
                  <a:pt x="308744" y="2106858"/>
                  <a:pt x="308660" y="2111044"/>
                </a:cubicBezTo>
                <a:lnTo>
                  <a:pt x="308158" y="2128373"/>
                </a:lnTo>
                <a:lnTo>
                  <a:pt x="307530" y="2142688"/>
                </a:lnTo>
                <a:lnTo>
                  <a:pt x="307028" y="2147585"/>
                </a:lnTo>
                <a:lnTo>
                  <a:pt x="308033" y="2160771"/>
                </a:lnTo>
                <a:cubicBezTo>
                  <a:pt x="307698" y="2161440"/>
                  <a:pt x="307530" y="2161817"/>
                  <a:pt x="307530" y="2161901"/>
                </a:cubicBezTo>
                <a:lnTo>
                  <a:pt x="308535" y="2164789"/>
                </a:lnTo>
                <a:lnTo>
                  <a:pt x="308535" y="2166924"/>
                </a:lnTo>
                <a:lnTo>
                  <a:pt x="309037" y="2168556"/>
                </a:lnTo>
                <a:lnTo>
                  <a:pt x="307530" y="2172575"/>
                </a:lnTo>
                <a:lnTo>
                  <a:pt x="308033" y="2173579"/>
                </a:lnTo>
                <a:lnTo>
                  <a:pt x="307656" y="2177974"/>
                </a:lnTo>
                <a:lnTo>
                  <a:pt x="307907" y="2181239"/>
                </a:lnTo>
                <a:lnTo>
                  <a:pt x="307153" y="2185132"/>
                </a:lnTo>
                <a:lnTo>
                  <a:pt x="307028" y="2187769"/>
                </a:lnTo>
                <a:lnTo>
                  <a:pt x="305521" y="2190908"/>
                </a:lnTo>
                <a:cubicBezTo>
                  <a:pt x="304516" y="2193587"/>
                  <a:pt x="303784" y="2195115"/>
                  <a:pt x="303323" y="2195492"/>
                </a:cubicBezTo>
                <a:cubicBezTo>
                  <a:pt x="302863" y="2195869"/>
                  <a:pt x="302005" y="2195596"/>
                  <a:pt x="300749" y="2194676"/>
                </a:cubicBezTo>
                <a:cubicBezTo>
                  <a:pt x="299577" y="2193922"/>
                  <a:pt x="297756" y="2191453"/>
                  <a:pt x="295287" y="2187267"/>
                </a:cubicBezTo>
                <a:cubicBezTo>
                  <a:pt x="292817" y="2183081"/>
                  <a:pt x="291457" y="2180193"/>
                  <a:pt x="291206" y="2178602"/>
                </a:cubicBezTo>
                <a:lnTo>
                  <a:pt x="290075" y="2171444"/>
                </a:lnTo>
                <a:cubicBezTo>
                  <a:pt x="289657" y="2170524"/>
                  <a:pt x="289448" y="2169938"/>
                  <a:pt x="289448" y="2169686"/>
                </a:cubicBezTo>
                <a:lnTo>
                  <a:pt x="290954" y="2164915"/>
                </a:lnTo>
                <a:lnTo>
                  <a:pt x="291331" y="2160771"/>
                </a:lnTo>
                <a:lnTo>
                  <a:pt x="293843" y="2148967"/>
                </a:lnTo>
                <a:lnTo>
                  <a:pt x="295098" y="2134023"/>
                </a:lnTo>
                <a:lnTo>
                  <a:pt x="295726" y="2119583"/>
                </a:lnTo>
                <a:lnTo>
                  <a:pt x="295726" y="2114560"/>
                </a:lnTo>
                <a:cubicBezTo>
                  <a:pt x="295726" y="2113136"/>
                  <a:pt x="295726" y="2112341"/>
                  <a:pt x="295726" y="2112174"/>
                </a:cubicBezTo>
                <a:lnTo>
                  <a:pt x="294722" y="2108155"/>
                </a:lnTo>
                <a:cubicBezTo>
                  <a:pt x="292964" y="2108490"/>
                  <a:pt x="291792" y="2108867"/>
                  <a:pt x="291206" y="2109285"/>
                </a:cubicBezTo>
                <a:lnTo>
                  <a:pt x="288192" y="2114434"/>
                </a:lnTo>
                <a:cubicBezTo>
                  <a:pt x="287355" y="2115773"/>
                  <a:pt x="285555" y="2117741"/>
                  <a:pt x="282792" y="2120336"/>
                </a:cubicBezTo>
                <a:lnTo>
                  <a:pt x="277016" y="2125108"/>
                </a:lnTo>
                <a:cubicBezTo>
                  <a:pt x="274923" y="2127284"/>
                  <a:pt x="273835" y="2128373"/>
                  <a:pt x="273751" y="2128373"/>
                </a:cubicBezTo>
                <a:lnTo>
                  <a:pt x="270360" y="2130256"/>
                </a:lnTo>
                <a:lnTo>
                  <a:pt x="264082" y="2137037"/>
                </a:lnTo>
                <a:cubicBezTo>
                  <a:pt x="262491" y="2137958"/>
                  <a:pt x="261654" y="2138460"/>
                  <a:pt x="261570" y="2138544"/>
                </a:cubicBezTo>
                <a:lnTo>
                  <a:pt x="260691" y="2140051"/>
                </a:lnTo>
                <a:cubicBezTo>
                  <a:pt x="260356" y="2140386"/>
                  <a:pt x="260063" y="2140553"/>
                  <a:pt x="259812" y="2140553"/>
                </a:cubicBezTo>
                <a:cubicBezTo>
                  <a:pt x="259561" y="2140637"/>
                  <a:pt x="258745" y="2140428"/>
                  <a:pt x="257364" y="2139925"/>
                </a:cubicBezTo>
                <a:cubicBezTo>
                  <a:pt x="255982" y="2139423"/>
                  <a:pt x="255919" y="2135175"/>
                  <a:pt x="257175" y="2127180"/>
                </a:cubicBezTo>
                <a:cubicBezTo>
                  <a:pt x="258431" y="2119185"/>
                  <a:pt x="260356" y="2113848"/>
                  <a:pt x="262952" y="2111169"/>
                </a:cubicBezTo>
                <a:lnTo>
                  <a:pt x="269607" y="2104263"/>
                </a:lnTo>
                <a:lnTo>
                  <a:pt x="273374" y="2100119"/>
                </a:lnTo>
                <a:cubicBezTo>
                  <a:pt x="274797" y="2098612"/>
                  <a:pt x="276451" y="2097482"/>
                  <a:pt x="278334" y="2096728"/>
                </a:cubicBezTo>
                <a:cubicBezTo>
                  <a:pt x="280218" y="2095975"/>
                  <a:pt x="281285" y="2095472"/>
                  <a:pt x="281536" y="2095221"/>
                </a:cubicBezTo>
                <a:lnTo>
                  <a:pt x="283546" y="2091580"/>
                </a:lnTo>
                <a:lnTo>
                  <a:pt x="285555" y="2090449"/>
                </a:lnTo>
                <a:lnTo>
                  <a:pt x="287564" y="2087812"/>
                </a:lnTo>
                <a:lnTo>
                  <a:pt x="286811" y="2086557"/>
                </a:lnTo>
                <a:cubicBezTo>
                  <a:pt x="287648" y="2085552"/>
                  <a:pt x="288297" y="2084631"/>
                  <a:pt x="288757" y="2083794"/>
                </a:cubicBezTo>
                <a:cubicBezTo>
                  <a:pt x="289217" y="2082957"/>
                  <a:pt x="289531" y="2082413"/>
                  <a:pt x="289699" y="2082162"/>
                </a:cubicBezTo>
                <a:lnTo>
                  <a:pt x="292461" y="2079901"/>
                </a:lnTo>
                <a:lnTo>
                  <a:pt x="293340" y="2078269"/>
                </a:lnTo>
                <a:cubicBezTo>
                  <a:pt x="293592" y="2077934"/>
                  <a:pt x="294261" y="2077327"/>
                  <a:pt x="295350" y="2076448"/>
                </a:cubicBezTo>
                <a:cubicBezTo>
                  <a:pt x="296438" y="2075569"/>
                  <a:pt x="297149" y="2074753"/>
                  <a:pt x="297484" y="2073999"/>
                </a:cubicBezTo>
                <a:lnTo>
                  <a:pt x="298740" y="2070232"/>
                </a:lnTo>
                <a:lnTo>
                  <a:pt x="301126" y="2067972"/>
                </a:lnTo>
                <a:lnTo>
                  <a:pt x="302382" y="2064958"/>
                </a:lnTo>
                <a:cubicBezTo>
                  <a:pt x="302549" y="2064707"/>
                  <a:pt x="303282" y="2064184"/>
                  <a:pt x="304579" y="2063388"/>
                </a:cubicBezTo>
                <a:cubicBezTo>
                  <a:pt x="305877" y="2062593"/>
                  <a:pt x="306609" y="2062070"/>
                  <a:pt x="306777" y="2061819"/>
                </a:cubicBezTo>
                <a:lnTo>
                  <a:pt x="306023" y="2058303"/>
                </a:lnTo>
                <a:lnTo>
                  <a:pt x="307153" y="2055414"/>
                </a:lnTo>
                <a:cubicBezTo>
                  <a:pt x="307153" y="2055163"/>
                  <a:pt x="307028" y="2054410"/>
                  <a:pt x="306777" y="2053154"/>
                </a:cubicBezTo>
                <a:cubicBezTo>
                  <a:pt x="306442" y="2052149"/>
                  <a:pt x="306128" y="2051417"/>
                  <a:pt x="305835" y="2050956"/>
                </a:cubicBezTo>
                <a:cubicBezTo>
                  <a:pt x="305542" y="2050496"/>
                  <a:pt x="305061" y="2050224"/>
                  <a:pt x="304391" y="2050140"/>
                </a:cubicBezTo>
                <a:cubicBezTo>
                  <a:pt x="303972" y="2050140"/>
                  <a:pt x="302340" y="2050726"/>
                  <a:pt x="299493" y="2051898"/>
                </a:cubicBezTo>
                <a:lnTo>
                  <a:pt x="295601" y="2054661"/>
                </a:lnTo>
                <a:cubicBezTo>
                  <a:pt x="294429" y="2055414"/>
                  <a:pt x="293508" y="2056126"/>
                  <a:pt x="292838" y="2056796"/>
                </a:cubicBezTo>
                <a:cubicBezTo>
                  <a:pt x="292168" y="2057465"/>
                  <a:pt x="291792" y="2057800"/>
                  <a:pt x="291708" y="2057800"/>
                </a:cubicBezTo>
                <a:cubicBezTo>
                  <a:pt x="291457" y="2057884"/>
                  <a:pt x="290829" y="2057800"/>
                  <a:pt x="289824" y="2057549"/>
                </a:cubicBezTo>
                <a:lnTo>
                  <a:pt x="286811" y="2057047"/>
                </a:lnTo>
                <a:lnTo>
                  <a:pt x="284173" y="2054033"/>
                </a:lnTo>
                <a:lnTo>
                  <a:pt x="281788" y="2052024"/>
                </a:lnTo>
                <a:lnTo>
                  <a:pt x="281411" y="2045745"/>
                </a:lnTo>
                <a:lnTo>
                  <a:pt x="280281" y="2042104"/>
                </a:lnTo>
                <a:lnTo>
                  <a:pt x="280909" y="2039341"/>
                </a:lnTo>
                <a:lnTo>
                  <a:pt x="281411" y="2035574"/>
                </a:lnTo>
                <a:cubicBezTo>
                  <a:pt x="281495" y="2035155"/>
                  <a:pt x="282143" y="2033858"/>
                  <a:pt x="283357" y="2031681"/>
                </a:cubicBezTo>
                <a:cubicBezTo>
                  <a:pt x="284571" y="2029504"/>
                  <a:pt x="285492" y="2028207"/>
                  <a:pt x="286120" y="2027788"/>
                </a:cubicBezTo>
                <a:cubicBezTo>
                  <a:pt x="286748" y="2027370"/>
                  <a:pt x="287355" y="2027077"/>
                  <a:pt x="287941" y="2026909"/>
                </a:cubicBezTo>
                <a:lnTo>
                  <a:pt x="293466" y="2026407"/>
                </a:lnTo>
                <a:cubicBezTo>
                  <a:pt x="294805" y="2025821"/>
                  <a:pt x="295894" y="2025381"/>
                  <a:pt x="296731" y="2025088"/>
                </a:cubicBezTo>
                <a:cubicBezTo>
                  <a:pt x="297568" y="2024795"/>
                  <a:pt x="298196" y="2024314"/>
                  <a:pt x="298614" y="2023644"/>
                </a:cubicBezTo>
                <a:lnTo>
                  <a:pt x="299745" y="2020756"/>
                </a:lnTo>
                <a:lnTo>
                  <a:pt x="303512" y="2020128"/>
                </a:lnTo>
                <a:cubicBezTo>
                  <a:pt x="304014" y="2019961"/>
                  <a:pt x="304516" y="2019500"/>
                  <a:pt x="305019" y="2018747"/>
                </a:cubicBezTo>
                <a:lnTo>
                  <a:pt x="306651" y="2015482"/>
                </a:lnTo>
                <a:lnTo>
                  <a:pt x="309288" y="2012719"/>
                </a:lnTo>
                <a:cubicBezTo>
                  <a:pt x="310125" y="2011631"/>
                  <a:pt x="310544" y="2010250"/>
                  <a:pt x="310544" y="2008575"/>
                </a:cubicBezTo>
                <a:cubicBezTo>
                  <a:pt x="310460" y="2007989"/>
                  <a:pt x="310335" y="2007236"/>
                  <a:pt x="310167" y="2006315"/>
                </a:cubicBezTo>
                <a:lnTo>
                  <a:pt x="309037" y="2002171"/>
                </a:lnTo>
                <a:cubicBezTo>
                  <a:pt x="308870" y="2001752"/>
                  <a:pt x="308828" y="2001459"/>
                  <a:pt x="308912" y="2001292"/>
                </a:cubicBezTo>
                <a:close/>
                <a:moveTo>
                  <a:pt x="64420" y="1992879"/>
                </a:moveTo>
                <a:cubicBezTo>
                  <a:pt x="65926" y="1992711"/>
                  <a:pt x="67517" y="1993423"/>
                  <a:pt x="69191" y="1995013"/>
                </a:cubicBezTo>
                <a:lnTo>
                  <a:pt x="82000" y="1997274"/>
                </a:lnTo>
                <a:cubicBezTo>
                  <a:pt x="82837" y="1997609"/>
                  <a:pt x="84804" y="1998927"/>
                  <a:pt x="87902" y="2001229"/>
                </a:cubicBezTo>
                <a:cubicBezTo>
                  <a:pt x="90999" y="2003531"/>
                  <a:pt x="92967" y="2005227"/>
                  <a:pt x="93804" y="2006315"/>
                </a:cubicBezTo>
                <a:cubicBezTo>
                  <a:pt x="94641" y="2007403"/>
                  <a:pt x="95583" y="2009726"/>
                  <a:pt x="96629" y="2013284"/>
                </a:cubicBezTo>
                <a:cubicBezTo>
                  <a:pt x="97676" y="2016842"/>
                  <a:pt x="98576" y="2018789"/>
                  <a:pt x="99329" y="2019124"/>
                </a:cubicBezTo>
                <a:lnTo>
                  <a:pt x="108998" y="2020379"/>
                </a:lnTo>
                <a:lnTo>
                  <a:pt x="111635" y="2022765"/>
                </a:lnTo>
                <a:cubicBezTo>
                  <a:pt x="112305" y="2023351"/>
                  <a:pt x="112682" y="2023728"/>
                  <a:pt x="112765" y="2023895"/>
                </a:cubicBezTo>
                <a:lnTo>
                  <a:pt x="111133" y="2026658"/>
                </a:lnTo>
                <a:lnTo>
                  <a:pt x="110756" y="2030048"/>
                </a:lnTo>
                <a:cubicBezTo>
                  <a:pt x="110505" y="2031053"/>
                  <a:pt x="109207" y="2031953"/>
                  <a:pt x="106863" y="2032748"/>
                </a:cubicBezTo>
                <a:cubicBezTo>
                  <a:pt x="104519" y="2033544"/>
                  <a:pt x="101317" y="2035113"/>
                  <a:pt x="97257" y="2037457"/>
                </a:cubicBezTo>
                <a:cubicBezTo>
                  <a:pt x="93197" y="2039801"/>
                  <a:pt x="90476" y="2041601"/>
                  <a:pt x="89095" y="2042857"/>
                </a:cubicBezTo>
                <a:cubicBezTo>
                  <a:pt x="87713" y="2044113"/>
                  <a:pt x="87023" y="2045745"/>
                  <a:pt x="87023" y="2047754"/>
                </a:cubicBezTo>
                <a:lnTo>
                  <a:pt x="87148" y="2050140"/>
                </a:lnTo>
                <a:cubicBezTo>
                  <a:pt x="87065" y="2050308"/>
                  <a:pt x="87044" y="2050622"/>
                  <a:pt x="87086" y="2051082"/>
                </a:cubicBezTo>
                <a:cubicBezTo>
                  <a:pt x="87127" y="2051542"/>
                  <a:pt x="87399" y="2051982"/>
                  <a:pt x="87902" y="2052401"/>
                </a:cubicBezTo>
                <a:lnTo>
                  <a:pt x="94306" y="2051270"/>
                </a:lnTo>
                <a:lnTo>
                  <a:pt x="101087" y="2053028"/>
                </a:lnTo>
                <a:lnTo>
                  <a:pt x="105608" y="2049764"/>
                </a:lnTo>
                <a:lnTo>
                  <a:pt x="110128" y="2048257"/>
                </a:lnTo>
                <a:cubicBezTo>
                  <a:pt x="111468" y="2047838"/>
                  <a:pt x="112389" y="2047336"/>
                  <a:pt x="112891" y="2046750"/>
                </a:cubicBezTo>
                <a:cubicBezTo>
                  <a:pt x="113393" y="2046164"/>
                  <a:pt x="114063" y="2045159"/>
                  <a:pt x="114900" y="2043736"/>
                </a:cubicBezTo>
                <a:cubicBezTo>
                  <a:pt x="115737" y="2042313"/>
                  <a:pt x="116972" y="2040827"/>
                  <a:pt x="118605" y="2039278"/>
                </a:cubicBezTo>
                <a:cubicBezTo>
                  <a:pt x="120237" y="2037729"/>
                  <a:pt x="121325" y="2036641"/>
                  <a:pt x="121869" y="2036013"/>
                </a:cubicBezTo>
                <a:cubicBezTo>
                  <a:pt x="122414" y="2035385"/>
                  <a:pt x="122853" y="2034946"/>
                  <a:pt x="123188" y="2034695"/>
                </a:cubicBezTo>
                <a:lnTo>
                  <a:pt x="126076" y="2033313"/>
                </a:lnTo>
                <a:cubicBezTo>
                  <a:pt x="126244" y="2033146"/>
                  <a:pt x="126704" y="2032602"/>
                  <a:pt x="127458" y="2031681"/>
                </a:cubicBezTo>
                <a:lnTo>
                  <a:pt x="130095" y="2028290"/>
                </a:lnTo>
                <a:cubicBezTo>
                  <a:pt x="131015" y="2026449"/>
                  <a:pt x="131518" y="2025486"/>
                  <a:pt x="131601" y="2025402"/>
                </a:cubicBezTo>
                <a:lnTo>
                  <a:pt x="133485" y="2024146"/>
                </a:lnTo>
                <a:lnTo>
                  <a:pt x="138508" y="2017617"/>
                </a:lnTo>
                <a:lnTo>
                  <a:pt x="141396" y="2015105"/>
                </a:lnTo>
                <a:cubicBezTo>
                  <a:pt x="142066" y="2014352"/>
                  <a:pt x="142380" y="2013410"/>
                  <a:pt x="142338" y="2012280"/>
                </a:cubicBezTo>
                <a:cubicBezTo>
                  <a:pt x="142296" y="2011150"/>
                  <a:pt x="141898" y="2010585"/>
                  <a:pt x="141145" y="2010585"/>
                </a:cubicBezTo>
                <a:cubicBezTo>
                  <a:pt x="140978" y="2010668"/>
                  <a:pt x="140852" y="2010710"/>
                  <a:pt x="140768" y="2010710"/>
                </a:cubicBezTo>
                <a:lnTo>
                  <a:pt x="139136" y="2012343"/>
                </a:lnTo>
                <a:lnTo>
                  <a:pt x="137252" y="2012970"/>
                </a:lnTo>
                <a:lnTo>
                  <a:pt x="134866" y="2013975"/>
                </a:lnTo>
                <a:lnTo>
                  <a:pt x="133234" y="2013347"/>
                </a:lnTo>
                <a:cubicBezTo>
                  <a:pt x="135662" y="2009999"/>
                  <a:pt x="138403" y="2007341"/>
                  <a:pt x="141459" y="2005373"/>
                </a:cubicBezTo>
                <a:cubicBezTo>
                  <a:pt x="144515" y="2003406"/>
                  <a:pt x="148721" y="2004473"/>
                  <a:pt x="154079" y="2008575"/>
                </a:cubicBezTo>
                <a:cubicBezTo>
                  <a:pt x="158935" y="2012426"/>
                  <a:pt x="161425" y="2014728"/>
                  <a:pt x="161551" y="2015482"/>
                </a:cubicBezTo>
                <a:cubicBezTo>
                  <a:pt x="161676" y="2016235"/>
                  <a:pt x="161739" y="2017031"/>
                  <a:pt x="161739" y="2017868"/>
                </a:cubicBezTo>
                <a:lnTo>
                  <a:pt x="161990" y="2023644"/>
                </a:lnTo>
                <a:cubicBezTo>
                  <a:pt x="161655" y="2025486"/>
                  <a:pt x="160002" y="2027600"/>
                  <a:pt x="157030" y="2029986"/>
                </a:cubicBezTo>
                <a:cubicBezTo>
                  <a:pt x="154058" y="2032372"/>
                  <a:pt x="151756" y="2034548"/>
                  <a:pt x="150124" y="2036515"/>
                </a:cubicBezTo>
                <a:cubicBezTo>
                  <a:pt x="148491" y="2038483"/>
                  <a:pt x="147466" y="2039634"/>
                  <a:pt x="147047" y="2039969"/>
                </a:cubicBezTo>
                <a:lnTo>
                  <a:pt x="142526" y="2042983"/>
                </a:lnTo>
                <a:lnTo>
                  <a:pt x="141271" y="2044615"/>
                </a:lnTo>
                <a:lnTo>
                  <a:pt x="127081" y="2053656"/>
                </a:lnTo>
                <a:cubicBezTo>
                  <a:pt x="126495" y="2054326"/>
                  <a:pt x="126076" y="2054996"/>
                  <a:pt x="125825" y="2055665"/>
                </a:cubicBezTo>
                <a:cubicBezTo>
                  <a:pt x="125574" y="2056335"/>
                  <a:pt x="125427" y="2057068"/>
                  <a:pt x="125386" y="2057863"/>
                </a:cubicBezTo>
                <a:cubicBezTo>
                  <a:pt x="125344" y="2058658"/>
                  <a:pt x="125658" y="2059475"/>
                  <a:pt x="126327" y="2060312"/>
                </a:cubicBezTo>
                <a:lnTo>
                  <a:pt x="131350" y="2064832"/>
                </a:lnTo>
                <a:cubicBezTo>
                  <a:pt x="131685" y="2065418"/>
                  <a:pt x="132083" y="2066381"/>
                  <a:pt x="132543" y="2067721"/>
                </a:cubicBezTo>
                <a:cubicBezTo>
                  <a:pt x="133004" y="2069060"/>
                  <a:pt x="133255" y="2069939"/>
                  <a:pt x="133297" y="2070358"/>
                </a:cubicBezTo>
                <a:cubicBezTo>
                  <a:pt x="133339" y="2070776"/>
                  <a:pt x="132732" y="2072953"/>
                  <a:pt x="131476" y="2076887"/>
                </a:cubicBezTo>
                <a:lnTo>
                  <a:pt x="130095" y="2083794"/>
                </a:lnTo>
                <a:cubicBezTo>
                  <a:pt x="129425" y="2086473"/>
                  <a:pt x="129132" y="2088064"/>
                  <a:pt x="129216" y="2088566"/>
                </a:cubicBezTo>
                <a:cubicBezTo>
                  <a:pt x="129216" y="2089152"/>
                  <a:pt x="129467" y="2089822"/>
                  <a:pt x="129969" y="2090575"/>
                </a:cubicBezTo>
                <a:cubicBezTo>
                  <a:pt x="130471" y="2091328"/>
                  <a:pt x="131392" y="2091245"/>
                  <a:pt x="132732" y="2090324"/>
                </a:cubicBezTo>
                <a:lnTo>
                  <a:pt x="150689" y="2078143"/>
                </a:lnTo>
                <a:cubicBezTo>
                  <a:pt x="153451" y="2076301"/>
                  <a:pt x="154916" y="2075171"/>
                  <a:pt x="155084" y="2074753"/>
                </a:cubicBezTo>
                <a:lnTo>
                  <a:pt x="152698" y="2067846"/>
                </a:lnTo>
                <a:cubicBezTo>
                  <a:pt x="152530" y="2067344"/>
                  <a:pt x="152426" y="2066653"/>
                  <a:pt x="152384" y="2065774"/>
                </a:cubicBezTo>
                <a:cubicBezTo>
                  <a:pt x="152342" y="2064895"/>
                  <a:pt x="152530" y="2064079"/>
                  <a:pt x="152949" y="2063325"/>
                </a:cubicBezTo>
                <a:cubicBezTo>
                  <a:pt x="153116" y="2062991"/>
                  <a:pt x="153368" y="2062614"/>
                  <a:pt x="153702" y="2062195"/>
                </a:cubicBezTo>
                <a:lnTo>
                  <a:pt x="156088" y="2059684"/>
                </a:lnTo>
                <a:cubicBezTo>
                  <a:pt x="157177" y="2058093"/>
                  <a:pt x="157846" y="2057256"/>
                  <a:pt x="158098" y="2057172"/>
                </a:cubicBezTo>
                <a:lnTo>
                  <a:pt x="160860" y="2057172"/>
                </a:lnTo>
                <a:lnTo>
                  <a:pt x="162367" y="2057047"/>
                </a:lnTo>
                <a:cubicBezTo>
                  <a:pt x="163372" y="2057047"/>
                  <a:pt x="165004" y="2057884"/>
                  <a:pt x="167264" y="2059558"/>
                </a:cubicBezTo>
                <a:cubicBezTo>
                  <a:pt x="169274" y="2061149"/>
                  <a:pt x="170487" y="2062530"/>
                  <a:pt x="170906" y="2063702"/>
                </a:cubicBezTo>
                <a:cubicBezTo>
                  <a:pt x="171325" y="2064874"/>
                  <a:pt x="171680" y="2065565"/>
                  <a:pt x="171973" y="2065774"/>
                </a:cubicBezTo>
                <a:cubicBezTo>
                  <a:pt x="172266" y="2065983"/>
                  <a:pt x="172748" y="2066088"/>
                  <a:pt x="173418" y="2066088"/>
                </a:cubicBezTo>
                <a:cubicBezTo>
                  <a:pt x="173920" y="2066172"/>
                  <a:pt x="175155" y="2065816"/>
                  <a:pt x="177122" y="2065021"/>
                </a:cubicBezTo>
                <a:cubicBezTo>
                  <a:pt x="179089" y="2064225"/>
                  <a:pt x="180575" y="2063828"/>
                  <a:pt x="181580" y="2063828"/>
                </a:cubicBezTo>
                <a:cubicBezTo>
                  <a:pt x="183087" y="2063911"/>
                  <a:pt x="184301" y="2064163"/>
                  <a:pt x="185221" y="2064581"/>
                </a:cubicBezTo>
                <a:cubicBezTo>
                  <a:pt x="186142" y="2065000"/>
                  <a:pt x="187817" y="2066130"/>
                  <a:pt x="190244" y="2067972"/>
                </a:cubicBezTo>
                <a:lnTo>
                  <a:pt x="194891" y="2071613"/>
                </a:lnTo>
                <a:cubicBezTo>
                  <a:pt x="195979" y="2072869"/>
                  <a:pt x="196544" y="2074104"/>
                  <a:pt x="196586" y="2075318"/>
                </a:cubicBezTo>
                <a:cubicBezTo>
                  <a:pt x="196628" y="2076532"/>
                  <a:pt x="196397" y="2077599"/>
                  <a:pt x="195895" y="2078520"/>
                </a:cubicBezTo>
                <a:cubicBezTo>
                  <a:pt x="194807" y="2080362"/>
                  <a:pt x="193258" y="2081366"/>
                  <a:pt x="191249" y="2081534"/>
                </a:cubicBezTo>
                <a:lnTo>
                  <a:pt x="188235" y="2081534"/>
                </a:lnTo>
                <a:lnTo>
                  <a:pt x="181957" y="2083920"/>
                </a:lnTo>
                <a:lnTo>
                  <a:pt x="179571" y="2084045"/>
                </a:lnTo>
                <a:lnTo>
                  <a:pt x="176431" y="2085929"/>
                </a:lnTo>
                <a:lnTo>
                  <a:pt x="171659" y="2087561"/>
                </a:lnTo>
                <a:cubicBezTo>
                  <a:pt x="170990" y="2088231"/>
                  <a:pt x="170655" y="2089445"/>
                  <a:pt x="170655" y="2091203"/>
                </a:cubicBezTo>
                <a:lnTo>
                  <a:pt x="170906" y="2096603"/>
                </a:lnTo>
                <a:lnTo>
                  <a:pt x="171659" y="2115564"/>
                </a:lnTo>
                <a:lnTo>
                  <a:pt x="172036" y="2116569"/>
                </a:lnTo>
                <a:lnTo>
                  <a:pt x="172413" y="2147962"/>
                </a:lnTo>
                <a:lnTo>
                  <a:pt x="173041" y="2154869"/>
                </a:lnTo>
                <a:lnTo>
                  <a:pt x="172790" y="2172700"/>
                </a:lnTo>
                <a:lnTo>
                  <a:pt x="172915" y="2177221"/>
                </a:lnTo>
                <a:cubicBezTo>
                  <a:pt x="172915" y="2177388"/>
                  <a:pt x="172978" y="2178163"/>
                  <a:pt x="173104" y="2179544"/>
                </a:cubicBezTo>
                <a:cubicBezTo>
                  <a:pt x="173229" y="2180925"/>
                  <a:pt x="172831" y="2184044"/>
                  <a:pt x="171911" y="2188899"/>
                </a:cubicBezTo>
                <a:cubicBezTo>
                  <a:pt x="169901" y="2198861"/>
                  <a:pt x="168771" y="2206521"/>
                  <a:pt x="168520" y="2211879"/>
                </a:cubicBezTo>
                <a:cubicBezTo>
                  <a:pt x="168269" y="2217237"/>
                  <a:pt x="167746" y="2219769"/>
                  <a:pt x="166950" y="2219476"/>
                </a:cubicBezTo>
                <a:cubicBezTo>
                  <a:pt x="166155" y="2219183"/>
                  <a:pt x="165465" y="2218765"/>
                  <a:pt x="164878" y="2218221"/>
                </a:cubicBezTo>
                <a:cubicBezTo>
                  <a:pt x="164292" y="2217677"/>
                  <a:pt x="163748" y="2214558"/>
                  <a:pt x="163246" y="2208865"/>
                </a:cubicBezTo>
                <a:lnTo>
                  <a:pt x="161488" y="2190406"/>
                </a:lnTo>
                <a:lnTo>
                  <a:pt x="160735" y="2185634"/>
                </a:lnTo>
                <a:lnTo>
                  <a:pt x="159102" y="2165166"/>
                </a:lnTo>
                <a:lnTo>
                  <a:pt x="157344" y="2135405"/>
                </a:lnTo>
                <a:lnTo>
                  <a:pt x="156591" y="2129754"/>
                </a:lnTo>
                <a:lnTo>
                  <a:pt x="156465" y="2111671"/>
                </a:lnTo>
                <a:cubicBezTo>
                  <a:pt x="156381" y="2101542"/>
                  <a:pt x="155795" y="2096310"/>
                  <a:pt x="154707" y="2095975"/>
                </a:cubicBezTo>
                <a:cubicBezTo>
                  <a:pt x="153619" y="2095640"/>
                  <a:pt x="152405" y="2096268"/>
                  <a:pt x="151065" y="2097858"/>
                </a:cubicBezTo>
                <a:lnTo>
                  <a:pt x="145917" y="2101374"/>
                </a:lnTo>
                <a:lnTo>
                  <a:pt x="139764" y="2107527"/>
                </a:lnTo>
                <a:lnTo>
                  <a:pt x="135118" y="2110792"/>
                </a:lnTo>
                <a:cubicBezTo>
                  <a:pt x="132020" y="2113220"/>
                  <a:pt x="130304" y="2114727"/>
                  <a:pt x="129969" y="2115313"/>
                </a:cubicBezTo>
                <a:lnTo>
                  <a:pt x="129341" y="2118201"/>
                </a:lnTo>
                <a:lnTo>
                  <a:pt x="128839" y="2119331"/>
                </a:lnTo>
                <a:cubicBezTo>
                  <a:pt x="128671" y="2119750"/>
                  <a:pt x="128713" y="2120462"/>
                  <a:pt x="128964" y="2121466"/>
                </a:cubicBezTo>
                <a:lnTo>
                  <a:pt x="126955" y="2144446"/>
                </a:lnTo>
                <a:cubicBezTo>
                  <a:pt x="126955" y="2145702"/>
                  <a:pt x="126955" y="2146455"/>
                  <a:pt x="126955" y="2146706"/>
                </a:cubicBezTo>
                <a:lnTo>
                  <a:pt x="125197" y="2153111"/>
                </a:lnTo>
                <a:cubicBezTo>
                  <a:pt x="124695" y="2156627"/>
                  <a:pt x="124025" y="2159159"/>
                  <a:pt x="123188" y="2160708"/>
                </a:cubicBezTo>
                <a:cubicBezTo>
                  <a:pt x="122351" y="2162257"/>
                  <a:pt x="120802" y="2160185"/>
                  <a:pt x="118542" y="2154492"/>
                </a:cubicBezTo>
                <a:lnTo>
                  <a:pt x="112012" y="2138544"/>
                </a:lnTo>
                <a:lnTo>
                  <a:pt x="112263" y="2124982"/>
                </a:lnTo>
                <a:cubicBezTo>
                  <a:pt x="110924" y="2125568"/>
                  <a:pt x="110149" y="2126008"/>
                  <a:pt x="109940" y="2126301"/>
                </a:cubicBezTo>
                <a:cubicBezTo>
                  <a:pt x="109731" y="2126594"/>
                  <a:pt x="109417" y="2127536"/>
                  <a:pt x="108998" y="2129126"/>
                </a:cubicBezTo>
                <a:lnTo>
                  <a:pt x="106989" y="2133144"/>
                </a:lnTo>
                <a:lnTo>
                  <a:pt x="104980" y="2140804"/>
                </a:lnTo>
                <a:lnTo>
                  <a:pt x="102594" y="2146079"/>
                </a:lnTo>
                <a:lnTo>
                  <a:pt x="101966" y="2151981"/>
                </a:lnTo>
                <a:cubicBezTo>
                  <a:pt x="101715" y="2153906"/>
                  <a:pt x="101234" y="2155120"/>
                  <a:pt x="100522" y="2155622"/>
                </a:cubicBezTo>
                <a:cubicBezTo>
                  <a:pt x="99810" y="2156124"/>
                  <a:pt x="97906" y="2156501"/>
                  <a:pt x="94808" y="2156752"/>
                </a:cubicBezTo>
                <a:cubicBezTo>
                  <a:pt x="94390" y="2156836"/>
                  <a:pt x="94055" y="2156836"/>
                  <a:pt x="93804" y="2156752"/>
                </a:cubicBezTo>
                <a:lnTo>
                  <a:pt x="87148" y="2154743"/>
                </a:lnTo>
                <a:cubicBezTo>
                  <a:pt x="86981" y="2154911"/>
                  <a:pt x="86897" y="2155120"/>
                  <a:pt x="86897" y="2155371"/>
                </a:cubicBezTo>
                <a:lnTo>
                  <a:pt x="86395" y="2160520"/>
                </a:lnTo>
                <a:cubicBezTo>
                  <a:pt x="86479" y="2160101"/>
                  <a:pt x="86604" y="2159013"/>
                  <a:pt x="86772" y="2157255"/>
                </a:cubicBezTo>
                <a:lnTo>
                  <a:pt x="86018" y="2163910"/>
                </a:lnTo>
                <a:lnTo>
                  <a:pt x="86018" y="2178602"/>
                </a:lnTo>
                <a:lnTo>
                  <a:pt x="85139" y="2184379"/>
                </a:lnTo>
                <a:cubicBezTo>
                  <a:pt x="84888" y="2186471"/>
                  <a:pt x="84679" y="2187602"/>
                  <a:pt x="84511" y="2187769"/>
                </a:cubicBezTo>
                <a:lnTo>
                  <a:pt x="82251" y="2190406"/>
                </a:lnTo>
                <a:lnTo>
                  <a:pt x="71075" y="2170063"/>
                </a:lnTo>
                <a:cubicBezTo>
                  <a:pt x="68982" y="2166463"/>
                  <a:pt x="67140" y="2164580"/>
                  <a:pt x="65550" y="2164412"/>
                </a:cubicBezTo>
                <a:lnTo>
                  <a:pt x="57639" y="2171696"/>
                </a:lnTo>
                <a:cubicBezTo>
                  <a:pt x="55127" y="2173370"/>
                  <a:pt x="53495" y="2174123"/>
                  <a:pt x="52741" y="2173956"/>
                </a:cubicBezTo>
                <a:cubicBezTo>
                  <a:pt x="51737" y="2173789"/>
                  <a:pt x="50899" y="2172993"/>
                  <a:pt x="50230" y="2171570"/>
                </a:cubicBezTo>
                <a:lnTo>
                  <a:pt x="48221" y="2167301"/>
                </a:lnTo>
                <a:lnTo>
                  <a:pt x="44202" y="2162529"/>
                </a:lnTo>
                <a:lnTo>
                  <a:pt x="42193" y="2154743"/>
                </a:lnTo>
                <a:lnTo>
                  <a:pt x="40937" y="2153236"/>
                </a:lnTo>
                <a:lnTo>
                  <a:pt x="39933" y="2154241"/>
                </a:lnTo>
                <a:lnTo>
                  <a:pt x="24487" y="2166422"/>
                </a:lnTo>
                <a:lnTo>
                  <a:pt x="21473" y="2169686"/>
                </a:lnTo>
                <a:cubicBezTo>
                  <a:pt x="20720" y="2170189"/>
                  <a:pt x="19841" y="2170440"/>
                  <a:pt x="18836" y="2170440"/>
                </a:cubicBezTo>
                <a:cubicBezTo>
                  <a:pt x="18250" y="2170524"/>
                  <a:pt x="17664" y="2170482"/>
                  <a:pt x="17078" y="2170314"/>
                </a:cubicBezTo>
                <a:lnTo>
                  <a:pt x="8288" y="2167552"/>
                </a:lnTo>
                <a:cubicBezTo>
                  <a:pt x="3684" y="2166798"/>
                  <a:pt x="1151" y="2166087"/>
                  <a:pt x="691" y="2165417"/>
                </a:cubicBezTo>
                <a:cubicBezTo>
                  <a:pt x="230" y="2164747"/>
                  <a:pt x="0" y="2163575"/>
                  <a:pt x="0" y="2161901"/>
                </a:cubicBezTo>
                <a:cubicBezTo>
                  <a:pt x="0" y="2158803"/>
                  <a:pt x="628" y="2156920"/>
                  <a:pt x="1884" y="2156250"/>
                </a:cubicBezTo>
                <a:cubicBezTo>
                  <a:pt x="3140" y="2155580"/>
                  <a:pt x="4730" y="2154994"/>
                  <a:pt x="6656" y="2154492"/>
                </a:cubicBezTo>
                <a:cubicBezTo>
                  <a:pt x="8581" y="2153990"/>
                  <a:pt x="10214" y="2153236"/>
                  <a:pt x="11553" y="2152232"/>
                </a:cubicBezTo>
                <a:lnTo>
                  <a:pt x="17832" y="2147334"/>
                </a:lnTo>
                <a:lnTo>
                  <a:pt x="21473" y="2145576"/>
                </a:lnTo>
                <a:lnTo>
                  <a:pt x="24236" y="2143065"/>
                </a:lnTo>
                <a:lnTo>
                  <a:pt x="48095" y="2125987"/>
                </a:lnTo>
                <a:lnTo>
                  <a:pt x="56132" y="2119080"/>
                </a:lnTo>
                <a:cubicBezTo>
                  <a:pt x="56969" y="2118410"/>
                  <a:pt x="57534" y="2117866"/>
                  <a:pt x="57827" y="2117448"/>
                </a:cubicBezTo>
                <a:cubicBezTo>
                  <a:pt x="58120" y="2117029"/>
                  <a:pt x="58287" y="2116652"/>
                  <a:pt x="58329" y="2116318"/>
                </a:cubicBezTo>
                <a:cubicBezTo>
                  <a:pt x="58371" y="2115983"/>
                  <a:pt x="58183" y="2115522"/>
                  <a:pt x="57764" y="2114936"/>
                </a:cubicBezTo>
                <a:lnTo>
                  <a:pt x="39054" y="2114434"/>
                </a:lnTo>
                <a:cubicBezTo>
                  <a:pt x="36710" y="2114099"/>
                  <a:pt x="35182" y="2113346"/>
                  <a:pt x="34470" y="2112174"/>
                </a:cubicBezTo>
                <a:cubicBezTo>
                  <a:pt x="33759" y="2111002"/>
                  <a:pt x="33382" y="2109934"/>
                  <a:pt x="33340" y="2108972"/>
                </a:cubicBezTo>
                <a:cubicBezTo>
                  <a:pt x="33298" y="2108009"/>
                  <a:pt x="33696" y="2107025"/>
                  <a:pt x="34533" y="2106021"/>
                </a:cubicBezTo>
                <a:cubicBezTo>
                  <a:pt x="35203" y="2105183"/>
                  <a:pt x="36291" y="2104472"/>
                  <a:pt x="37798" y="2103886"/>
                </a:cubicBezTo>
                <a:lnTo>
                  <a:pt x="44202" y="2101751"/>
                </a:lnTo>
                <a:cubicBezTo>
                  <a:pt x="44202" y="2101751"/>
                  <a:pt x="45039" y="2101186"/>
                  <a:pt x="46714" y="2100056"/>
                </a:cubicBezTo>
                <a:cubicBezTo>
                  <a:pt x="48388" y="2098926"/>
                  <a:pt x="49937" y="2097984"/>
                  <a:pt x="51360" y="2097230"/>
                </a:cubicBezTo>
                <a:lnTo>
                  <a:pt x="66178" y="2091077"/>
                </a:lnTo>
                <a:cubicBezTo>
                  <a:pt x="67684" y="2090408"/>
                  <a:pt x="68626" y="2089780"/>
                  <a:pt x="69003" y="2089194"/>
                </a:cubicBezTo>
                <a:cubicBezTo>
                  <a:pt x="69380" y="2088608"/>
                  <a:pt x="69652" y="2088022"/>
                  <a:pt x="69819" y="2087436"/>
                </a:cubicBezTo>
                <a:lnTo>
                  <a:pt x="70321" y="2084171"/>
                </a:lnTo>
                <a:cubicBezTo>
                  <a:pt x="70489" y="2083836"/>
                  <a:pt x="70824" y="2083417"/>
                  <a:pt x="71326" y="2082915"/>
                </a:cubicBezTo>
                <a:lnTo>
                  <a:pt x="78860" y="2078897"/>
                </a:lnTo>
                <a:cubicBezTo>
                  <a:pt x="79195" y="2078645"/>
                  <a:pt x="80346" y="2077348"/>
                  <a:pt x="82314" y="2075004"/>
                </a:cubicBezTo>
                <a:cubicBezTo>
                  <a:pt x="84281" y="2072660"/>
                  <a:pt x="85683" y="2071048"/>
                  <a:pt x="86520" y="2070169"/>
                </a:cubicBezTo>
                <a:cubicBezTo>
                  <a:pt x="87358" y="2069290"/>
                  <a:pt x="87860" y="2068725"/>
                  <a:pt x="88027" y="2068474"/>
                </a:cubicBezTo>
                <a:lnTo>
                  <a:pt x="87525" y="2062446"/>
                </a:lnTo>
                <a:cubicBezTo>
                  <a:pt x="87441" y="2060102"/>
                  <a:pt x="86730" y="2059433"/>
                  <a:pt x="85390" y="2060437"/>
                </a:cubicBezTo>
                <a:lnTo>
                  <a:pt x="72833" y="2070106"/>
                </a:lnTo>
                <a:cubicBezTo>
                  <a:pt x="68229" y="2073706"/>
                  <a:pt x="64629" y="2077411"/>
                  <a:pt x="62034" y="2081220"/>
                </a:cubicBezTo>
                <a:cubicBezTo>
                  <a:pt x="59438" y="2085029"/>
                  <a:pt x="58015" y="2086891"/>
                  <a:pt x="57764" y="2086808"/>
                </a:cubicBezTo>
                <a:lnTo>
                  <a:pt x="52992" y="2084924"/>
                </a:lnTo>
                <a:lnTo>
                  <a:pt x="49853" y="2084296"/>
                </a:lnTo>
                <a:cubicBezTo>
                  <a:pt x="49183" y="2084045"/>
                  <a:pt x="48597" y="2081324"/>
                  <a:pt x="48095" y="2076134"/>
                </a:cubicBezTo>
                <a:lnTo>
                  <a:pt x="47090" y="2069353"/>
                </a:lnTo>
                <a:lnTo>
                  <a:pt x="51737" y="2062446"/>
                </a:lnTo>
                <a:cubicBezTo>
                  <a:pt x="51067" y="2062195"/>
                  <a:pt x="50565" y="2062028"/>
                  <a:pt x="50230" y="2061944"/>
                </a:cubicBezTo>
                <a:lnTo>
                  <a:pt x="41565" y="2063325"/>
                </a:lnTo>
                <a:cubicBezTo>
                  <a:pt x="40728" y="2063242"/>
                  <a:pt x="39388" y="2062551"/>
                  <a:pt x="37547" y="2061254"/>
                </a:cubicBezTo>
                <a:cubicBezTo>
                  <a:pt x="35705" y="2059956"/>
                  <a:pt x="34533" y="2058972"/>
                  <a:pt x="34031" y="2058303"/>
                </a:cubicBezTo>
                <a:lnTo>
                  <a:pt x="30766" y="2053656"/>
                </a:lnTo>
                <a:cubicBezTo>
                  <a:pt x="30515" y="2053489"/>
                  <a:pt x="29950" y="2052987"/>
                  <a:pt x="29070" y="2052149"/>
                </a:cubicBezTo>
                <a:cubicBezTo>
                  <a:pt x="28191" y="2051312"/>
                  <a:pt x="27312" y="2050433"/>
                  <a:pt x="26433" y="2049512"/>
                </a:cubicBezTo>
                <a:cubicBezTo>
                  <a:pt x="25554" y="2048591"/>
                  <a:pt x="25220" y="2047650"/>
                  <a:pt x="25429" y="2046687"/>
                </a:cubicBezTo>
                <a:cubicBezTo>
                  <a:pt x="25638" y="2045724"/>
                  <a:pt x="26329" y="2045034"/>
                  <a:pt x="27501" y="2044615"/>
                </a:cubicBezTo>
                <a:lnTo>
                  <a:pt x="32524" y="2045620"/>
                </a:lnTo>
                <a:cubicBezTo>
                  <a:pt x="33361" y="2045787"/>
                  <a:pt x="34533" y="2045536"/>
                  <a:pt x="36040" y="2044866"/>
                </a:cubicBezTo>
                <a:lnTo>
                  <a:pt x="40184" y="2043108"/>
                </a:lnTo>
                <a:lnTo>
                  <a:pt x="48597" y="2040471"/>
                </a:lnTo>
                <a:cubicBezTo>
                  <a:pt x="49100" y="2040304"/>
                  <a:pt x="50355" y="2039655"/>
                  <a:pt x="52364" y="2038525"/>
                </a:cubicBezTo>
                <a:cubicBezTo>
                  <a:pt x="54374" y="2037395"/>
                  <a:pt x="56592" y="2036369"/>
                  <a:pt x="59020" y="2035448"/>
                </a:cubicBezTo>
                <a:cubicBezTo>
                  <a:pt x="61448" y="2034527"/>
                  <a:pt x="62494" y="2033523"/>
                  <a:pt x="62159" y="2032434"/>
                </a:cubicBezTo>
                <a:cubicBezTo>
                  <a:pt x="61992" y="2032099"/>
                  <a:pt x="61782" y="2031806"/>
                  <a:pt x="61531" y="2031555"/>
                </a:cubicBezTo>
                <a:lnTo>
                  <a:pt x="59648" y="2030802"/>
                </a:lnTo>
                <a:lnTo>
                  <a:pt x="58518" y="2029797"/>
                </a:lnTo>
                <a:cubicBezTo>
                  <a:pt x="61280" y="2028290"/>
                  <a:pt x="64064" y="2026825"/>
                  <a:pt x="66868" y="2025402"/>
                </a:cubicBezTo>
                <a:cubicBezTo>
                  <a:pt x="69673" y="2023979"/>
                  <a:pt x="71661" y="2022681"/>
                  <a:pt x="72833" y="2021509"/>
                </a:cubicBezTo>
                <a:cubicBezTo>
                  <a:pt x="74005" y="2020337"/>
                  <a:pt x="74675" y="2019500"/>
                  <a:pt x="74842" y="2018998"/>
                </a:cubicBezTo>
                <a:cubicBezTo>
                  <a:pt x="75010" y="2018496"/>
                  <a:pt x="74172" y="2016403"/>
                  <a:pt x="72331" y="2012719"/>
                </a:cubicBezTo>
                <a:lnTo>
                  <a:pt x="64043" y="1996520"/>
                </a:lnTo>
                <a:cubicBezTo>
                  <a:pt x="62787" y="1994260"/>
                  <a:pt x="62913" y="1993046"/>
                  <a:pt x="64420" y="1992879"/>
                </a:cubicBezTo>
                <a:close/>
                <a:moveTo>
                  <a:pt x="3103485" y="1778534"/>
                </a:moveTo>
                <a:cubicBezTo>
                  <a:pt x="3104908" y="1778868"/>
                  <a:pt x="3106143" y="1779496"/>
                  <a:pt x="3107189" y="1780417"/>
                </a:cubicBezTo>
                <a:cubicBezTo>
                  <a:pt x="3108236" y="1781338"/>
                  <a:pt x="3108905" y="1782259"/>
                  <a:pt x="3109199" y="1783180"/>
                </a:cubicBezTo>
                <a:cubicBezTo>
                  <a:pt x="3109491" y="1784101"/>
                  <a:pt x="3109680" y="1784603"/>
                  <a:pt x="3109764" y="1784687"/>
                </a:cubicBezTo>
                <a:cubicBezTo>
                  <a:pt x="3109931" y="1787366"/>
                  <a:pt x="3109324" y="1790526"/>
                  <a:pt x="3107943" y="1794168"/>
                </a:cubicBezTo>
                <a:cubicBezTo>
                  <a:pt x="3106561" y="1797809"/>
                  <a:pt x="3104427" y="1801200"/>
                  <a:pt x="3101539" y="1804339"/>
                </a:cubicBezTo>
                <a:cubicBezTo>
                  <a:pt x="3098651" y="1807478"/>
                  <a:pt x="3096243" y="1809927"/>
                  <a:pt x="3094318" y="1811685"/>
                </a:cubicBezTo>
                <a:cubicBezTo>
                  <a:pt x="3092393" y="1813443"/>
                  <a:pt x="3090635" y="1814950"/>
                  <a:pt x="3089044" y="1816206"/>
                </a:cubicBezTo>
                <a:cubicBezTo>
                  <a:pt x="3087453" y="1817461"/>
                  <a:pt x="3086177" y="1818152"/>
                  <a:pt x="3085214" y="1818278"/>
                </a:cubicBezTo>
                <a:cubicBezTo>
                  <a:pt x="3084251" y="1818403"/>
                  <a:pt x="3083414" y="1818215"/>
                  <a:pt x="3082703" y="1817713"/>
                </a:cubicBezTo>
                <a:cubicBezTo>
                  <a:pt x="3081991" y="1817210"/>
                  <a:pt x="3081635" y="1816624"/>
                  <a:pt x="3081635" y="1815955"/>
                </a:cubicBezTo>
                <a:cubicBezTo>
                  <a:pt x="3081635" y="1815285"/>
                  <a:pt x="3081970" y="1814448"/>
                  <a:pt x="3082640" y="1813443"/>
                </a:cubicBezTo>
                <a:cubicBezTo>
                  <a:pt x="3082975" y="1813025"/>
                  <a:pt x="3083603" y="1812292"/>
                  <a:pt x="3084523" y="1811246"/>
                </a:cubicBezTo>
                <a:cubicBezTo>
                  <a:pt x="3085444" y="1810199"/>
                  <a:pt x="3086135" y="1809404"/>
                  <a:pt x="3086595" y="1808860"/>
                </a:cubicBezTo>
                <a:cubicBezTo>
                  <a:pt x="3087056" y="1808316"/>
                  <a:pt x="3087935" y="1807102"/>
                  <a:pt x="3089232" y="1805218"/>
                </a:cubicBezTo>
                <a:cubicBezTo>
                  <a:pt x="3090530" y="1803334"/>
                  <a:pt x="3091535" y="1801744"/>
                  <a:pt x="3092246" y="1800446"/>
                </a:cubicBezTo>
                <a:cubicBezTo>
                  <a:pt x="3092958" y="1799149"/>
                  <a:pt x="3093062" y="1798165"/>
                  <a:pt x="3092560" y="1797495"/>
                </a:cubicBezTo>
                <a:cubicBezTo>
                  <a:pt x="3092225" y="1797160"/>
                  <a:pt x="3091555" y="1796867"/>
                  <a:pt x="3090551" y="1796616"/>
                </a:cubicBezTo>
                <a:lnTo>
                  <a:pt x="3085905" y="1796114"/>
                </a:lnTo>
                <a:cubicBezTo>
                  <a:pt x="3085067" y="1795947"/>
                  <a:pt x="3084293" y="1795528"/>
                  <a:pt x="3083581" y="1794858"/>
                </a:cubicBezTo>
                <a:cubicBezTo>
                  <a:pt x="3082870" y="1794188"/>
                  <a:pt x="3082891" y="1792640"/>
                  <a:pt x="3083644" y="1790212"/>
                </a:cubicBezTo>
                <a:cubicBezTo>
                  <a:pt x="3084063" y="1788705"/>
                  <a:pt x="3085067" y="1786989"/>
                  <a:pt x="3086658" y="1785063"/>
                </a:cubicBezTo>
                <a:cubicBezTo>
                  <a:pt x="3088249" y="1783138"/>
                  <a:pt x="3090091" y="1781694"/>
                  <a:pt x="3092183" y="1780731"/>
                </a:cubicBezTo>
                <a:cubicBezTo>
                  <a:pt x="3094276" y="1779768"/>
                  <a:pt x="3096369" y="1779120"/>
                  <a:pt x="3098462" y="1778785"/>
                </a:cubicBezTo>
                <a:cubicBezTo>
                  <a:pt x="3100555" y="1778450"/>
                  <a:pt x="3102229" y="1778366"/>
                  <a:pt x="3103485" y="1778534"/>
                </a:cubicBezTo>
                <a:close/>
                <a:moveTo>
                  <a:pt x="1827135" y="1778534"/>
                </a:moveTo>
                <a:cubicBezTo>
                  <a:pt x="1828558" y="1778868"/>
                  <a:pt x="1829793" y="1779496"/>
                  <a:pt x="1830839" y="1780417"/>
                </a:cubicBezTo>
                <a:cubicBezTo>
                  <a:pt x="1831886" y="1781338"/>
                  <a:pt x="1832556" y="1782259"/>
                  <a:pt x="1832849" y="1783180"/>
                </a:cubicBezTo>
                <a:cubicBezTo>
                  <a:pt x="1833142" y="1784101"/>
                  <a:pt x="1833330" y="1784603"/>
                  <a:pt x="1833414" y="1784687"/>
                </a:cubicBezTo>
                <a:cubicBezTo>
                  <a:pt x="1833581" y="1787366"/>
                  <a:pt x="1832974" y="1790526"/>
                  <a:pt x="1831593" y="1794168"/>
                </a:cubicBezTo>
                <a:cubicBezTo>
                  <a:pt x="1830211" y="1797809"/>
                  <a:pt x="1828077" y="1801200"/>
                  <a:pt x="1825189" y="1804339"/>
                </a:cubicBezTo>
                <a:cubicBezTo>
                  <a:pt x="1822301" y="1807478"/>
                  <a:pt x="1819893" y="1809927"/>
                  <a:pt x="1817968" y="1811685"/>
                </a:cubicBezTo>
                <a:cubicBezTo>
                  <a:pt x="1816043" y="1813443"/>
                  <a:pt x="1814285" y="1814950"/>
                  <a:pt x="1812694" y="1816206"/>
                </a:cubicBezTo>
                <a:cubicBezTo>
                  <a:pt x="1811103" y="1817461"/>
                  <a:pt x="1809827" y="1818152"/>
                  <a:pt x="1808864" y="1818278"/>
                </a:cubicBezTo>
                <a:cubicBezTo>
                  <a:pt x="1807901" y="1818403"/>
                  <a:pt x="1807064" y="1818215"/>
                  <a:pt x="1806353" y="1817713"/>
                </a:cubicBezTo>
                <a:cubicBezTo>
                  <a:pt x="1805641" y="1817210"/>
                  <a:pt x="1805285" y="1816624"/>
                  <a:pt x="1805285" y="1815955"/>
                </a:cubicBezTo>
                <a:cubicBezTo>
                  <a:pt x="1805285" y="1815285"/>
                  <a:pt x="1805620" y="1814448"/>
                  <a:pt x="1806290" y="1813443"/>
                </a:cubicBezTo>
                <a:cubicBezTo>
                  <a:pt x="1806625" y="1813025"/>
                  <a:pt x="1807253" y="1812292"/>
                  <a:pt x="1808173" y="1811246"/>
                </a:cubicBezTo>
                <a:cubicBezTo>
                  <a:pt x="1809094" y="1810199"/>
                  <a:pt x="1809785" y="1809404"/>
                  <a:pt x="1810245" y="1808860"/>
                </a:cubicBezTo>
                <a:cubicBezTo>
                  <a:pt x="1810706" y="1808316"/>
                  <a:pt x="1811585" y="1807102"/>
                  <a:pt x="1812883" y="1805218"/>
                </a:cubicBezTo>
                <a:cubicBezTo>
                  <a:pt x="1814180" y="1803334"/>
                  <a:pt x="1815185" y="1801744"/>
                  <a:pt x="1815896" y="1800446"/>
                </a:cubicBezTo>
                <a:cubicBezTo>
                  <a:pt x="1816608" y="1799149"/>
                  <a:pt x="1816712" y="1798165"/>
                  <a:pt x="1816210" y="1797495"/>
                </a:cubicBezTo>
                <a:cubicBezTo>
                  <a:pt x="1815875" y="1797160"/>
                  <a:pt x="1815205" y="1796867"/>
                  <a:pt x="1814201" y="1796616"/>
                </a:cubicBezTo>
                <a:lnTo>
                  <a:pt x="1809555" y="1796114"/>
                </a:lnTo>
                <a:cubicBezTo>
                  <a:pt x="1808718" y="1795947"/>
                  <a:pt x="1807943" y="1795528"/>
                  <a:pt x="1807231" y="1794858"/>
                </a:cubicBezTo>
                <a:cubicBezTo>
                  <a:pt x="1806520" y="1794188"/>
                  <a:pt x="1806541" y="1792640"/>
                  <a:pt x="1807294" y="1790212"/>
                </a:cubicBezTo>
                <a:cubicBezTo>
                  <a:pt x="1807713" y="1788705"/>
                  <a:pt x="1808718" y="1786989"/>
                  <a:pt x="1810308" y="1785063"/>
                </a:cubicBezTo>
                <a:cubicBezTo>
                  <a:pt x="1811899" y="1783138"/>
                  <a:pt x="1813741" y="1781694"/>
                  <a:pt x="1815833" y="1780731"/>
                </a:cubicBezTo>
                <a:cubicBezTo>
                  <a:pt x="1817926" y="1779768"/>
                  <a:pt x="1820019" y="1779120"/>
                  <a:pt x="1822112" y="1778785"/>
                </a:cubicBezTo>
                <a:cubicBezTo>
                  <a:pt x="1824205" y="1778450"/>
                  <a:pt x="1825879" y="1778366"/>
                  <a:pt x="1827135" y="1778534"/>
                </a:cubicBezTo>
                <a:close/>
                <a:moveTo>
                  <a:pt x="925353" y="1774139"/>
                </a:moveTo>
                <a:lnTo>
                  <a:pt x="918070" y="1778031"/>
                </a:lnTo>
                <a:lnTo>
                  <a:pt x="915056" y="1776776"/>
                </a:lnTo>
                <a:cubicBezTo>
                  <a:pt x="914721" y="1776776"/>
                  <a:pt x="913926" y="1777069"/>
                  <a:pt x="912670" y="1777655"/>
                </a:cubicBezTo>
                <a:lnTo>
                  <a:pt x="908526" y="1779161"/>
                </a:lnTo>
                <a:lnTo>
                  <a:pt x="906140" y="1780920"/>
                </a:lnTo>
                <a:lnTo>
                  <a:pt x="903754" y="1781924"/>
                </a:lnTo>
                <a:cubicBezTo>
                  <a:pt x="902750" y="1782678"/>
                  <a:pt x="902247" y="1783347"/>
                  <a:pt x="902247" y="1783933"/>
                </a:cubicBezTo>
                <a:cubicBezTo>
                  <a:pt x="902164" y="1784770"/>
                  <a:pt x="902603" y="1785670"/>
                  <a:pt x="903566" y="1786633"/>
                </a:cubicBezTo>
                <a:cubicBezTo>
                  <a:pt x="904529" y="1787596"/>
                  <a:pt x="906768" y="1789040"/>
                  <a:pt x="910284" y="1790965"/>
                </a:cubicBezTo>
                <a:lnTo>
                  <a:pt x="914303" y="1793351"/>
                </a:lnTo>
                <a:cubicBezTo>
                  <a:pt x="914554" y="1793519"/>
                  <a:pt x="916479" y="1794209"/>
                  <a:pt x="920079" y="1795423"/>
                </a:cubicBezTo>
                <a:cubicBezTo>
                  <a:pt x="923679" y="1796637"/>
                  <a:pt x="925604" y="1795905"/>
                  <a:pt x="925855" y="1793226"/>
                </a:cubicBezTo>
                <a:lnTo>
                  <a:pt x="925604" y="1791468"/>
                </a:lnTo>
                <a:cubicBezTo>
                  <a:pt x="925520" y="1791468"/>
                  <a:pt x="925520" y="1791384"/>
                  <a:pt x="925604" y="1791217"/>
                </a:cubicBezTo>
                <a:cubicBezTo>
                  <a:pt x="925604" y="1790882"/>
                  <a:pt x="925751" y="1789982"/>
                  <a:pt x="926044" y="1788517"/>
                </a:cubicBezTo>
                <a:cubicBezTo>
                  <a:pt x="926337" y="1787052"/>
                  <a:pt x="926504" y="1785922"/>
                  <a:pt x="926546" y="1785126"/>
                </a:cubicBezTo>
                <a:cubicBezTo>
                  <a:pt x="926588" y="1784331"/>
                  <a:pt x="926483" y="1783243"/>
                  <a:pt x="926232" y="1781861"/>
                </a:cubicBezTo>
                <a:cubicBezTo>
                  <a:pt x="925981" y="1780480"/>
                  <a:pt x="925855" y="1779622"/>
                  <a:pt x="925855" y="1779287"/>
                </a:cubicBezTo>
                <a:cubicBezTo>
                  <a:pt x="925772" y="1779203"/>
                  <a:pt x="925772" y="1779120"/>
                  <a:pt x="925855" y="1779036"/>
                </a:cubicBezTo>
                <a:lnTo>
                  <a:pt x="926232" y="1775897"/>
                </a:lnTo>
                <a:cubicBezTo>
                  <a:pt x="926065" y="1775143"/>
                  <a:pt x="925772" y="1774557"/>
                  <a:pt x="925353" y="1774139"/>
                </a:cubicBezTo>
                <a:close/>
                <a:moveTo>
                  <a:pt x="2632835" y="1750531"/>
                </a:moveTo>
                <a:cubicBezTo>
                  <a:pt x="2631663" y="1750866"/>
                  <a:pt x="2631286" y="1751828"/>
                  <a:pt x="2631705" y="1753419"/>
                </a:cubicBezTo>
                <a:cubicBezTo>
                  <a:pt x="2631872" y="1754340"/>
                  <a:pt x="2632165" y="1754926"/>
                  <a:pt x="2632583" y="1755177"/>
                </a:cubicBezTo>
                <a:lnTo>
                  <a:pt x="2634844" y="1756056"/>
                </a:lnTo>
                <a:lnTo>
                  <a:pt x="2637607" y="1757940"/>
                </a:lnTo>
                <a:lnTo>
                  <a:pt x="2640746" y="1759823"/>
                </a:lnTo>
                <a:cubicBezTo>
                  <a:pt x="2643173" y="1761916"/>
                  <a:pt x="2644429" y="1762962"/>
                  <a:pt x="2644513" y="1762962"/>
                </a:cubicBezTo>
                <a:cubicBezTo>
                  <a:pt x="2644848" y="1763130"/>
                  <a:pt x="2645308" y="1762962"/>
                  <a:pt x="2645894" y="1762460"/>
                </a:cubicBezTo>
                <a:cubicBezTo>
                  <a:pt x="2646480" y="1761958"/>
                  <a:pt x="2646313" y="1761079"/>
                  <a:pt x="2645392" y="1759823"/>
                </a:cubicBezTo>
                <a:cubicBezTo>
                  <a:pt x="2645141" y="1759572"/>
                  <a:pt x="2643781" y="1758672"/>
                  <a:pt x="2641311" y="1757123"/>
                </a:cubicBezTo>
                <a:cubicBezTo>
                  <a:pt x="2638841" y="1755575"/>
                  <a:pt x="2636958" y="1754068"/>
                  <a:pt x="2635660" y="1752603"/>
                </a:cubicBezTo>
                <a:cubicBezTo>
                  <a:pt x="2634363" y="1751138"/>
                  <a:pt x="2633421" y="1750447"/>
                  <a:pt x="2632835" y="1750531"/>
                </a:cubicBezTo>
                <a:close/>
                <a:moveTo>
                  <a:pt x="1326831" y="1741364"/>
                </a:moveTo>
                <a:cubicBezTo>
                  <a:pt x="1324738" y="1743959"/>
                  <a:pt x="1322708" y="1746198"/>
                  <a:pt x="1320740" y="1748082"/>
                </a:cubicBezTo>
                <a:cubicBezTo>
                  <a:pt x="1318773" y="1749966"/>
                  <a:pt x="1317769" y="1751389"/>
                  <a:pt x="1317727" y="1752352"/>
                </a:cubicBezTo>
                <a:cubicBezTo>
                  <a:pt x="1317685" y="1753314"/>
                  <a:pt x="1318543" y="1754968"/>
                  <a:pt x="1320301" y="1757312"/>
                </a:cubicBezTo>
                <a:cubicBezTo>
                  <a:pt x="1321222" y="1758651"/>
                  <a:pt x="1322331" y="1760765"/>
                  <a:pt x="1323629" y="1763653"/>
                </a:cubicBezTo>
                <a:cubicBezTo>
                  <a:pt x="1324926" y="1766541"/>
                  <a:pt x="1326015" y="1767609"/>
                  <a:pt x="1326894" y="1766855"/>
                </a:cubicBezTo>
                <a:cubicBezTo>
                  <a:pt x="1327773" y="1766102"/>
                  <a:pt x="1328212" y="1764553"/>
                  <a:pt x="1328212" y="1762209"/>
                </a:cubicBezTo>
                <a:lnTo>
                  <a:pt x="1327836" y="1750405"/>
                </a:lnTo>
                <a:cubicBezTo>
                  <a:pt x="1327752" y="1750070"/>
                  <a:pt x="1327961" y="1749484"/>
                  <a:pt x="1328463" y="1748647"/>
                </a:cubicBezTo>
                <a:cubicBezTo>
                  <a:pt x="1328966" y="1747810"/>
                  <a:pt x="1329238" y="1747036"/>
                  <a:pt x="1329279" y="1746324"/>
                </a:cubicBezTo>
                <a:cubicBezTo>
                  <a:pt x="1329321" y="1745612"/>
                  <a:pt x="1328505" y="1743959"/>
                  <a:pt x="1326831" y="1741364"/>
                </a:cubicBezTo>
                <a:close/>
                <a:moveTo>
                  <a:pt x="896597" y="1740610"/>
                </a:moveTo>
                <a:cubicBezTo>
                  <a:pt x="892746" y="1740862"/>
                  <a:pt x="890192" y="1741280"/>
                  <a:pt x="888937" y="1741866"/>
                </a:cubicBezTo>
                <a:cubicBezTo>
                  <a:pt x="887681" y="1742452"/>
                  <a:pt x="886530" y="1745612"/>
                  <a:pt x="885483" y="1751347"/>
                </a:cubicBezTo>
                <a:cubicBezTo>
                  <a:pt x="884437" y="1757081"/>
                  <a:pt x="883956" y="1759991"/>
                  <a:pt x="884039" y="1760074"/>
                </a:cubicBezTo>
                <a:cubicBezTo>
                  <a:pt x="884039" y="1760744"/>
                  <a:pt x="884772" y="1762690"/>
                  <a:pt x="886237" y="1765913"/>
                </a:cubicBezTo>
                <a:cubicBezTo>
                  <a:pt x="887702" y="1769137"/>
                  <a:pt x="889523" y="1772025"/>
                  <a:pt x="891699" y="1774578"/>
                </a:cubicBezTo>
                <a:cubicBezTo>
                  <a:pt x="893876" y="1777131"/>
                  <a:pt x="895257" y="1778450"/>
                  <a:pt x="895843" y="1778534"/>
                </a:cubicBezTo>
                <a:lnTo>
                  <a:pt x="901620" y="1773636"/>
                </a:lnTo>
                <a:lnTo>
                  <a:pt x="904005" y="1772129"/>
                </a:lnTo>
                <a:cubicBezTo>
                  <a:pt x="905010" y="1771460"/>
                  <a:pt x="905491" y="1770769"/>
                  <a:pt x="905450" y="1770057"/>
                </a:cubicBezTo>
                <a:cubicBezTo>
                  <a:pt x="905408" y="1769346"/>
                  <a:pt x="905198" y="1768906"/>
                  <a:pt x="904822" y="1768739"/>
                </a:cubicBezTo>
                <a:cubicBezTo>
                  <a:pt x="904445" y="1768571"/>
                  <a:pt x="903524" y="1768697"/>
                  <a:pt x="902059" y="1769116"/>
                </a:cubicBezTo>
                <a:cubicBezTo>
                  <a:pt x="900594" y="1769534"/>
                  <a:pt x="899736" y="1769743"/>
                  <a:pt x="899485" y="1769743"/>
                </a:cubicBezTo>
                <a:cubicBezTo>
                  <a:pt x="897811" y="1769827"/>
                  <a:pt x="896659" y="1769199"/>
                  <a:pt x="896031" y="1767860"/>
                </a:cubicBezTo>
                <a:cubicBezTo>
                  <a:pt x="895404" y="1766520"/>
                  <a:pt x="895090" y="1765097"/>
                  <a:pt x="895090" y="1763590"/>
                </a:cubicBezTo>
                <a:lnTo>
                  <a:pt x="895215" y="1759698"/>
                </a:lnTo>
                <a:lnTo>
                  <a:pt x="895215" y="1757563"/>
                </a:lnTo>
                <a:cubicBezTo>
                  <a:pt x="895215" y="1756642"/>
                  <a:pt x="895215" y="1756098"/>
                  <a:pt x="895215" y="1755930"/>
                </a:cubicBezTo>
                <a:lnTo>
                  <a:pt x="895090" y="1753544"/>
                </a:lnTo>
                <a:cubicBezTo>
                  <a:pt x="895090" y="1752289"/>
                  <a:pt x="895906" y="1750175"/>
                  <a:pt x="897538" y="1747203"/>
                </a:cubicBezTo>
                <a:cubicBezTo>
                  <a:pt x="899171" y="1744231"/>
                  <a:pt x="899903" y="1742452"/>
                  <a:pt x="899736" y="1741866"/>
                </a:cubicBezTo>
                <a:cubicBezTo>
                  <a:pt x="899317" y="1741029"/>
                  <a:pt x="898271" y="1740610"/>
                  <a:pt x="896597" y="1740610"/>
                </a:cubicBezTo>
                <a:close/>
                <a:moveTo>
                  <a:pt x="365043" y="1739731"/>
                </a:moveTo>
                <a:lnTo>
                  <a:pt x="361904" y="1741238"/>
                </a:lnTo>
                <a:lnTo>
                  <a:pt x="360397" y="1744001"/>
                </a:lnTo>
                <a:lnTo>
                  <a:pt x="360522" y="1744880"/>
                </a:lnTo>
                <a:lnTo>
                  <a:pt x="362155" y="1747266"/>
                </a:lnTo>
                <a:lnTo>
                  <a:pt x="363787" y="1746889"/>
                </a:lnTo>
                <a:lnTo>
                  <a:pt x="364164" y="1745884"/>
                </a:lnTo>
                <a:lnTo>
                  <a:pt x="365671" y="1744378"/>
                </a:lnTo>
                <a:lnTo>
                  <a:pt x="367555" y="1741741"/>
                </a:lnTo>
                <a:lnTo>
                  <a:pt x="367178" y="1740234"/>
                </a:lnTo>
                <a:close/>
                <a:moveTo>
                  <a:pt x="1698906" y="1738099"/>
                </a:moveTo>
                <a:cubicBezTo>
                  <a:pt x="1696729" y="1738099"/>
                  <a:pt x="1694259" y="1738769"/>
                  <a:pt x="1691497" y="1740108"/>
                </a:cubicBezTo>
                <a:lnTo>
                  <a:pt x="1685846" y="1743373"/>
                </a:lnTo>
                <a:cubicBezTo>
                  <a:pt x="1680655" y="1746387"/>
                  <a:pt x="1677684" y="1748312"/>
                  <a:pt x="1676930" y="1749149"/>
                </a:cubicBezTo>
                <a:cubicBezTo>
                  <a:pt x="1676177" y="1749987"/>
                  <a:pt x="1675842" y="1750405"/>
                  <a:pt x="1675926" y="1750405"/>
                </a:cubicBezTo>
                <a:cubicBezTo>
                  <a:pt x="1675926" y="1751661"/>
                  <a:pt x="1677391" y="1752163"/>
                  <a:pt x="1680321" y="1751912"/>
                </a:cubicBezTo>
                <a:lnTo>
                  <a:pt x="1683837" y="1751786"/>
                </a:lnTo>
                <a:lnTo>
                  <a:pt x="1684967" y="1751284"/>
                </a:lnTo>
                <a:lnTo>
                  <a:pt x="1690367" y="1750782"/>
                </a:lnTo>
                <a:lnTo>
                  <a:pt x="1692878" y="1749275"/>
                </a:lnTo>
                <a:lnTo>
                  <a:pt x="1698027" y="1748019"/>
                </a:lnTo>
                <a:cubicBezTo>
                  <a:pt x="1699282" y="1747601"/>
                  <a:pt x="1700350" y="1746847"/>
                  <a:pt x="1701229" y="1745759"/>
                </a:cubicBezTo>
                <a:cubicBezTo>
                  <a:pt x="1702108" y="1744671"/>
                  <a:pt x="1702568" y="1743540"/>
                  <a:pt x="1702610" y="1742368"/>
                </a:cubicBezTo>
                <a:cubicBezTo>
                  <a:pt x="1702652" y="1741196"/>
                  <a:pt x="1702505" y="1740317"/>
                  <a:pt x="1702171" y="1739731"/>
                </a:cubicBezTo>
                <a:cubicBezTo>
                  <a:pt x="1701501" y="1738727"/>
                  <a:pt x="1700413" y="1738183"/>
                  <a:pt x="1698906" y="1738099"/>
                </a:cubicBezTo>
                <a:close/>
                <a:moveTo>
                  <a:pt x="3712536" y="1737597"/>
                </a:moveTo>
                <a:cubicBezTo>
                  <a:pt x="3711615" y="1737429"/>
                  <a:pt x="3709732" y="1737973"/>
                  <a:pt x="3706885" y="1739229"/>
                </a:cubicBezTo>
                <a:lnTo>
                  <a:pt x="3691189" y="1744252"/>
                </a:lnTo>
                <a:cubicBezTo>
                  <a:pt x="3689431" y="1745257"/>
                  <a:pt x="3687756" y="1745926"/>
                  <a:pt x="3686166" y="1746261"/>
                </a:cubicBezTo>
                <a:lnTo>
                  <a:pt x="3681017" y="1747894"/>
                </a:lnTo>
                <a:lnTo>
                  <a:pt x="3676371" y="1747642"/>
                </a:lnTo>
                <a:lnTo>
                  <a:pt x="3673734" y="1748019"/>
                </a:lnTo>
                <a:cubicBezTo>
                  <a:pt x="3673483" y="1748103"/>
                  <a:pt x="3673231" y="1748103"/>
                  <a:pt x="3672981" y="1748019"/>
                </a:cubicBezTo>
                <a:cubicBezTo>
                  <a:pt x="3671976" y="1748019"/>
                  <a:pt x="3670469" y="1747726"/>
                  <a:pt x="3668460" y="1747140"/>
                </a:cubicBezTo>
                <a:cubicBezTo>
                  <a:pt x="3666451" y="1746554"/>
                  <a:pt x="3665132" y="1746743"/>
                  <a:pt x="3664504" y="1747705"/>
                </a:cubicBezTo>
                <a:cubicBezTo>
                  <a:pt x="3663876" y="1748668"/>
                  <a:pt x="3663604" y="1749233"/>
                  <a:pt x="3663688" y="1749401"/>
                </a:cubicBezTo>
                <a:lnTo>
                  <a:pt x="3668837" y="1760828"/>
                </a:lnTo>
                <a:lnTo>
                  <a:pt x="3670343" y="1771250"/>
                </a:lnTo>
                <a:cubicBezTo>
                  <a:pt x="3670678" y="1773343"/>
                  <a:pt x="3671223" y="1774515"/>
                  <a:pt x="3671976" y="1774766"/>
                </a:cubicBezTo>
                <a:lnTo>
                  <a:pt x="3676120" y="1774139"/>
                </a:lnTo>
                <a:lnTo>
                  <a:pt x="3681268" y="1774641"/>
                </a:lnTo>
                <a:lnTo>
                  <a:pt x="3685287" y="1773511"/>
                </a:lnTo>
                <a:lnTo>
                  <a:pt x="3690184" y="1773008"/>
                </a:lnTo>
                <a:cubicBezTo>
                  <a:pt x="3691272" y="1772841"/>
                  <a:pt x="3693365" y="1771983"/>
                  <a:pt x="3696463" y="1770434"/>
                </a:cubicBezTo>
                <a:cubicBezTo>
                  <a:pt x="3699560" y="1768885"/>
                  <a:pt x="3701674" y="1767671"/>
                  <a:pt x="3702804" y="1766792"/>
                </a:cubicBezTo>
                <a:cubicBezTo>
                  <a:pt x="3703934" y="1765913"/>
                  <a:pt x="3706760" y="1762314"/>
                  <a:pt x="3711281" y="1755993"/>
                </a:cubicBezTo>
                <a:cubicBezTo>
                  <a:pt x="3715801" y="1749673"/>
                  <a:pt x="3717580" y="1745131"/>
                  <a:pt x="3716617" y="1742368"/>
                </a:cubicBezTo>
                <a:cubicBezTo>
                  <a:pt x="3715655" y="1739606"/>
                  <a:pt x="3714294" y="1738015"/>
                  <a:pt x="3712536" y="1737597"/>
                </a:cubicBezTo>
                <a:close/>
                <a:moveTo>
                  <a:pt x="395557" y="1733453"/>
                </a:moveTo>
                <a:cubicBezTo>
                  <a:pt x="393130" y="1734290"/>
                  <a:pt x="391267" y="1735273"/>
                  <a:pt x="389969" y="1736404"/>
                </a:cubicBezTo>
                <a:cubicBezTo>
                  <a:pt x="388672" y="1737534"/>
                  <a:pt x="387939" y="1738141"/>
                  <a:pt x="387772" y="1738224"/>
                </a:cubicBezTo>
                <a:lnTo>
                  <a:pt x="384633" y="1738601"/>
                </a:lnTo>
                <a:lnTo>
                  <a:pt x="379735" y="1744880"/>
                </a:lnTo>
                <a:lnTo>
                  <a:pt x="374587" y="1747894"/>
                </a:lnTo>
                <a:cubicBezTo>
                  <a:pt x="373917" y="1748312"/>
                  <a:pt x="373059" y="1749045"/>
                  <a:pt x="372012" y="1750091"/>
                </a:cubicBezTo>
                <a:cubicBezTo>
                  <a:pt x="370966" y="1751138"/>
                  <a:pt x="370401" y="1751661"/>
                  <a:pt x="370317" y="1751661"/>
                </a:cubicBezTo>
                <a:lnTo>
                  <a:pt x="366927" y="1751033"/>
                </a:lnTo>
                <a:cubicBezTo>
                  <a:pt x="366424" y="1751117"/>
                  <a:pt x="365713" y="1751661"/>
                  <a:pt x="364792" y="1752665"/>
                </a:cubicBezTo>
                <a:cubicBezTo>
                  <a:pt x="363871" y="1753670"/>
                  <a:pt x="363369" y="1754256"/>
                  <a:pt x="363285" y="1754423"/>
                </a:cubicBezTo>
                <a:cubicBezTo>
                  <a:pt x="363201" y="1754591"/>
                  <a:pt x="363327" y="1756182"/>
                  <a:pt x="363662" y="1759195"/>
                </a:cubicBezTo>
                <a:lnTo>
                  <a:pt x="363411" y="1764344"/>
                </a:lnTo>
                <a:cubicBezTo>
                  <a:pt x="363662" y="1766688"/>
                  <a:pt x="364290" y="1767923"/>
                  <a:pt x="365294" y="1768048"/>
                </a:cubicBezTo>
                <a:cubicBezTo>
                  <a:pt x="366299" y="1768174"/>
                  <a:pt x="367764" y="1768069"/>
                  <a:pt x="369689" y="1767734"/>
                </a:cubicBezTo>
                <a:lnTo>
                  <a:pt x="380740" y="1766227"/>
                </a:lnTo>
                <a:lnTo>
                  <a:pt x="392544" y="1764972"/>
                </a:lnTo>
                <a:cubicBezTo>
                  <a:pt x="393716" y="1764804"/>
                  <a:pt x="394469" y="1764553"/>
                  <a:pt x="394804" y="1764218"/>
                </a:cubicBezTo>
                <a:cubicBezTo>
                  <a:pt x="395139" y="1763883"/>
                  <a:pt x="395390" y="1763381"/>
                  <a:pt x="395557" y="1762711"/>
                </a:cubicBezTo>
                <a:lnTo>
                  <a:pt x="396060" y="1757437"/>
                </a:lnTo>
                <a:lnTo>
                  <a:pt x="396939" y="1752540"/>
                </a:lnTo>
                <a:lnTo>
                  <a:pt x="396939" y="1739355"/>
                </a:lnTo>
                <a:cubicBezTo>
                  <a:pt x="397106" y="1738183"/>
                  <a:pt x="397190" y="1737555"/>
                  <a:pt x="397190" y="1737471"/>
                </a:cubicBezTo>
                <a:close/>
                <a:moveTo>
                  <a:pt x="2414569" y="1729560"/>
                </a:moveTo>
                <a:cubicBezTo>
                  <a:pt x="2413899" y="1729560"/>
                  <a:pt x="2412601" y="1729748"/>
                  <a:pt x="2410676" y="1730125"/>
                </a:cubicBezTo>
                <a:cubicBezTo>
                  <a:pt x="2408751" y="1730502"/>
                  <a:pt x="2407621" y="1730753"/>
                  <a:pt x="2407285" y="1730878"/>
                </a:cubicBezTo>
                <a:cubicBezTo>
                  <a:pt x="2406951" y="1731004"/>
                  <a:pt x="2404146" y="1735546"/>
                  <a:pt x="2398872" y="1744503"/>
                </a:cubicBezTo>
                <a:lnTo>
                  <a:pt x="2395231" y="1749903"/>
                </a:lnTo>
                <a:lnTo>
                  <a:pt x="2393849" y="1752917"/>
                </a:lnTo>
                <a:cubicBezTo>
                  <a:pt x="2392845" y="1755093"/>
                  <a:pt x="2390626" y="1758002"/>
                  <a:pt x="2387194" y="1761644"/>
                </a:cubicBezTo>
                <a:cubicBezTo>
                  <a:pt x="2383761" y="1765286"/>
                  <a:pt x="2382024" y="1767734"/>
                  <a:pt x="2381983" y="1768990"/>
                </a:cubicBezTo>
                <a:cubicBezTo>
                  <a:pt x="2381941" y="1770246"/>
                  <a:pt x="2381961" y="1770874"/>
                  <a:pt x="2382045" y="1770874"/>
                </a:cubicBezTo>
                <a:cubicBezTo>
                  <a:pt x="2382045" y="1771962"/>
                  <a:pt x="2383259" y="1773155"/>
                  <a:pt x="2385687" y="1774452"/>
                </a:cubicBezTo>
                <a:cubicBezTo>
                  <a:pt x="2388115" y="1775750"/>
                  <a:pt x="2390061" y="1776943"/>
                  <a:pt x="2391526" y="1778031"/>
                </a:cubicBezTo>
                <a:cubicBezTo>
                  <a:pt x="2392991" y="1779120"/>
                  <a:pt x="2394016" y="1779748"/>
                  <a:pt x="2394603" y="1779915"/>
                </a:cubicBezTo>
                <a:lnTo>
                  <a:pt x="2397491" y="1780417"/>
                </a:lnTo>
                <a:lnTo>
                  <a:pt x="2400253" y="1781296"/>
                </a:lnTo>
                <a:cubicBezTo>
                  <a:pt x="2401007" y="1781547"/>
                  <a:pt x="2401719" y="1781631"/>
                  <a:pt x="2402388" y="1781547"/>
                </a:cubicBezTo>
                <a:cubicBezTo>
                  <a:pt x="2404313" y="1781547"/>
                  <a:pt x="2405904" y="1781108"/>
                  <a:pt x="2407160" y="1780229"/>
                </a:cubicBezTo>
                <a:cubicBezTo>
                  <a:pt x="2408416" y="1779350"/>
                  <a:pt x="2410027" y="1776692"/>
                  <a:pt x="2411995" y="1772255"/>
                </a:cubicBezTo>
                <a:cubicBezTo>
                  <a:pt x="2413962" y="1767818"/>
                  <a:pt x="2415720" y="1762544"/>
                  <a:pt x="2417269" y="1756433"/>
                </a:cubicBezTo>
                <a:cubicBezTo>
                  <a:pt x="2418817" y="1750321"/>
                  <a:pt x="2419613" y="1746366"/>
                  <a:pt x="2419655" y="1744566"/>
                </a:cubicBezTo>
                <a:cubicBezTo>
                  <a:pt x="2419697" y="1742766"/>
                  <a:pt x="2419717" y="1741699"/>
                  <a:pt x="2419717" y="1741364"/>
                </a:cubicBezTo>
                <a:cubicBezTo>
                  <a:pt x="2419634" y="1740945"/>
                  <a:pt x="2419487" y="1739396"/>
                  <a:pt x="2419278" y="1736718"/>
                </a:cubicBezTo>
                <a:cubicBezTo>
                  <a:pt x="2419069" y="1734039"/>
                  <a:pt x="2418608" y="1732197"/>
                  <a:pt x="2417897" y="1731192"/>
                </a:cubicBezTo>
                <a:cubicBezTo>
                  <a:pt x="2417185" y="1730188"/>
                  <a:pt x="2416076" y="1729644"/>
                  <a:pt x="2414569" y="1729560"/>
                </a:cubicBezTo>
                <a:close/>
                <a:moveTo>
                  <a:pt x="622971" y="1729560"/>
                </a:moveTo>
                <a:cubicBezTo>
                  <a:pt x="622385" y="1729644"/>
                  <a:pt x="622092" y="1729727"/>
                  <a:pt x="622092" y="1729811"/>
                </a:cubicBezTo>
                <a:lnTo>
                  <a:pt x="622092" y="1730062"/>
                </a:lnTo>
                <a:cubicBezTo>
                  <a:pt x="622009" y="1730230"/>
                  <a:pt x="621632" y="1730606"/>
                  <a:pt x="620962" y="1731192"/>
                </a:cubicBezTo>
                <a:cubicBezTo>
                  <a:pt x="620293" y="1731778"/>
                  <a:pt x="619937" y="1732092"/>
                  <a:pt x="619895" y="1732134"/>
                </a:cubicBezTo>
                <a:cubicBezTo>
                  <a:pt x="619853" y="1732176"/>
                  <a:pt x="619790" y="1732448"/>
                  <a:pt x="619707" y="1732950"/>
                </a:cubicBezTo>
                <a:cubicBezTo>
                  <a:pt x="619623" y="1733453"/>
                  <a:pt x="619120" y="1734415"/>
                  <a:pt x="618200" y="1735839"/>
                </a:cubicBezTo>
                <a:cubicBezTo>
                  <a:pt x="617279" y="1737262"/>
                  <a:pt x="617404" y="1738434"/>
                  <a:pt x="618576" y="1739355"/>
                </a:cubicBezTo>
                <a:cubicBezTo>
                  <a:pt x="619162" y="1739941"/>
                  <a:pt x="619665" y="1740108"/>
                  <a:pt x="620083" y="1739857"/>
                </a:cubicBezTo>
                <a:cubicBezTo>
                  <a:pt x="620502" y="1739606"/>
                  <a:pt x="620962" y="1739187"/>
                  <a:pt x="621465" y="1738601"/>
                </a:cubicBezTo>
                <a:lnTo>
                  <a:pt x="622971" y="1737722"/>
                </a:lnTo>
                <a:lnTo>
                  <a:pt x="623599" y="1737094"/>
                </a:lnTo>
                <a:cubicBezTo>
                  <a:pt x="625860" y="1735420"/>
                  <a:pt x="627178" y="1734269"/>
                  <a:pt x="627555" y="1733641"/>
                </a:cubicBezTo>
                <a:cubicBezTo>
                  <a:pt x="627932" y="1733013"/>
                  <a:pt x="628120" y="1732364"/>
                  <a:pt x="628120" y="1731695"/>
                </a:cubicBezTo>
                <a:cubicBezTo>
                  <a:pt x="628036" y="1731109"/>
                  <a:pt x="627660" y="1730711"/>
                  <a:pt x="626990" y="1730502"/>
                </a:cubicBezTo>
                <a:cubicBezTo>
                  <a:pt x="626320" y="1730292"/>
                  <a:pt x="625943" y="1730146"/>
                  <a:pt x="625860" y="1730062"/>
                </a:cubicBezTo>
                <a:lnTo>
                  <a:pt x="624353" y="1730062"/>
                </a:lnTo>
                <a:close/>
                <a:moveTo>
                  <a:pt x="1704557" y="1727676"/>
                </a:moveTo>
                <a:cubicBezTo>
                  <a:pt x="1706984" y="1727760"/>
                  <a:pt x="1708763" y="1728074"/>
                  <a:pt x="1709893" y="1728618"/>
                </a:cubicBezTo>
                <a:cubicBezTo>
                  <a:pt x="1711024" y="1729162"/>
                  <a:pt x="1712049" y="1729811"/>
                  <a:pt x="1712970" y="1730564"/>
                </a:cubicBezTo>
                <a:lnTo>
                  <a:pt x="1717742" y="1735587"/>
                </a:lnTo>
                <a:cubicBezTo>
                  <a:pt x="1719835" y="1737764"/>
                  <a:pt x="1721153" y="1739187"/>
                  <a:pt x="1721697" y="1739857"/>
                </a:cubicBezTo>
                <a:cubicBezTo>
                  <a:pt x="1722241" y="1740527"/>
                  <a:pt x="1723016" y="1742264"/>
                  <a:pt x="1724020" y="1745068"/>
                </a:cubicBezTo>
                <a:cubicBezTo>
                  <a:pt x="1725025" y="1747873"/>
                  <a:pt x="1725548" y="1750112"/>
                  <a:pt x="1725590" y="1751786"/>
                </a:cubicBezTo>
                <a:cubicBezTo>
                  <a:pt x="1725632" y="1753461"/>
                  <a:pt x="1724355" y="1756684"/>
                  <a:pt x="1721760" y="1761456"/>
                </a:cubicBezTo>
                <a:cubicBezTo>
                  <a:pt x="1720337" y="1763967"/>
                  <a:pt x="1719060" y="1765600"/>
                  <a:pt x="1717930" y="1766353"/>
                </a:cubicBezTo>
                <a:cubicBezTo>
                  <a:pt x="1716800" y="1767106"/>
                  <a:pt x="1715189" y="1767441"/>
                  <a:pt x="1713095" y="1767358"/>
                </a:cubicBezTo>
                <a:cubicBezTo>
                  <a:pt x="1711421" y="1767358"/>
                  <a:pt x="1710040" y="1767065"/>
                  <a:pt x="1708951" y="1766479"/>
                </a:cubicBezTo>
                <a:lnTo>
                  <a:pt x="1705812" y="1764846"/>
                </a:lnTo>
                <a:lnTo>
                  <a:pt x="1700789" y="1765097"/>
                </a:lnTo>
                <a:lnTo>
                  <a:pt x="1698152" y="1764595"/>
                </a:lnTo>
                <a:lnTo>
                  <a:pt x="1695515" y="1764595"/>
                </a:lnTo>
                <a:cubicBezTo>
                  <a:pt x="1695097" y="1764511"/>
                  <a:pt x="1694803" y="1764302"/>
                  <a:pt x="1694636" y="1763967"/>
                </a:cubicBezTo>
                <a:lnTo>
                  <a:pt x="1693506" y="1761079"/>
                </a:lnTo>
                <a:lnTo>
                  <a:pt x="1686474" y="1760577"/>
                </a:lnTo>
                <a:lnTo>
                  <a:pt x="1685218" y="1759698"/>
                </a:lnTo>
                <a:lnTo>
                  <a:pt x="1682832" y="1758065"/>
                </a:lnTo>
                <a:lnTo>
                  <a:pt x="1681451" y="1755302"/>
                </a:lnTo>
                <a:cubicBezTo>
                  <a:pt x="1681032" y="1754968"/>
                  <a:pt x="1680405" y="1754716"/>
                  <a:pt x="1679567" y="1754549"/>
                </a:cubicBezTo>
                <a:lnTo>
                  <a:pt x="1675172" y="1754549"/>
                </a:lnTo>
                <a:lnTo>
                  <a:pt x="1673037" y="1753670"/>
                </a:lnTo>
                <a:cubicBezTo>
                  <a:pt x="1672368" y="1753419"/>
                  <a:pt x="1671573" y="1753586"/>
                  <a:pt x="1670651" y="1754172"/>
                </a:cubicBezTo>
                <a:lnTo>
                  <a:pt x="1666633" y="1756935"/>
                </a:lnTo>
                <a:cubicBezTo>
                  <a:pt x="1664624" y="1758274"/>
                  <a:pt x="1663682" y="1759237"/>
                  <a:pt x="1663808" y="1759823"/>
                </a:cubicBezTo>
                <a:cubicBezTo>
                  <a:pt x="1663933" y="1760409"/>
                  <a:pt x="1664331" y="1760911"/>
                  <a:pt x="1665001" y="1761330"/>
                </a:cubicBezTo>
                <a:lnTo>
                  <a:pt x="1669898" y="1763214"/>
                </a:lnTo>
                <a:lnTo>
                  <a:pt x="1687981" y="1777529"/>
                </a:lnTo>
                <a:lnTo>
                  <a:pt x="1698529" y="1784184"/>
                </a:lnTo>
                <a:cubicBezTo>
                  <a:pt x="1700957" y="1786194"/>
                  <a:pt x="1702547" y="1787575"/>
                  <a:pt x="1703301" y="1788328"/>
                </a:cubicBezTo>
                <a:lnTo>
                  <a:pt x="1705687" y="1794607"/>
                </a:lnTo>
                <a:lnTo>
                  <a:pt x="1707696" y="1796993"/>
                </a:lnTo>
                <a:cubicBezTo>
                  <a:pt x="1707947" y="1797579"/>
                  <a:pt x="1707989" y="1797998"/>
                  <a:pt x="1707821" y="1798249"/>
                </a:cubicBezTo>
                <a:cubicBezTo>
                  <a:pt x="1707654" y="1798416"/>
                  <a:pt x="1707403" y="1798563"/>
                  <a:pt x="1707068" y="1798688"/>
                </a:cubicBezTo>
                <a:cubicBezTo>
                  <a:pt x="1706733" y="1798814"/>
                  <a:pt x="1705791" y="1799546"/>
                  <a:pt x="1704243" y="1800886"/>
                </a:cubicBezTo>
                <a:cubicBezTo>
                  <a:pt x="1702694" y="1802225"/>
                  <a:pt x="1700873" y="1803104"/>
                  <a:pt x="1698780" y="1803523"/>
                </a:cubicBezTo>
                <a:lnTo>
                  <a:pt x="1680949" y="1807290"/>
                </a:lnTo>
                <a:lnTo>
                  <a:pt x="1677558" y="1807541"/>
                </a:lnTo>
                <a:lnTo>
                  <a:pt x="1658345" y="1807918"/>
                </a:lnTo>
                <a:cubicBezTo>
                  <a:pt x="1657759" y="1808002"/>
                  <a:pt x="1653971" y="1807604"/>
                  <a:pt x="1646981" y="1806725"/>
                </a:cubicBezTo>
                <a:cubicBezTo>
                  <a:pt x="1639991" y="1805846"/>
                  <a:pt x="1634884" y="1804967"/>
                  <a:pt x="1631661" y="1804088"/>
                </a:cubicBezTo>
                <a:cubicBezTo>
                  <a:pt x="1628438" y="1803209"/>
                  <a:pt x="1625089" y="1802100"/>
                  <a:pt x="1621615" y="1800760"/>
                </a:cubicBezTo>
                <a:cubicBezTo>
                  <a:pt x="1618141" y="1799421"/>
                  <a:pt x="1614939" y="1797663"/>
                  <a:pt x="1612009" y="1795486"/>
                </a:cubicBezTo>
                <a:lnTo>
                  <a:pt x="1606483" y="1790714"/>
                </a:lnTo>
                <a:cubicBezTo>
                  <a:pt x="1603470" y="1788287"/>
                  <a:pt x="1601879" y="1786905"/>
                  <a:pt x="1601711" y="1786570"/>
                </a:cubicBezTo>
                <a:lnTo>
                  <a:pt x="1596312" y="1779161"/>
                </a:lnTo>
                <a:lnTo>
                  <a:pt x="1593173" y="1775520"/>
                </a:lnTo>
                <a:lnTo>
                  <a:pt x="1590787" y="1769869"/>
                </a:lnTo>
                <a:lnTo>
                  <a:pt x="1589154" y="1766604"/>
                </a:lnTo>
                <a:lnTo>
                  <a:pt x="1588024" y="1759949"/>
                </a:lnTo>
                <a:lnTo>
                  <a:pt x="1587145" y="1757312"/>
                </a:lnTo>
                <a:cubicBezTo>
                  <a:pt x="1587061" y="1757144"/>
                  <a:pt x="1586936" y="1754968"/>
                  <a:pt x="1586768" y="1750782"/>
                </a:cubicBezTo>
                <a:cubicBezTo>
                  <a:pt x="1586601" y="1746596"/>
                  <a:pt x="1586308" y="1744126"/>
                  <a:pt x="1585889" y="1743373"/>
                </a:cubicBezTo>
                <a:cubicBezTo>
                  <a:pt x="1585471" y="1742620"/>
                  <a:pt x="1584801" y="1741950"/>
                  <a:pt x="1583880" y="1741364"/>
                </a:cubicBezTo>
                <a:lnTo>
                  <a:pt x="1575844" y="1757563"/>
                </a:lnTo>
                <a:lnTo>
                  <a:pt x="1573709" y="1766479"/>
                </a:lnTo>
                <a:cubicBezTo>
                  <a:pt x="1573206" y="1767651"/>
                  <a:pt x="1572955" y="1768320"/>
                  <a:pt x="1572955" y="1768488"/>
                </a:cubicBezTo>
                <a:lnTo>
                  <a:pt x="1572955" y="1770748"/>
                </a:lnTo>
                <a:lnTo>
                  <a:pt x="1571323" y="1774390"/>
                </a:lnTo>
                <a:lnTo>
                  <a:pt x="1570821" y="1776399"/>
                </a:lnTo>
                <a:lnTo>
                  <a:pt x="1568811" y="1779287"/>
                </a:lnTo>
                <a:lnTo>
                  <a:pt x="1567807" y="1785063"/>
                </a:lnTo>
                <a:lnTo>
                  <a:pt x="1566425" y="1789207"/>
                </a:lnTo>
                <a:cubicBezTo>
                  <a:pt x="1565337" y="1793226"/>
                  <a:pt x="1564626" y="1795402"/>
                  <a:pt x="1564291" y="1795737"/>
                </a:cubicBezTo>
                <a:cubicBezTo>
                  <a:pt x="1563956" y="1796072"/>
                  <a:pt x="1563663" y="1796281"/>
                  <a:pt x="1563412" y="1796365"/>
                </a:cubicBezTo>
                <a:lnTo>
                  <a:pt x="1559393" y="1791217"/>
                </a:lnTo>
                <a:lnTo>
                  <a:pt x="1557259" y="1790589"/>
                </a:lnTo>
                <a:cubicBezTo>
                  <a:pt x="1557091" y="1789500"/>
                  <a:pt x="1556715" y="1788140"/>
                  <a:pt x="1556128" y="1786508"/>
                </a:cubicBezTo>
                <a:cubicBezTo>
                  <a:pt x="1555542" y="1784875"/>
                  <a:pt x="1555291" y="1784017"/>
                  <a:pt x="1555375" y="1783933"/>
                </a:cubicBezTo>
                <a:lnTo>
                  <a:pt x="1555501" y="1782552"/>
                </a:lnTo>
                <a:lnTo>
                  <a:pt x="1553240" y="1778157"/>
                </a:lnTo>
                <a:lnTo>
                  <a:pt x="1552236" y="1772883"/>
                </a:lnTo>
                <a:lnTo>
                  <a:pt x="1551357" y="1768990"/>
                </a:lnTo>
                <a:cubicBezTo>
                  <a:pt x="1551357" y="1768823"/>
                  <a:pt x="1551357" y="1768613"/>
                  <a:pt x="1551357" y="1768362"/>
                </a:cubicBezTo>
                <a:cubicBezTo>
                  <a:pt x="1551440" y="1766102"/>
                  <a:pt x="1552424" y="1763674"/>
                  <a:pt x="1554308" y="1761079"/>
                </a:cubicBezTo>
                <a:cubicBezTo>
                  <a:pt x="1556191" y="1758484"/>
                  <a:pt x="1557342" y="1756809"/>
                  <a:pt x="1557761" y="1756056"/>
                </a:cubicBezTo>
                <a:lnTo>
                  <a:pt x="1560147" y="1748396"/>
                </a:lnTo>
                <a:lnTo>
                  <a:pt x="1563161" y="1743624"/>
                </a:lnTo>
                <a:cubicBezTo>
                  <a:pt x="1564835" y="1739941"/>
                  <a:pt x="1565965" y="1738183"/>
                  <a:pt x="1566551" y="1738350"/>
                </a:cubicBezTo>
                <a:cubicBezTo>
                  <a:pt x="1566886" y="1738517"/>
                  <a:pt x="1567263" y="1738894"/>
                  <a:pt x="1567681" y="1739480"/>
                </a:cubicBezTo>
                <a:cubicBezTo>
                  <a:pt x="1568100" y="1740066"/>
                  <a:pt x="1568393" y="1741238"/>
                  <a:pt x="1568560" y="1742996"/>
                </a:cubicBezTo>
                <a:lnTo>
                  <a:pt x="1569314" y="1751033"/>
                </a:lnTo>
                <a:cubicBezTo>
                  <a:pt x="1569146" y="1752958"/>
                  <a:pt x="1569209" y="1754130"/>
                  <a:pt x="1569502" y="1754549"/>
                </a:cubicBezTo>
                <a:cubicBezTo>
                  <a:pt x="1569795" y="1754968"/>
                  <a:pt x="1570130" y="1755282"/>
                  <a:pt x="1570507" y="1755491"/>
                </a:cubicBezTo>
                <a:cubicBezTo>
                  <a:pt x="1570883" y="1755700"/>
                  <a:pt x="1571951" y="1754047"/>
                  <a:pt x="1573709" y="1750531"/>
                </a:cubicBezTo>
                <a:lnTo>
                  <a:pt x="1577853" y="1745382"/>
                </a:lnTo>
                <a:lnTo>
                  <a:pt x="1581494" y="1739982"/>
                </a:lnTo>
                <a:cubicBezTo>
                  <a:pt x="1583755" y="1737890"/>
                  <a:pt x="1586517" y="1737848"/>
                  <a:pt x="1589782" y="1739857"/>
                </a:cubicBezTo>
                <a:cubicBezTo>
                  <a:pt x="1592796" y="1741782"/>
                  <a:pt x="1594617" y="1743268"/>
                  <a:pt x="1595245" y="1744315"/>
                </a:cubicBezTo>
                <a:cubicBezTo>
                  <a:pt x="1595873" y="1745361"/>
                  <a:pt x="1596605" y="1746763"/>
                  <a:pt x="1597442" y="1748522"/>
                </a:cubicBezTo>
                <a:cubicBezTo>
                  <a:pt x="1598279" y="1750280"/>
                  <a:pt x="1598844" y="1751514"/>
                  <a:pt x="1599137" y="1752226"/>
                </a:cubicBezTo>
                <a:cubicBezTo>
                  <a:pt x="1599430" y="1752938"/>
                  <a:pt x="1599661" y="1754089"/>
                  <a:pt x="1599828" y="1755679"/>
                </a:cubicBezTo>
                <a:cubicBezTo>
                  <a:pt x="1599828" y="1756600"/>
                  <a:pt x="1599807" y="1757563"/>
                  <a:pt x="1599765" y="1758567"/>
                </a:cubicBezTo>
                <a:cubicBezTo>
                  <a:pt x="1599723" y="1759572"/>
                  <a:pt x="1599744" y="1760158"/>
                  <a:pt x="1599828" y="1760325"/>
                </a:cubicBezTo>
                <a:lnTo>
                  <a:pt x="1601460" y="1764344"/>
                </a:lnTo>
                <a:lnTo>
                  <a:pt x="1602842" y="1769367"/>
                </a:lnTo>
                <a:cubicBezTo>
                  <a:pt x="1602842" y="1769618"/>
                  <a:pt x="1603491" y="1770727"/>
                  <a:pt x="1604788" y="1772694"/>
                </a:cubicBezTo>
                <a:cubicBezTo>
                  <a:pt x="1606086" y="1774662"/>
                  <a:pt x="1606818" y="1775750"/>
                  <a:pt x="1606986" y="1775959"/>
                </a:cubicBezTo>
                <a:cubicBezTo>
                  <a:pt x="1607153" y="1776169"/>
                  <a:pt x="1608660" y="1777069"/>
                  <a:pt x="1611506" y="1778659"/>
                </a:cubicBezTo>
                <a:lnTo>
                  <a:pt x="1616780" y="1782301"/>
                </a:lnTo>
                <a:lnTo>
                  <a:pt x="1625194" y="1785063"/>
                </a:lnTo>
                <a:cubicBezTo>
                  <a:pt x="1628794" y="1786319"/>
                  <a:pt x="1630845" y="1786947"/>
                  <a:pt x="1631347" y="1786947"/>
                </a:cubicBezTo>
                <a:lnTo>
                  <a:pt x="1634612" y="1787073"/>
                </a:lnTo>
                <a:lnTo>
                  <a:pt x="1646667" y="1788077"/>
                </a:lnTo>
                <a:cubicBezTo>
                  <a:pt x="1647002" y="1788161"/>
                  <a:pt x="1649220" y="1788119"/>
                  <a:pt x="1653322" y="1787952"/>
                </a:cubicBezTo>
                <a:lnTo>
                  <a:pt x="1664624" y="1787701"/>
                </a:lnTo>
                <a:cubicBezTo>
                  <a:pt x="1668391" y="1787198"/>
                  <a:pt x="1670338" y="1786570"/>
                  <a:pt x="1670463" y="1785817"/>
                </a:cubicBezTo>
                <a:cubicBezTo>
                  <a:pt x="1670589" y="1785063"/>
                  <a:pt x="1669689" y="1783264"/>
                  <a:pt x="1667763" y="1780417"/>
                </a:cubicBezTo>
                <a:lnTo>
                  <a:pt x="1665252" y="1776273"/>
                </a:lnTo>
                <a:lnTo>
                  <a:pt x="1661485" y="1771753"/>
                </a:lnTo>
                <a:cubicBezTo>
                  <a:pt x="1658722" y="1768153"/>
                  <a:pt x="1657069" y="1766227"/>
                  <a:pt x="1656525" y="1765976"/>
                </a:cubicBezTo>
                <a:cubicBezTo>
                  <a:pt x="1655980" y="1765725"/>
                  <a:pt x="1655541" y="1765558"/>
                  <a:pt x="1655206" y="1765474"/>
                </a:cubicBezTo>
                <a:cubicBezTo>
                  <a:pt x="1654704" y="1765474"/>
                  <a:pt x="1654159" y="1765620"/>
                  <a:pt x="1653573" y="1765913"/>
                </a:cubicBezTo>
                <a:cubicBezTo>
                  <a:pt x="1652988" y="1766206"/>
                  <a:pt x="1652443" y="1766730"/>
                  <a:pt x="1651941" y="1767483"/>
                </a:cubicBezTo>
                <a:lnTo>
                  <a:pt x="1646165" y="1775897"/>
                </a:lnTo>
                <a:cubicBezTo>
                  <a:pt x="1645327" y="1776399"/>
                  <a:pt x="1644574" y="1776650"/>
                  <a:pt x="1643904" y="1776650"/>
                </a:cubicBezTo>
                <a:cubicBezTo>
                  <a:pt x="1642314" y="1776734"/>
                  <a:pt x="1640765" y="1776022"/>
                  <a:pt x="1639258" y="1774515"/>
                </a:cubicBezTo>
                <a:lnTo>
                  <a:pt x="1635742" y="1770874"/>
                </a:lnTo>
                <a:cubicBezTo>
                  <a:pt x="1635407" y="1770706"/>
                  <a:pt x="1634319" y="1770204"/>
                  <a:pt x="1632477" y="1769367"/>
                </a:cubicBezTo>
                <a:cubicBezTo>
                  <a:pt x="1630635" y="1768530"/>
                  <a:pt x="1628689" y="1767253"/>
                  <a:pt x="1626638" y="1765537"/>
                </a:cubicBezTo>
                <a:cubicBezTo>
                  <a:pt x="1624587" y="1763821"/>
                  <a:pt x="1623143" y="1762649"/>
                  <a:pt x="1622306" y="1762021"/>
                </a:cubicBezTo>
                <a:cubicBezTo>
                  <a:pt x="1621469" y="1761393"/>
                  <a:pt x="1621008" y="1760786"/>
                  <a:pt x="1620924" y="1760200"/>
                </a:cubicBezTo>
                <a:lnTo>
                  <a:pt x="1621175" y="1756809"/>
                </a:lnTo>
                <a:lnTo>
                  <a:pt x="1621050" y="1755051"/>
                </a:lnTo>
                <a:lnTo>
                  <a:pt x="1621929" y="1753042"/>
                </a:lnTo>
                <a:lnTo>
                  <a:pt x="1622306" y="1749903"/>
                </a:lnTo>
                <a:lnTo>
                  <a:pt x="1622808" y="1747642"/>
                </a:lnTo>
                <a:cubicBezTo>
                  <a:pt x="1622975" y="1746805"/>
                  <a:pt x="1623080" y="1745424"/>
                  <a:pt x="1623122" y="1743499"/>
                </a:cubicBezTo>
                <a:cubicBezTo>
                  <a:pt x="1623164" y="1741573"/>
                  <a:pt x="1623394" y="1740275"/>
                  <a:pt x="1623813" y="1739606"/>
                </a:cubicBezTo>
                <a:lnTo>
                  <a:pt x="1626701" y="1737094"/>
                </a:lnTo>
                <a:cubicBezTo>
                  <a:pt x="1627454" y="1736341"/>
                  <a:pt x="1627873" y="1735922"/>
                  <a:pt x="1627956" y="1735839"/>
                </a:cubicBezTo>
                <a:lnTo>
                  <a:pt x="1633105" y="1737220"/>
                </a:lnTo>
                <a:lnTo>
                  <a:pt x="1637751" y="1737345"/>
                </a:lnTo>
                <a:cubicBezTo>
                  <a:pt x="1638588" y="1737680"/>
                  <a:pt x="1640053" y="1739208"/>
                  <a:pt x="1642146" y="1741929"/>
                </a:cubicBezTo>
                <a:cubicBezTo>
                  <a:pt x="1644239" y="1744650"/>
                  <a:pt x="1645830" y="1746219"/>
                  <a:pt x="1646918" y="1746638"/>
                </a:cubicBezTo>
                <a:cubicBezTo>
                  <a:pt x="1648006" y="1747056"/>
                  <a:pt x="1649764" y="1746763"/>
                  <a:pt x="1652192" y="1745759"/>
                </a:cubicBezTo>
                <a:lnTo>
                  <a:pt x="1673414" y="1737094"/>
                </a:lnTo>
                <a:lnTo>
                  <a:pt x="1682330" y="1734081"/>
                </a:lnTo>
                <a:cubicBezTo>
                  <a:pt x="1685679" y="1732909"/>
                  <a:pt x="1687981" y="1732281"/>
                  <a:pt x="1689236" y="1732197"/>
                </a:cubicBezTo>
                <a:lnTo>
                  <a:pt x="1691246" y="1732197"/>
                </a:lnTo>
                <a:cubicBezTo>
                  <a:pt x="1691581" y="1732197"/>
                  <a:pt x="1693004" y="1731443"/>
                  <a:pt x="1695515" y="1729937"/>
                </a:cubicBezTo>
                <a:cubicBezTo>
                  <a:pt x="1698027" y="1728430"/>
                  <a:pt x="1701040" y="1727676"/>
                  <a:pt x="1704557" y="1727676"/>
                </a:cubicBezTo>
                <a:close/>
                <a:moveTo>
                  <a:pt x="586304" y="1721900"/>
                </a:moveTo>
                <a:cubicBezTo>
                  <a:pt x="584713" y="1721900"/>
                  <a:pt x="582955" y="1724118"/>
                  <a:pt x="581030" y="1728555"/>
                </a:cubicBezTo>
                <a:lnTo>
                  <a:pt x="578267" y="1733829"/>
                </a:lnTo>
                <a:cubicBezTo>
                  <a:pt x="578016" y="1734248"/>
                  <a:pt x="577242" y="1736027"/>
                  <a:pt x="575944" y="1739166"/>
                </a:cubicBezTo>
                <a:cubicBezTo>
                  <a:pt x="574647" y="1742306"/>
                  <a:pt x="574081" y="1744587"/>
                  <a:pt x="574249" y="1746010"/>
                </a:cubicBezTo>
                <a:cubicBezTo>
                  <a:pt x="574249" y="1746345"/>
                  <a:pt x="574500" y="1747873"/>
                  <a:pt x="575002" y="1750593"/>
                </a:cubicBezTo>
                <a:cubicBezTo>
                  <a:pt x="575505" y="1753314"/>
                  <a:pt x="576593" y="1754800"/>
                  <a:pt x="578267" y="1755051"/>
                </a:cubicBezTo>
                <a:cubicBezTo>
                  <a:pt x="578686" y="1755135"/>
                  <a:pt x="579397" y="1754758"/>
                  <a:pt x="580402" y="1753921"/>
                </a:cubicBezTo>
                <a:cubicBezTo>
                  <a:pt x="581407" y="1753084"/>
                  <a:pt x="582055" y="1752414"/>
                  <a:pt x="582348" y="1751912"/>
                </a:cubicBezTo>
                <a:cubicBezTo>
                  <a:pt x="582641" y="1751410"/>
                  <a:pt x="583081" y="1750028"/>
                  <a:pt x="583667" y="1747768"/>
                </a:cubicBezTo>
                <a:lnTo>
                  <a:pt x="585927" y="1740359"/>
                </a:lnTo>
                <a:lnTo>
                  <a:pt x="586681" y="1733202"/>
                </a:lnTo>
                <a:cubicBezTo>
                  <a:pt x="588188" y="1727760"/>
                  <a:pt x="588753" y="1724537"/>
                  <a:pt x="588376" y="1723532"/>
                </a:cubicBezTo>
                <a:cubicBezTo>
                  <a:pt x="587999" y="1722528"/>
                  <a:pt x="587309" y="1721984"/>
                  <a:pt x="586304" y="1721900"/>
                </a:cubicBezTo>
                <a:close/>
                <a:moveTo>
                  <a:pt x="3709020" y="1719012"/>
                </a:moveTo>
                <a:cubicBezTo>
                  <a:pt x="3709187" y="1719012"/>
                  <a:pt x="3709732" y="1719054"/>
                  <a:pt x="3710653" y="1719137"/>
                </a:cubicBezTo>
                <a:lnTo>
                  <a:pt x="3717810" y="1719765"/>
                </a:lnTo>
                <a:cubicBezTo>
                  <a:pt x="3719987" y="1720519"/>
                  <a:pt x="3721117" y="1720895"/>
                  <a:pt x="3721201" y="1720895"/>
                </a:cubicBezTo>
                <a:lnTo>
                  <a:pt x="3723335" y="1720895"/>
                </a:lnTo>
                <a:lnTo>
                  <a:pt x="3727479" y="1723030"/>
                </a:lnTo>
                <a:lnTo>
                  <a:pt x="3729363" y="1723407"/>
                </a:lnTo>
                <a:cubicBezTo>
                  <a:pt x="3730870" y="1723825"/>
                  <a:pt x="3732439" y="1725123"/>
                  <a:pt x="3734072" y="1727300"/>
                </a:cubicBezTo>
                <a:cubicBezTo>
                  <a:pt x="3735705" y="1729476"/>
                  <a:pt x="3736730" y="1730899"/>
                  <a:pt x="3737149" y="1731569"/>
                </a:cubicBezTo>
                <a:cubicBezTo>
                  <a:pt x="3737567" y="1732239"/>
                  <a:pt x="3738300" y="1733997"/>
                  <a:pt x="3739346" y="1736843"/>
                </a:cubicBezTo>
                <a:cubicBezTo>
                  <a:pt x="3740393" y="1739689"/>
                  <a:pt x="3740874" y="1741699"/>
                  <a:pt x="3740790" y="1742871"/>
                </a:cubicBezTo>
                <a:cubicBezTo>
                  <a:pt x="3740707" y="1743289"/>
                  <a:pt x="3740560" y="1743729"/>
                  <a:pt x="3740351" y="1744189"/>
                </a:cubicBezTo>
                <a:cubicBezTo>
                  <a:pt x="3740141" y="1744650"/>
                  <a:pt x="3739555" y="1745340"/>
                  <a:pt x="3738593" y="1746261"/>
                </a:cubicBezTo>
                <a:cubicBezTo>
                  <a:pt x="3737630" y="1747182"/>
                  <a:pt x="3737065" y="1747852"/>
                  <a:pt x="3736897" y="1748270"/>
                </a:cubicBezTo>
                <a:lnTo>
                  <a:pt x="3728233" y="1764469"/>
                </a:lnTo>
                <a:lnTo>
                  <a:pt x="3721954" y="1773134"/>
                </a:lnTo>
                <a:cubicBezTo>
                  <a:pt x="3721703" y="1773636"/>
                  <a:pt x="3721557" y="1774034"/>
                  <a:pt x="3721515" y="1774327"/>
                </a:cubicBezTo>
                <a:cubicBezTo>
                  <a:pt x="3721473" y="1774620"/>
                  <a:pt x="3721871" y="1775771"/>
                  <a:pt x="3722708" y="1777780"/>
                </a:cubicBezTo>
                <a:lnTo>
                  <a:pt x="3723587" y="1780794"/>
                </a:lnTo>
                <a:lnTo>
                  <a:pt x="3727982" y="1787198"/>
                </a:lnTo>
                <a:cubicBezTo>
                  <a:pt x="3728568" y="1788287"/>
                  <a:pt x="3728777" y="1789396"/>
                  <a:pt x="3728609" y="1790526"/>
                </a:cubicBezTo>
                <a:cubicBezTo>
                  <a:pt x="3728442" y="1791656"/>
                  <a:pt x="3728045" y="1792284"/>
                  <a:pt x="3727417" y="1792410"/>
                </a:cubicBezTo>
                <a:cubicBezTo>
                  <a:pt x="3726789" y="1792535"/>
                  <a:pt x="3725721" y="1792430"/>
                  <a:pt x="3724215" y="1792096"/>
                </a:cubicBezTo>
                <a:lnTo>
                  <a:pt x="3720322" y="1792221"/>
                </a:lnTo>
                <a:lnTo>
                  <a:pt x="3713666" y="1790338"/>
                </a:lnTo>
                <a:lnTo>
                  <a:pt x="3709648" y="1790338"/>
                </a:lnTo>
                <a:lnTo>
                  <a:pt x="3705881" y="1789584"/>
                </a:lnTo>
                <a:lnTo>
                  <a:pt x="3703369" y="1789584"/>
                </a:lnTo>
                <a:lnTo>
                  <a:pt x="3700983" y="1788956"/>
                </a:lnTo>
                <a:lnTo>
                  <a:pt x="3695835" y="1789082"/>
                </a:lnTo>
                <a:lnTo>
                  <a:pt x="3693700" y="1788580"/>
                </a:lnTo>
                <a:lnTo>
                  <a:pt x="3688803" y="1790589"/>
                </a:lnTo>
                <a:lnTo>
                  <a:pt x="3681645" y="1791468"/>
                </a:lnTo>
                <a:lnTo>
                  <a:pt x="3665948" y="1796742"/>
                </a:lnTo>
                <a:cubicBezTo>
                  <a:pt x="3665613" y="1796909"/>
                  <a:pt x="3664776" y="1796658"/>
                  <a:pt x="3663437" y="1795988"/>
                </a:cubicBezTo>
                <a:cubicBezTo>
                  <a:pt x="3662097" y="1795319"/>
                  <a:pt x="3660716" y="1793749"/>
                  <a:pt x="3659293" y="1791279"/>
                </a:cubicBezTo>
                <a:cubicBezTo>
                  <a:pt x="3657870" y="1788810"/>
                  <a:pt x="3656970" y="1787366"/>
                  <a:pt x="3656593" y="1786947"/>
                </a:cubicBezTo>
                <a:cubicBezTo>
                  <a:pt x="3656216" y="1786528"/>
                  <a:pt x="3655965" y="1786215"/>
                  <a:pt x="3655840" y="1786005"/>
                </a:cubicBezTo>
                <a:cubicBezTo>
                  <a:pt x="3655714" y="1785796"/>
                  <a:pt x="3655609" y="1785210"/>
                  <a:pt x="3655526" y="1784247"/>
                </a:cubicBezTo>
                <a:cubicBezTo>
                  <a:pt x="3655442" y="1783284"/>
                  <a:pt x="3654500" y="1780857"/>
                  <a:pt x="3652700" y="1776964"/>
                </a:cubicBezTo>
                <a:cubicBezTo>
                  <a:pt x="3650901" y="1773071"/>
                  <a:pt x="3649624" y="1768153"/>
                  <a:pt x="3648870" y="1762209"/>
                </a:cubicBezTo>
                <a:lnTo>
                  <a:pt x="3647238" y="1749777"/>
                </a:lnTo>
                <a:lnTo>
                  <a:pt x="3645731" y="1745759"/>
                </a:lnTo>
                <a:lnTo>
                  <a:pt x="3644601" y="1741992"/>
                </a:lnTo>
                <a:lnTo>
                  <a:pt x="3639075" y="1735462"/>
                </a:lnTo>
                <a:cubicBezTo>
                  <a:pt x="3639578" y="1734625"/>
                  <a:pt x="3640164" y="1734185"/>
                  <a:pt x="3640833" y="1734143"/>
                </a:cubicBezTo>
                <a:cubicBezTo>
                  <a:pt x="3641503" y="1734101"/>
                  <a:pt x="3642675" y="1734792"/>
                  <a:pt x="3644350" y="1736215"/>
                </a:cubicBezTo>
                <a:cubicBezTo>
                  <a:pt x="3644936" y="1736801"/>
                  <a:pt x="3646066" y="1737408"/>
                  <a:pt x="3647740" y="1738036"/>
                </a:cubicBezTo>
                <a:cubicBezTo>
                  <a:pt x="3649415" y="1738664"/>
                  <a:pt x="3650942" y="1739417"/>
                  <a:pt x="3652323" y="1740296"/>
                </a:cubicBezTo>
                <a:cubicBezTo>
                  <a:pt x="3653705" y="1741175"/>
                  <a:pt x="3654626" y="1741636"/>
                  <a:pt x="3655086" y="1741678"/>
                </a:cubicBezTo>
                <a:cubicBezTo>
                  <a:pt x="3655547" y="1741720"/>
                  <a:pt x="3657033" y="1741029"/>
                  <a:pt x="3659544" y="1739606"/>
                </a:cubicBezTo>
                <a:lnTo>
                  <a:pt x="3675492" y="1730941"/>
                </a:lnTo>
                <a:lnTo>
                  <a:pt x="3695835" y="1722277"/>
                </a:lnTo>
                <a:cubicBezTo>
                  <a:pt x="3698179" y="1721272"/>
                  <a:pt x="3700083" y="1720832"/>
                  <a:pt x="3701549" y="1720958"/>
                </a:cubicBezTo>
                <a:cubicBezTo>
                  <a:pt x="3703013" y="1721084"/>
                  <a:pt x="3703788" y="1721105"/>
                  <a:pt x="3703871" y="1721021"/>
                </a:cubicBezTo>
                <a:close/>
                <a:moveTo>
                  <a:pt x="2097370" y="1714240"/>
                </a:moveTo>
                <a:cubicBezTo>
                  <a:pt x="2096365" y="1713989"/>
                  <a:pt x="2094021" y="1715203"/>
                  <a:pt x="2090337" y="1717882"/>
                </a:cubicBezTo>
                <a:lnTo>
                  <a:pt x="2083682" y="1721774"/>
                </a:lnTo>
                <a:cubicBezTo>
                  <a:pt x="2082594" y="1722528"/>
                  <a:pt x="2080375" y="1724851"/>
                  <a:pt x="2077027" y="1728744"/>
                </a:cubicBezTo>
                <a:cubicBezTo>
                  <a:pt x="2073678" y="1732636"/>
                  <a:pt x="2072192" y="1735085"/>
                  <a:pt x="2072569" y="1736090"/>
                </a:cubicBezTo>
                <a:cubicBezTo>
                  <a:pt x="2072945" y="1737094"/>
                  <a:pt x="2073406" y="1737701"/>
                  <a:pt x="2073950" y="1737911"/>
                </a:cubicBezTo>
                <a:cubicBezTo>
                  <a:pt x="2074494" y="1738120"/>
                  <a:pt x="2075897" y="1737262"/>
                  <a:pt x="2078157" y="1735336"/>
                </a:cubicBezTo>
                <a:lnTo>
                  <a:pt x="2080166" y="1733829"/>
                </a:lnTo>
                <a:lnTo>
                  <a:pt x="2083054" y="1730816"/>
                </a:lnTo>
                <a:cubicBezTo>
                  <a:pt x="2084645" y="1729225"/>
                  <a:pt x="2086403" y="1727969"/>
                  <a:pt x="2088328" y="1727048"/>
                </a:cubicBezTo>
                <a:cubicBezTo>
                  <a:pt x="2094858" y="1724035"/>
                  <a:pt x="2098479" y="1721921"/>
                  <a:pt x="2099191" y="1720707"/>
                </a:cubicBezTo>
                <a:cubicBezTo>
                  <a:pt x="2099902" y="1719493"/>
                  <a:pt x="2100279" y="1718551"/>
                  <a:pt x="2100321" y="1717882"/>
                </a:cubicBezTo>
                <a:cubicBezTo>
                  <a:pt x="2100362" y="1717212"/>
                  <a:pt x="2100132" y="1716500"/>
                  <a:pt x="2099630" y="1715747"/>
                </a:cubicBezTo>
                <a:cubicBezTo>
                  <a:pt x="2099128" y="1714993"/>
                  <a:pt x="2098374" y="1714491"/>
                  <a:pt x="2097370" y="1714240"/>
                </a:cubicBezTo>
                <a:close/>
                <a:moveTo>
                  <a:pt x="295350" y="1713989"/>
                </a:moveTo>
                <a:lnTo>
                  <a:pt x="292838" y="1729058"/>
                </a:lnTo>
                <a:lnTo>
                  <a:pt x="290201" y="1744754"/>
                </a:lnTo>
                <a:lnTo>
                  <a:pt x="289699" y="1763214"/>
                </a:lnTo>
                <a:lnTo>
                  <a:pt x="290201" y="1766353"/>
                </a:lnTo>
                <a:lnTo>
                  <a:pt x="290703" y="1772883"/>
                </a:lnTo>
                <a:lnTo>
                  <a:pt x="291582" y="1774390"/>
                </a:lnTo>
                <a:lnTo>
                  <a:pt x="299494" y="1759195"/>
                </a:lnTo>
                <a:lnTo>
                  <a:pt x="306275" y="1740987"/>
                </a:lnTo>
                <a:cubicBezTo>
                  <a:pt x="307781" y="1736801"/>
                  <a:pt x="308493" y="1734227"/>
                  <a:pt x="308409" y="1733264"/>
                </a:cubicBezTo>
                <a:cubicBezTo>
                  <a:pt x="308326" y="1732302"/>
                  <a:pt x="307823" y="1731192"/>
                  <a:pt x="306902" y="1729937"/>
                </a:cubicBezTo>
                <a:lnTo>
                  <a:pt x="301126" y="1723783"/>
                </a:lnTo>
                <a:lnTo>
                  <a:pt x="300498" y="1718133"/>
                </a:lnTo>
                <a:cubicBezTo>
                  <a:pt x="299828" y="1715370"/>
                  <a:pt x="298112" y="1713989"/>
                  <a:pt x="295350" y="1713989"/>
                </a:cubicBezTo>
                <a:close/>
                <a:moveTo>
                  <a:pt x="914428" y="1710096"/>
                </a:moveTo>
                <a:lnTo>
                  <a:pt x="905889" y="1711980"/>
                </a:lnTo>
                <a:lnTo>
                  <a:pt x="898355" y="1711603"/>
                </a:lnTo>
                <a:cubicBezTo>
                  <a:pt x="897936" y="1711770"/>
                  <a:pt x="897559" y="1711980"/>
                  <a:pt x="897225" y="1712231"/>
                </a:cubicBezTo>
                <a:lnTo>
                  <a:pt x="893081" y="1721900"/>
                </a:lnTo>
                <a:cubicBezTo>
                  <a:pt x="891574" y="1724914"/>
                  <a:pt x="890925" y="1726860"/>
                  <a:pt x="891134" y="1727739"/>
                </a:cubicBezTo>
                <a:cubicBezTo>
                  <a:pt x="891343" y="1728618"/>
                  <a:pt x="892139" y="1729351"/>
                  <a:pt x="893520" y="1729937"/>
                </a:cubicBezTo>
                <a:cubicBezTo>
                  <a:pt x="894901" y="1730523"/>
                  <a:pt x="896534" y="1729602"/>
                  <a:pt x="898417" y="1727174"/>
                </a:cubicBezTo>
                <a:cubicBezTo>
                  <a:pt x="900301" y="1724746"/>
                  <a:pt x="901452" y="1723407"/>
                  <a:pt x="901871" y="1723156"/>
                </a:cubicBezTo>
                <a:lnTo>
                  <a:pt x="907898" y="1724286"/>
                </a:lnTo>
                <a:lnTo>
                  <a:pt x="910159" y="1724035"/>
                </a:lnTo>
                <a:cubicBezTo>
                  <a:pt x="910912" y="1724118"/>
                  <a:pt x="912210" y="1724704"/>
                  <a:pt x="914051" y="1725793"/>
                </a:cubicBezTo>
                <a:cubicBezTo>
                  <a:pt x="915893" y="1726881"/>
                  <a:pt x="917233" y="1727990"/>
                  <a:pt x="918070" y="1729120"/>
                </a:cubicBezTo>
                <a:cubicBezTo>
                  <a:pt x="918907" y="1730251"/>
                  <a:pt x="919325" y="1732029"/>
                  <a:pt x="919325" y="1734457"/>
                </a:cubicBezTo>
                <a:cubicBezTo>
                  <a:pt x="919242" y="1735378"/>
                  <a:pt x="919116" y="1736173"/>
                  <a:pt x="918949" y="1736843"/>
                </a:cubicBezTo>
                <a:lnTo>
                  <a:pt x="909531" y="1752917"/>
                </a:lnTo>
                <a:cubicBezTo>
                  <a:pt x="909782" y="1753168"/>
                  <a:pt x="910117" y="1753398"/>
                  <a:pt x="910535" y="1753607"/>
                </a:cubicBezTo>
                <a:cubicBezTo>
                  <a:pt x="910954" y="1753817"/>
                  <a:pt x="911414" y="1753963"/>
                  <a:pt x="911917" y="1754047"/>
                </a:cubicBezTo>
                <a:lnTo>
                  <a:pt x="914930" y="1754298"/>
                </a:lnTo>
                <a:cubicBezTo>
                  <a:pt x="917442" y="1754716"/>
                  <a:pt x="919451" y="1756014"/>
                  <a:pt x="920958" y="1758191"/>
                </a:cubicBezTo>
                <a:cubicBezTo>
                  <a:pt x="922465" y="1760367"/>
                  <a:pt x="923511" y="1761330"/>
                  <a:pt x="924097" y="1761079"/>
                </a:cubicBezTo>
                <a:cubicBezTo>
                  <a:pt x="924432" y="1760995"/>
                  <a:pt x="924704" y="1760765"/>
                  <a:pt x="924914" y="1760388"/>
                </a:cubicBezTo>
                <a:cubicBezTo>
                  <a:pt x="925123" y="1760012"/>
                  <a:pt x="925248" y="1759342"/>
                  <a:pt x="925290" y="1758379"/>
                </a:cubicBezTo>
                <a:cubicBezTo>
                  <a:pt x="925332" y="1757416"/>
                  <a:pt x="925269" y="1756056"/>
                  <a:pt x="925102" y="1754298"/>
                </a:cubicBezTo>
                <a:lnTo>
                  <a:pt x="923218" y="1736718"/>
                </a:lnTo>
                <a:cubicBezTo>
                  <a:pt x="922549" y="1731192"/>
                  <a:pt x="922130" y="1726525"/>
                  <a:pt x="921963" y="1722716"/>
                </a:cubicBezTo>
                <a:cubicBezTo>
                  <a:pt x="921795" y="1718907"/>
                  <a:pt x="921063" y="1716144"/>
                  <a:pt x="919765" y="1714428"/>
                </a:cubicBezTo>
                <a:cubicBezTo>
                  <a:pt x="918467" y="1712712"/>
                  <a:pt x="916688" y="1711268"/>
                  <a:pt x="914428" y="1710096"/>
                </a:cubicBezTo>
                <a:close/>
                <a:moveTo>
                  <a:pt x="2125687" y="1708087"/>
                </a:moveTo>
                <a:cubicBezTo>
                  <a:pt x="2125059" y="1707919"/>
                  <a:pt x="2124243" y="1708422"/>
                  <a:pt x="2123238" y="1709594"/>
                </a:cubicBezTo>
                <a:lnTo>
                  <a:pt x="2117461" y="1715621"/>
                </a:lnTo>
                <a:cubicBezTo>
                  <a:pt x="2116038" y="1717212"/>
                  <a:pt x="2114761" y="1719116"/>
                  <a:pt x="2113631" y="1721335"/>
                </a:cubicBezTo>
                <a:cubicBezTo>
                  <a:pt x="2112501" y="1723553"/>
                  <a:pt x="2111162" y="1725228"/>
                  <a:pt x="2109613" y="1726358"/>
                </a:cubicBezTo>
                <a:cubicBezTo>
                  <a:pt x="2108064" y="1727488"/>
                  <a:pt x="2107667" y="1728346"/>
                  <a:pt x="2108420" y="1728932"/>
                </a:cubicBezTo>
                <a:cubicBezTo>
                  <a:pt x="2108839" y="1729434"/>
                  <a:pt x="2110199" y="1729225"/>
                  <a:pt x="2112501" y="1728304"/>
                </a:cubicBezTo>
                <a:cubicBezTo>
                  <a:pt x="2114803" y="1727383"/>
                  <a:pt x="2116436" y="1726525"/>
                  <a:pt x="2117399" y="1725730"/>
                </a:cubicBezTo>
                <a:cubicBezTo>
                  <a:pt x="2118361" y="1724935"/>
                  <a:pt x="2119763" y="1722632"/>
                  <a:pt x="2121605" y="1718823"/>
                </a:cubicBezTo>
                <a:cubicBezTo>
                  <a:pt x="2123447" y="1715014"/>
                  <a:pt x="2124787" y="1712524"/>
                  <a:pt x="2125624" y="1711352"/>
                </a:cubicBezTo>
                <a:cubicBezTo>
                  <a:pt x="2126461" y="1710180"/>
                  <a:pt x="2126837" y="1709384"/>
                  <a:pt x="2126754" y="1708966"/>
                </a:cubicBezTo>
                <a:cubicBezTo>
                  <a:pt x="2126670" y="1708547"/>
                  <a:pt x="2126315" y="1708254"/>
                  <a:pt x="2125687" y="1708087"/>
                </a:cubicBezTo>
                <a:close/>
                <a:moveTo>
                  <a:pt x="2656819" y="1707208"/>
                </a:moveTo>
                <a:lnTo>
                  <a:pt x="2652801" y="1708966"/>
                </a:lnTo>
                <a:lnTo>
                  <a:pt x="2649787" y="1709091"/>
                </a:lnTo>
                <a:lnTo>
                  <a:pt x="2643509" y="1711980"/>
                </a:lnTo>
                <a:lnTo>
                  <a:pt x="2639365" y="1713361"/>
                </a:lnTo>
                <a:cubicBezTo>
                  <a:pt x="2638360" y="1713863"/>
                  <a:pt x="2637418" y="1714679"/>
                  <a:pt x="2636539" y="1715810"/>
                </a:cubicBezTo>
                <a:cubicBezTo>
                  <a:pt x="2635660" y="1716940"/>
                  <a:pt x="2635199" y="1720246"/>
                  <a:pt x="2635158" y="1725730"/>
                </a:cubicBezTo>
                <a:cubicBezTo>
                  <a:pt x="2635116" y="1731213"/>
                  <a:pt x="2634551" y="1736048"/>
                  <a:pt x="2633463" y="1740234"/>
                </a:cubicBezTo>
                <a:lnTo>
                  <a:pt x="2632081" y="1744629"/>
                </a:lnTo>
                <a:cubicBezTo>
                  <a:pt x="2632165" y="1745550"/>
                  <a:pt x="2634593" y="1747308"/>
                  <a:pt x="2639365" y="1749903"/>
                </a:cubicBezTo>
                <a:lnTo>
                  <a:pt x="2649913" y="1756307"/>
                </a:lnTo>
                <a:cubicBezTo>
                  <a:pt x="2650666" y="1756642"/>
                  <a:pt x="2651943" y="1756893"/>
                  <a:pt x="2653743" y="1757061"/>
                </a:cubicBezTo>
                <a:cubicBezTo>
                  <a:pt x="2655543" y="1757228"/>
                  <a:pt x="2655815" y="1749233"/>
                  <a:pt x="2654559" y="1733076"/>
                </a:cubicBezTo>
                <a:cubicBezTo>
                  <a:pt x="2654308" y="1730983"/>
                  <a:pt x="2654810" y="1726190"/>
                  <a:pt x="2656066" y="1718698"/>
                </a:cubicBezTo>
                <a:cubicBezTo>
                  <a:pt x="2657321" y="1711205"/>
                  <a:pt x="2657573" y="1707375"/>
                  <a:pt x="2656819" y="1707208"/>
                </a:cubicBezTo>
                <a:close/>
                <a:moveTo>
                  <a:pt x="1354834" y="1705826"/>
                </a:moveTo>
                <a:cubicBezTo>
                  <a:pt x="1353829" y="1707333"/>
                  <a:pt x="1353076" y="1708422"/>
                  <a:pt x="1352573" y="1709091"/>
                </a:cubicBezTo>
                <a:lnTo>
                  <a:pt x="1349937" y="1712105"/>
                </a:lnTo>
                <a:lnTo>
                  <a:pt x="1346797" y="1717379"/>
                </a:lnTo>
                <a:lnTo>
                  <a:pt x="1344411" y="1719388"/>
                </a:lnTo>
                <a:cubicBezTo>
                  <a:pt x="1342653" y="1720979"/>
                  <a:pt x="1341690" y="1722779"/>
                  <a:pt x="1341523" y="1724788"/>
                </a:cubicBezTo>
                <a:lnTo>
                  <a:pt x="1340142" y="1739982"/>
                </a:lnTo>
                <a:cubicBezTo>
                  <a:pt x="1339974" y="1741824"/>
                  <a:pt x="1339890" y="1742787"/>
                  <a:pt x="1339890" y="1742871"/>
                </a:cubicBezTo>
                <a:lnTo>
                  <a:pt x="1340267" y="1752289"/>
                </a:lnTo>
                <a:lnTo>
                  <a:pt x="1339765" y="1757814"/>
                </a:lnTo>
                <a:cubicBezTo>
                  <a:pt x="1339681" y="1759405"/>
                  <a:pt x="1339974" y="1761790"/>
                  <a:pt x="1340644" y="1764972"/>
                </a:cubicBezTo>
                <a:cubicBezTo>
                  <a:pt x="1340811" y="1765893"/>
                  <a:pt x="1341083" y="1766583"/>
                  <a:pt x="1341460" y="1767044"/>
                </a:cubicBezTo>
                <a:cubicBezTo>
                  <a:pt x="1341837" y="1767504"/>
                  <a:pt x="1342821" y="1767609"/>
                  <a:pt x="1344411" y="1767358"/>
                </a:cubicBezTo>
                <a:cubicBezTo>
                  <a:pt x="1345165" y="1767274"/>
                  <a:pt x="1345792" y="1767106"/>
                  <a:pt x="1346295" y="1766855"/>
                </a:cubicBezTo>
                <a:lnTo>
                  <a:pt x="1349560" y="1764218"/>
                </a:lnTo>
                <a:lnTo>
                  <a:pt x="1351946" y="1763465"/>
                </a:lnTo>
                <a:cubicBezTo>
                  <a:pt x="1351946" y="1763465"/>
                  <a:pt x="1352259" y="1762962"/>
                  <a:pt x="1352888" y="1761958"/>
                </a:cubicBezTo>
                <a:cubicBezTo>
                  <a:pt x="1353515" y="1760953"/>
                  <a:pt x="1354708" y="1759907"/>
                  <a:pt x="1356466" y="1758819"/>
                </a:cubicBezTo>
                <a:lnTo>
                  <a:pt x="1359857" y="1756684"/>
                </a:lnTo>
                <a:lnTo>
                  <a:pt x="1363498" y="1754675"/>
                </a:lnTo>
                <a:cubicBezTo>
                  <a:pt x="1366177" y="1752917"/>
                  <a:pt x="1368605" y="1749610"/>
                  <a:pt x="1370782" y="1744754"/>
                </a:cubicBezTo>
                <a:lnTo>
                  <a:pt x="1375177" y="1734960"/>
                </a:lnTo>
                <a:cubicBezTo>
                  <a:pt x="1376098" y="1732950"/>
                  <a:pt x="1376705" y="1731067"/>
                  <a:pt x="1376998" y="1729309"/>
                </a:cubicBezTo>
                <a:cubicBezTo>
                  <a:pt x="1377291" y="1727551"/>
                  <a:pt x="1377500" y="1725835"/>
                  <a:pt x="1377625" y="1724160"/>
                </a:cubicBezTo>
                <a:cubicBezTo>
                  <a:pt x="1377751" y="1722486"/>
                  <a:pt x="1377563" y="1721439"/>
                  <a:pt x="1377060" y="1721021"/>
                </a:cubicBezTo>
                <a:lnTo>
                  <a:pt x="1365382" y="1712105"/>
                </a:lnTo>
                <a:lnTo>
                  <a:pt x="1360610" y="1708087"/>
                </a:lnTo>
                <a:close/>
                <a:moveTo>
                  <a:pt x="1146758" y="1701431"/>
                </a:moveTo>
                <a:lnTo>
                  <a:pt x="1144121" y="1702813"/>
                </a:lnTo>
                <a:lnTo>
                  <a:pt x="1142614" y="1703189"/>
                </a:lnTo>
                <a:lnTo>
                  <a:pt x="1141107" y="1703566"/>
                </a:lnTo>
                <a:lnTo>
                  <a:pt x="1140605" y="1703817"/>
                </a:lnTo>
                <a:lnTo>
                  <a:pt x="1139224" y="1704822"/>
                </a:lnTo>
                <a:lnTo>
                  <a:pt x="1138219" y="1705324"/>
                </a:lnTo>
                <a:lnTo>
                  <a:pt x="1136712" y="1706203"/>
                </a:lnTo>
                <a:lnTo>
                  <a:pt x="1135959" y="1706580"/>
                </a:lnTo>
                <a:lnTo>
                  <a:pt x="1135456" y="1706705"/>
                </a:lnTo>
                <a:lnTo>
                  <a:pt x="1135331" y="1708212"/>
                </a:lnTo>
                <a:lnTo>
                  <a:pt x="1135456" y="1708338"/>
                </a:lnTo>
                <a:lnTo>
                  <a:pt x="1135833" y="1708840"/>
                </a:lnTo>
                <a:lnTo>
                  <a:pt x="1137968" y="1708840"/>
                </a:lnTo>
                <a:lnTo>
                  <a:pt x="1139224" y="1708463"/>
                </a:lnTo>
                <a:lnTo>
                  <a:pt x="1140605" y="1707710"/>
                </a:lnTo>
                <a:lnTo>
                  <a:pt x="1141610" y="1707584"/>
                </a:lnTo>
                <a:lnTo>
                  <a:pt x="1142112" y="1707333"/>
                </a:lnTo>
                <a:lnTo>
                  <a:pt x="1143116" y="1706957"/>
                </a:lnTo>
                <a:lnTo>
                  <a:pt x="1144247" y="1706957"/>
                </a:lnTo>
                <a:lnTo>
                  <a:pt x="1145000" y="1706705"/>
                </a:lnTo>
                <a:lnTo>
                  <a:pt x="1145879" y="1706580"/>
                </a:lnTo>
                <a:lnTo>
                  <a:pt x="1146758" y="1706203"/>
                </a:lnTo>
                <a:lnTo>
                  <a:pt x="1147260" y="1705324"/>
                </a:lnTo>
                <a:lnTo>
                  <a:pt x="1148014" y="1703817"/>
                </a:lnTo>
                <a:lnTo>
                  <a:pt x="1148014" y="1703064"/>
                </a:lnTo>
                <a:close/>
                <a:moveTo>
                  <a:pt x="2585117" y="1700929"/>
                </a:moveTo>
                <a:cubicBezTo>
                  <a:pt x="2582521" y="1701348"/>
                  <a:pt x="2580471" y="1701996"/>
                  <a:pt x="2578963" y="1702875"/>
                </a:cubicBezTo>
                <a:cubicBezTo>
                  <a:pt x="2577457" y="1703754"/>
                  <a:pt x="2576745" y="1705994"/>
                  <a:pt x="2576829" y="1709594"/>
                </a:cubicBezTo>
                <a:cubicBezTo>
                  <a:pt x="2576829" y="1711770"/>
                  <a:pt x="2577080" y="1713424"/>
                  <a:pt x="2577582" y="1714554"/>
                </a:cubicBezTo>
                <a:cubicBezTo>
                  <a:pt x="2578085" y="1715684"/>
                  <a:pt x="2579340" y="1717882"/>
                  <a:pt x="2581349" y="1721146"/>
                </a:cubicBezTo>
                <a:lnTo>
                  <a:pt x="2583861" y="1725793"/>
                </a:lnTo>
                <a:lnTo>
                  <a:pt x="2603199" y="1707961"/>
                </a:lnTo>
                <a:cubicBezTo>
                  <a:pt x="2605125" y="1706622"/>
                  <a:pt x="2606004" y="1705659"/>
                  <a:pt x="2605836" y="1705073"/>
                </a:cubicBezTo>
                <a:cubicBezTo>
                  <a:pt x="2605753" y="1704989"/>
                  <a:pt x="2604957" y="1704424"/>
                  <a:pt x="2603450" y="1703378"/>
                </a:cubicBezTo>
                <a:cubicBezTo>
                  <a:pt x="2601943" y="1702331"/>
                  <a:pt x="2601106" y="1701766"/>
                  <a:pt x="2600939" y="1701683"/>
                </a:cubicBezTo>
                <a:lnTo>
                  <a:pt x="2597423" y="1703064"/>
                </a:lnTo>
                <a:lnTo>
                  <a:pt x="2595163" y="1702938"/>
                </a:lnTo>
                <a:lnTo>
                  <a:pt x="2593028" y="1702938"/>
                </a:lnTo>
                <a:lnTo>
                  <a:pt x="2590139" y="1700929"/>
                </a:lnTo>
                <a:cubicBezTo>
                  <a:pt x="2589386" y="1700594"/>
                  <a:pt x="2587712" y="1700594"/>
                  <a:pt x="2585117" y="1700929"/>
                </a:cubicBezTo>
                <a:close/>
                <a:moveTo>
                  <a:pt x="2689719" y="1700301"/>
                </a:moveTo>
                <a:lnTo>
                  <a:pt x="2682185" y="1700929"/>
                </a:lnTo>
                <a:cubicBezTo>
                  <a:pt x="2677999" y="1701264"/>
                  <a:pt x="2675697" y="1701641"/>
                  <a:pt x="2675279" y="1702059"/>
                </a:cubicBezTo>
                <a:cubicBezTo>
                  <a:pt x="2675195" y="1702143"/>
                  <a:pt x="2675530" y="1703650"/>
                  <a:pt x="2676283" y="1706580"/>
                </a:cubicBezTo>
                <a:lnTo>
                  <a:pt x="2675907" y="1711226"/>
                </a:lnTo>
                <a:cubicBezTo>
                  <a:pt x="2675823" y="1711310"/>
                  <a:pt x="2676095" y="1712628"/>
                  <a:pt x="2676723" y="1715182"/>
                </a:cubicBezTo>
                <a:cubicBezTo>
                  <a:pt x="2677351" y="1717735"/>
                  <a:pt x="2676869" y="1723700"/>
                  <a:pt x="2675279" y="1733076"/>
                </a:cubicBezTo>
                <a:lnTo>
                  <a:pt x="2674776" y="1736215"/>
                </a:lnTo>
                <a:lnTo>
                  <a:pt x="2667493" y="1762460"/>
                </a:lnTo>
                <a:cubicBezTo>
                  <a:pt x="2667577" y="1763716"/>
                  <a:pt x="2667828" y="1764553"/>
                  <a:pt x="2668247" y="1764972"/>
                </a:cubicBezTo>
                <a:cubicBezTo>
                  <a:pt x="2668665" y="1765390"/>
                  <a:pt x="2671846" y="1766039"/>
                  <a:pt x="2677790" y="1766918"/>
                </a:cubicBezTo>
                <a:cubicBezTo>
                  <a:pt x="2683734" y="1767797"/>
                  <a:pt x="2687041" y="1768195"/>
                  <a:pt x="2687710" y="1768111"/>
                </a:cubicBezTo>
                <a:cubicBezTo>
                  <a:pt x="2690557" y="1768027"/>
                  <a:pt x="2692817" y="1767378"/>
                  <a:pt x="2694491" y="1766165"/>
                </a:cubicBezTo>
                <a:cubicBezTo>
                  <a:pt x="2696166" y="1764951"/>
                  <a:pt x="2697840" y="1761581"/>
                  <a:pt x="2699514" y="1756056"/>
                </a:cubicBezTo>
                <a:lnTo>
                  <a:pt x="2707300" y="1734583"/>
                </a:lnTo>
                <a:lnTo>
                  <a:pt x="2709058" y="1717882"/>
                </a:lnTo>
                <a:cubicBezTo>
                  <a:pt x="2709141" y="1716793"/>
                  <a:pt x="2709225" y="1715391"/>
                  <a:pt x="2709309" y="1713675"/>
                </a:cubicBezTo>
                <a:cubicBezTo>
                  <a:pt x="2709393" y="1711959"/>
                  <a:pt x="2708932" y="1710096"/>
                  <a:pt x="2707928" y="1708087"/>
                </a:cubicBezTo>
                <a:cubicBezTo>
                  <a:pt x="2707091" y="1706664"/>
                  <a:pt x="2706023" y="1705513"/>
                  <a:pt x="2704725" y="1704633"/>
                </a:cubicBezTo>
                <a:cubicBezTo>
                  <a:pt x="2703428" y="1703754"/>
                  <a:pt x="2700707" y="1702834"/>
                  <a:pt x="2696563" y="1701871"/>
                </a:cubicBezTo>
                <a:cubicBezTo>
                  <a:pt x="2692419" y="1700908"/>
                  <a:pt x="2690138" y="1700385"/>
                  <a:pt x="2689719" y="1700301"/>
                </a:cubicBezTo>
                <a:close/>
                <a:moveTo>
                  <a:pt x="3367209" y="1698920"/>
                </a:moveTo>
                <a:lnTo>
                  <a:pt x="3365701" y="1700929"/>
                </a:lnTo>
                <a:cubicBezTo>
                  <a:pt x="3364864" y="1700176"/>
                  <a:pt x="3364278" y="1699715"/>
                  <a:pt x="3363943" y="1699548"/>
                </a:cubicBezTo>
                <a:lnTo>
                  <a:pt x="3357665" y="1703566"/>
                </a:lnTo>
                <a:lnTo>
                  <a:pt x="3355405" y="1704194"/>
                </a:lnTo>
                <a:cubicBezTo>
                  <a:pt x="3355153" y="1704278"/>
                  <a:pt x="3354233" y="1704738"/>
                  <a:pt x="3352642" y="1705575"/>
                </a:cubicBezTo>
                <a:cubicBezTo>
                  <a:pt x="3351051" y="1706412"/>
                  <a:pt x="3350214" y="1706873"/>
                  <a:pt x="3350131" y="1706957"/>
                </a:cubicBezTo>
                <a:lnTo>
                  <a:pt x="3347996" y="1708966"/>
                </a:lnTo>
                <a:lnTo>
                  <a:pt x="3345107" y="1711101"/>
                </a:lnTo>
                <a:lnTo>
                  <a:pt x="3344229" y="1712859"/>
                </a:lnTo>
                <a:lnTo>
                  <a:pt x="3350005" y="1711226"/>
                </a:lnTo>
                <a:cubicBezTo>
                  <a:pt x="3360804" y="1708212"/>
                  <a:pt x="3366664" y="1705973"/>
                  <a:pt x="3367585" y="1704508"/>
                </a:cubicBezTo>
                <a:cubicBezTo>
                  <a:pt x="3368506" y="1703043"/>
                  <a:pt x="3368967" y="1702017"/>
                  <a:pt x="3368967" y="1701431"/>
                </a:cubicBezTo>
                <a:cubicBezTo>
                  <a:pt x="3368883" y="1701013"/>
                  <a:pt x="3368590" y="1700427"/>
                  <a:pt x="3368087" y="1699673"/>
                </a:cubicBezTo>
                <a:cubicBezTo>
                  <a:pt x="3367585" y="1698920"/>
                  <a:pt x="3367292" y="1698669"/>
                  <a:pt x="3367209" y="1698920"/>
                </a:cubicBezTo>
                <a:close/>
                <a:moveTo>
                  <a:pt x="2169135" y="1698857"/>
                </a:moveTo>
                <a:cubicBezTo>
                  <a:pt x="2168340" y="1698815"/>
                  <a:pt x="2167837" y="1699045"/>
                  <a:pt x="2167628" y="1699548"/>
                </a:cubicBezTo>
                <a:cubicBezTo>
                  <a:pt x="2167419" y="1700050"/>
                  <a:pt x="2167398" y="1700552"/>
                  <a:pt x="2167565" y="1701055"/>
                </a:cubicBezTo>
                <a:cubicBezTo>
                  <a:pt x="2167649" y="1701557"/>
                  <a:pt x="2168151" y="1702310"/>
                  <a:pt x="2169072" y="1703315"/>
                </a:cubicBezTo>
                <a:cubicBezTo>
                  <a:pt x="2169993" y="1704320"/>
                  <a:pt x="2170663" y="1704466"/>
                  <a:pt x="2171081" y="1703754"/>
                </a:cubicBezTo>
                <a:cubicBezTo>
                  <a:pt x="2171500" y="1703043"/>
                  <a:pt x="2171584" y="1702352"/>
                  <a:pt x="2171333" y="1701683"/>
                </a:cubicBezTo>
                <a:cubicBezTo>
                  <a:pt x="2170997" y="1701096"/>
                  <a:pt x="2170747" y="1700490"/>
                  <a:pt x="2170579" y="1699862"/>
                </a:cubicBezTo>
                <a:cubicBezTo>
                  <a:pt x="2170412" y="1699234"/>
                  <a:pt x="2169930" y="1698899"/>
                  <a:pt x="2169135" y="1698857"/>
                </a:cubicBezTo>
                <a:close/>
                <a:moveTo>
                  <a:pt x="855660" y="1696408"/>
                </a:moveTo>
                <a:cubicBezTo>
                  <a:pt x="855074" y="1696911"/>
                  <a:pt x="854655" y="1697204"/>
                  <a:pt x="854404" y="1697287"/>
                </a:cubicBezTo>
                <a:lnTo>
                  <a:pt x="850511" y="1697413"/>
                </a:lnTo>
                <a:lnTo>
                  <a:pt x="845614" y="1699924"/>
                </a:lnTo>
                <a:lnTo>
                  <a:pt x="842098" y="1699297"/>
                </a:lnTo>
                <a:lnTo>
                  <a:pt x="836698" y="1700552"/>
                </a:lnTo>
                <a:cubicBezTo>
                  <a:pt x="834605" y="1700971"/>
                  <a:pt x="833266" y="1701389"/>
                  <a:pt x="832680" y="1701808"/>
                </a:cubicBezTo>
                <a:cubicBezTo>
                  <a:pt x="832094" y="1702227"/>
                  <a:pt x="831842" y="1702980"/>
                  <a:pt x="831926" y="1704068"/>
                </a:cubicBezTo>
                <a:cubicBezTo>
                  <a:pt x="831926" y="1704906"/>
                  <a:pt x="832261" y="1705575"/>
                  <a:pt x="832931" y="1706078"/>
                </a:cubicBezTo>
                <a:lnTo>
                  <a:pt x="836070" y="1708087"/>
                </a:lnTo>
                <a:lnTo>
                  <a:pt x="837577" y="1710598"/>
                </a:lnTo>
                <a:lnTo>
                  <a:pt x="839209" y="1710975"/>
                </a:lnTo>
                <a:cubicBezTo>
                  <a:pt x="839628" y="1709133"/>
                  <a:pt x="840172" y="1708003"/>
                  <a:pt x="840842" y="1707584"/>
                </a:cubicBezTo>
                <a:lnTo>
                  <a:pt x="843605" y="1706705"/>
                </a:lnTo>
                <a:lnTo>
                  <a:pt x="845990" y="1705450"/>
                </a:lnTo>
                <a:lnTo>
                  <a:pt x="848753" y="1705073"/>
                </a:lnTo>
                <a:lnTo>
                  <a:pt x="853399" y="1701431"/>
                </a:lnTo>
                <a:cubicBezTo>
                  <a:pt x="855492" y="1699924"/>
                  <a:pt x="856622" y="1699045"/>
                  <a:pt x="856790" y="1698794"/>
                </a:cubicBezTo>
                <a:cubicBezTo>
                  <a:pt x="856957" y="1698543"/>
                  <a:pt x="857041" y="1698250"/>
                  <a:pt x="857041" y="1697915"/>
                </a:cubicBezTo>
                <a:cubicBezTo>
                  <a:pt x="856957" y="1697329"/>
                  <a:pt x="856497" y="1696827"/>
                  <a:pt x="855660" y="1696408"/>
                </a:cubicBezTo>
                <a:close/>
                <a:moveTo>
                  <a:pt x="2348141" y="1695781"/>
                </a:moveTo>
                <a:cubicBezTo>
                  <a:pt x="2347889" y="1695864"/>
                  <a:pt x="2347722" y="1695969"/>
                  <a:pt x="2347638" y="1696094"/>
                </a:cubicBezTo>
                <a:cubicBezTo>
                  <a:pt x="2347554" y="1696220"/>
                  <a:pt x="2347429" y="1696471"/>
                  <a:pt x="2347261" y="1696848"/>
                </a:cubicBezTo>
                <a:cubicBezTo>
                  <a:pt x="2347094" y="1697225"/>
                  <a:pt x="2346885" y="1697580"/>
                  <a:pt x="2346633" y="1697915"/>
                </a:cubicBezTo>
                <a:lnTo>
                  <a:pt x="2346005" y="1698669"/>
                </a:lnTo>
                <a:cubicBezTo>
                  <a:pt x="2345336" y="1699757"/>
                  <a:pt x="2344813" y="1700364"/>
                  <a:pt x="2344436" y="1700490"/>
                </a:cubicBezTo>
                <a:cubicBezTo>
                  <a:pt x="2344059" y="1700615"/>
                  <a:pt x="2343850" y="1700783"/>
                  <a:pt x="2343808" y="1700992"/>
                </a:cubicBezTo>
                <a:cubicBezTo>
                  <a:pt x="2343766" y="1701201"/>
                  <a:pt x="2343327" y="1701683"/>
                  <a:pt x="2342489" y="1702436"/>
                </a:cubicBezTo>
                <a:lnTo>
                  <a:pt x="2342364" y="1702938"/>
                </a:lnTo>
                <a:lnTo>
                  <a:pt x="2342239" y="1703189"/>
                </a:lnTo>
                <a:cubicBezTo>
                  <a:pt x="2342155" y="1703273"/>
                  <a:pt x="2342155" y="1703357"/>
                  <a:pt x="2342239" y="1703441"/>
                </a:cubicBezTo>
                <a:lnTo>
                  <a:pt x="2342364" y="1703817"/>
                </a:lnTo>
                <a:lnTo>
                  <a:pt x="2342364" y="1704068"/>
                </a:lnTo>
                <a:cubicBezTo>
                  <a:pt x="2342364" y="1704320"/>
                  <a:pt x="2342741" y="1704529"/>
                  <a:pt x="2343494" y="1704696"/>
                </a:cubicBezTo>
                <a:cubicBezTo>
                  <a:pt x="2343745" y="1704864"/>
                  <a:pt x="2344771" y="1704780"/>
                  <a:pt x="2346571" y="1704445"/>
                </a:cubicBezTo>
                <a:cubicBezTo>
                  <a:pt x="2348370" y="1704110"/>
                  <a:pt x="2349480" y="1703566"/>
                  <a:pt x="2349899" y="1702813"/>
                </a:cubicBezTo>
                <a:lnTo>
                  <a:pt x="2350149" y="1699673"/>
                </a:lnTo>
                <a:lnTo>
                  <a:pt x="2350401" y="1699045"/>
                </a:lnTo>
                <a:cubicBezTo>
                  <a:pt x="2350903" y="1697455"/>
                  <a:pt x="2350610" y="1696450"/>
                  <a:pt x="2349522" y="1696032"/>
                </a:cubicBezTo>
                <a:cubicBezTo>
                  <a:pt x="2348768" y="1695864"/>
                  <a:pt x="2348307" y="1695781"/>
                  <a:pt x="2348141" y="1695781"/>
                </a:cubicBezTo>
                <a:close/>
                <a:moveTo>
                  <a:pt x="580716" y="1690695"/>
                </a:moveTo>
                <a:cubicBezTo>
                  <a:pt x="579669" y="1690318"/>
                  <a:pt x="577807" y="1692683"/>
                  <a:pt x="575128" y="1697790"/>
                </a:cubicBezTo>
                <a:lnTo>
                  <a:pt x="565459" y="1713110"/>
                </a:lnTo>
                <a:lnTo>
                  <a:pt x="563324" y="1717882"/>
                </a:lnTo>
                <a:cubicBezTo>
                  <a:pt x="561901" y="1720644"/>
                  <a:pt x="561189" y="1722109"/>
                  <a:pt x="561189" y="1722277"/>
                </a:cubicBezTo>
                <a:lnTo>
                  <a:pt x="559682" y="1728179"/>
                </a:lnTo>
                <a:cubicBezTo>
                  <a:pt x="558594" y="1731109"/>
                  <a:pt x="558175" y="1733013"/>
                  <a:pt x="558427" y="1733892"/>
                </a:cubicBezTo>
                <a:cubicBezTo>
                  <a:pt x="558678" y="1734771"/>
                  <a:pt x="558992" y="1735294"/>
                  <a:pt x="559368" y="1735462"/>
                </a:cubicBezTo>
                <a:cubicBezTo>
                  <a:pt x="559745" y="1735629"/>
                  <a:pt x="560980" y="1734122"/>
                  <a:pt x="563073" y="1730941"/>
                </a:cubicBezTo>
                <a:lnTo>
                  <a:pt x="575630" y="1711728"/>
                </a:lnTo>
                <a:lnTo>
                  <a:pt x="582788" y="1702436"/>
                </a:lnTo>
                <a:cubicBezTo>
                  <a:pt x="584044" y="1700259"/>
                  <a:pt x="584671" y="1698250"/>
                  <a:pt x="584671" y="1696408"/>
                </a:cubicBezTo>
                <a:cubicBezTo>
                  <a:pt x="584588" y="1695153"/>
                  <a:pt x="584169" y="1693981"/>
                  <a:pt x="583416" y="1692892"/>
                </a:cubicBezTo>
                <a:cubicBezTo>
                  <a:pt x="582662" y="1691804"/>
                  <a:pt x="581762" y="1691072"/>
                  <a:pt x="580716" y="1690695"/>
                </a:cubicBezTo>
                <a:close/>
                <a:moveTo>
                  <a:pt x="1127922" y="1687179"/>
                </a:moveTo>
                <a:cubicBezTo>
                  <a:pt x="1127085" y="1687388"/>
                  <a:pt x="1126624" y="1687723"/>
                  <a:pt x="1126541" y="1688183"/>
                </a:cubicBezTo>
                <a:cubicBezTo>
                  <a:pt x="1126457" y="1688644"/>
                  <a:pt x="1126541" y="1689125"/>
                  <a:pt x="1126792" y="1689627"/>
                </a:cubicBezTo>
                <a:cubicBezTo>
                  <a:pt x="1127294" y="1691134"/>
                  <a:pt x="1127566" y="1693311"/>
                  <a:pt x="1127608" y="1696157"/>
                </a:cubicBezTo>
                <a:cubicBezTo>
                  <a:pt x="1127650" y="1699004"/>
                  <a:pt x="1127838" y="1701452"/>
                  <a:pt x="1128173" y="1703503"/>
                </a:cubicBezTo>
                <a:cubicBezTo>
                  <a:pt x="1128508" y="1705554"/>
                  <a:pt x="1129303" y="1706580"/>
                  <a:pt x="1130559" y="1706580"/>
                </a:cubicBezTo>
                <a:cubicBezTo>
                  <a:pt x="1130810" y="1706664"/>
                  <a:pt x="1131250" y="1706601"/>
                  <a:pt x="1131878" y="1706392"/>
                </a:cubicBezTo>
                <a:cubicBezTo>
                  <a:pt x="1132505" y="1706182"/>
                  <a:pt x="1133740" y="1705136"/>
                  <a:pt x="1135582" y="1703252"/>
                </a:cubicBezTo>
                <a:cubicBezTo>
                  <a:pt x="1137424" y="1701369"/>
                  <a:pt x="1139475" y="1699820"/>
                  <a:pt x="1141735" y="1698606"/>
                </a:cubicBezTo>
                <a:cubicBezTo>
                  <a:pt x="1143995" y="1697392"/>
                  <a:pt x="1145126" y="1696157"/>
                  <a:pt x="1145126" y="1694902"/>
                </a:cubicBezTo>
                <a:cubicBezTo>
                  <a:pt x="1145042" y="1694399"/>
                  <a:pt x="1144812" y="1693939"/>
                  <a:pt x="1144435" y="1693520"/>
                </a:cubicBezTo>
                <a:cubicBezTo>
                  <a:pt x="1144058" y="1693102"/>
                  <a:pt x="1142677" y="1692871"/>
                  <a:pt x="1140291" y="1692830"/>
                </a:cubicBezTo>
                <a:cubicBezTo>
                  <a:pt x="1137905" y="1692788"/>
                  <a:pt x="1135456" y="1691783"/>
                  <a:pt x="1132945" y="1689816"/>
                </a:cubicBezTo>
                <a:cubicBezTo>
                  <a:pt x="1130433" y="1687848"/>
                  <a:pt x="1128759" y="1686969"/>
                  <a:pt x="1127922" y="1687179"/>
                </a:cubicBezTo>
                <a:close/>
                <a:moveTo>
                  <a:pt x="2444895" y="1680900"/>
                </a:moveTo>
                <a:cubicBezTo>
                  <a:pt x="2444183" y="1680858"/>
                  <a:pt x="2443074" y="1682219"/>
                  <a:pt x="2441567" y="1684981"/>
                </a:cubicBezTo>
                <a:cubicBezTo>
                  <a:pt x="2440060" y="1687744"/>
                  <a:pt x="2439244" y="1689774"/>
                  <a:pt x="2439119" y="1691072"/>
                </a:cubicBezTo>
                <a:cubicBezTo>
                  <a:pt x="2438993" y="1692369"/>
                  <a:pt x="2438972" y="1693102"/>
                  <a:pt x="2439056" y="1693269"/>
                </a:cubicBezTo>
                <a:cubicBezTo>
                  <a:pt x="2439307" y="1695111"/>
                  <a:pt x="2441777" y="1696660"/>
                  <a:pt x="2446465" y="1697915"/>
                </a:cubicBezTo>
                <a:cubicBezTo>
                  <a:pt x="2451153" y="1699171"/>
                  <a:pt x="2454711" y="1699715"/>
                  <a:pt x="2457139" y="1699548"/>
                </a:cubicBezTo>
                <a:lnTo>
                  <a:pt x="2461157" y="1698794"/>
                </a:lnTo>
                <a:cubicBezTo>
                  <a:pt x="2462496" y="1698627"/>
                  <a:pt x="2464003" y="1698522"/>
                  <a:pt x="2465677" y="1698480"/>
                </a:cubicBezTo>
                <a:cubicBezTo>
                  <a:pt x="2467352" y="1698439"/>
                  <a:pt x="2468461" y="1697685"/>
                  <a:pt x="2469005" y="1696220"/>
                </a:cubicBezTo>
                <a:cubicBezTo>
                  <a:pt x="2469549" y="1694755"/>
                  <a:pt x="2467101" y="1692432"/>
                  <a:pt x="2461659" y="1689251"/>
                </a:cubicBezTo>
                <a:lnTo>
                  <a:pt x="2450734" y="1682846"/>
                </a:lnTo>
                <a:cubicBezTo>
                  <a:pt x="2449311" y="1682344"/>
                  <a:pt x="2448160" y="1681905"/>
                  <a:pt x="2447281" y="1681528"/>
                </a:cubicBezTo>
                <a:cubicBezTo>
                  <a:pt x="2446402" y="1681151"/>
                  <a:pt x="2445607" y="1680942"/>
                  <a:pt x="2444895" y="1680900"/>
                </a:cubicBezTo>
                <a:close/>
                <a:moveTo>
                  <a:pt x="2413439" y="1679330"/>
                </a:moveTo>
                <a:lnTo>
                  <a:pt x="2408416" y="1686488"/>
                </a:lnTo>
                <a:lnTo>
                  <a:pt x="2406155" y="1689125"/>
                </a:lnTo>
                <a:lnTo>
                  <a:pt x="2404774" y="1692264"/>
                </a:lnTo>
                <a:cubicBezTo>
                  <a:pt x="2404607" y="1692599"/>
                  <a:pt x="2403728" y="1693562"/>
                  <a:pt x="2402137" y="1695153"/>
                </a:cubicBezTo>
                <a:lnTo>
                  <a:pt x="2398872" y="1698920"/>
                </a:lnTo>
                <a:lnTo>
                  <a:pt x="2393473" y="1703692"/>
                </a:lnTo>
                <a:lnTo>
                  <a:pt x="2392719" y="1704822"/>
                </a:lnTo>
                <a:cubicBezTo>
                  <a:pt x="2395063" y="1705659"/>
                  <a:pt x="2397093" y="1705701"/>
                  <a:pt x="2398809" y="1704947"/>
                </a:cubicBezTo>
                <a:cubicBezTo>
                  <a:pt x="2400525" y="1704194"/>
                  <a:pt x="2403414" y="1701996"/>
                  <a:pt x="2407474" y="1698355"/>
                </a:cubicBezTo>
                <a:cubicBezTo>
                  <a:pt x="2411534" y="1694713"/>
                  <a:pt x="2414715" y="1691427"/>
                  <a:pt x="2417017" y="1688497"/>
                </a:cubicBezTo>
                <a:cubicBezTo>
                  <a:pt x="2419320" y="1685567"/>
                  <a:pt x="2420387" y="1683642"/>
                  <a:pt x="2420220" y="1682721"/>
                </a:cubicBezTo>
                <a:cubicBezTo>
                  <a:pt x="2419969" y="1681633"/>
                  <a:pt x="2418817" y="1680795"/>
                  <a:pt x="2416767" y="1680209"/>
                </a:cubicBezTo>
                <a:cubicBezTo>
                  <a:pt x="2414715" y="1679623"/>
                  <a:pt x="2413606" y="1679330"/>
                  <a:pt x="2413439" y="1679330"/>
                </a:cubicBezTo>
                <a:close/>
                <a:moveTo>
                  <a:pt x="1638379" y="1674810"/>
                </a:moveTo>
                <a:lnTo>
                  <a:pt x="1658722" y="1680837"/>
                </a:lnTo>
                <a:cubicBezTo>
                  <a:pt x="1661066" y="1681591"/>
                  <a:pt x="1663661" y="1682093"/>
                  <a:pt x="1666508" y="1682344"/>
                </a:cubicBezTo>
                <a:cubicBezTo>
                  <a:pt x="1669354" y="1682595"/>
                  <a:pt x="1670924" y="1682784"/>
                  <a:pt x="1671217" y="1682909"/>
                </a:cubicBezTo>
                <a:cubicBezTo>
                  <a:pt x="1671510" y="1683035"/>
                  <a:pt x="1673540" y="1684479"/>
                  <a:pt x="1677307" y="1687242"/>
                </a:cubicBezTo>
                <a:lnTo>
                  <a:pt x="1683586" y="1691762"/>
                </a:lnTo>
                <a:cubicBezTo>
                  <a:pt x="1684758" y="1693018"/>
                  <a:pt x="1686223" y="1695362"/>
                  <a:pt x="1687981" y="1698794"/>
                </a:cubicBezTo>
                <a:cubicBezTo>
                  <a:pt x="1689739" y="1702227"/>
                  <a:pt x="1690701" y="1705157"/>
                  <a:pt x="1690869" y="1707584"/>
                </a:cubicBezTo>
                <a:lnTo>
                  <a:pt x="1690492" y="1713863"/>
                </a:lnTo>
                <a:lnTo>
                  <a:pt x="1690492" y="1716500"/>
                </a:lnTo>
                <a:cubicBezTo>
                  <a:pt x="1690241" y="1719347"/>
                  <a:pt x="1689111" y="1720644"/>
                  <a:pt x="1687102" y="1720393"/>
                </a:cubicBezTo>
                <a:cubicBezTo>
                  <a:pt x="1686599" y="1720393"/>
                  <a:pt x="1685699" y="1719786"/>
                  <a:pt x="1684402" y="1718572"/>
                </a:cubicBezTo>
                <a:cubicBezTo>
                  <a:pt x="1683104" y="1717358"/>
                  <a:pt x="1681765" y="1716647"/>
                  <a:pt x="1680383" y="1716437"/>
                </a:cubicBezTo>
                <a:cubicBezTo>
                  <a:pt x="1679002" y="1716228"/>
                  <a:pt x="1678228" y="1716082"/>
                  <a:pt x="1678060" y="1715998"/>
                </a:cubicBezTo>
                <a:lnTo>
                  <a:pt x="1675047" y="1713361"/>
                </a:lnTo>
                <a:lnTo>
                  <a:pt x="1669396" y="1710724"/>
                </a:lnTo>
                <a:lnTo>
                  <a:pt x="1667261" y="1708589"/>
                </a:lnTo>
                <a:lnTo>
                  <a:pt x="1664624" y="1707208"/>
                </a:lnTo>
                <a:lnTo>
                  <a:pt x="1662991" y="1704571"/>
                </a:lnTo>
                <a:lnTo>
                  <a:pt x="1657090" y="1699673"/>
                </a:lnTo>
                <a:cubicBezTo>
                  <a:pt x="1656922" y="1699506"/>
                  <a:pt x="1656483" y="1698794"/>
                  <a:pt x="1655771" y="1697539"/>
                </a:cubicBezTo>
                <a:cubicBezTo>
                  <a:pt x="1655059" y="1696283"/>
                  <a:pt x="1653532" y="1694211"/>
                  <a:pt x="1651188" y="1691323"/>
                </a:cubicBezTo>
                <a:cubicBezTo>
                  <a:pt x="1648843" y="1688434"/>
                  <a:pt x="1647337" y="1686697"/>
                  <a:pt x="1646667" y="1686111"/>
                </a:cubicBezTo>
                <a:lnTo>
                  <a:pt x="1641393" y="1682972"/>
                </a:lnTo>
                <a:lnTo>
                  <a:pt x="1638003" y="1678577"/>
                </a:lnTo>
                <a:lnTo>
                  <a:pt x="1636119" y="1677447"/>
                </a:lnTo>
                <a:cubicBezTo>
                  <a:pt x="1635365" y="1676944"/>
                  <a:pt x="1635030" y="1676233"/>
                  <a:pt x="1635114" y="1675312"/>
                </a:cubicBezTo>
                <a:cubicBezTo>
                  <a:pt x="1635198" y="1674391"/>
                  <a:pt x="1636286" y="1674224"/>
                  <a:pt x="1638379" y="1674810"/>
                </a:cubicBezTo>
                <a:close/>
                <a:moveTo>
                  <a:pt x="862315" y="1672298"/>
                </a:moveTo>
                <a:cubicBezTo>
                  <a:pt x="862231" y="1672382"/>
                  <a:pt x="862336" y="1672528"/>
                  <a:pt x="862629" y="1672738"/>
                </a:cubicBezTo>
                <a:cubicBezTo>
                  <a:pt x="862775" y="1672842"/>
                  <a:pt x="862509" y="1673251"/>
                  <a:pt x="861828" y="1673962"/>
                </a:cubicBezTo>
                <a:lnTo>
                  <a:pt x="861280" y="1674471"/>
                </a:lnTo>
                <a:close/>
                <a:moveTo>
                  <a:pt x="2396863" y="1668657"/>
                </a:moveTo>
                <a:cubicBezTo>
                  <a:pt x="2395607" y="1668071"/>
                  <a:pt x="2392049" y="1669284"/>
                  <a:pt x="2386189" y="1672298"/>
                </a:cubicBezTo>
                <a:cubicBezTo>
                  <a:pt x="2385101" y="1672884"/>
                  <a:pt x="2384096" y="1673219"/>
                  <a:pt x="2383175" y="1673303"/>
                </a:cubicBezTo>
                <a:lnTo>
                  <a:pt x="2377148" y="1674056"/>
                </a:lnTo>
                <a:cubicBezTo>
                  <a:pt x="2376729" y="1674307"/>
                  <a:pt x="2376395" y="1674559"/>
                  <a:pt x="2376143" y="1674810"/>
                </a:cubicBezTo>
                <a:lnTo>
                  <a:pt x="2374762" y="1676442"/>
                </a:lnTo>
                <a:cubicBezTo>
                  <a:pt x="2374427" y="1676693"/>
                  <a:pt x="2374092" y="1676651"/>
                  <a:pt x="2373757" y="1676317"/>
                </a:cubicBezTo>
                <a:lnTo>
                  <a:pt x="2373883" y="1671419"/>
                </a:lnTo>
                <a:cubicBezTo>
                  <a:pt x="2373297" y="1669075"/>
                  <a:pt x="2372292" y="1669054"/>
                  <a:pt x="2370869" y="1671356"/>
                </a:cubicBezTo>
                <a:cubicBezTo>
                  <a:pt x="2369446" y="1673659"/>
                  <a:pt x="2368483" y="1675375"/>
                  <a:pt x="2367981" y="1676505"/>
                </a:cubicBezTo>
                <a:cubicBezTo>
                  <a:pt x="2367479" y="1677635"/>
                  <a:pt x="2367186" y="1679665"/>
                  <a:pt x="2367102" y="1682595"/>
                </a:cubicBezTo>
                <a:lnTo>
                  <a:pt x="2366600" y="1697413"/>
                </a:lnTo>
                <a:lnTo>
                  <a:pt x="2366725" y="1708840"/>
                </a:lnTo>
                <a:lnTo>
                  <a:pt x="2366600" y="1710975"/>
                </a:lnTo>
                <a:lnTo>
                  <a:pt x="2366977" y="1720393"/>
                </a:lnTo>
                <a:cubicBezTo>
                  <a:pt x="2366809" y="1721314"/>
                  <a:pt x="2366767" y="1721858"/>
                  <a:pt x="2366851" y="1722025"/>
                </a:cubicBezTo>
                <a:cubicBezTo>
                  <a:pt x="2366851" y="1722946"/>
                  <a:pt x="2367604" y="1723595"/>
                  <a:pt x="2369111" y="1723972"/>
                </a:cubicBezTo>
                <a:cubicBezTo>
                  <a:pt x="2370618" y="1724349"/>
                  <a:pt x="2373967" y="1722444"/>
                  <a:pt x="2379157" y="1718258"/>
                </a:cubicBezTo>
                <a:cubicBezTo>
                  <a:pt x="2380245" y="1717337"/>
                  <a:pt x="2381396" y="1716626"/>
                  <a:pt x="2382610" y="1716123"/>
                </a:cubicBezTo>
                <a:cubicBezTo>
                  <a:pt x="2383824" y="1715621"/>
                  <a:pt x="2384661" y="1715161"/>
                  <a:pt x="2385122" y="1714742"/>
                </a:cubicBezTo>
                <a:cubicBezTo>
                  <a:pt x="2385582" y="1714324"/>
                  <a:pt x="2385813" y="1713738"/>
                  <a:pt x="2385813" y="1712984"/>
                </a:cubicBezTo>
                <a:cubicBezTo>
                  <a:pt x="2385729" y="1711980"/>
                  <a:pt x="2385226" y="1711268"/>
                  <a:pt x="2384305" y="1710849"/>
                </a:cubicBezTo>
                <a:lnTo>
                  <a:pt x="2381166" y="1710724"/>
                </a:lnTo>
                <a:cubicBezTo>
                  <a:pt x="2380078" y="1710473"/>
                  <a:pt x="2379408" y="1709719"/>
                  <a:pt x="2379157" y="1708463"/>
                </a:cubicBezTo>
                <a:cubicBezTo>
                  <a:pt x="2379073" y="1708463"/>
                  <a:pt x="2379094" y="1707898"/>
                  <a:pt x="2379220" y="1706768"/>
                </a:cubicBezTo>
                <a:cubicBezTo>
                  <a:pt x="2379345" y="1705638"/>
                  <a:pt x="2379031" y="1703441"/>
                  <a:pt x="2378278" y="1700176"/>
                </a:cubicBezTo>
                <a:lnTo>
                  <a:pt x="2377273" y="1694776"/>
                </a:lnTo>
                <a:cubicBezTo>
                  <a:pt x="2376938" y="1693688"/>
                  <a:pt x="2376813" y="1692850"/>
                  <a:pt x="2376897" y="1692264"/>
                </a:cubicBezTo>
                <a:cubicBezTo>
                  <a:pt x="2376981" y="1691678"/>
                  <a:pt x="2377231" y="1691302"/>
                  <a:pt x="2377650" y="1691134"/>
                </a:cubicBezTo>
                <a:cubicBezTo>
                  <a:pt x="2378069" y="1690967"/>
                  <a:pt x="2379136" y="1691218"/>
                  <a:pt x="2380852" y="1691888"/>
                </a:cubicBezTo>
                <a:cubicBezTo>
                  <a:pt x="2382569" y="1692557"/>
                  <a:pt x="2383594" y="1692892"/>
                  <a:pt x="2383929" y="1692892"/>
                </a:cubicBezTo>
                <a:cubicBezTo>
                  <a:pt x="2384515" y="1692976"/>
                  <a:pt x="2385415" y="1692662"/>
                  <a:pt x="2386629" y="1691951"/>
                </a:cubicBezTo>
                <a:cubicBezTo>
                  <a:pt x="2387843" y="1691239"/>
                  <a:pt x="2389475" y="1688707"/>
                  <a:pt x="2391526" y="1684353"/>
                </a:cubicBezTo>
                <a:cubicBezTo>
                  <a:pt x="2393577" y="1680000"/>
                  <a:pt x="2395377" y="1676944"/>
                  <a:pt x="2396926" y="1675186"/>
                </a:cubicBezTo>
                <a:cubicBezTo>
                  <a:pt x="2398474" y="1673428"/>
                  <a:pt x="2399165" y="1672047"/>
                  <a:pt x="2398998" y="1671043"/>
                </a:cubicBezTo>
                <a:cubicBezTo>
                  <a:pt x="2398830" y="1670038"/>
                  <a:pt x="2398119" y="1669243"/>
                  <a:pt x="2396863" y="1668657"/>
                </a:cubicBezTo>
                <a:close/>
                <a:moveTo>
                  <a:pt x="3422837" y="1661624"/>
                </a:moveTo>
                <a:cubicBezTo>
                  <a:pt x="3421665" y="1661624"/>
                  <a:pt x="3420410" y="1661938"/>
                  <a:pt x="3419070" y="1662566"/>
                </a:cubicBezTo>
                <a:cubicBezTo>
                  <a:pt x="3417731" y="1663194"/>
                  <a:pt x="3415680" y="1665266"/>
                  <a:pt x="3412917" y="1668782"/>
                </a:cubicBezTo>
                <a:lnTo>
                  <a:pt x="3406764" y="1673680"/>
                </a:lnTo>
                <a:cubicBezTo>
                  <a:pt x="3404336" y="1675689"/>
                  <a:pt x="3402955" y="1676777"/>
                  <a:pt x="3402620" y="1676944"/>
                </a:cubicBezTo>
                <a:lnTo>
                  <a:pt x="3398351" y="1678954"/>
                </a:lnTo>
                <a:cubicBezTo>
                  <a:pt x="3397681" y="1679456"/>
                  <a:pt x="3396823" y="1680335"/>
                  <a:pt x="3395777" y="1681591"/>
                </a:cubicBezTo>
                <a:cubicBezTo>
                  <a:pt x="3394730" y="1682846"/>
                  <a:pt x="3394207" y="1683893"/>
                  <a:pt x="3394207" y="1684730"/>
                </a:cubicBezTo>
                <a:lnTo>
                  <a:pt x="3395086" y="1689251"/>
                </a:lnTo>
                <a:cubicBezTo>
                  <a:pt x="3395086" y="1691427"/>
                  <a:pt x="3395211" y="1692641"/>
                  <a:pt x="3395463" y="1692892"/>
                </a:cubicBezTo>
                <a:cubicBezTo>
                  <a:pt x="3395714" y="1693143"/>
                  <a:pt x="3396258" y="1693269"/>
                  <a:pt x="3397095" y="1693269"/>
                </a:cubicBezTo>
                <a:cubicBezTo>
                  <a:pt x="3397597" y="1693353"/>
                  <a:pt x="3399795" y="1692746"/>
                  <a:pt x="3403687" y="1691448"/>
                </a:cubicBezTo>
                <a:cubicBezTo>
                  <a:pt x="3407580" y="1690151"/>
                  <a:pt x="3410155" y="1689418"/>
                  <a:pt x="3411410" y="1689251"/>
                </a:cubicBezTo>
                <a:lnTo>
                  <a:pt x="3414047" y="1689251"/>
                </a:lnTo>
                <a:lnTo>
                  <a:pt x="3417312" y="1687744"/>
                </a:lnTo>
                <a:lnTo>
                  <a:pt x="3419824" y="1687367"/>
                </a:lnTo>
                <a:lnTo>
                  <a:pt x="3422335" y="1686111"/>
                </a:lnTo>
                <a:lnTo>
                  <a:pt x="3426730" y="1685358"/>
                </a:lnTo>
                <a:cubicBezTo>
                  <a:pt x="3427819" y="1684604"/>
                  <a:pt x="3428405" y="1684270"/>
                  <a:pt x="3428489" y="1684353"/>
                </a:cubicBezTo>
                <a:cubicBezTo>
                  <a:pt x="3427651" y="1683432"/>
                  <a:pt x="3427191" y="1682679"/>
                  <a:pt x="3427107" y="1682093"/>
                </a:cubicBezTo>
                <a:lnTo>
                  <a:pt x="3427358" y="1678703"/>
                </a:lnTo>
                <a:cubicBezTo>
                  <a:pt x="3427358" y="1678535"/>
                  <a:pt x="3427316" y="1677740"/>
                  <a:pt x="3427233" y="1676317"/>
                </a:cubicBezTo>
                <a:lnTo>
                  <a:pt x="3427358" y="1665768"/>
                </a:lnTo>
                <a:cubicBezTo>
                  <a:pt x="3426856" y="1663090"/>
                  <a:pt x="3425349" y="1661708"/>
                  <a:pt x="3422837" y="1661624"/>
                </a:cubicBezTo>
                <a:close/>
                <a:moveTo>
                  <a:pt x="2127131" y="1659615"/>
                </a:moveTo>
                <a:lnTo>
                  <a:pt x="2113569" y="1667150"/>
                </a:lnTo>
                <a:cubicBezTo>
                  <a:pt x="2110387" y="1668908"/>
                  <a:pt x="2108587" y="1670017"/>
                  <a:pt x="2108169" y="1670477"/>
                </a:cubicBezTo>
                <a:cubicBezTo>
                  <a:pt x="2107751" y="1670938"/>
                  <a:pt x="2107583" y="1671670"/>
                  <a:pt x="2107667" y="1672675"/>
                </a:cubicBezTo>
                <a:cubicBezTo>
                  <a:pt x="2107667" y="1673931"/>
                  <a:pt x="2108295" y="1675186"/>
                  <a:pt x="2109550" y="1676442"/>
                </a:cubicBezTo>
                <a:lnTo>
                  <a:pt x="2114322" y="1680837"/>
                </a:lnTo>
                <a:cubicBezTo>
                  <a:pt x="2115327" y="1682009"/>
                  <a:pt x="2116122" y="1683181"/>
                  <a:pt x="2116708" y="1684353"/>
                </a:cubicBezTo>
                <a:lnTo>
                  <a:pt x="2117838" y="1687618"/>
                </a:lnTo>
                <a:lnTo>
                  <a:pt x="2118717" y="1689879"/>
                </a:lnTo>
                <a:cubicBezTo>
                  <a:pt x="2118968" y="1690799"/>
                  <a:pt x="2119073" y="1692181"/>
                  <a:pt x="2119031" y="1694023"/>
                </a:cubicBezTo>
                <a:cubicBezTo>
                  <a:pt x="2118989" y="1695864"/>
                  <a:pt x="2119010" y="1697434"/>
                  <a:pt x="2119094" y="1698732"/>
                </a:cubicBezTo>
                <a:cubicBezTo>
                  <a:pt x="2119177" y="1700029"/>
                  <a:pt x="2119219" y="1700720"/>
                  <a:pt x="2119219" y="1700803"/>
                </a:cubicBezTo>
                <a:lnTo>
                  <a:pt x="2118466" y="1705073"/>
                </a:lnTo>
                <a:cubicBezTo>
                  <a:pt x="2118717" y="1705910"/>
                  <a:pt x="2119177" y="1706329"/>
                  <a:pt x="2119847" y="1706329"/>
                </a:cubicBezTo>
                <a:cubicBezTo>
                  <a:pt x="2120182" y="1706412"/>
                  <a:pt x="2121752" y="1705345"/>
                  <a:pt x="2124556" y="1703127"/>
                </a:cubicBezTo>
                <a:cubicBezTo>
                  <a:pt x="2127361" y="1700908"/>
                  <a:pt x="2128826" y="1699652"/>
                  <a:pt x="2128951" y="1699359"/>
                </a:cubicBezTo>
                <a:cubicBezTo>
                  <a:pt x="2129077" y="1699066"/>
                  <a:pt x="2129265" y="1698501"/>
                  <a:pt x="2129517" y="1697664"/>
                </a:cubicBezTo>
                <a:lnTo>
                  <a:pt x="2129517" y="1681340"/>
                </a:lnTo>
                <a:cubicBezTo>
                  <a:pt x="2130019" y="1669536"/>
                  <a:pt x="2129831" y="1663048"/>
                  <a:pt x="2128951" y="1661876"/>
                </a:cubicBezTo>
                <a:cubicBezTo>
                  <a:pt x="2128073" y="1660704"/>
                  <a:pt x="2127465" y="1659950"/>
                  <a:pt x="2127131" y="1659615"/>
                </a:cubicBezTo>
                <a:close/>
                <a:moveTo>
                  <a:pt x="3698033" y="1655660"/>
                </a:moveTo>
                <a:cubicBezTo>
                  <a:pt x="3697321" y="1655367"/>
                  <a:pt x="3695500" y="1656518"/>
                  <a:pt x="3692570" y="1659113"/>
                </a:cubicBezTo>
                <a:lnTo>
                  <a:pt x="3680515" y="1663759"/>
                </a:lnTo>
                <a:lnTo>
                  <a:pt x="3670092" y="1669536"/>
                </a:lnTo>
                <a:lnTo>
                  <a:pt x="3664693" y="1671796"/>
                </a:lnTo>
                <a:lnTo>
                  <a:pt x="3660925" y="1674433"/>
                </a:lnTo>
                <a:lnTo>
                  <a:pt x="3649749" y="1680335"/>
                </a:lnTo>
                <a:cubicBezTo>
                  <a:pt x="3648661" y="1681926"/>
                  <a:pt x="3648033" y="1682763"/>
                  <a:pt x="3647866" y="1682846"/>
                </a:cubicBezTo>
                <a:lnTo>
                  <a:pt x="3645605" y="1684102"/>
                </a:lnTo>
                <a:lnTo>
                  <a:pt x="3644852" y="1688748"/>
                </a:lnTo>
                <a:lnTo>
                  <a:pt x="3643722" y="1691009"/>
                </a:lnTo>
                <a:lnTo>
                  <a:pt x="3643219" y="1693520"/>
                </a:lnTo>
                <a:lnTo>
                  <a:pt x="3641838" y="1697287"/>
                </a:lnTo>
                <a:cubicBezTo>
                  <a:pt x="3641755" y="1697455"/>
                  <a:pt x="3641733" y="1697790"/>
                  <a:pt x="3641775" y="1698292"/>
                </a:cubicBezTo>
                <a:cubicBezTo>
                  <a:pt x="3641817" y="1698794"/>
                  <a:pt x="3642005" y="1699129"/>
                  <a:pt x="3642341" y="1699297"/>
                </a:cubicBezTo>
                <a:lnTo>
                  <a:pt x="3643722" y="1700176"/>
                </a:lnTo>
                <a:lnTo>
                  <a:pt x="3659042" y="1695278"/>
                </a:lnTo>
                <a:cubicBezTo>
                  <a:pt x="3665990" y="1693102"/>
                  <a:pt x="3670218" y="1691553"/>
                  <a:pt x="3671725" y="1690632"/>
                </a:cubicBezTo>
                <a:lnTo>
                  <a:pt x="3678129" y="1686488"/>
                </a:lnTo>
                <a:lnTo>
                  <a:pt x="3680641" y="1685232"/>
                </a:lnTo>
                <a:cubicBezTo>
                  <a:pt x="3683487" y="1683642"/>
                  <a:pt x="3686312" y="1680293"/>
                  <a:pt x="3689117" y="1675186"/>
                </a:cubicBezTo>
                <a:cubicBezTo>
                  <a:pt x="3691921" y="1670080"/>
                  <a:pt x="3694475" y="1666292"/>
                  <a:pt x="3696777" y="1663822"/>
                </a:cubicBezTo>
                <a:cubicBezTo>
                  <a:pt x="3699079" y="1661352"/>
                  <a:pt x="3700041" y="1659448"/>
                  <a:pt x="3699665" y="1658108"/>
                </a:cubicBezTo>
                <a:cubicBezTo>
                  <a:pt x="3699288" y="1656769"/>
                  <a:pt x="3698744" y="1655953"/>
                  <a:pt x="3698033" y="1655660"/>
                </a:cubicBezTo>
                <a:close/>
                <a:moveTo>
                  <a:pt x="1147386" y="1654341"/>
                </a:moveTo>
                <a:cubicBezTo>
                  <a:pt x="1146465" y="1654257"/>
                  <a:pt x="1144707" y="1654550"/>
                  <a:pt x="1142112" y="1655220"/>
                </a:cubicBezTo>
                <a:lnTo>
                  <a:pt x="1135331" y="1659490"/>
                </a:lnTo>
                <a:lnTo>
                  <a:pt x="1129931" y="1661624"/>
                </a:lnTo>
                <a:cubicBezTo>
                  <a:pt x="1128508" y="1662294"/>
                  <a:pt x="1127441" y="1663131"/>
                  <a:pt x="1126729" y="1664136"/>
                </a:cubicBezTo>
                <a:cubicBezTo>
                  <a:pt x="1126017" y="1665141"/>
                  <a:pt x="1125704" y="1667317"/>
                  <a:pt x="1125787" y="1670666"/>
                </a:cubicBezTo>
                <a:lnTo>
                  <a:pt x="1125787" y="1674559"/>
                </a:lnTo>
                <a:cubicBezTo>
                  <a:pt x="1126122" y="1676065"/>
                  <a:pt x="1126666" y="1676861"/>
                  <a:pt x="1127420" y="1676944"/>
                </a:cubicBezTo>
                <a:cubicBezTo>
                  <a:pt x="1128173" y="1677028"/>
                  <a:pt x="1129178" y="1676777"/>
                  <a:pt x="1130433" y="1676191"/>
                </a:cubicBezTo>
                <a:cubicBezTo>
                  <a:pt x="1131689" y="1675605"/>
                  <a:pt x="1134703" y="1675061"/>
                  <a:pt x="1139475" y="1674559"/>
                </a:cubicBezTo>
                <a:cubicBezTo>
                  <a:pt x="1144247" y="1674056"/>
                  <a:pt x="1147344" y="1671796"/>
                  <a:pt x="1148767" y="1667778"/>
                </a:cubicBezTo>
                <a:lnTo>
                  <a:pt x="1149018" y="1659364"/>
                </a:lnTo>
                <a:cubicBezTo>
                  <a:pt x="1149353" y="1657271"/>
                  <a:pt x="1149374" y="1655953"/>
                  <a:pt x="1149081" y="1655409"/>
                </a:cubicBezTo>
                <a:cubicBezTo>
                  <a:pt x="1148788" y="1654864"/>
                  <a:pt x="1148223" y="1654509"/>
                  <a:pt x="1147386" y="1654341"/>
                </a:cubicBezTo>
                <a:close/>
                <a:moveTo>
                  <a:pt x="1446503" y="1647058"/>
                </a:moveTo>
                <a:cubicBezTo>
                  <a:pt x="1447423" y="1647142"/>
                  <a:pt x="1448302" y="1647309"/>
                  <a:pt x="1449140" y="1647560"/>
                </a:cubicBezTo>
                <a:lnTo>
                  <a:pt x="1457930" y="1654341"/>
                </a:lnTo>
                <a:cubicBezTo>
                  <a:pt x="1459018" y="1655095"/>
                  <a:pt x="1459709" y="1655618"/>
                  <a:pt x="1460002" y="1655911"/>
                </a:cubicBezTo>
                <a:cubicBezTo>
                  <a:pt x="1460295" y="1656204"/>
                  <a:pt x="1460964" y="1657501"/>
                  <a:pt x="1462011" y="1659804"/>
                </a:cubicBezTo>
                <a:cubicBezTo>
                  <a:pt x="1463058" y="1662106"/>
                  <a:pt x="1463539" y="1663759"/>
                  <a:pt x="1463455" y="1664764"/>
                </a:cubicBezTo>
                <a:cubicBezTo>
                  <a:pt x="1463288" y="1665517"/>
                  <a:pt x="1462702" y="1666773"/>
                  <a:pt x="1461697" y="1668531"/>
                </a:cubicBezTo>
                <a:cubicBezTo>
                  <a:pt x="1460693" y="1670289"/>
                  <a:pt x="1460002" y="1671252"/>
                  <a:pt x="1459625" y="1671419"/>
                </a:cubicBezTo>
                <a:cubicBezTo>
                  <a:pt x="1459248" y="1671587"/>
                  <a:pt x="1458453" y="1671733"/>
                  <a:pt x="1457239" y="1671859"/>
                </a:cubicBezTo>
                <a:cubicBezTo>
                  <a:pt x="1456025" y="1671984"/>
                  <a:pt x="1454790" y="1672235"/>
                  <a:pt x="1453535" y="1672612"/>
                </a:cubicBezTo>
                <a:cubicBezTo>
                  <a:pt x="1452279" y="1672989"/>
                  <a:pt x="1449726" y="1671796"/>
                  <a:pt x="1445875" y="1669033"/>
                </a:cubicBezTo>
                <a:cubicBezTo>
                  <a:pt x="1444703" y="1668280"/>
                  <a:pt x="1444033" y="1667778"/>
                  <a:pt x="1443866" y="1667526"/>
                </a:cubicBezTo>
                <a:lnTo>
                  <a:pt x="1441856" y="1664638"/>
                </a:lnTo>
                <a:lnTo>
                  <a:pt x="1437964" y="1661122"/>
                </a:lnTo>
                <a:cubicBezTo>
                  <a:pt x="1437880" y="1661122"/>
                  <a:pt x="1437545" y="1660285"/>
                  <a:pt x="1436959" y="1658611"/>
                </a:cubicBezTo>
                <a:lnTo>
                  <a:pt x="1432187" y="1651327"/>
                </a:lnTo>
                <a:cubicBezTo>
                  <a:pt x="1432020" y="1651076"/>
                  <a:pt x="1431936" y="1650909"/>
                  <a:pt x="1431936" y="1650825"/>
                </a:cubicBezTo>
                <a:cubicBezTo>
                  <a:pt x="1431852" y="1650658"/>
                  <a:pt x="1432020" y="1650365"/>
                  <a:pt x="1432438" y="1649946"/>
                </a:cubicBezTo>
                <a:lnTo>
                  <a:pt x="1437336" y="1650323"/>
                </a:lnTo>
                <a:lnTo>
                  <a:pt x="1443614" y="1647309"/>
                </a:lnTo>
                <a:cubicBezTo>
                  <a:pt x="1444284" y="1647142"/>
                  <a:pt x="1445247" y="1647058"/>
                  <a:pt x="1446503" y="1647058"/>
                </a:cubicBezTo>
                <a:close/>
                <a:moveTo>
                  <a:pt x="1186816" y="1643667"/>
                </a:moveTo>
                <a:cubicBezTo>
                  <a:pt x="1186314" y="1643667"/>
                  <a:pt x="1185853" y="1643709"/>
                  <a:pt x="1185435" y="1643793"/>
                </a:cubicBezTo>
                <a:lnTo>
                  <a:pt x="1181919" y="1644546"/>
                </a:lnTo>
                <a:lnTo>
                  <a:pt x="1179282" y="1644421"/>
                </a:lnTo>
                <a:cubicBezTo>
                  <a:pt x="1178110" y="1644505"/>
                  <a:pt x="1176561" y="1645091"/>
                  <a:pt x="1174635" y="1646179"/>
                </a:cubicBezTo>
                <a:cubicBezTo>
                  <a:pt x="1172710" y="1647267"/>
                  <a:pt x="1171538" y="1648188"/>
                  <a:pt x="1171119" y="1648942"/>
                </a:cubicBezTo>
                <a:cubicBezTo>
                  <a:pt x="1170701" y="1649695"/>
                  <a:pt x="1170492" y="1650783"/>
                  <a:pt x="1170492" y="1652206"/>
                </a:cubicBezTo>
                <a:lnTo>
                  <a:pt x="1170492" y="1657104"/>
                </a:lnTo>
                <a:cubicBezTo>
                  <a:pt x="1170408" y="1657355"/>
                  <a:pt x="1170366" y="1657648"/>
                  <a:pt x="1170366" y="1657983"/>
                </a:cubicBezTo>
                <a:lnTo>
                  <a:pt x="1169864" y="1660620"/>
                </a:lnTo>
                <a:cubicBezTo>
                  <a:pt x="1169864" y="1660787"/>
                  <a:pt x="1170157" y="1661269"/>
                  <a:pt x="1170743" y="1662064"/>
                </a:cubicBezTo>
                <a:cubicBezTo>
                  <a:pt x="1171329" y="1662859"/>
                  <a:pt x="1173129" y="1663696"/>
                  <a:pt x="1176142" y="1664575"/>
                </a:cubicBezTo>
                <a:cubicBezTo>
                  <a:pt x="1179156" y="1665454"/>
                  <a:pt x="1181291" y="1666606"/>
                  <a:pt x="1182547" y="1668029"/>
                </a:cubicBezTo>
                <a:cubicBezTo>
                  <a:pt x="1183802" y="1669452"/>
                  <a:pt x="1184451" y="1671377"/>
                  <a:pt x="1184493" y="1673805"/>
                </a:cubicBezTo>
                <a:cubicBezTo>
                  <a:pt x="1184535" y="1676233"/>
                  <a:pt x="1184221" y="1677907"/>
                  <a:pt x="1183551" y="1678828"/>
                </a:cubicBezTo>
                <a:lnTo>
                  <a:pt x="1179031" y="1682093"/>
                </a:lnTo>
                <a:lnTo>
                  <a:pt x="1174384" y="1686865"/>
                </a:lnTo>
                <a:cubicBezTo>
                  <a:pt x="1171789" y="1689376"/>
                  <a:pt x="1170366" y="1690988"/>
                  <a:pt x="1170115" y="1691699"/>
                </a:cubicBezTo>
                <a:cubicBezTo>
                  <a:pt x="1169864" y="1692411"/>
                  <a:pt x="1169822" y="1693353"/>
                  <a:pt x="1169989" y="1694525"/>
                </a:cubicBezTo>
                <a:cubicBezTo>
                  <a:pt x="1170073" y="1695697"/>
                  <a:pt x="1170261" y="1696555"/>
                  <a:pt x="1170554" y="1697099"/>
                </a:cubicBezTo>
                <a:cubicBezTo>
                  <a:pt x="1170847" y="1697643"/>
                  <a:pt x="1172856" y="1698732"/>
                  <a:pt x="1176582" y="1700364"/>
                </a:cubicBezTo>
                <a:cubicBezTo>
                  <a:pt x="1180307" y="1701996"/>
                  <a:pt x="1182505" y="1702645"/>
                  <a:pt x="1183174" y="1702310"/>
                </a:cubicBezTo>
                <a:cubicBezTo>
                  <a:pt x="1184095" y="1701976"/>
                  <a:pt x="1184786" y="1701327"/>
                  <a:pt x="1185246" y="1700364"/>
                </a:cubicBezTo>
                <a:cubicBezTo>
                  <a:pt x="1185707" y="1699401"/>
                  <a:pt x="1186314" y="1697518"/>
                  <a:pt x="1187067" y="1694713"/>
                </a:cubicBezTo>
                <a:cubicBezTo>
                  <a:pt x="1187821" y="1691909"/>
                  <a:pt x="1189181" y="1688121"/>
                  <a:pt x="1191148" y="1683349"/>
                </a:cubicBezTo>
                <a:cubicBezTo>
                  <a:pt x="1193116" y="1678577"/>
                  <a:pt x="1194162" y="1674768"/>
                  <a:pt x="1194288" y="1671922"/>
                </a:cubicBezTo>
                <a:cubicBezTo>
                  <a:pt x="1194413" y="1669075"/>
                  <a:pt x="1194518" y="1667485"/>
                  <a:pt x="1194602" y="1667150"/>
                </a:cubicBezTo>
                <a:lnTo>
                  <a:pt x="1196109" y="1662127"/>
                </a:lnTo>
                <a:lnTo>
                  <a:pt x="1196360" y="1659364"/>
                </a:lnTo>
                <a:lnTo>
                  <a:pt x="1197113" y="1656350"/>
                </a:lnTo>
                <a:lnTo>
                  <a:pt x="1196485" y="1653337"/>
                </a:lnTo>
                <a:lnTo>
                  <a:pt x="1196360" y="1651453"/>
                </a:lnTo>
                <a:cubicBezTo>
                  <a:pt x="1196192" y="1650700"/>
                  <a:pt x="1195188" y="1649235"/>
                  <a:pt x="1193346" y="1647058"/>
                </a:cubicBezTo>
                <a:cubicBezTo>
                  <a:pt x="1191504" y="1644881"/>
                  <a:pt x="1189328" y="1643751"/>
                  <a:pt x="1186816" y="1643667"/>
                </a:cubicBezTo>
                <a:close/>
                <a:moveTo>
                  <a:pt x="842914" y="1643479"/>
                </a:moveTo>
                <a:cubicBezTo>
                  <a:pt x="841365" y="1643354"/>
                  <a:pt x="840256" y="1644505"/>
                  <a:pt x="839586" y="1646932"/>
                </a:cubicBezTo>
                <a:lnTo>
                  <a:pt x="838958" y="1650448"/>
                </a:lnTo>
                <a:lnTo>
                  <a:pt x="837703" y="1653337"/>
                </a:lnTo>
                <a:lnTo>
                  <a:pt x="837200" y="1657104"/>
                </a:lnTo>
                <a:lnTo>
                  <a:pt x="835317" y="1661122"/>
                </a:lnTo>
                <a:cubicBezTo>
                  <a:pt x="835149" y="1661624"/>
                  <a:pt x="835045" y="1662294"/>
                  <a:pt x="835003" y="1663131"/>
                </a:cubicBezTo>
                <a:cubicBezTo>
                  <a:pt x="834961" y="1663969"/>
                  <a:pt x="835233" y="1664429"/>
                  <a:pt x="835819" y="1664513"/>
                </a:cubicBezTo>
                <a:cubicBezTo>
                  <a:pt x="835819" y="1664596"/>
                  <a:pt x="836028" y="1664513"/>
                  <a:pt x="836447" y="1664262"/>
                </a:cubicBezTo>
                <a:lnTo>
                  <a:pt x="839335" y="1659741"/>
                </a:lnTo>
                <a:lnTo>
                  <a:pt x="843479" y="1655095"/>
                </a:lnTo>
                <a:lnTo>
                  <a:pt x="843856" y="1652709"/>
                </a:lnTo>
                <a:lnTo>
                  <a:pt x="845865" y="1646304"/>
                </a:lnTo>
                <a:cubicBezTo>
                  <a:pt x="845446" y="1644546"/>
                  <a:pt x="844463" y="1643605"/>
                  <a:pt x="842914" y="1643479"/>
                </a:cubicBezTo>
                <a:close/>
                <a:moveTo>
                  <a:pt x="880398" y="1642914"/>
                </a:moveTo>
                <a:cubicBezTo>
                  <a:pt x="879058" y="1643249"/>
                  <a:pt x="877886" y="1644086"/>
                  <a:pt x="876881" y="1645425"/>
                </a:cubicBezTo>
                <a:lnTo>
                  <a:pt x="874621" y="1649318"/>
                </a:lnTo>
                <a:lnTo>
                  <a:pt x="870226" y="1654090"/>
                </a:lnTo>
                <a:lnTo>
                  <a:pt x="868719" y="1659615"/>
                </a:lnTo>
                <a:lnTo>
                  <a:pt x="866961" y="1663383"/>
                </a:lnTo>
                <a:lnTo>
                  <a:pt x="866208" y="1666899"/>
                </a:lnTo>
                <a:cubicBezTo>
                  <a:pt x="865706" y="1668740"/>
                  <a:pt x="864450" y="1670247"/>
                  <a:pt x="862441" y="1671419"/>
                </a:cubicBezTo>
                <a:cubicBezTo>
                  <a:pt x="862441" y="1671252"/>
                  <a:pt x="862420" y="1671063"/>
                  <a:pt x="862378" y="1670854"/>
                </a:cubicBezTo>
                <a:cubicBezTo>
                  <a:pt x="862336" y="1670645"/>
                  <a:pt x="862231" y="1670457"/>
                  <a:pt x="862064" y="1670289"/>
                </a:cubicBezTo>
                <a:cubicBezTo>
                  <a:pt x="861896" y="1670122"/>
                  <a:pt x="861771" y="1669536"/>
                  <a:pt x="861687" y="1668531"/>
                </a:cubicBezTo>
                <a:cubicBezTo>
                  <a:pt x="861603" y="1667526"/>
                  <a:pt x="861185" y="1666899"/>
                  <a:pt x="860431" y="1666647"/>
                </a:cubicBezTo>
                <a:cubicBezTo>
                  <a:pt x="859678" y="1666396"/>
                  <a:pt x="858464" y="1667233"/>
                  <a:pt x="856790" y="1669159"/>
                </a:cubicBezTo>
                <a:cubicBezTo>
                  <a:pt x="855283" y="1670917"/>
                  <a:pt x="853064" y="1672989"/>
                  <a:pt x="850134" y="1675375"/>
                </a:cubicBezTo>
                <a:cubicBezTo>
                  <a:pt x="847204" y="1677761"/>
                  <a:pt x="845823" y="1679205"/>
                  <a:pt x="845990" y="1679707"/>
                </a:cubicBezTo>
                <a:cubicBezTo>
                  <a:pt x="846158" y="1680795"/>
                  <a:pt x="846995" y="1681381"/>
                  <a:pt x="848502" y="1681465"/>
                </a:cubicBezTo>
                <a:cubicBezTo>
                  <a:pt x="848920" y="1681549"/>
                  <a:pt x="849946" y="1681486"/>
                  <a:pt x="851578" y="1681277"/>
                </a:cubicBezTo>
                <a:cubicBezTo>
                  <a:pt x="853211" y="1681067"/>
                  <a:pt x="855534" y="1679644"/>
                  <a:pt x="858548" y="1677007"/>
                </a:cubicBezTo>
                <a:lnTo>
                  <a:pt x="861280" y="1674471"/>
                </a:lnTo>
                <a:lnTo>
                  <a:pt x="861059" y="1674935"/>
                </a:lnTo>
                <a:lnTo>
                  <a:pt x="856915" y="1680963"/>
                </a:lnTo>
                <a:cubicBezTo>
                  <a:pt x="856748" y="1681381"/>
                  <a:pt x="856643" y="1681758"/>
                  <a:pt x="856601" y="1682093"/>
                </a:cubicBezTo>
                <a:cubicBezTo>
                  <a:pt x="856560" y="1682428"/>
                  <a:pt x="856748" y="1682805"/>
                  <a:pt x="857166" y="1683223"/>
                </a:cubicBezTo>
                <a:cubicBezTo>
                  <a:pt x="857166" y="1683307"/>
                  <a:pt x="857627" y="1683684"/>
                  <a:pt x="858548" y="1684353"/>
                </a:cubicBezTo>
                <a:lnTo>
                  <a:pt x="860431" y="1686363"/>
                </a:lnTo>
                <a:cubicBezTo>
                  <a:pt x="861269" y="1687367"/>
                  <a:pt x="862273" y="1688100"/>
                  <a:pt x="863445" y="1688560"/>
                </a:cubicBezTo>
                <a:cubicBezTo>
                  <a:pt x="864617" y="1689020"/>
                  <a:pt x="865287" y="1689334"/>
                  <a:pt x="865454" y="1689502"/>
                </a:cubicBezTo>
                <a:lnTo>
                  <a:pt x="863571" y="1693771"/>
                </a:lnTo>
                <a:cubicBezTo>
                  <a:pt x="863571" y="1694357"/>
                  <a:pt x="863801" y="1694797"/>
                  <a:pt x="864261" y="1695090"/>
                </a:cubicBezTo>
                <a:cubicBezTo>
                  <a:pt x="864722" y="1695383"/>
                  <a:pt x="866459" y="1694483"/>
                  <a:pt x="869473" y="1692390"/>
                </a:cubicBezTo>
                <a:lnTo>
                  <a:pt x="872863" y="1690758"/>
                </a:lnTo>
                <a:lnTo>
                  <a:pt x="877258" y="1687744"/>
                </a:lnTo>
                <a:lnTo>
                  <a:pt x="882532" y="1684228"/>
                </a:lnTo>
                <a:cubicBezTo>
                  <a:pt x="882700" y="1684144"/>
                  <a:pt x="883265" y="1683537"/>
                  <a:pt x="884228" y="1682407"/>
                </a:cubicBezTo>
                <a:cubicBezTo>
                  <a:pt x="885190" y="1681277"/>
                  <a:pt x="885714" y="1680586"/>
                  <a:pt x="885797" y="1680335"/>
                </a:cubicBezTo>
                <a:lnTo>
                  <a:pt x="882407" y="1677196"/>
                </a:lnTo>
                <a:lnTo>
                  <a:pt x="881151" y="1674307"/>
                </a:lnTo>
                <a:cubicBezTo>
                  <a:pt x="880732" y="1673721"/>
                  <a:pt x="879016" y="1673031"/>
                  <a:pt x="876003" y="1672235"/>
                </a:cubicBezTo>
                <a:cubicBezTo>
                  <a:pt x="872989" y="1671440"/>
                  <a:pt x="871461" y="1670498"/>
                  <a:pt x="871419" y="1669410"/>
                </a:cubicBezTo>
                <a:cubicBezTo>
                  <a:pt x="871377" y="1668322"/>
                  <a:pt x="871482" y="1667526"/>
                  <a:pt x="871733" y="1667024"/>
                </a:cubicBezTo>
                <a:cubicBezTo>
                  <a:pt x="872152" y="1666020"/>
                  <a:pt x="873742" y="1664722"/>
                  <a:pt x="876505" y="1663131"/>
                </a:cubicBezTo>
                <a:lnTo>
                  <a:pt x="885546" y="1657983"/>
                </a:lnTo>
                <a:cubicBezTo>
                  <a:pt x="887723" y="1657313"/>
                  <a:pt x="889020" y="1656811"/>
                  <a:pt x="889439" y="1656476"/>
                </a:cubicBezTo>
                <a:lnTo>
                  <a:pt x="892704" y="1653713"/>
                </a:lnTo>
                <a:lnTo>
                  <a:pt x="897225" y="1652583"/>
                </a:lnTo>
                <a:cubicBezTo>
                  <a:pt x="897978" y="1652081"/>
                  <a:pt x="898355" y="1651327"/>
                  <a:pt x="898355" y="1650323"/>
                </a:cubicBezTo>
                <a:cubicBezTo>
                  <a:pt x="898271" y="1649569"/>
                  <a:pt x="898104" y="1649004"/>
                  <a:pt x="897852" y="1648628"/>
                </a:cubicBezTo>
                <a:cubicBezTo>
                  <a:pt x="897601" y="1648251"/>
                  <a:pt x="895173" y="1647518"/>
                  <a:pt x="890569" y="1646430"/>
                </a:cubicBezTo>
                <a:close/>
                <a:moveTo>
                  <a:pt x="2436293" y="1638142"/>
                </a:moveTo>
                <a:cubicBezTo>
                  <a:pt x="2434954" y="1638142"/>
                  <a:pt x="2432861" y="1639670"/>
                  <a:pt x="2430015" y="1642726"/>
                </a:cubicBezTo>
                <a:cubicBezTo>
                  <a:pt x="2427168" y="1645781"/>
                  <a:pt x="2425096" y="1648460"/>
                  <a:pt x="2423799" y="1650762"/>
                </a:cubicBezTo>
                <a:cubicBezTo>
                  <a:pt x="2422501" y="1653065"/>
                  <a:pt x="2421789" y="1654948"/>
                  <a:pt x="2421664" y="1656413"/>
                </a:cubicBezTo>
                <a:cubicBezTo>
                  <a:pt x="2421538" y="1657878"/>
                  <a:pt x="2421517" y="1658653"/>
                  <a:pt x="2421601" y="1658736"/>
                </a:cubicBezTo>
                <a:cubicBezTo>
                  <a:pt x="2421685" y="1659741"/>
                  <a:pt x="2422941" y="1660892"/>
                  <a:pt x="2425368" y="1662190"/>
                </a:cubicBezTo>
                <a:cubicBezTo>
                  <a:pt x="2427796" y="1663487"/>
                  <a:pt x="2429429" y="1664052"/>
                  <a:pt x="2430265" y="1663885"/>
                </a:cubicBezTo>
                <a:cubicBezTo>
                  <a:pt x="2431187" y="1663801"/>
                  <a:pt x="2431940" y="1663090"/>
                  <a:pt x="2432526" y="1661750"/>
                </a:cubicBezTo>
                <a:lnTo>
                  <a:pt x="2433028" y="1659239"/>
                </a:lnTo>
                <a:cubicBezTo>
                  <a:pt x="2433028" y="1659155"/>
                  <a:pt x="2433468" y="1658485"/>
                  <a:pt x="2434347" y="1657229"/>
                </a:cubicBezTo>
                <a:cubicBezTo>
                  <a:pt x="2435226" y="1655974"/>
                  <a:pt x="2436209" y="1653169"/>
                  <a:pt x="2437298" y="1648816"/>
                </a:cubicBezTo>
                <a:cubicBezTo>
                  <a:pt x="2438386" y="1644463"/>
                  <a:pt x="2438847" y="1641784"/>
                  <a:pt x="2438679" y="1640779"/>
                </a:cubicBezTo>
                <a:cubicBezTo>
                  <a:pt x="2438261" y="1639105"/>
                  <a:pt x="2437465" y="1638226"/>
                  <a:pt x="2436293" y="1638142"/>
                </a:cubicBezTo>
                <a:close/>
                <a:moveTo>
                  <a:pt x="313935" y="1623576"/>
                </a:moveTo>
                <a:cubicBezTo>
                  <a:pt x="318288" y="1623659"/>
                  <a:pt x="321846" y="1625124"/>
                  <a:pt x="324608" y="1627971"/>
                </a:cubicBezTo>
                <a:lnTo>
                  <a:pt x="326366" y="1630105"/>
                </a:lnTo>
                <a:lnTo>
                  <a:pt x="329882" y="1634249"/>
                </a:lnTo>
                <a:cubicBezTo>
                  <a:pt x="331306" y="1636426"/>
                  <a:pt x="332038" y="1638749"/>
                  <a:pt x="332080" y="1641219"/>
                </a:cubicBezTo>
                <a:cubicBezTo>
                  <a:pt x="332122" y="1643688"/>
                  <a:pt x="331431" y="1646179"/>
                  <a:pt x="330008" y="1648690"/>
                </a:cubicBezTo>
                <a:lnTo>
                  <a:pt x="325738" y="1656225"/>
                </a:lnTo>
                <a:lnTo>
                  <a:pt x="323101" y="1663131"/>
                </a:lnTo>
                <a:lnTo>
                  <a:pt x="318832" y="1671294"/>
                </a:lnTo>
                <a:cubicBezTo>
                  <a:pt x="318581" y="1672047"/>
                  <a:pt x="318497" y="1672759"/>
                  <a:pt x="318581" y="1673428"/>
                </a:cubicBezTo>
                <a:cubicBezTo>
                  <a:pt x="318581" y="1674517"/>
                  <a:pt x="318748" y="1675459"/>
                  <a:pt x="319083" y="1676254"/>
                </a:cubicBezTo>
                <a:cubicBezTo>
                  <a:pt x="319418" y="1677049"/>
                  <a:pt x="320778" y="1678703"/>
                  <a:pt x="323164" y="1681214"/>
                </a:cubicBezTo>
                <a:cubicBezTo>
                  <a:pt x="325550" y="1683725"/>
                  <a:pt x="327162" y="1686781"/>
                  <a:pt x="327999" y="1690381"/>
                </a:cubicBezTo>
                <a:lnTo>
                  <a:pt x="329129" y="1700176"/>
                </a:lnTo>
                <a:cubicBezTo>
                  <a:pt x="329380" y="1701934"/>
                  <a:pt x="329506" y="1703022"/>
                  <a:pt x="329506" y="1703441"/>
                </a:cubicBezTo>
                <a:lnTo>
                  <a:pt x="327748" y="1709091"/>
                </a:lnTo>
                <a:lnTo>
                  <a:pt x="327371" y="1712733"/>
                </a:lnTo>
                <a:lnTo>
                  <a:pt x="325864" y="1716375"/>
                </a:lnTo>
                <a:lnTo>
                  <a:pt x="322222" y="1728430"/>
                </a:lnTo>
                <a:cubicBezTo>
                  <a:pt x="321469" y="1730690"/>
                  <a:pt x="320464" y="1732615"/>
                  <a:pt x="319209" y="1734206"/>
                </a:cubicBezTo>
                <a:lnTo>
                  <a:pt x="317199" y="1736466"/>
                </a:lnTo>
                <a:cubicBezTo>
                  <a:pt x="315693" y="1738308"/>
                  <a:pt x="314395" y="1741238"/>
                  <a:pt x="313307" y="1745257"/>
                </a:cubicBezTo>
                <a:lnTo>
                  <a:pt x="311046" y="1753544"/>
                </a:lnTo>
                <a:cubicBezTo>
                  <a:pt x="309372" y="1759405"/>
                  <a:pt x="308577" y="1762376"/>
                  <a:pt x="308660" y="1762460"/>
                </a:cubicBezTo>
                <a:lnTo>
                  <a:pt x="309414" y="1766855"/>
                </a:lnTo>
                <a:lnTo>
                  <a:pt x="309037" y="1770622"/>
                </a:lnTo>
                <a:lnTo>
                  <a:pt x="308912" y="1774515"/>
                </a:lnTo>
                <a:lnTo>
                  <a:pt x="307530" y="1777278"/>
                </a:lnTo>
                <a:lnTo>
                  <a:pt x="304642" y="1788580"/>
                </a:lnTo>
                <a:lnTo>
                  <a:pt x="302507" y="1793477"/>
                </a:lnTo>
                <a:lnTo>
                  <a:pt x="302507" y="1795863"/>
                </a:lnTo>
                <a:lnTo>
                  <a:pt x="297484" y="1812313"/>
                </a:lnTo>
                <a:cubicBezTo>
                  <a:pt x="297066" y="1813569"/>
                  <a:pt x="296229" y="1814197"/>
                  <a:pt x="294973" y="1814197"/>
                </a:cubicBezTo>
                <a:cubicBezTo>
                  <a:pt x="294387" y="1814280"/>
                  <a:pt x="293675" y="1814092"/>
                  <a:pt x="292838" y="1813631"/>
                </a:cubicBezTo>
                <a:cubicBezTo>
                  <a:pt x="292001" y="1813171"/>
                  <a:pt x="291101" y="1812104"/>
                  <a:pt x="290138" y="1810429"/>
                </a:cubicBezTo>
                <a:cubicBezTo>
                  <a:pt x="289176" y="1808755"/>
                  <a:pt x="288527" y="1807709"/>
                  <a:pt x="288192" y="1807290"/>
                </a:cubicBezTo>
                <a:lnTo>
                  <a:pt x="286183" y="1805658"/>
                </a:lnTo>
                <a:lnTo>
                  <a:pt x="284425" y="1802769"/>
                </a:lnTo>
                <a:cubicBezTo>
                  <a:pt x="283085" y="1800676"/>
                  <a:pt x="282416" y="1799588"/>
                  <a:pt x="282416" y="1799504"/>
                </a:cubicBezTo>
                <a:lnTo>
                  <a:pt x="281913" y="1797119"/>
                </a:lnTo>
                <a:lnTo>
                  <a:pt x="279778" y="1793100"/>
                </a:lnTo>
                <a:lnTo>
                  <a:pt x="278899" y="1776273"/>
                </a:lnTo>
                <a:lnTo>
                  <a:pt x="278899" y="1758065"/>
                </a:lnTo>
                <a:lnTo>
                  <a:pt x="278899" y="1715244"/>
                </a:lnTo>
                <a:lnTo>
                  <a:pt x="278146" y="1706454"/>
                </a:lnTo>
                <a:lnTo>
                  <a:pt x="278146" y="1700176"/>
                </a:lnTo>
                <a:cubicBezTo>
                  <a:pt x="277644" y="1696827"/>
                  <a:pt x="277434" y="1695111"/>
                  <a:pt x="277518" y="1695027"/>
                </a:cubicBezTo>
                <a:lnTo>
                  <a:pt x="278397" y="1690758"/>
                </a:lnTo>
                <a:lnTo>
                  <a:pt x="278272" y="1687995"/>
                </a:lnTo>
                <a:lnTo>
                  <a:pt x="280909" y="1683098"/>
                </a:lnTo>
                <a:lnTo>
                  <a:pt x="282792" y="1676568"/>
                </a:lnTo>
                <a:lnTo>
                  <a:pt x="285053" y="1675061"/>
                </a:lnTo>
                <a:lnTo>
                  <a:pt x="286434" y="1676442"/>
                </a:lnTo>
                <a:lnTo>
                  <a:pt x="291457" y="1690255"/>
                </a:lnTo>
                <a:lnTo>
                  <a:pt x="293340" y="1693143"/>
                </a:lnTo>
                <a:lnTo>
                  <a:pt x="293592" y="1696032"/>
                </a:lnTo>
                <a:lnTo>
                  <a:pt x="295475" y="1697790"/>
                </a:lnTo>
                <a:lnTo>
                  <a:pt x="296982" y="1702059"/>
                </a:lnTo>
                <a:cubicBezTo>
                  <a:pt x="297150" y="1702478"/>
                  <a:pt x="297903" y="1703273"/>
                  <a:pt x="299242" y="1704445"/>
                </a:cubicBezTo>
                <a:lnTo>
                  <a:pt x="302256" y="1707584"/>
                </a:lnTo>
                <a:cubicBezTo>
                  <a:pt x="303763" y="1709091"/>
                  <a:pt x="305270" y="1709803"/>
                  <a:pt x="306777" y="1709719"/>
                </a:cubicBezTo>
                <a:cubicBezTo>
                  <a:pt x="309288" y="1709636"/>
                  <a:pt x="310732" y="1708129"/>
                  <a:pt x="311109" y="1705199"/>
                </a:cubicBezTo>
                <a:cubicBezTo>
                  <a:pt x="311486" y="1702269"/>
                  <a:pt x="311674" y="1699464"/>
                  <a:pt x="311674" y="1696785"/>
                </a:cubicBezTo>
                <a:cubicBezTo>
                  <a:pt x="311590" y="1691678"/>
                  <a:pt x="310711" y="1687995"/>
                  <a:pt x="309037" y="1685735"/>
                </a:cubicBezTo>
                <a:lnTo>
                  <a:pt x="305396" y="1681716"/>
                </a:lnTo>
                <a:lnTo>
                  <a:pt x="302131" y="1673428"/>
                </a:lnTo>
                <a:cubicBezTo>
                  <a:pt x="301628" y="1672508"/>
                  <a:pt x="301126" y="1671838"/>
                  <a:pt x="300624" y="1671419"/>
                </a:cubicBezTo>
                <a:lnTo>
                  <a:pt x="293215" y="1671670"/>
                </a:lnTo>
                <a:cubicBezTo>
                  <a:pt x="291457" y="1671670"/>
                  <a:pt x="289866" y="1670959"/>
                  <a:pt x="288443" y="1669536"/>
                </a:cubicBezTo>
                <a:lnTo>
                  <a:pt x="286183" y="1667275"/>
                </a:lnTo>
                <a:lnTo>
                  <a:pt x="273249" y="1656350"/>
                </a:lnTo>
                <a:cubicBezTo>
                  <a:pt x="273332" y="1656016"/>
                  <a:pt x="273479" y="1655681"/>
                  <a:pt x="273688" y="1655346"/>
                </a:cubicBezTo>
                <a:cubicBezTo>
                  <a:pt x="273897" y="1655011"/>
                  <a:pt x="275969" y="1654446"/>
                  <a:pt x="279904" y="1653651"/>
                </a:cubicBezTo>
                <a:cubicBezTo>
                  <a:pt x="283839" y="1652855"/>
                  <a:pt x="286099" y="1652081"/>
                  <a:pt x="286685" y="1651327"/>
                </a:cubicBezTo>
                <a:lnTo>
                  <a:pt x="294596" y="1640654"/>
                </a:lnTo>
                <a:lnTo>
                  <a:pt x="298615" y="1635756"/>
                </a:lnTo>
                <a:cubicBezTo>
                  <a:pt x="299033" y="1635087"/>
                  <a:pt x="299849" y="1633496"/>
                  <a:pt x="301063" y="1630984"/>
                </a:cubicBezTo>
                <a:cubicBezTo>
                  <a:pt x="302277" y="1628473"/>
                  <a:pt x="303721" y="1626610"/>
                  <a:pt x="305396" y="1625396"/>
                </a:cubicBezTo>
                <a:cubicBezTo>
                  <a:pt x="307070" y="1624183"/>
                  <a:pt x="309916" y="1623576"/>
                  <a:pt x="313935" y="1623576"/>
                </a:cubicBezTo>
                <a:close/>
                <a:moveTo>
                  <a:pt x="392041" y="1623073"/>
                </a:moveTo>
                <a:cubicBezTo>
                  <a:pt x="392376" y="1623157"/>
                  <a:pt x="392753" y="1623199"/>
                  <a:pt x="393172" y="1623199"/>
                </a:cubicBezTo>
                <a:lnTo>
                  <a:pt x="398194" y="1624706"/>
                </a:lnTo>
                <a:lnTo>
                  <a:pt x="402464" y="1625334"/>
                </a:lnTo>
                <a:lnTo>
                  <a:pt x="408617" y="1629101"/>
                </a:lnTo>
                <a:cubicBezTo>
                  <a:pt x="410543" y="1630105"/>
                  <a:pt x="411568" y="1630650"/>
                  <a:pt x="411694" y="1630733"/>
                </a:cubicBezTo>
                <a:cubicBezTo>
                  <a:pt x="411819" y="1630817"/>
                  <a:pt x="412301" y="1631361"/>
                  <a:pt x="413138" y="1632366"/>
                </a:cubicBezTo>
                <a:lnTo>
                  <a:pt x="418789" y="1638142"/>
                </a:lnTo>
                <a:lnTo>
                  <a:pt x="420672" y="1641533"/>
                </a:lnTo>
                <a:cubicBezTo>
                  <a:pt x="422263" y="1644295"/>
                  <a:pt x="423100" y="1645677"/>
                  <a:pt x="423184" y="1645677"/>
                </a:cubicBezTo>
                <a:lnTo>
                  <a:pt x="423686" y="1649193"/>
                </a:lnTo>
                <a:cubicBezTo>
                  <a:pt x="423937" y="1650867"/>
                  <a:pt x="424063" y="1651746"/>
                  <a:pt x="424063" y="1651830"/>
                </a:cubicBezTo>
                <a:lnTo>
                  <a:pt x="421174" y="1659113"/>
                </a:lnTo>
                <a:lnTo>
                  <a:pt x="421426" y="1660871"/>
                </a:lnTo>
                <a:lnTo>
                  <a:pt x="420672" y="1664136"/>
                </a:lnTo>
                <a:lnTo>
                  <a:pt x="418663" y="1679205"/>
                </a:lnTo>
                <a:lnTo>
                  <a:pt x="417533" y="1694274"/>
                </a:lnTo>
                <a:lnTo>
                  <a:pt x="416528" y="1726672"/>
                </a:lnTo>
                <a:lnTo>
                  <a:pt x="415649" y="1748773"/>
                </a:lnTo>
                <a:cubicBezTo>
                  <a:pt x="415398" y="1753879"/>
                  <a:pt x="415461" y="1757019"/>
                  <a:pt x="415838" y="1758191"/>
                </a:cubicBezTo>
                <a:cubicBezTo>
                  <a:pt x="416214" y="1759363"/>
                  <a:pt x="417156" y="1760032"/>
                  <a:pt x="418663" y="1760200"/>
                </a:cubicBezTo>
                <a:lnTo>
                  <a:pt x="422179" y="1759572"/>
                </a:lnTo>
                <a:lnTo>
                  <a:pt x="426951" y="1759823"/>
                </a:lnTo>
                <a:lnTo>
                  <a:pt x="429337" y="1759070"/>
                </a:lnTo>
                <a:cubicBezTo>
                  <a:pt x="429588" y="1758986"/>
                  <a:pt x="431806" y="1758777"/>
                  <a:pt x="435992" y="1758442"/>
                </a:cubicBezTo>
                <a:cubicBezTo>
                  <a:pt x="440178" y="1758107"/>
                  <a:pt x="442480" y="1757940"/>
                  <a:pt x="442899" y="1757940"/>
                </a:cubicBezTo>
                <a:lnTo>
                  <a:pt x="446038" y="1759070"/>
                </a:lnTo>
                <a:lnTo>
                  <a:pt x="453196" y="1761204"/>
                </a:lnTo>
                <a:cubicBezTo>
                  <a:pt x="454703" y="1762042"/>
                  <a:pt x="456398" y="1763758"/>
                  <a:pt x="458281" y="1766353"/>
                </a:cubicBezTo>
                <a:cubicBezTo>
                  <a:pt x="460165" y="1768948"/>
                  <a:pt x="461400" y="1770790"/>
                  <a:pt x="461986" y="1771878"/>
                </a:cubicBezTo>
                <a:lnTo>
                  <a:pt x="463870" y="1777152"/>
                </a:lnTo>
                <a:cubicBezTo>
                  <a:pt x="464372" y="1778575"/>
                  <a:pt x="464539" y="1780041"/>
                  <a:pt x="464372" y="1781547"/>
                </a:cubicBezTo>
                <a:cubicBezTo>
                  <a:pt x="464204" y="1783054"/>
                  <a:pt x="463158" y="1783557"/>
                  <a:pt x="461232" y="1783054"/>
                </a:cubicBezTo>
                <a:lnTo>
                  <a:pt x="443652" y="1779161"/>
                </a:lnTo>
                <a:lnTo>
                  <a:pt x="440890" y="1778534"/>
                </a:lnTo>
                <a:lnTo>
                  <a:pt x="433732" y="1776524"/>
                </a:lnTo>
                <a:cubicBezTo>
                  <a:pt x="431053" y="1775855"/>
                  <a:pt x="428730" y="1775457"/>
                  <a:pt x="426762" y="1775331"/>
                </a:cubicBezTo>
                <a:cubicBezTo>
                  <a:pt x="424795" y="1775206"/>
                  <a:pt x="421133" y="1775143"/>
                  <a:pt x="415775" y="1775143"/>
                </a:cubicBezTo>
                <a:cubicBezTo>
                  <a:pt x="414519" y="1775227"/>
                  <a:pt x="413661" y="1775436"/>
                  <a:pt x="413201" y="1775771"/>
                </a:cubicBezTo>
                <a:cubicBezTo>
                  <a:pt x="412740" y="1776106"/>
                  <a:pt x="412133" y="1776901"/>
                  <a:pt x="411380" y="1778157"/>
                </a:cubicBezTo>
                <a:lnTo>
                  <a:pt x="408868" y="1781799"/>
                </a:lnTo>
                <a:lnTo>
                  <a:pt x="408617" y="1785063"/>
                </a:lnTo>
                <a:cubicBezTo>
                  <a:pt x="407780" y="1785147"/>
                  <a:pt x="407236" y="1785231"/>
                  <a:pt x="406985" y="1785315"/>
                </a:cubicBezTo>
                <a:lnTo>
                  <a:pt x="404348" y="1786947"/>
                </a:lnTo>
                <a:cubicBezTo>
                  <a:pt x="404096" y="1787114"/>
                  <a:pt x="403887" y="1787156"/>
                  <a:pt x="403720" y="1787073"/>
                </a:cubicBezTo>
                <a:cubicBezTo>
                  <a:pt x="403469" y="1787073"/>
                  <a:pt x="403259" y="1786989"/>
                  <a:pt x="403092" y="1786821"/>
                </a:cubicBezTo>
                <a:lnTo>
                  <a:pt x="401208" y="1785315"/>
                </a:lnTo>
                <a:lnTo>
                  <a:pt x="398069" y="1783808"/>
                </a:lnTo>
                <a:lnTo>
                  <a:pt x="397064" y="1778910"/>
                </a:lnTo>
                <a:cubicBezTo>
                  <a:pt x="396813" y="1778743"/>
                  <a:pt x="395830" y="1778220"/>
                  <a:pt x="394113" y="1777341"/>
                </a:cubicBezTo>
                <a:cubicBezTo>
                  <a:pt x="392397" y="1776462"/>
                  <a:pt x="391204" y="1776064"/>
                  <a:pt x="390535" y="1776148"/>
                </a:cubicBezTo>
                <a:lnTo>
                  <a:pt x="373708" y="1779161"/>
                </a:lnTo>
                <a:lnTo>
                  <a:pt x="360522" y="1782426"/>
                </a:lnTo>
                <a:cubicBezTo>
                  <a:pt x="357843" y="1783180"/>
                  <a:pt x="356420" y="1783557"/>
                  <a:pt x="356253" y="1783557"/>
                </a:cubicBezTo>
                <a:lnTo>
                  <a:pt x="349346" y="1787324"/>
                </a:lnTo>
                <a:lnTo>
                  <a:pt x="343821" y="1789584"/>
                </a:lnTo>
                <a:lnTo>
                  <a:pt x="339049" y="1791719"/>
                </a:lnTo>
                <a:lnTo>
                  <a:pt x="331264" y="1794105"/>
                </a:lnTo>
                <a:cubicBezTo>
                  <a:pt x="330343" y="1794523"/>
                  <a:pt x="329757" y="1794733"/>
                  <a:pt x="329506" y="1794733"/>
                </a:cubicBezTo>
                <a:lnTo>
                  <a:pt x="327245" y="1794230"/>
                </a:lnTo>
                <a:lnTo>
                  <a:pt x="319711" y="1795863"/>
                </a:lnTo>
                <a:cubicBezTo>
                  <a:pt x="319460" y="1795947"/>
                  <a:pt x="319292" y="1795947"/>
                  <a:pt x="319209" y="1795863"/>
                </a:cubicBezTo>
                <a:cubicBezTo>
                  <a:pt x="317785" y="1795863"/>
                  <a:pt x="316153" y="1794900"/>
                  <a:pt x="314311" y="1792975"/>
                </a:cubicBezTo>
                <a:cubicBezTo>
                  <a:pt x="312470" y="1791049"/>
                  <a:pt x="311528" y="1789333"/>
                  <a:pt x="311486" y="1787826"/>
                </a:cubicBezTo>
                <a:cubicBezTo>
                  <a:pt x="311444" y="1786319"/>
                  <a:pt x="311549" y="1784436"/>
                  <a:pt x="311800" y="1782175"/>
                </a:cubicBezTo>
                <a:cubicBezTo>
                  <a:pt x="311884" y="1780250"/>
                  <a:pt x="312197" y="1779015"/>
                  <a:pt x="312742" y="1778471"/>
                </a:cubicBezTo>
                <a:cubicBezTo>
                  <a:pt x="313286" y="1777927"/>
                  <a:pt x="314018" y="1777613"/>
                  <a:pt x="314939" y="1777529"/>
                </a:cubicBezTo>
                <a:cubicBezTo>
                  <a:pt x="315023" y="1777529"/>
                  <a:pt x="315190" y="1777529"/>
                  <a:pt x="315441" y="1777529"/>
                </a:cubicBezTo>
                <a:lnTo>
                  <a:pt x="321720" y="1778408"/>
                </a:lnTo>
                <a:lnTo>
                  <a:pt x="334277" y="1773887"/>
                </a:lnTo>
                <a:lnTo>
                  <a:pt x="336538" y="1774139"/>
                </a:lnTo>
                <a:lnTo>
                  <a:pt x="340682" y="1773008"/>
                </a:lnTo>
                <a:lnTo>
                  <a:pt x="355876" y="1770371"/>
                </a:lnTo>
                <a:cubicBezTo>
                  <a:pt x="357216" y="1770204"/>
                  <a:pt x="357906" y="1769743"/>
                  <a:pt x="357948" y="1768990"/>
                </a:cubicBezTo>
                <a:cubicBezTo>
                  <a:pt x="357990" y="1768237"/>
                  <a:pt x="357802" y="1767567"/>
                  <a:pt x="357383" y="1766981"/>
                </a:cubicBezTo>
                <a:lnTo>
                  <a:pt x="354746" y="1764972"/>
                </a:lnTo>
                <a:lnTo>
                  <a:pt x="351356" y="1761832"/>
                </a:lnTo>
                <a:lnTo>
                  <a:pt x="344700" y="1764846"/>
                </a:lnTo>
                <a:cubicBezTo>
                  <a:pt x="347798" y="1763255"/>
                  <a:pt x="349597" y="1761790"/>
                  <a:pt x="350100" y="1760451"/>
                </a:cubicBezTo>
                <a:lnTo>
                  <a:pt x="349472" y="1752289"/>
                </a:lnTo>
                <a:lnTo>
                  <a:pt x="350476" y="1748270"/>
                </a:lnTo>
                <a:cubicBezTo>
                  <a:pt x="350476" y="1747935"/>
                  <a:pt x="350497" y="1746973"/>
                  <a:pt x="350539" y="1745382"/>
                </a:cubicBezTo>
                <a:cubicBezTo>
                  <a:pt x="350581" y="1743792"/>
                  <a:pt x="350016" y="1742159"/>
                  <a:pt x="348844" y="1740485"/>
                </a:cubicBezTo>
                <a:lnTo>
                  <a:pt x="345454" y="1736969"/>
                </a:lnTo>
                <a:cubicBezTo>
                  <a:pt x="344449" y="1735713"/>
                  <a:pt x="343989" y="1733997"/>
                  <a:pt x="344072" y="1731820"/>
                </a:cubicBezTo>
                <a:cubicBezTo>
                  <a:pt x="344072" y="1730146"/>
                  <a:pt x="344407" y="1728639"/>
                  <a:pt x="345077" y="1727300"/>
                </a:cubicBezTo>
                <a:lnTo>
                  <a:pt x="349974" y="1720016"/>
                </a:lnTo>
                <a:cubicBezTo>
                  <a:pt x="350142" y="1719514"/>
                  <a:pt x="350183" y="1717086"/>
                  <a:pt x="350100" y="1712733"/>
                </a:cubicBezTo>
                <a:lnTo>
                  <a:pt x="351356" y="1702310"/>
                </a:lnTo>
                <a:cubicBezTo>
                  <a:pt x="351356" y="1701641"/>
                  <a:pt x="351376" y="1700594"/>
                  <a:pt x="351418" y="1699171"/>
                </a:cubicBezTo>
                <a:cubicBezTo>
                  <a:pt x="351460" y="1697748"/>
                  <a:pt x="351021" y="1696408"/>
                  <a:pt x="350100" y="1695153"/>
                </a:cubicBezTo>
                <a:cubicBezTo>
                  <a:pt x="349346" y="1694316"/>
                  <a:pt x="347944" y="1693457"/>
                  <a:pt x="345893" y="1692578"/>
                </a:cubicBezTo>
                <a:cubicBezTo>
                  <a:pt x="343842" y="1691699"/>
                  <a:pt x="342440" y="1690883"/>
                  <a:pt x="341686" y="1690130"/>
                </a:cubicBezTo>
                <a:cubicBezTo>
                  <a:pt x="340933" y="1689376"/>
                  <a:pt x="340535" y="1688623"/>
                  <a:pt x="340493" y="1687869"/>
                </a:cubicBezTo>
                <a:cubicBezTo>
                  <a:pt x="340452" y="1687116"/>
                  <a:pt x="340891" y="1686279"/>
                  <a:pt x="341812" y="1685358"/>
                </a:cubicBezTo>
                <a:lnTo>
                  <a:pt x="351230" y="1680209"/>
                </a:lnTo>
                <a:cubicBezTo>
                  <a:pt x="351816" y="1679372"/>
                  <a:pt x="352151" y="1678242"/>
                  <a:pt x="352235" y="1676819"/>
                </a:cubicBezTo>
                <a:cubicBezTo>
                  <a:pt x="352318" y="1675396"/>
                  <a:pt x="351941" y="1673638"/>
                  <a:pt x="351104" y="1671545"/>
                </a:cubicBezTo>
                <a:cubicBezTo>
                  <a:pt x="349346" y="1667443"/>
                  <a:pt x="348300" y="1664617"/>
                  <a:pt x="347965" y="1663069"/>
                </a:cubicBezTo>
                <a:cubicBezTo>
                  <a:pt x="347630" y="1661520"/>
                  <a:pt x="347337" y="1660620"/>
                  <a:pt x="347086" y="1660369"/>
                </a:cubicBezTo>
                <a:lnTo>
                  <a:pt x="345454" y="1659113"/>
                </a:lnTo>
                <a:cubicBezTo>
                  <a:pt x="345956" y="1656434"/>
                  <a:pt x="346919" y="1655053"/>
                  <a:pt x="348342" y="1654969"/>
                </a:cubicBezTo>
                <a:cubicBezTo>
                  <a:pt x="348677" y="1654969"/>
                  <a:pt x="349137" y="1655095"/>
                  <a:pt x="349723" y="1655346"/>
                </a:cubicBezTo>
                <a:lnTo>
                  <a:pt x="353867" y="1657983"/>
                </a:lnTo>
                <a:lnTo>
                  <a:pt x="355751" y="1658862"/>
                </a:lnTo>
                <a:cubicBezTo>
                  <a:pt x="356337" y="1659197"/>
                  <a:pt x="357781" y="1660620"/>
                  <a:pt x="360083" y="1663131"/>
                </a:cubicBezTo>
                <a:cubicBezTo>
                  <a:pt x="362385" y="1665643"/>
                  <a:pt x="363620" y="1667024"/>
                  <a:pt x="363787" y="1667275"/>
                </a:cubicBezTo>
                <a:lnTo>
                  <a:pt x="365043" y="1672424"/>
                </a:lnTo>
                <a:cubicBezTo>
                  <a:pt x="365210" y="1672842"/>
                  <a:pt x="365441" y="1673177"/>
                  <a:pt x="365734" y="1673428"/>
                </a:cubicBezTo>
                <a:cubicBezTo>
                  <a:pt x="366027" y="1673680"/>
                  <a:pt x="366341" y="1673847"/>
                  <a:pt x="366675" y="1673931"/>
                </a:cubicBezTo>
                <a:lnTo>
                  <a:pt x="372201" y="1673554"/>
                </a:lnTo>
                <a:lnTo>
                  <a:pt x="376470" y="1675563"/>
                </a:lnTo>
                <a:lnTo>
                  <a:pt x="381995" y="1676693"/>
                </a:lnTo>
                <a:cubicBezTo>
                  <a:pt x="382079" y="1676861"/>
                  <a:pt x="382247" y="1677070"/>
                  <a:pt x="382498" y="1677321"/>
                </a:cubicBezTo>
                <a:lnTo>
                  <a:pt x="390911" y="1689753"/>
                </a:lnTo>
                <a:lnTo>
                  <a:pt x="391413" y="1691637"/>
                </a:lnTo>
                <a:lnTo>
                  <a:pt x="381744" y="1702436"/>
                </a:lnTo>
                <a:lnTo>
                  <a:pt x="378856" y="1706957"/>
                </a:lnTo>
                <a:lnTo>
                  <a:pt x="374336" y="1710096"/>
                </a:lnTo>
                <a:lnTo>
                  <a:pt x="369815" y="1714868"/>
                </a:lnTo>
                <a:cubicBezTo>
                  <a:pt x="367722" y="1716375"/>
                  <a:pt x="366613" y="1717212"/>
                  <a:pt x="366487" y="1717379"/>
                </a:cubicBezTo>
                <a:cubicBezTo>
                  <a:pt x="366362" y="1717547"/>
                  <a:pt x="366341" y="1717714"/>
                  <a:pt x="366424" y="1717882"/>
                </a:cubicBezTo>
                <a:cubicBezTo>
                  <a:pt x="366424" y="1718384"/>
                  <a:pt x="366969" y="1718761"/>
                  <a:pt x="368057" y="1719012"/>
                </a:cubicBezTo>
                <a:lnTo>
                  <a:pt x="370443" y="1719765"/>
                </a:lnTo>
                <a:lnTo>
                  <a:pt x="378479" y="1716751"/>
                </a:lnTo>
                <a:cubicBezTo>
                  <a:pt x="379065" y="1716751"/>
                  <a:pt x="380447" y="1717170"/>
                  <a:pt x="382623" y="1718007"/>
                </a:cubicBezTo>
                <a:cubicBezTo>
                  <a:pt x="384800" y="1718844"/>
                  <a:pt x="386370" y="1719598"/>
                  <a:pt x="387332" y="1720267"/>
                </a:cubicBezTo>
                <a:cubicBezTo>
                  <a:pt x="388295" y="1720937"/>
                  <a:pt x="388986" y="1721607"/>
                  <a:pt x="389404" y="1722277"/>
                </a:cubicBezTo>
                <a:lnTo>
                  <a:pt x="390158" y="1724788"/>
                </a:lnTo>
                <a:cubicBezTo>
                  <a:pt x="390576" y="1726128"/>
                  <a:pt x="391393" y="1727362"/>
                  <a:pt x="392606" y="1728492"/>
                </a:cubicBezTo>
                <a:cubicBezTo>
                  <a:pt x="393820" y="1729623"/>
                  <a:pt x="394825" y="1730146"/>
                  <a:pt x="395620" y="1730062"/>
                </a:cubicBezTo>
                <a:cubicBezTo>
                  <a:pt x="396416" y="1729978"/>
                  <a:pt x="396855" y="1729267"/>
                  <a:pt x="396939" y="1727927"/>
                </a:cubicBezTo>
                <a:lnTo>
                  <a:pt x="397316" y="1711854"/>
                </a:lnTo>
                <a:lnTo>
                  <a:pt x="397190" y="1678075"/>
                </a:lnTo>
                <a:lnTo>
                  <a:pt x="397190" y="1664889"/>
                </a:lnTo>
                <a:cubicBezTo>
                  <a:pt x="396185" y="1662127"/>
                  <a:pt x="395683" y="1660620"/>
                  <a:pt x="395683" y="1660369"/>
                </a:cubicBezTo>
                <a:lnTo>
                  <a:pt x="397064" y="1654341"/>
                </a:lnTo>
                <a:lnTo>
                  <a:pt x="395809" y="1650072"/>
                </a:lnTo>
                <a:lnTo>
                  <a:pt x="394804" y="1643291"/>
                </a:lnTo>
                <a:lnTo>
                  <a:pt x="393548" y="1641784"/>
                </a:lnTo>
                <a:lnTo>
                  <a:pt x="386265" y="1645049"/>
                </a:lnTo>
                <a:cubicBezTo>
                  <a:pt x="386014" y="1645216"/>
                  <a:pt x="384214" y="1645593"/>
                  <a:pt x="380865" y="1646179"/>
                </a:cubicBezTo>
                <a:lnTo>
                  <a:pt x="372954" y="1648188"/>
                </a:lnTo>
                <a:lnTo>
                  <a:pt x="366675" y="1648690"/>
                </a:lnTo>
                <a:cubicBezTo>
                  <a:pt x="366341" y="1648858"/>
                  <a:pt x="365190" y="1649465"/>
                  <a:pt x="363222" y="1650511"/>
                </a:cubicBezTo>
                <a:cubicBezTo>
                  <a:pt x="361255" y="1651558"/>
                  <a:pt x="360020" y="1652353"/>
                  <a:pt x="359518" y="1652897"/>
                </a:cubicBezTo>
                <a:cubicBezTo>
                  <a:pt x="359016" y="1653441"/>
                  <a:pt x="358764" y="1653671"/>
                  <a:pt x="358764" y="1653588"/>
                </a:cubicBezTo>
                <a:lnTo>
                  <a:pt x="357509" y="1653713"/>
                </a:lnTo>
                <a:cubicBezTo>
                  <a:pt x="358848" y="1651202"/>
                  <a:pt x="359727" y="1648983"/>
                  <a:pt x="360146" y="1647058"/>
                </a:cubicBezTo>
                <a:cubicBezTo>
                  <a:pt x="360564" y="1645132"/>
                  <a:pt x="360836" y="1644023"/>
                  <a:pt x="360962" y="1643730"/>
                </a:cubicBezTo>
                <a:cubicBezTo>
                  <a:pt x="361087" y="1643437"/>
                  <a:pt x="361946" y="1642223"/>
                  <a:pt x="363536" y="1640089"/>
                </a:cubicBezTo>
                <a:cubicBezTo>
                  <a:pt x="365127" y="1637954"/>
                  <a:pt x="366466" y="1636468"/>
                  <a:pt x="367555" y="1635631"/>
                </a:cubicBezTo>
                <a:lnTo>
                  <a:pt x="379358" y="1626966"/>
                </a:lnTo>
                <a:cubicBezTo>
                  <a:pt x="382037" y="1625041"/>
                  <a:pt x="384067" y="1623890"/>
                  <a:pt x="385449" y="1623513"/>
                </a:cubicBezTo>
                <a:cubicBezTo>
                  <a:pt x="386830" y="1623136"/>
                  <a:pt x="389028" y="1622990"/>
                  <a:pt x="392041" y="1623073"/>
                </a:cubicBezTo>
                <a:close/>
                <a:moveTo>
                  <a:pt x="2671511" y="1619432"/>
                </a:moveTo>
                <a:cubicBezTo>
                  <a:pt x="2672181" y="1619432"/>
                  <a:pt x="2674169" y="1620248"/>
                  <a:pt x="2677476" y="1621880"/>
                </a:cubicBezTo>
                <a:cubicBezTo>
                  <a:pt x="2680783" y="1623513"/>
                  <a:pt x="2682729" y="1624601"/>
                  <a:pt x="2683315" y="1625145"/>
                </a:cubicBezTo>
                <a:cubicBezTo>
                  <a:pt x="2683901" y="1625689"/>
                  <a:pt x="2684571" y="1626966"/>
                  <a:pt x="2685325" y="1628975"/>
                </a:cubicBezTo>
                <a:lnTo>
                  <a:pt x="2686831" y="1633747"/>
                </a:lnTo>
                <a:cubicBezTo>
                  <a:pt x="2687083" y="1634584"/>
                  <a:pt x="2687480" y="1635338"/>
                  <a:pt x="2688024" y="1636007"/>
                </a:cubicBezTo>
                <a:cubicBezTo>
                  <a:pt x="2688569" y="1636677"/>
                  <a:pt x="2688380" y="1637682"/>
                  <a:pt x="2687459" y="1639021"/>
                </a:cubicBezTo>
                <a:cubicBezTo>
                  <a:pt x="2686371" y="1640696"/>
                  <a:pt x="2685345" y="1641826"/>
                  <a:pt x="2684383" y="1642412"/>
                </a:cubicBezTo>
                <a:cubicBezTo>
                  <a:pt x="2683420" y="1642998"/>
                  <a:pt x="2682395" y="1643416"/>
                  <a:pt x="2681306" y="1643667"/>
                </a:cubicBezTo>
                <a:lnTo>
                  <a:pt x="2664981" y="1644798"/>
                </a:lnTo>
                <a:lnTo>
                  <a:pt x="2661842" y="1646304"/>
                </a:lnTo>
                <a:cubicBezTo>
                  <a:pt x="2659749" y="1647309"/>
                  <a:pt x="2658535" y="1647937"/>
                  <a:pt x="2658201" y="1648188"/>
                </a:cubicBezTo>
                <a:lnTo>
                  <a:pt x="2654810" y="1651704"/>
                </a:lnTo>
                <a:lnTo>
                  <a:pt x="2650541" y="1654341"/>
                </a:lnTo>
                <a:lnTo>
                  <a:pt x="2650792" y="1671043"/>
                </a:lnTo>
                <a:cubicBezTo>
                  <a:pt x="2650708" y="1672466"/>
                  <a:pt x="2650373" y="1673638"/>
                  <a:pt x="2649787" y="1674559"/>
                </a:cubicBezTo>
                <a:lnTo>
                  <a:pt x="2646145" y="1678200"/>
                </a:lnTo>
                <a:lnTo>
                  <a:pt x="2644639" y="1679833"/>
                </a:lnTo>
                <a:lnTo>
                  <a:pt x="2642001" y="1681465"/>
                </a:lnTo>
                <a:lnTo>
                  <a:pt x="2638360" y="1686865"/>
                </a:lnTo>
                <a:lnTo>
                  <a:pt x="2631077" y="1694776"/>
                </a:lnTo>
                <a:cubicBezTo>
                  <a:pt x="2632081" y="1696032"/>
                  <a:pt x="2633630" y="1695990"/>
                  <a:pt x="2635723" y="1694650"/>
                </a:cubicBezTo>
                <a:cubicBezTo>
                  <a:pt x="2637481" y="1693562"/>
                  <a:pt x="2639071" y="1692955"/>
                  <a:pt x="2640495" y="1692830"/>
                </a:cubicBezTo>
                <a:cubicBezTo>
                  <a:pt x="2641918" y="1692704"/>
                  <a:pt x="2642776" y="1692599"/>
                  <a:pt x="2643069" y="1692516"/>
                </a:cubicBezTo>
                <a:cubicBezTo>
                  <a:pt x="2643362" y="1692432"/>
                  <a:pt x="2644220" y="1691762"/>
                  <a:pt x="2645643" y="1690506"/>
                </a:cubicBezTo>
                <a:lnTo>
                  <a:pt x="2651796" y="1686739"/>
                </a:lnTo>
                <a:cubicBezTo>
                  <a:pt x="2653638" y="1685483"/>
                  <a:pt x="2654768" y="1684772"/>
                  <a:pt x="2655187" y="1684604"/>
                </a:cubicBezTo>
                <a:lnTo>
                  <a:pt x="2661591" y="1685735"/>
                </a:lnTo>
                <a:lnTo>
                  <a:pt x="2664354" y="1685735"/>
                </a:lnTo>
                <a:lnTo>
                  <a:pt x="2668372" y="1687116"/>
                </a:lnTo>
                <a:cubicBezTo>
                  <a:pt x="2669293" y="1687451"/>
                  <a:pt x="2670591" y="1687576"/>
                  <a:pt x="2672265" y="1687493"/>
                </a:cubicBezTo>
                <a:lnTo>
                  <a:pt x="2686329" y="1686739"/>
                </a:lnTo>
                <a:lnTo>
                  <a:pt x="2697505" y="1687493"/>
                </a:lnTo>
                <a:cubicBezTo>
                  <a:pt x="2700100" y="1687660"/>
                  <a:pt x="2701900" y="1687869"/>
                  <a:pt x="2702905" y="1688121"/>
                </a:cubicBezTo>
                <a:cubicBezTo>
                  <a:pt x="2703909" y="1688372"/>
                  <a:pt x="2706881" y="1689920"/>
                  <a:pt x="2711821" y="1692767"/>
                </a:cubicBezTo>
                <a:lnTo>
                  <a:pt x="2724880" y="1699673"/>
                </a:lnTo>
                <a:cubicBezTo>
                  <a:pt x="2728229" y="1702017"/>
                  <a:pt x="2730573" y="1704613"/>
                  <a:pt x="2731912" y="1707459"/>
                </a:cubicBezTo>
                <a:lnTo>
                  <a:pt x="2734173" y="1717630"/>
                </a:lnTo>
                <a:cubicBezTo>
                  <a:pt x="2734256" y="1718300"/>
                  <a:pt x="2734319" y="1718907"/>
                  <a:pt x="2734361" y="1719451"/>
                </a:cubicBezTo>
                <a:cubicBezTo>
                  <a:pt x="2734403" y="1719995"/>
                  <a:pt x="2734215" y="1720853"/>
                  <a:pt x="2733796" y="1722025"/>
                </a:cubicBezTo>
                <a:lnTo>
                  <a:pt x="2732917" y="1724286"/>
                </a:lnTo>
                <a:cubicBezTo>
                  <a:pt x="2732666" y="1724788"/>
                  <a:pt x="2731577" y="1729518"/>
                  <a:pt x="2729652" y="1738476"/>
                </a:cubicBezTo>
                <a:lnTo>
                  <a:pt x="2724755" y="1757563"/>
                </a:lnTo>
                <a:cubicBezTo>
                  <a:pt x="2723834" y="1762921"/>
                  <a:pt x="2722829" y="1766186"/>
                  <a:pt x="2721741" y="1767358"/>
                </a:cubicBezTo>
                <a:cubicBezTo>
                  <a:pt x="2720653" y="1768530"/>
                  <a:pt x="2720067" y="1769178"/>
                  <a:pt x="2719983" y="1769304"/>
                </a:cubicBezTo>
                <a:cubicBezTo>
                  <a:pt x="2719899" y="1769430"/>
                  <a:pt x="2719606" y="1770309"/>
                  <a:pt x="2719104" y="1771941"/>
                </a:cubicBezTo>
                <a:cubicBezTo>
                  <a:pt x="2718601" y="1773573"/>
                  <a:pt x="2717095" y="1775980"/>
                  <a:pt x="2714583" y="1779161"/>
                </a:cubicBezTo>
                <a:cubicBezTo>
                  <a:pt x="2712072" y="1782343"/>
                  <a:pt x="2710313" y="1784394"/>
                  <a:pt x="2709309" y="1785315"/>
                </a:cubicBezTo>
                <a:cubicBezTo>
                  <a:pt x="2708305" y="1786235"/>
                  <a:pt x="2707028" y="1787282"/>
                  <a:pt x="2705479" y="1788454"/>
                </a:cubicBezTo>
                <a:cubicBezTo>
                  <a:pt x="2703930" y="1789626"/>
                  <a:pt x="2702863" y="1790547"/>
                  <a:pt x="2702277" y="1791217"/>
                </a:cubicBezTo>
                <a:lnTo>
                  <a:pt x="2699765" y="1794984"/>
                </a:lnTo>
                <a:cubicBezTo>
                  <a:pt x="2698175" y="1796993"/>
                  <a:pt x="2696919" y="1798165"/>
                  <a:pt x="2695998" y="1798500"/>
                </a:cubicBezTo>
                <a:cubicBezTo>
                  <a:pt x="2695329" y="1798751"/>
                  <a:pt x="2694031" y="1798709"/>
                  <a:pt x="2692105" y="1798374"/>
                </a:cubicBezTo>
                <a:cubicBezTo>
                  <a:pt x="2690180" y="1798039"/>
                  <a:pt x="2686915" y="1795444"/>
                  <a:pt x="2682311" y="1790589"/>
                </a:cubicBezTo>
                <a:cubicBezTo>
                  <a:pt x="2677706" y="1785733"/>
                  <a:pt x="2674735" y="1782845"/>
                  <a:pt x="2673395" y="1781924"/>
                </a:cubicBezTo>
                <a:lnTo>
                  <a:pt x="2666363" y="1778534"/>
                </a:lnTo>
                <a:cubicBezTo>
                  <a:pt x="2665023" y="1777696"/>
                  <a:pt x="2664040" y="1777215"/>
                  <a:pt x="2663412" y="1777090"/>
                </a:cubicBezTo>
                <a:cubicBezTo>
                  <a:pt x="2662784" y="1776964"/>
                  <a:pt x="2661591" y="1778910"/>
                  <a:pt x="2659833" y="1782929"/>
                </a:cubicBezTo>
                <a:lnTo>
                  <a:pt x="2654810" y="1793979"/>
                </a:lnTo>
                <a:cubicBezTo>
                  <a:pt x="2654140" y="1796993"/>
                  <a:pt x="2653366" y="1798521"/>
                  <a:pt x="2652487" y="1798563"/>
                </a:cubicBezTo>
                <a:cubicBezTo>
                  <a:pt x="2651608" y="1798604"/>
                  <a:pt x="2651043" y="1798458"/>
                  <a:pt x="2650792" y="1798123"/>
                </a:cubicBezTo>
                <a:cubicBezTo>
                  <a:pt x="2650457" y="1797956"/>
                  <a:pt x="2650247" y="1797537"/>
                  <a:pt x="2650164" y="1796867"/>
                </a:cubicBezTo>
                <a:cubicBezTo>
                  <a:pt x="2650080" y="1796198"/>
                  <a:pt x="2649871" y="1795005"/>
                  <a:pt x="2649536" y="1793289"/>
                </a:cubicBezTo>
                <a:cubicBezTo>
                  <a:pt x="2649201" y="1791572"/>
                  <a:pt x="2649075" y="1790003"/>
                  <a:pt x="2649159" y="1788580"/>
                </a:cubicBezTo>
                <a:lnTo>
                  <a:pt x="2651169" y="1770874"/>
                </a:lnTo>
                <a:cubicBezTo>
                  <a:pt x="2650750" y="1770288"/>
                  <a:pt x="2650247" y="1769702"/>
                  <a:pt x="2649661" y="1769116"/>
                </a:cubicBezTo>
                <a:lnTo>
                  <a:pt x="2640746" y="1763590"/>
                </a:lnTo>
                <a:cubicBezTo>
                  <a:pt x="2640411" y="1763423"/>
                  <a:pt x="2639029" y="1762125"/>
                  <a:pt x="2636602" y="1759698"/>
                </a:cubicBezTo>
                <a:cubicBezTo>
                  <a:pt x="2634174" y="1757270"/>
                  <a:pt x="2632583" y="1756056"/>
                  <a:pt x="2631830" y="1756056"/>
                </a:cubicBezTo>
                <a:cubicBezTo>
                  <a:pt x="2631663" y="1756140"/>
                  <a:pt x="2631119" y="1757772"/>
                  <a:pt x="2630197" y="1760953"/>
                </a:cubicBezTo>
                <a:lnTo>
                  <a:pt x="2628189" y="1764972"/>
                </a:lnTo>
                <a:cubicBezTo>
                  <a:pt x="2628021" y="1765474"/>
                  <a:pt x="2627916" y="1766583"/>
                  <a:pt x="2627875" y="1768299"/>
                </a:cubicBezTo>
                <a:cubicBezTo>
                  <a:pt x="2627833" y="1770016"/>
                  <a:pt x="2627309" y="1771878"/>
                  <a:pt x="2626305" y="1773887"/>
                </a:cubicBezTo>
                <a:cubicBezTo>
                  <a:pt x="2625300" y="1775897"/>
                  <a:pt x="2623375" y="1775729"/>
                  <a:pt x="2620529" y="1773385"/>
                </a:cubicBezTo>
                <a:cubicBezTo>
                  <a:pt x="2619607" y="1772715"/>
                  <a:pt x="2618435" y="1771334"/>
                  <a:pt x="2617012" y="1769241"/>
                </a:cubicBezTo>
                <a:cubicBezTo>
                  <a:pt x="2615589" y="1767148"/>
                  <a:pt x="2614647" y="1765620"/>
                  <a:pt x="2614187" y="1764658"/>
                </a:cubicBezTo>
                <a:cubicBezTo>
                  <a:pt x="2613727" y="1763695"/>
                  <a:pt x="2613266" y="1762230"/>
                  <a:pt x="2612805" y="1760263"/>
                </a:cubicBezTo>
                <a:cubicBezTo>
                  <a:pt x="2612345" y="1758295"/>
                  <a:pt x="2612115" y="1757102"/>
                  <a:pt x="2612115" y="1756684"/>
                </a:cubicBezTo>
                <a:lnTo>
                  <a:pt x="2613496" y="1737597"/>
                </a:lnTo>
                <a:cubicBezTo>
                  <a:pt x="2613161" y="1736257"/>
                  <a:pt x="2612533" y="1734687"/>
                  <a:pt x="2611613" y="1732888"/>
                </a:cubicBezTo>
                <a:cubicBezTo>
                  <a:pt x="2610692" y="1731088"/>
                  <a:pt x="2609959" y="1729539"/>
                  <a:pt x="2609415" y="1728241"/>
                </a:cubicBezTo>
                <a:cubicBezTo>
                  <a:pt x="2608871" y="1726944"/>
                  <a:pt x="2608285" y="1726128"/>
                  <a:pt x="2607657" y="1725793"/>
                </a:cubicBezTo>
                <a:cubicBezTo>
                  <a:pt x="2607029" y="1725458"/>
                  <a:pt x="2605543" y="1726002"/>
                  <a:pt x="2603199" y="1727425"/>
                </a:cubicBezTo>
                <a:cubicBezTo>
                  <a:pt x="2600269" y="1729183"/>
                  <a:pt x="2597737" y="1731025"/>
                  <a:pt x="2595602" y="1732950"/>
                </a:cubicBezTo>
                <a:cubicBezTo>
                  <a:pt x="2593467" y="1734876"/>
                  <a:pt x="2592065" y="1736508"/>
                  <a:pt x="2591395" y="1737848"/>
                </a:cubicBezTo>
                <a:cubicBezTo>
                  <a:pt x="2590725" y="1739187"/>
                  <a:pt x="2590223" y="1740652"/>
                  <a:pt x="2589889" y="1742243"/>
                </a:cubicBezTo>
                <a:lnTo>
                  <a:pt x="2586498" y="1769367"/>
                </a:lnTo>
                <a:cubicBezTo>
                  <a:pt x="2585409" y="1774306"/>
                  <a:pt x="2583610" y="1776817"/>
                  <a:pt x="2581098" y="1776901"/>
                </a:cubicBezTo>
                <a:cubicBezTo>
                  <a:pt x="2579424" y="1777069"/>
                  <a:pt x="2577540" y="1776043"/>
                  <a:pt x="2575447" y="1773825"/>
                </a:cubicBezTo>
                <a:cubicBezTo>
                  <a:pt x="2573355" y="1771606"/>
                  <a:pt x="2572057" y="1770099"/>
                  <a:pt x="2571555" y="1769304"/>
                </a:cubicBezTo>
                <a:cubicBezTo>
                  <a:pt x="2571052" y="1768509"/>
                  <a:pt x="2570341" y="1766730"/>
                  <a:pt x="2569420" y="1763967"/>
                </a:cubicBezTo>
                <a:cubicBezTo>
                  <a:pt x="2568499" y="1761204"/>
                  <a:pt x="2567997" y="1759572"/>
                  <a:pt x="2567913" y="1759070"/>
                </a:cubicBezTo>
                <a:lnTo>
                  <a:pt x="2567411" y="1743373"/>
                </a:lnTo>
                <a:lnTo>
                  <a:pt x="2563769" y="1738601"/>
                </a:lnTo>
                <a:cubicBezTo>
                  <a:pt x="2562429" y="1736759"/>
                  <a:pt x="2561551" y="1734667"/>
                  <a:pt x="2561132" y="1732322"/>
                </a:cubicBezTo>
                <a:cubicBezTo>
                  <a:pt x="2560713" y="1729978"/>
                  <a:pt x="2560504" y="1728346"/>
                  <a:pt x="2560504" y="1727425"/>
                </a:cubicBezTo>
                <a:cubicBezTo>
                  <a:pt x="2560504" y="1726504"/>
                  <a:pt x="2560588" y="1725290"/>
                  <a:pt x="2560755" y="1723783"/>
                </a:cubicBezTo>
                <a:lnTo>
                  <a:pt x="2561509" y="1718384"/>
                </a:lnTo>
                <a:cubicBezTo>
                  <a:pt x="2561760" y="1715286"/>
                  <a:pt x="2562053" y="1713110"/>
                  <a:pt x="2562388" y="1711854"/>
                </a:cubicBezTo>
                <a:cubicBezTo>
                  <a:pt x="2562723" y="1710598"/>
                  <a:pt x="2564062" y="1708861"/>
                  <a:pt x="2566406" y="1706643"/>
                </a:cubicBezTo>
                <a:cubicBezTo>
                  <a:pt x="2568750" y="1704424"/>
                  <a:pt x="2571031" y="1702562"/>
                  <a:pt x="2573250" y="1701055"/>
                </a:cubicBezTo>
                <a:cubicBezTo>
                  <a:pt x="2575468" y="1699548"/>
                  <a:pt x="2579633" y="1698376"/>
                  <a:pt x="2585745" y="1697539"/>
                </a:cubicBezTo>
                <a:cubicBezTo>
                  <a:pt x="2591856" y="1696701"/>
                  <a:pt x="2596795" y="1695885"/>
                  <a:pt x="2600562" y="1695090"/>
                </a:cubicBezTo>
                <a:cubicBezTo>
                  <a:pt x="2604329" y="1694295"/>
                  <a:pt x="2609059" y="1691658"/>
                  <a:pt x="2614752" y="1687179"/>
                </a:cubicBezTo>
                <a:cubicBezTo>
                  <a:pt x="2620445" y="1682700"/>
                  <a:pt x="2624233" y="1678493"/>
                  <a:pt x="2626117" y="1674559"/>
                </a:cubicBezTo>
                <a:cubicBezTo>
                  <a:pt x="2628000" y="1670624"/>
                  <a:pt x="2628858" y="1667108"/>
                  <a:pt x="2628691" y="1664010"/>
                </a:cubicBezTo>
                <a:cubicBezTo>
                  <a:pt x="2628523" y="1662001"/>
                  <a:pt x="2627435" y="1660787"/>
                  <a:pt x="2625426" y="1660369"/>
                </a:cubicBezTo>
                <a:lnTo>
                  <a:pt x="2620152" y="1660494"/>
                </a:lnTo>
                <a:cubicBezTo>
                  <a:pt x="2618980" y="1660411"/>
                  <a:pt x="2617598" y="1659783"/>
                  <a:pt x="2616008" y="1658611"/>
                </a:cubicBezTo>
                <a:lnTo>
                  <a:pt x="2609352" y="1653964"/>
                </a:lnTo>
                <a:cubicBezTo>
                  <a:pt x="2607176" y="1652792"/>
                  <a:pt x="2605920" y="1652039"/>
                  <a:pt x="2605585" y="1651704"/>
                </a:cubicBezTo>
                <a:lnTo>
                  <a:pt x="2602823" y="1648188"/>
                </a:lnTo>
                <a:lnTo>
                  <a:pt x="2598930" y="1644295"/>
                </a:lnTo>
                <a:cubicBezTo>
                  <a:pt x="2598260" y="1643542"/>
                  <a:pt x="2597507" y="1642077"/>
                  <a:pt x="2596669" y="1639900"/>
                </a:cubicBezTo>
                <a:cubicBezTo>
                  <a:pt x="2595832" y="1637724"/>
                  <a:pt x="2595707" y="1636405"/>
                  <a:pt x="2596293" y="1635945"/>
                </a:cubicBezTo>
                <a:cubicBezTo>
                  <a:pt x="2596879" y="1635484"/>
                  <a:pt x="2597507" y="1635212"/>
                  <a:pt x="2598176" y="1635128"/>
                </a:cubicBezTo>
                <a:cubicBezTo>
                  <a:pt x="2599181" y="1635045"/>
                  <a:pt x="2601106" y="1635735"/>
                  <a:pt x="2603953" y="1637200"/>
                </a:cubicBezTo>
                <a:cubicBezTo>
                  <a:pt x="2606799" y="1638665"/>
                  <a:pt x="2609227" y="1639314"/>
                  <a:pt x="2611236" y="1639147"/>
                </a:cubicBezTo>
                <a:cubicBezTo>
                  <a:pt x="2611571" y="1639147"/>
                  <a:pt x="2613036" y="1638812"/>
                  <a:pt x="2615631" y="1638142"/>
                </a:cubicBezTo>
                <a:lnTo>
                  <a:pt x="2629570" y="1634626"/>
                </a:lnTo>
                <a:cubicBezTo>
                  <a:pt x="2632751" y="1632617"/>
                  <a:pt x="2634593" y="1631571"/>
                  <a:pt x="2635095" y="1631487"/>
                </a:cubicBezTo>
                <a:lnTo>
                  <a:pt x="2638611" y="1631110"/>
                </a:lnTo>
                <a:lnTo>
                  <a:pt x="2641123" y="1629101"/>
                </a:lnTo>
                <a:lnTo>
                  <a:pt x="2646271" y="1628096"/>
                </a:lnTo>
                <a:lnTo>
                  <a:pt x="2649787" y="1626213"/>
                </a:lnTo>
                <a:lnTo>
                  <a:pt x="2652047" y="1626464"/>
                </a:lnTo>
                <a:lnTo>
                  <a:pt x="2659959" y="1622194"/>
                </a:lnTo>
                <a:lnTo>
                  <a:pt x="2664856" y="1621441"/>
                </a:lnTo>
                <a:cubicBezTo>
                  <a:pt x="2665358" y="1621357"/>
                  <a:pt x="2666489" y="1621022"/>
                  <a:pt x="2668247" y="1620436"/>
                </a:cubicBezTo>
                <a:cubicBezTo>
                  <a:pt x="2670005" y="1619850"/>
                  <a:pt x="2671093" y="1619515"/>
                  <a:pt x="2671511" y="1619432"/>
                </a:cubicBezTo>
                <a:close/>
                <a:moveTo>
                  <a:pt x="2887247" y="1618678"/>
                </a:moveTo>
                <a:lnTo>
                  <a:pt x="2887624" y="1618929"/>
                </a:lnTo>
                <a:cubicBezTo>
                  <a:pt x="2887875" y="1620604"/>
                  <a:pt x="2888251" y="1621566"/>
                  <a:pt x="2888754" y="1621818"/>
                </a:cubicBezTo>
                <a:lnTo>
                  <a:pt x="2891517" y="1622320"/>
                </a:lnTo>
                <a:cubicBezTo>
                  <a:pt x="2892521" y="1622571"/>
                  <a:pt x="2893400" y="1623262"/>
                  <a:pt x="2894153" y="1624392"/>
                </a:cubicBezTo>
                <a:cubicBezTo>
                  <a:pt x="2894907" y="1625522"/>
                  <a:pt x="2895367" y="1626087"/>
                  <a:pt x="2895535" y="1626087"/>
                </a:cubicBezTo>
                <a:lnTo>
                  <a:pt x="2899930" y="1627971"/>
                </a:lnTo>
                <a:lnTo>
                  <a:pt x="2900558" y="1629603"/>
                </a:lnTo>
                <a:cubicBezTo>
                  <a:pt x="2900809" y="1630273"/>
                  <a:pt x="2901876" y="1631403"/>
                  <a:pt x="2903760" y="1632994"/>
                </a:cubicBezTo>
                <a:cubicBezTo>
                  <a:pt x="2905643" y="1634584"/>
                  <a:pt x="2906837" y="1636070"/>
                  <a:pt x="2907339" y="1637452"/>
                </a:cubicBezTo>
                <a:cubicBezTo>
                  <a:pt x="2907841" y="1638833"/>
                  <a:pt x="2908406" y="1640800"/>
                  <a:pt x="2909034" y="1643354"/>
                </a:cubicBezTo>
                <a:cubicBezTo>
                  <a:pt x="2909662" y="1645907"/>
                  <a:pt x="2909850" y="1649214"/>
                  <a:pt x="2909599" y="1653274"/>
                </a:cubicBezTo>
                <a:cubicBezTo>
                  <a:pt x="2909348" y="1657334"/>
                  <a:pt x="2909704" y="1659741"/>
                  <a:pt x="2910667" y="1660494"/>
                </a:cubicBezTo>
                <a:cubicBezTo>
                  <a:pt x="2911629" y="1661248"/>
                  <a:pt x="2913743" y="1661290"/>
                  <a:pt x="2917008" y="1660620"/>
                </a:cubicBezTo>
                <a:cubicBezTo>
                  <a:pt x="2919017" y="1660201"/>
                  <a:pt x="2922073" y="1659176"/>
                  <a:pt x="2926175" y="1657543"/>
                </a:cubicBezTo>
                <a:cubicBezTo>
                  <a:pt x="2930277" y="1655911"/>
                  <a:pt x="2933500" y="1654927"/>
                  <a:pt x="2935844" y="1654592"/>
                </a:cubicBezTo>
                <a:cubicBezTo>
                  <a:pt x="2937853" y="1654341"/>
                  <a:pt x="2940030" y="1654362"/>
                  <a:pt x="2942374" y="1654655"/>
                </a:cubicBezTo>
                <a:cubicBezTo>
                  <a:pt x="2944718" y="1654948"/>
                  <a:pt x="2946623" y="1655241"/>
                  <a:pt x="2948087" y="1655534"/>
                </a:cubicBezTo>
                <a:cubicBezTo>
                  <a:pt x="2949553" y="1655827"/>
                  <a:pt x="2951164" y="1656518"/>
                  <a:pt x="2952922" y="1657606"/>
                </a:cubicBezTo>
                <a:cubicBezTo>
                  <a:pt x="2954680" y="1658694"/>
                  <a:pt x="2955810" y="1659239"/>
                  <a:pt x="2956313" y="1659239"/>
                </a:cubicBezTo>
                <a:lnTo>
                  <a:pt x="2961587" y="1659992"/>
                </a:lnTo>
                <a:lnTo>
                  <a:pt x="2962340" y="1663131"/>
                </a:lnTo>
                <a:lnTo>
                  <a:pt x="2963596" y="1665015"/>
                </a:lnTo>
                <a:lnTo>
                  <a:pt x="2964601" y="1667903"/>
                </a:lnTo>
                <a:lnTo>
                  <a:pt x="2965605" y="1669912"/>
                </a:lnTo>
                <a:cubicBezTo>
                  <a:pt x="2965940" y="1671001"/>
                  <a:pt x="2966023" y="1671503"/>
                  <a:pt x="2965856" y="1671419"/>
                </a:cubicBezTo>
                <a:lnTo>
                  <a:pt x="2965103" y="1670791"/>
                </a:lnTo>
                <a:lnTo>
                  <a:pt x="2961210" y="1673805"/>
                </a:lnTo>
                <a:lnTo>
                  <a:pt x="2960080" y="1674433"/>
                </a:lnTo>
                <a:lnTo>
                  <a:pt x="2957443" y="1676191"/>
                </a:lnTo>
                <a:lnTo>
                  <a:pt x="2952671" y="1675814"/>
                </a:lnTo>
                <a:cubicBezTo>
                  <a:pt x="2951834" y="1675814"/>
                  <a:pt x="2950327" y="1676442"/>
                  <a:pt x="2948150" y="1677698"/>
                </a:cubicBezTo>
                <a:lnTo>
                  <a:pt x="2946518" y="1677447"/>
                </a:lnTo>
                <a:cubicBezTo>
                  <a:pt x="2946099" y="1677447"/>
                  <a:pt x="2945513" y="1677614"/>
                  <a:pt x="2944760" y="1677949"/>
                </a:cubicBezTo>
                <a:lnTo>
                  <a:pt x="2940239" y="1679707"/>
                </a:lnTo>
                <a:cubicBezTo>
                  <a:pt x="2938397" y="1680628"/>
                  <a:pt x="2937435" y="1681088"/>
                  <a:pt x="2937351" y="1681088"/>
                </a:cubicBezTo>
                <a:lnTo>
                  <a:pt x="2934211" y="1681591"/>
                </a:lnTo>
                <a:cubicBezTo>
                  <a:pt x="2932872" y="1681842"/>
                  <a:pt x="2931261" y="1682491"/>
                  <a:pt x="2929377" y="1683537"/>
                </a:cubicBezTo>
                <a:cubicBezTo>
                  <a:pt x="2927493" y="1684584"/>
                  <a:pt x="2926468" y="1685107"/>
                  <a:pt x="2926301" y="1685107"/>
                </a:cubicBezTo>
                <a:lnTo>
                  <a:pt x="2920775" y="1685358"/>
                </a:lnTo>
                <a:cubicBezTo>
                  <a:pt x="2919854" y="1685609"/>
                  <a:pt x="2918891" y="1686132"/>
                  <a:pt x="2917887" y="1686928"/>
                </a:cubicBezTo>
                <a:cubicBezTo>
                  <a:pt x="2916883" y="1687723"/>
                  <a:pt x="2915585" y="1688581"/>
                  <a:pt x="2913994" y="1689502"/>
                </a:cubicBezTo>
                <a:lnTo>
                  <a:pt x="2913115" y="1692013"/>
                </a:lnTo>
                <a:lnTo>
                  <a:pt x="2911231" y="1694274"/>
                </a:lnTo>
                <a:cubicBezTo>
                  <a:pt x="2910645" y="1695027"/>
                  <a:pt x="2910311" y="1695948"/>
                  <a:pt x="2910227" y="1697036"/>
                </a:cubicBezTo>
                <a:lnTo>
                  <a:pt x="2910101" y="1699045"/>
                </a:lnTo>
                <a:lnTo>
                  <a:pt x="2909097" y="1703189"/>
                </a:lnTo>
                <a:lnTo>
                  <a:pt x="2908971" y="1705199"/>
                </a:lnTo>
                <a:lnTo>
                  <a:pt x="2908595" y="1706831"/>
                </a:lnTo>
                <a:cubicBezTo>
                  <a:pt x="2906920" y="1714533"/>
                  <a:pt x="2906502" y="1720016"/>
                  <a:pt x="2907339" y="1723281"/>
                </a:cubicBezTo>
                <a:lnTo>
                  <a:pt x="2908469" y="1726546"/>
                </a:lnTo>
                <a:cubicBezTo>
                  <a:pt x="2908553" y="1727132"/>
                  <a:pt x="2908469" y="1728639"/>
                  <a:pt x="2908218" y="1731067"/>
                </a:cubicBezTo>
                <a:lnTo>
                  <a:pt x="2907841" y="1741489"/>
                </a:lnTo>
                <a:lnTo>
                  <a:pt x="2907213" y="1744378"/>
                </a:lnTo>
                <a:cubicBezTo>
                  <a:pt x="2907129" y="1744796"/>
                  <a:pt x="2907067" y="1745298"/>
                  <a:pt x="2907025" y="1745884"/>
                </a:cubicBezTo>
                <a:cubicBezTo>
                  <a:pt x="2906983" y="1746470"/>
                  <a:pt x="2907255" y="1747182"/>
                  <a:pt x="2907841" y="1748019"/>
                </a:cubicBezTo>
                <a:cubicBezTo>
                  <a:pt x="2908427" y="1749108"/>
                  <a:pt x="2908992" y="1749777"/>
                  <a:pt x="2909536" y="1750028"/>
                </a:cubicBezTo>
                <a:cubicBezTo>
                  <a:pt x="2910081" y="1750280"/>
                  <a:pt x="2910939" y="1750468"/>
                  <a:pt x="2912111" y="1750593"/>
                </a:cubicBezTo>
                <a:cubicBezTo>
                  <a:pt x="2913283" y="1750719"/>
                  <a:pt x="2914475" y="1750949"/>
                  <a:pt x="2915689" y="1751284"/>
                </a:cubicBezTo>
                <a:cubicBezTo>
                  <a:pt x="2916903" y="1751619"/>
                  <a:pt x="2917594" y="1751786"/>
                  <a:pt x="2917761" y="1751786"/>
                </a:cubicBezTo>
                <a:cubicBezTo>
                  <a:pt x="2918013" y="1751870"/>
                  <a:pt x="2918347" y="1751786"/>
                  <a:pt x="2918766" y="1751535"/>
                </a:cubicBezTo>
                <a:lnTo>
                  <a:pt x="2923789" y="1749024"/>
                </a:lnTo>
                <a:cubicBezTo>
                  <a:pt x="2926803" y="1750866"/>
                  <a:pt x="2928435" y="1751745"/>
                  <a:pt x="2928686" y="1751661"/>
                </a:cubicBezTo>
                <a:cubicBezTo>
                  <a:pt x="2929440" y="1751661"/>
                  <a:pt x="2930528" y="1751033"/>
                  <a:pt x="2931951" y="1749777"/>
                </a:cubicBezTo>
                <a:cubicBezTo>
                  <a:pt x="2933375" y="1748522"/>
                  <a:pt x="2934170" y="1747852"/>
                  <a:pt x="2934337" y="1747768"/>
                </a:cubicBezTo>
                <a:lnTo>
                  <a:pt x="2940239" y="1748396"/>
                </a:lnTo>
                <a:lnTo>
                  <a:pt x="2942751" y="1747266"/>
                </a:lnTo>
                <a:lnTo>
                  <a:pt x="2946267" y="1747517"/>
                </a:lnTo>
                <a:lnTo>
                  <a:pt x="2953675" y="1746136"/>
                </a:lnTo>
                <a:lnTo>
                  <a:pt x="2956689" y="1746261"/>
                </a:lnTo>
                <a:lnTo>
                  <a:pt x="2961461" y="1745131"/>
                </a:lnTo>
                <a:cubicBezTo>
                  <a:pt x="2961545" y="1745131"/>
                  <a:pt x="2963261" y="1745466"/>
                  <a:pt x="2966609" y="1746136"/>
                </a:cubicBezTo>
                <a:lnTo>
                  <a:pt x="2970126" y="1746763"/>
                </a:lnTo>
                <a:lnTo>
                  <a:pt x="2974772" y="1748647"/>
                </a:lnTo>
                <a:lnTo>
                  <a:pt x="2977032" y="1749275"/>
                </a:lnTo>
                <a:cubicBezTo>
                  <a:pt x="2977451" y="1749526"/>
                  <a:pt x="2978309" y="1750112"/>
                  <a:pt x="2979607" y="1751033"/>
                </a:cubicBezTo>
                <a:cubicBezTo>
                  <a:pt x="2980904" y="1751954"/>
                  <a:pt x="2983562" y="1753377"/>
                  <a:pt x="2987581" y="1755302"/>
                </a:cubicBezTo>
                <a:cubicBezTo>
                  <a:pt x="2991599" y="1757228"/>
                  <a:pt x="2994027" y="1759405"/>
                  <a:pt x="2994864" y="1761832"/>
                </a:cubicBezTo>
                <a:cubicBezTo>
                  <a:pt x="2995701" y="1764260"/>
                  <a:pt x="2996161" y="1765474"/>
                  <a:pt x="2996245" y="1765474"/>
                </a:cubicBezTo>
                <a:lnTo>
                  <a:pt x="2998254" y="1767483"/>
                </a:lnTo>
                <a:cubicBezTo>
                  <a:pt x="2998421" y="1767902"/>
                  <a:pt x="2998505" y="1768278"/>
                  <a:pt x="2998505" y="1768613"/>
                </a:cubicBezTo>
                <a:lnTo>
                  <a:pt x="2998003" y="1770246"/>
                </a:lnTo>
                <a:lnTo>
                  <a:pt x="2997752" y="1772381"/>
                </a:lnTo>
                <a:cubicBezTo>
                  <a:pt x="2997668" y="1772548"/>
                  <a:pt x="2996580" y="1772967"/>
                  <a:pt x="2994487" y="1773636"/>
                </a:cubicBezTo>
                <a:lnTo>
                  <a:pt x="2989841" y="1777027"/>
                </a:lnTo>
                <a:cubicBezTo>
                  <a:pt x="2988920" y="1777529"/>
                  <a:pt x="2987581" y="1777738"/>
                  <a:pt x="2985823" y="1777655"/>
                </a:cubicBezTo>
                <a:cubicBezTo>
                  <a:pt x="2983646" y="1777655"/>
                  <a:pt x="2980716" y="1777048"/>
                  <a:pt x="2977032" y="1775834"/>
                </a:cubicBezTo>
                <a:cubicBezTo>
                  <a:pt x="2973349" y="1774620"/>
                  <a:pt x="2971339" y="1773971"/>
                  <a:pt x="2971005" y="1773887"/>
                </a:cubicBezTo>
                <a:lnTo>
                  <a:pt x="2968744" y="1773887"/>
                </a:lnTo>
                <a:lnTo>
                  <a:pt x="2961210" y="1770748"/>
                </a:lnTo>
                <a:lnTo>
                  <a:pt x="2955308" y="1770874"/>
                </a:lnTo>
                <a:lnTo>
                  <a:pt x="2952922" y="1770120"/>
                </a:lnTo>
                <a:lnTo>
                  <a:pt x="2949908" y="1770120"/>
                </a:lnTo>
                <a:lnTo>
                  <a:pt x="2945262" y="1769241"/>
                </a:lnTo>
                <a:lnTo>
                  <a:pt x="2942876" y="1769241"/>
                </a:lnTo>
                <a:lnTo>
                  <a:pt x="2938607" y="1768237"/>
                </a:lnTo>
                <a:lnTo>
                  <a:pt x="2933333" y="1768739"/>
                </a:lnTo>
                <a:lnTo>
                  <a:pt x="2928561" y="1767734"/>
                </a:lnTo>
                <a:lnTo>
                  <a:pt x="2922784" y="1767860"/>
                </a:lnTo>
                <a:lnTo>
                  <a:pt x="2916631" y="1767232"/>
                </a:lnTo>
                <a:cubicBezTo>
                  <a:pt x="2915794" y="1767316"/>
                  <a:pt x="2914183" y="1767630"/>
                  <a:pt x="2911797" y="1768174"/>
                </a:cubicBezTo>
                <a:cubicBezTo>
                  <a:pt x="2909411" y="1768718"/>
                  <a:pt x="2907967" y="1769116"/>
                  <a:pt x="2907465" y="1769367"/>
                </a:cubicBezTo>
                <a:lnTo>
                  <a:pt x="2901437" y="1773636"/>
                </a:lnTo>
                <a:lnTo>
                  <a:pt x="2897795" y="1774013"/>
                </a:lnTo>
                <a:lnTo>
                  <a:pt x="2891768" y="1775771"/>
                </a:lnTo>
                <a:cubicBezTo>
                  <a:pt x="2891265" y="1775771"/>
                  <a:pt x="2890721" y="1775687"/>
                  <a:pt x="2890135" y="1775520"/>
                </a:cubicBezTo>
                <a:lnTo>
                  <a:pt x="2880591" y="1772004"/>
                </a:lnTo>
                <a:cubicBezTo>
                  <a:pt x="2879671" y="1772004"/>
                  <a:pt x="2877661" y="1772548"/>
                  <a:pt x="2874564" y="1773636"/>
                </a:cubicBezTo>
                <a:lnTo>
                  <a:pt x="2865021" y="1776022"/>
                </a:lnTo>
                <a:lnTo>
                  <a:pt x="2859495" y="1778031"/>
                </a:lnTo>
                <a:lnTo>
                  <a:pt x="2856733" y="1778659"/>
                </a:lnTo>
                <a:lnTo>
                  <a:pt x="2851333" y="1780668"/>
                </a:lnTo>
                <a:cubicBezTo>
                  <a:pt x="2850496" y="1780920"/>
                  <a:pt x="2849993" y="1781087"/>
                  <a:pt x="2849826" y="1781171"/>
                </a:cubicBezTo>
                <a:lnTo>
                  <a:pt x="2847189" y="1783431"/>
                </a:lnTo>
                <a:lnTo>
                  <a:pt x="2840659" y="1785691"/>
                </a:lnTo>
                <a:lnTo>
                  <a:pt x="2839403" y="1786821"/>
                </a:lnTo>
                <a:cubicBezTo>
                  <a:pt x="2839069" y="1787073"/>
                  <a:pt x="2837311" y="1787721"/>
                  <a:pt x="2834129" y="1788768"/>
                </a:cubicBezTo>
                <a:cubicBezTo>
                  <a:pt x="2830948" y="1789814"/>
                  <a:pt x="2829232" y="1790296"/>
                  <a:pt x="2828981" y="1790212"/>
                </a:cubicBezTo>
                <a:cubicBezTo>
                  <a:pt x="2826553" y="1789961"/>
                  <a:pt x="2824858" y="1789438"/>
                  <a:pt x="2823895" y="1788642"/>
                </a:cubicBezTo>
                <a:cubicBezTo>
                  <a:pt x="2822932" y="1787847"/>
                  <a:pt x="2821760" y="1786340"/>
                  <a:pt x="2820379" y="1784122"/>
                </a:cubicBezTo>
                <a:cubicBezTo>
                  <a:pt x="2818998" y="1781903"/>
                  <a:pt x="2818223" y="1780459"/>
                  <a:pt x="2818056" y="1779789"/>
                </a:cubicBezTo>
                <a:lnTo>
                  <a:pt x="2817553" y="1778157"/>
                </a:lnTo>
                <a:lnTo>
                  <a:pt x="2815670" y="1773636"/>
                </a:lnTo>
                <a:lnTo>
                  <a:pt x="2814917" y="1770371"/>
                </a:lnTo>
                <a:lnTo>
                  <a:pt x="2813661" y="1767860"/>
                </a:lnTo>
                <a:cubicBezTo>
                  <a:pt x="2813577" y="1767441"/>
                  <a:pt x="2813745" y="1765600"/>
                  <a:pt x="2814163" y="1762335"/>
                </a:cubicBezTo>
                <a:cubicBezTo>
                  <a:pt x="2814414" y="1760744"/>
                  <a:pt x="2814686" y="1759718"/>
                  <a:pt x="2814979" y="1759258"/>
                </a:cubicBezTo>
                <a:cubicBezTo>
                  <a:pt x="2815272" y="1758798"/>
                  <a:pt x="2815963" y="1758316"/>
                  <a:pt x="2817051" y="1757814"/>
                </a:cubicBezTo>
                <a:lnTo>
                  <a:pt x="2826721" y="1754675"/>
                </a:lnTo>
                <a:lnTo>
                  <a:pt x="2841287" y="1744378"/>
                </a:lnTo>
                <a:cubicBezTo>
                  <a:pt x="2842041" y="1743875"/>
                  <a:pt x="2842585" y="1743666"/>
                  <a:pt x="2842919" y="1743750"/>
                </a:cubicBezTo>
                <a:cubicBezTo>
                  <a:pt x="2843254" y="1743833"/>
                  <a:pt x="2843527" y="1744085"/>
                  <a:pt x="2843736" y="1744503"/>
                </a:cubicBezTo>
                <a:cubicBezTo>
                  <a:pt x="2843945" y="1744922"/>
                  <a:pt x="2842919" y="1745717"/>
                  <a:pt x="2840659" y="1746889"/>
                </a:cubicBezTo>
                <a:cubicBezTo>
                  <a:pt x="2840241" y="1747140"/>
                  <a:pt x="2839361" y="1747873"/>
                  <a:pt x="2838022" y="1749087"/>
                </a:cubicBezTo>
                <a:cubicBezTo>
                  <a:pt x="2836683" y="1750300"/>
                  <a:pt x="2835469" y="1751159"/>
                  <a:pt x="2834381" y="1751661"/>
                </a:cubicBezTo>
                <a:lnTo>
                  <a:pt x="2830111" y="1753544"/>
                </a:lnTo>
                <a:lnTo>
                  <a:pt x="2827097" y="1755679"/>
                </a:lnTo>
                <a:cubicBezTo>
                  <a:pt x="2825004" y="1756935"/>
                  <a:pt x="2823728" y="1757877"/>
                  <a:pt x="2823267" y="1758505"/>
                </a:cubicBezTo>
                <a:cubicBezTo>
                  <a:pt x="2822807" y="1759132"/>
                  <a:pt x="2822828" y="1760618"/>
                  <a:pt x="2823330" y="1762962"/>
                </a:cubicBezTo>
                <a:cubicBezTo>
                  <a:pt x="2823581" y="1764721"/>
                  <a:pt x="2824251" y="1765725"/>
                  <a:pt x="2825339" y="1765976"/>
                </a:cubicBezTo>
                <a:lnTo>
                  <a:pt x="2828227" y="1765348"/>
                </a:lnTo>
                <a:lnTo>
                  <a:pt x="2830990" y="1766227"/>
                </a:lnTo>
                <a:lnTo>
                  <a:pt x="2837017" y="1762209"/>
                </a:lnTo>
                <a:cubicBezTo>
                  <a:pt x="2837436" y="1762125"/>
                  <a:pt x="2837813" y="1762125"/>
                  <a:pt x="2838148" y="1762209"/>
                </a:cubicBezTo>
                <a:lnTo>
                  <a:pt x="2839278" y="1764595"/>
                </a:lnTo>
                <a:cubicBezTo>
                  <a:pt x="2839361" y="1764846"/>
                  <a:pt x="2839571" y="1765014"/>
                  <a:pt x="2839906" y="1765097"/>
                </a:cubicBezTo>
                <a:lnTo>
                  <a:pt x="2845054" y="1759823"/>
                </a:lnTo>
                <a:cubicBezTo>
                  <a:pt x="2845222" y="1759739"/>
                  <a:pt x="2846121" y="1759405"/>
                  <a:pt x="2847754" y="1758819"/>
                </a:cubicBezTo>
                <a:cubicBezTo>
                  <a:pt x="2849387" y="1758233"/>
                  <a:pt x="2850412" y="1757940"/>
                  <a:pt x="2850831" y="1757940"/>
                </a:cubicBezTo>
                <a:cubicBezTo>
                  <a:pt x="2850914" y="1758023"/>
                  <a:pt x="2851270" y="1758170"/>
                  <a:pt x="2851898" y="1758379"/>
                </a:cubicBezTo>
                <a:cubicBezTo>
                  <a:pt x="2852526" y="1758588"/>
                  <a:pt x="2852965" y="1758651"/>
                  <a:pt x="2853217" y="1758567"/>
                </a:cubicBezTo>
                <a:lnTo>
                  <a:pt x="2855477" y="1757437"/>
                </a:lnTo>
                <a:lnTo>
                  <a:pt x="2857486" y="1757688"/>
                </a:lnTo>
                <a:lnTo>
                  <a:pt x="2858742" y="1757061"/>
                </a:lnTo>
                <a:cubicBezTo>
                  <a:pt x="2858742" y="1757061"/>
                  <a:pt x="2859997" y="1757144"/>
                  <a:pt x="2862509" y="1757312"/>
                </a:cubicBezTo>
                <a:lnTo>
                  <a:pt x="2871299" y="1754047"/>
                </a:lnTo>
                <a:lnTo>
                  <a:pt x="2875569" y="1754047"/>
                </a:lnTo>
                <a:lnTo>
                  <a:pt x="2877955" y="1752038"/>
                </a:lnTo>
                <a:lnTo>
                  <a:pt x="2881219" y="1750531"/>
                </a:lnTo>
                <a:cubicBezTo>
                  <a:pt x="2882140" y="1749861"/>
                  <a:pt x="2882726" y="1748689"/>
                  <a:pt x="2882977" y="1747015"/>
                </a:cubicBezTo>
                <a:lnTo>
                  <a:pt x="2882977" y="1739731"/>
                </a:lnTo>
                <a:cubicBezTo>
                  <a:pt x="2882977" y="1738476"/>
                  <a:pt x="2883229" y="1736320"/>
                  <a:pt x="2883731" y="1733264"/>
                </a:cubicBezTo>
                <a:cubicBezTo>
                  <a:pt x="2884233" y="1730209"/>
                  <a:pt x="2884505" y="1728032"/>
                  <a:pt x="2884547" y="1726734"/>
                </a:cubicBezTo>
                <a:cubicBezTo>
                  <a:pt x="2884589" y="1725437"/>
                  <a:pt x="2884401" y="1723679"/>
                  <a:pt x="2883982" y="1721460"/>
                </a:cubicBezTo>
                <a:cubicBezTo>
                  <a:pt x="2883563" y="1719242"/>
                  <a:pt x="2883166" y="1718091"/>
                  <a:pt x="2882789" y="1718007"/>
                </a:cubicBezTo>
                <a:cubicBezTo>
                  <a:pt x="2882413" y="1717923"/>
                  <a:pt x="2880968" y="1718802"/>
                  <a:pt x="2878457" y="1720644"/>
                </a:cubicBezTo>
                <a:lnTo>
                  <a:pt x="2855728" y="1736843"/>
                </a:lnTo>
                <a:lnTo>
                  <a:pt x="2854347" y="1738224"/>
                </a:lnTo>
                <a:lnTo>
                  <a:pt x="2852714" y="1738601"/>
                </a:lnTo>
                <a:lnTo>
                  <a:pt x="2849701" y="1741615"/>
                </a:lnTo>
                <a:lnTo>
                  <a:pt x="2848445" y="1742243"/>
                </a:lnTo>
                <a:cubicBezTo>
                  <a:pt x="2848696" y="1740569"/>
                  <a:pt x="2848968" y="1739543"/>
                  <a:pt x="2849261" y="1739166"/>
                </a:cubicBezTo>
                <a:cubicBezTo>
                  <a:pt x="2849554" y="1738790"/>
                  <a:pt x="2850956" y="1737597"/>
                  <a:pt x="2853468" y="1735587"/>
                </a:cubicBezTo>
                <a:lnTo>
                  <a:pt x="2878206" y="1716375"/>
                </a:lnTo>
                <a:cubicBezTo>
                  <a:pt x="2881722" y="1713696"/>
                  <a:pt x="2883857" y="1711540"/>
                  <a:pt x="2884610" y="1709908"/>
                </a:cubicBezTo>
                <a:cubicBezTo>
                  <a:pt x="2885363" y="1708275"/>
                  <a:pt x="2885761" y="1706998"/>
                  <a:pt x="2885803" y="1706078"/>
                </a:cubicBezTo>
                <a:cubicBezTo>
                  <a:pt x="2885845" y="1705157"/>
                  <a:pt x="2885866" y="1704613"/>
                  <a:pt x="2885866" y="1704445"/>
                </a:cubicBezTo>
                <a:lnTo>
                  <a:pt x="2884987" y="1684604"/>
                </a:lnTo>
                <a:lnTo>
                  <a:pt x="2883982" y="1678577"/>
                </a:lnTo>
                <a:lnTo>
                  <a:pt x="2883605" y="1667150"/>
                </a:lnTo>
                <a:cubicBezTo>
                  <a:pt x="2883187" y="1664387"/>
                  <a:pt x="2882977" y="1662964"/>
                  <a:pt x="2882977" y="1662880"/>
                </a:cubicBezTo>
                <a:lnTo>
                  <a:pt x="2883982" y="1656602"/>
                </a:lnTo>
                <a:cubicBezTo>
                  <a:pt x="2884066" y="1655430"/>
                  <a:pt x="2883940" y="1653755"/>
                  <a:pt x="2883605" y="1651579"/>
                </a:cubicBezTo>
                <a:cubicBezTo>
                  <a:pt x="2883354" y="1650323"/>
                  <a:pt x="2883061" y="1649360"/>
                  <a:pt x="2882726" y="1648690"/>
                </a:cubicBezTo>
                <a:lnTo>
                  <a:pt x="2880591" y="1645677"/>
                </a:lnTo>
                <a:lnTo>
                  <a:pt x="2880089" y="1642035"/>
                </a:lnTo>
                <a:lnTo>
                  <a:pt x="2877578" y="1639900"/>
                </a:lnTo>
                <a:cubicBezTo>
                  <a:pt x="2876489" y="1638142"/>
                  <a:pt x="2875862" y="1634668"/>
                  <a:pt x="2875694" y="1629478"/>
                </a:cubicBezTo>
                <a:lnTo>
                  <a:pt x="2875317" y="1625836"/>
                </a:lnTo>
                <a:cubicBezTo>
                  <a:pt x="2875317" y="1624580"/>
                  <a:pt x="2875527" y="1623638"/>
                  <a:pt x="2875945" y="1623011"/>
                </a:cubicBezTo>
                <a:cubicBezTo>
                  <a:pt x="2876364" y="1622383"/>
                  <a:pt x="2877201" y="1621441"/>
                  <a:pt x="2878457" y="1620185"/>
                </a:cubicBezTo>
                <a:cubicBezTo>
                  <a:pt x="2879713" y="1618929"/>
                  <a:pt x="2880885" y="1618720"/>
                  <a:pt x="2881973" y="1619557"/>
                </a:cubicBezTo>
                <a:lnTo>
                  <a:pt x="2883229" y="1620813"/>
                </a:lnTo>
                <a:cubicBezTo>
                  <a:pt x="2884149" y="1621315"/>
                  <a:pt x="2884987" y="1621190"/>
                  <a:pt x="2885740" y="1620436"/>
                </a:cubicBezTo>
                <a:cubicBezTo>
                  <a:pt x="2886745" y="1619348"/>
                  <a:pt x="2887247" y="1618762"/>
                  <a:pt x="2887247" y="1618678"/>
                </a:cubicBezTo>
                <a:close/>
                <a:moveTo>
                  <a:pt x="3429116" y="1612902"/>
                </a:moveTo>
                <a:cubicBezTo>
                  <a:pt x="3429284" y="1612902"/>
                  <a:pt x="3431209" y="1613446"/>
                  <a:pt x="3434893" y="1614534"/>
                </a:cubicBezTo>
                <a:lnTo>
                  <a:pt x="3438785" y="1615413"/>
                </a:lnTo>
                <a:cubicBezTo>
                  <a:pt x="3440627" y="1615999"/>
                  <a:pt x="3443453" y="1618050"/>
                  <a:pt x="3447262" y="1621566"/>
                </a:cubicBezTo>
                <a:cubicBezTo>
                  <a:pt x="3451071" y="1625083"/>
                  <a:pt x="3453143" y="1627196"/>
                  <a:pt x="3453477" y="1627908"/>
                </a:cubicBezTo>
                <a:cubicBezTo>
                  <a:pt x="3453813" y="1628620"/>
                  <a:pt x="3454105" y="1630273"/>
                  <a:pt x="3454357" y="1632868"/>
                </a:cubicBezTo>
                <a:cubicBezTo>
                  <a:pt x="3454608" y="1635463"/>
                  <a:pt x="3454357" y="1637347"/>
                  <a:pt x="3453603" y="1638519"/>
                </a:cubicBezTo>
                <a:cubicBezTo>
                  <a:pt x="3453101" y="1639272"/>
                  <a:pt x="3452327" y="1640005"/>
                  <a:pt x="3451280" y="1640716"/>
                </a:cubicBezTo>
                <a:cubicBezTo>
                  <a:pt x="3450233" y="1641428"/>
                  <a:pt x="3448559" y="1641930"/>
                  <a:pt x="3446257" y="1642223"/>
                </a:cubicBezTo>
                <a:cubicBezTo>
                  <a:pt x="3443955" y="1642516"/>
                  <a:pt x="3441192" y="1643835"/>
                  <a:pt x="3437969" y="1646179"/>
                </a:cubicBezTo>
                <a:cubicBezTo>
                  <a:pt x="3434746" y="1648523"/>
                  <a:pt x="3433302" y="1650072"/>
                  <a:pt x="3433637" y="1650825"/>
                </a:cubicBezTo>
                <a:cubicBezTo>
                  <a:pt x="3433721" y="1651327"/>
                  <a:pt x="3433888" y="1651662"/>
                  <a:pt x="3434139" y="1651830"/>
                </a:cubicBezTo>
                <a:cubicBezTo>
                  <a:pt x="3434390" y="1651997"/>
                  <a:pt x="3435060" y="1652227"/>
                  <a:pt x="3436149" y="1652520"/>
                </a:cubicBezTo>
                <a:cubicBezTo>
                  <a:pt x="3437237" y="1652813"/>
                  <a:pt x="3438827" y="1653588"/>
                  <a:pt x="3440920" y="1654844"/>
                </a:cubicBezTo>
                <a:lnTo>
                  <a:pt x="3444939" y="1657104"/>
                </a:lnTo>
                <a:cubicBezTo>
                  <a:pt x="3445022" y="1657188"/>
                  <a:pt x="3445817" y="1658004"/>
                  <a:pt x="3447325" y="1659553"/>
                </a:cubicBezTo>
                <a:cubicBezTo>
                  <a:pt x="3448831" y="1661101"/>
                  <a:pt x="3449669" y="1662127"/>
                  <a:pt x="3449836" y="1662629"/>
                </a:cubicBezTo>
                <a:lnTo>
                  <a:pt x="3450087" y="1664889"/>
                </a:lnTo>
                <a:lnTo>
                  <a:pt x="3451343" y="1668405"/>
                </a:lnTo>
                <a:cubicBezTo>
                  <a:pt x="3451427" y="1668908"/>
                  <a:pt x="3451489" y="1669473"/>
                  <a:pt x="3451531" y="1670101"/>
                </a:cubicBezTo>
                <a:cubicBezTo>
                  <a:pt x="3451573" y="1670729"/>
                  <a:pt x="3450966" y="1671963"/>
                  <a:pt x="3449710" y="1673805"/>
                </a:cubicBezTo>
                <a:cubicBezTo>
                  <a:pt x="3448371" y="1675731"/>
                  <a:pt x="3447701" y="1677196"/>
                  <a:pt x="3447701" y="1678200"/>
                </a:cubicBezTo>
                <a:lnTo>
                  <a:pt x="3447701" y="1678326"/>
                </a:lnTo>
                <a:cubicBezTo>
                  <a:pt x="3447617" y="1678577"/>
                  <a:pt x="3447617" y="1678703"/>
                  <a:pt x="3447701" y="1678703"/>
                </a:cubicBezTo>
                <a:lnTo>
                  <a:pt x="3449836" y="1681842"/>
                </a:lnTo>
                <a:cubicBezTo>
                  <a:pt x="3451678" y="1681088"/>
                  <a:pt x="3453101" y="1680544"/>
                  <a:pt x="3454105" y="1680209"/>
                </a:cubicBezTo>
                <a:lnTo>
                  <a:pt x="3466035" y="1678703"/>
                </a:lnTo>
                <a:lnTo>
                  <a:pt x="3480099" y="1676191"/>
                </a:lnTo>
                <a:lnTo>
                  <a:pt x="3484243" y="1676065"/>
                </a:lnTo>
                <a:lnTo>
                  <a:pt x="3489392" y="1674684"/>
                </a:lnTo>
                <a:lnTo>
                  <a:pt x="3494666" y="1677949"/>
                </a:lnTo>
                <a:lnTo>
                  <a:pt x="3496926" y="1678954"/>
                </a:lnTo>
                <a:cubicBezTo>
                  <a:pt x="3497261" y="1679205"/>
                  <a:pt x="3497638" y="1679540"/>
                  <a:pt x="3498056" y="1679958"/>
                </a:cubicBezTo>
                <a:lnTo>
                  <a:pt x="3499940" y="1682470"/>
                </a:lnTo>
                <a:lnTo>
                  <a:pt x="3504586" y="1686739"/>
                </a:lnTo>
                <a:lnTo>
                  <a:pt x="3504837" y="1689627"/>
                </a:lnTo>
                <a:lnTo>
                  <a:pt x="3505967" y="1692892"/>
                </a:lnTo>
                <a:cubicBezTo>
                  <a:pt x="3506051" y="1693813"/>
                  <a:pt x="3505884" y="1694483"/>
                  <a:pt x="3505465" y="1694902"/>
                </a:cubicBezTo>
                <a:cubicBezTo>
                  <a:pt x="3505298" y="1695153"/>
                  <a:pt x="3504398" y="1695592"/>
                  <a:pt x="3502765" y="1696220"/>
                </a:cubicBezTo>
                <a:cubicBezTo>
                  <a:pt x="3501133" y="1696848"/>
                  <a:pt x="3500233" y="1697120"/>
                  <a:pt x="3500065" y="1697036"/>
                </a:cubicBezTo>
                <a:lnTo>
                  <a:pt x="3484871" y="1695906"/>
                </a:lnTo>
                <a:lnTo>
                  <a:pt x="3474448" y="1696283"/>
                </a:lnTo>
                <a:cubicBezTo>
                  <a:pt x="3473025" y="1695948"/>
                  <a:pt x="3472272" y="1695739"/>
                  <a:pt x="3472188" y="1695655"/>
                </a:cubicBezTo>
                <a:lnTo>
                  <a:pt x="3468547" y="1696408"/>
                </a:lnTo>
                <a:lnTo>
                  <a:pt x="3462519" y="1696032"/>
                </a:lnTo>
                <a:lnTo>
                  <a:pt x="3458752" y="1696785"/>
                </a:lnTo>
                <a:lnTo>
                  <a:pt x="3455738" y="1696408"/>
                </a:lnTo>
                <a:lnTo>
                  <a:pt x="3453352" y="1697287"/>
                </a:lnTo>
                <a:lnTo>
                  <a:pt x="3449836" y="1697664"/>
                </a:lnTo>
                <a:cubicBezTo>
                  <a:pt x="3449417" y="1697915"/>
                  <a:pt x="3449041" y="1698334"/>
                  <a:pt x="3448706" y="1698920"/>
                </a:cubicBezTo>
                <a:lnTo>
                  <a:pt x="3447450" y="1705450"/>
                </a:lnTo>
                <a:lnTo>
                  <a:pt x="3445943" y="1710473"/>
                </a:lnTo>
                <a:lnTo>
                  <a:pt x="3446822" y="1716249"/>
                </a:lnTo>
                <a:lnTo>
                  <a:pt x="3447827" y="1735211"/>
                </a:lnTo>
                <a:lnTo>
                  <a:pt x="3448078" y="1755428"/>
                </a:lnTo>
                <a:lnTo>
                  <a:pt x="3448706" y="1763967"/>
                </a:lnTo>
                <a:lnTo>
                  <a:pt x="3448706" y="1770748"/>
                </a:lnTo>
                <a:lnTo>
                  <a:pt x="3450338" y="1779538"/>
                </a:lnTo>
                <a:lnTo>
                  <a:pt x="3450087" y="1783808"/>
                </a:lnTo>
                <a:lnTo>
                  <a:pt x="3450464" y="1799881"/>
                </a:lnTo>
                <a:lnTo>
                  <a:pt x="3449459" y="1800258"/>
                </a:lnTo>
                <a:cubicBezTo>
                  <a:pt x="3449878" y="1801681"/>
                  <a:pt x="3450108" y="1802811"/>
                  <a:pt x="3450150" y="1803648"/>
                </a:cubicBezTo>
                <a:cubicBezTo>
                  <a:pt x="3450192" y="1804486"/>
                  <a:pt x="3450003" y="1805574"/>
                  <a:pt x="3449585" y="1806913"/>
                </a:cubicBezTo>
                <a:lnTo>
                  <a:pt x="3447701" y="1811936"/>
                </a:lnTo>
                <a:cubicBezTo>
                  <a:pt x="3447199" y="1813359"/>
                  <a:pt x="3446655" y="1814741"/>
                  <a:pt x="3446069" y="1816080"/>
                </a:cubicBezTo>
                <a:cubicBezTo>
                  <a:pt x="3445483" y="1817420"/>
                  <a:pt x="3444562" y="1817964"/>
                  <a:pt x="3443306" y="1817713"/>
                </a:cubicBezTo>
                <a:cubicBezTo>
                  <a:pt x="3442804" y="1817713"/>
                  <a:pt x="3442385" y="1817503"/>
                  <a:pt x="3442050" y="1817085"/>
                </a:cubicBezTo>
                <a:lnTo>
                  <a:pt x="3440167" y="1814699"/>
                </a:lnTo>
                <a:lnTo>
                  <a:pt x="3436399" y="1812564"/>
                </a:lnTo>
                <a:lnTo>
                  <a:pt x="3435521" y="1809299"/>
                </a:lnTo>
                <a:cubicBezTo>
                  <a:pt x="3435353" y="1808964"/>
                  <a:pt x="3434893" y="1808399"/>
                  <a:pt x="3434139" y="1807604"/>
                </a:cubicBezTo>
                <a:cubicBezTo>
                  <a:pt x="3433386" y="1806809"/>
                  <a:pt x="3432841" y="1806076"/>
                  <a:pt x="3432507" y="1805406"/>
                </a:cubicBezTo>
                <a:lnTo>
                  <a:pt x="3430749" y="1800007"/>
                </a:lnTo>
                <a:lnTo>
                  <a:pt x="3429744" y="1797872"/>
                </a:lnTo>
                <a:lnTo>
                  <a:pt x="3429116" y="1794984"/>
                </a:lnTo>
                <a:lnTo>
                  <a:pt x="3427107" y="1789584"/>
                </a:lnTo>
                <a:lnTo>
                  <a:pt x="3427484" y="1787575"/>
                </a:lnTo>
                <a:cubicBezTo>
                  <a:pt x="3427484" y="1786821"/>
                  <a:pt x="3426981" y="1785838"/>
                  <a:pt x="3425977" y="1784624"/>
                </a:cubicBezTo>
                <a:cubicBezTo>
                  <a:pt x="3424972" y="1783410"/>
                  <a:pt x="3424554" y="1782678"/>
                  <a:pt x="3424721" y="1782426"/>
                </a:cubicBezTo>
                <a:lnTo>
                  <a:pt x="3425475" y="1781296"/>
                </a:lnTo>
                <a:cubicBezTo>
                  <a:pt x="3426730" y="1783557"/>
                  <a:pt x="3427714" y="1784624"/>
                  <a:pt x="3428425" y="1784498"/>
                </a:cubicBezTo>
                <a:cubicBezTo>
                  <a:pt x="3429137" y="1784373"/>
                  <a:pt x="3429953" y="1783808"/>
                  <a:pt x="3430874" y="1782803"/>
                </a:cubicBezTo>
                <a:cubicBezTo>
                  <a:pt x="3431795" y="1781799"/>
                  <a:pt x="3432277" y="1780271"/>
                  <a:pt x="3432319" y="1778220"/>
                </a:cubicBezTo>
                <a:cubicBezTo>
                  <a:pt x="3432360" y="1776169"/>
                  <a:pt x="3432235" y="1773573"/>
                  <a:pt x="3431942" y="1770434"/>
                </a:cubicBezTo>
                <a:cubicBezTo>
                  <a:pt x="3431649" y="1767295"/>
                  <a:pt x="3431502" y="1764637"/>
                  <a:pt x="3431502" y="1762460"/>
                </a:cubicBezTo>
                <a:lnTo>
                  <a:pt x="3431000" y="1748522"/>
                </a:lnTo>
                <a:lnTo>
                  <a:pt x="3431502" y="1746638"/>
                </a:lnTo>
                <a:lnTo>
                  <a:pt x="3430874" y="1732197"/>
                </a:lnTo>
                <a:lnTo>
                  <a:pt x="3429995" y="1719514"/>
                </a:lnTo>
                <a:cubicBezTo>
                  <a:pt x="3430665" y="1718509"/>
                  <a:pt x="3431042" y="1717923"/>
                  <a:pt x="3431125" y="1717756"/>
                </a:cubicBezTo>
                <a:lnTo>
                  <a:pt x="3429493" y="1712482"/>
                </a:lnTo>
                <a:lnTo>
                  <a:pt x="3429870" y="1711603"/>
                </a:lnTo>
                <a:cubicBezTo>
                  <a:pt x="3430874" y="1710766"/>
                  <a:pt x="3431377" y="1710138"/>
                  <a:pt x="3431377" y="1709719"/>
                </a:cubicBezTo>
                <a:lnTo>
                  <a:pt x="3431251" y="1708589"/>
                </a:lnTo>
                <a:cubicBezTo>
                  <a:pt x="3430247" y="1709091"/>
                  <a:pt x="3429493" y="1708840"/>
                  <a:pt x="3428991" y="1707836"/>
                </a:cubicBezTo>
                <a:lnTo>
                  <a:pt x="3428112" y="1704947"/>
                </a:lnTo>
                <a:cubicBezTo>
                  <a:pt x="3427693" y="1704361"/>
                  <a:pt x="3427212" y="1703985"/>
                  <a:pt x="3426667" y="1703817"/>
                </a:cubicBezTo>
                <a:cubicBezTo>
                  <a:pt x="3426123" y="1703650"/>
                  <a:pt x="3424512" y="1704152"/>
                  <a:pt x="3421833" y="1705324"/>
                </a:cubicBezTo>
                <a:lnTo>
                  <a:pt x="3420326" y="1705952"/>
                </a:lnTo>
                <a:lnTo>
                  <a:pt x="3416057" y="1708463"/>
                </a:lnTo>
                <a:lnTo>
                  <a:pt x="3413169" y="1708589"/>
                </a:lnTo>
                <a:cubicBezTo>
                  <a:pt x="3412917" y="1708673"/>
                  <a:pt x="3412457" y="1708966"/>
                  <a:pt x="3411787" y="1709468"/>
                </a:cubicBezTo>
                <a:lnTo>
                  <a:pt x="3407643" y="1711854"/>
                </a:lnTo>
                <a:cubicBezTo>
                  <a:pt x="3407057" y="1712189"/>
                  <a:pt x="3406262" y="1712712"/>
                  <a:pt x="3405257" y="1713424"/>
                </a:cubicBezTo>
                <a:cubicBezTo>
                  <a:pt x="3404253" y="1714135"/>
                  <a:pt x="3403583" y="1714533"/>
                  <a:pt x="3403248" y="1714617"/>
                </a:cubicBezTo>
                <a:lnTo>
                  <a:pt x="3400360" y="1714617"/>
                </a:lnTo>
                <a:lnTo>
                  <a:pt x="3396216" y="1717756"/>
                </a:lnTo>
                <a:lnTo>
                  <a:pt x="3389812" y="1720770"/>
                </a:lnTo>
                <a:cubicBezTo>
                  <a:pt x="3388389" y="1721942"/>
                  <a:pt x="3387384" y="1724369"/>
                  <a:pt x="3386798" y="1728053"/>
                </a:cubicBezTo>
                <a:lnTo>
                  <a:pt x="3385668" y="1735211"/>
                </a:lnTo>
                <a:lnTo>
                  <a:pt x="3384412" y="1740736"/>
                </a:lnTo>
                <a:cubicBezTo>
                  <a:pt x="3384245" y="1741238"/>
                  <a:pt x="3384203" y="1741573"/>
                  <a:pt x="3384287" y="1741741"/>
                </a:cubicBezTo>
                <a:cubicBezTo>
                  <a:pt x="3384287" y="1741992"/>
                  <a:pt x="3384328" y="1742285"/>
                  <a:pt x="3384412" y="1742620"/>
                </a:cubicBezTo>
                <a:lnTo>
                  <a:pt x="3385919" y="1748647"/>
                </a:lnTo>
                <a:lnTo>
                  <a:pt x="3385542" y="1754675"/>
                </a:lnTo>
                <a:cubicBezTo>
                  <a:pt x="3385542" y="1754926"/>
                  <a:pt x="3385751" y="1756830"/>
                  <a:pt x="3386170" y="1760388"/>
                </a:cubicBezTo>
                <a:cubicBezTo>
                  <a:pt x="3386589" y="1763946"/>
                  <a:pt x="3385165" y="1768530"/>
                  <a:pt x="3381901" y="1774139"/>
                </a:cubicBezTo>
                <a:cubicBezTo>
                  <a:pt x="3380729" y="1776148"/>
                  <a:pt x="3379954" y="1777843"/>
                  <a:pt x="3379577" y="1779224"/>
                </a:cubicBezTo>
                <a:cubicBezTo>
                  <a:pt x="3379201" y="1780606"/>
                  <a:pt x="3378929" y="1781422"/>
                  <a:pt x="3378761" y="1781673"/>
                </a:cubicBezTo>
                <a:cubicBezTo>
                  <a:pt x="3378594" y="1781924"/>
                  <a:pt x="3377924" y="1782385"/>
                  <a:pt x="3376752" y="1783054"/>
                </a:cubicBezTo>
                <a:lnTo>
                  <a:pt x="3374366" y="1784561"/>
                </a:lnTo>
                <a:lnTo>
                  <a:pt x="3370725" y="1786068"/>
                </a:lnTo>
                <a:lnTo>
                  <a:pt x="3368339" y="1787952"/>
                </a:lnTo>
                <a:cubicBezTo>
                  <a:pt x="3367585" y="1788370"/>
                  <a:pt x="3366706" y="1788538"/>
                  <a:pt x="3365701" y="1788454"/>
                </a:cubicBezTo>
                <a:cubicBezTo>
                  <a:pt x="3363943" y="1788454"/>
                  <a:pt x="3362437" y="1787973"/>
                  <a:pt x="3361181" y="1787010"/>
                </a:cubicBezTo>
                <a:cubicBezTo>
                  <a:pt x="3359925" y="1786047"/>
                  <a:pt x="3359130" y="1785022"/>
                  <a:pt x="3358795" y="1783933"/>
                </a:cubicBezTo>
                <a:lnTo>
                  <a:pt x="3358167" y="1780920"/>
                </a:lnTo>
                <a:lnTo>
                  <a:pt x="3356911" y="1777906"/>
                </a:lnTo>
                <a:cubicBezTo>
                  <a:pt x="3356744" y="1777403"/>
                  <a:pt x="3356639" y="1776817"/>
                  <a:pt x="3356597" y="1776148"/>
                </a:cubicBezTo>
                <a:cubicBezTo>
                  <a:pt x="3356555" y="1775478"/>
                  <a:pt x="3356744" y="1774683"/>
                  <a:pt x="3357163" y="1773762"/>
                </a:cubicBezTo>
                <a:cubicBezTo>
                  <a:pt x="3357497" y="1772925"/>
                  <a:pt x="3357958" y="1772129"/>
                  <a:pt x="3358544" y="1771376"/>
                </a:cubicBezTo>
                <a:lnTo>
                  <a:pt x="3363692" y="1765976"/>
                </a:lnTo>
                <a:cubicBezTo>
                  <a:pt x="3363692" y="1765893"/>
                  <a:pt x="3363985" y="1764469"/>
                  <a:pt x="3364571" y="1761707"/>
                </a:cubicBezTo>
                <a:lnTo>
                  <a:pt x="3368715" y="1752163"/>
                </a:lnTo>
                <a:cubicBezTo>
                  <a:pt x="3369301" y="1750573"/>
                  <a:pt x="3369615" y="1749338"/>
                  <a:pt x="3369657" y="1748459"/>
                </a:cubicBezTo>
                <a:cubicBezTo>
                  <a:pt x="3369699" y="1747580"/>
                  <a:pt x="3369678" y="1746722"/>
                  <a:pt x="3369594" y="1745884"/>
                </a:cubicBezTo>
                <a:cubicBezTo>
                  <a:pt x="3369343" y="1743624"/>
                  <a:pt x="3368862" y="1741217"/>
                  <a:pt x="3368150" y="1738664"/>
                </a:cubicBezTo>
                <a:cubicBezTo>
                  <a:pt x="3367439" y="1736111"/>
                  <a:pt x="3366455" y="1734876"/>
                  <a:pt x="3365199" y="1734960"/>
                </a:cubicBezTo>
                <a:cubicBezTo>
                  <a:pt x="3364697" y="1735043"/>
                  <a:pt x="3362290" y="1736739"/>
                  <a:pt x="3357979" y="1740045"/>
                </a:cubicBezTo>
                <a:cubicBezTo>
                  <a:pt x="3353667" y="1743352"/>
                  <a:pt x="3350214" y="1745005"/>
                  <a:pt x="3347619" y="1745005"/>
                </a:cubicBezTo>
                <a:cubicBezTo>
                  <a:pt x="3347284" y="1745089"/>
                  <a:pt x="3346573" y="1745026"/>
                  <a:pt x="3345484" y="1744817"/>
                </a:cubicBezTo>
                <a:cubicBezTo>
                  <a:pt x="3344396" y="1744608"/>
                  <a:pt x="3343349" y="1744440"/>
                  <a:pt x="3342345" y="1744315"/>
                </a:cubicBezTo>
                <a:cubicBezTo>
                  <a:pt x="3341340" y="1744189"/>
                  <a:pt x="3340754" y="1744085"/>
                  <a:pt x="3340587" y="1744001"/>
                </a:cubicBezTo>
                <a:lnTo>
                  <a:pt x="3337950" y="1742871"/>
                </a:lnTo>
                <a:lnTo>
                  <a:pt x="3335815" y="1742368"/>
                </a:lnTo>
                <a:cubicBezTo>
                  <a:pt x="3335480" y="1742368"/>
                  <a:pt x="3333513" y="1740527"/>
                  <a:pt x="3329913" y="1736843"/>
                </a:cubicBezTo>
                <a:lnTo>
                  <a:pt x="3317732" y="1728806"/>
                </a:lnTo>
                <a:cubicBezTo>
                  <a:pt x="3315891" y="1726714"/>
                  <a:pt x="3314928" y="1724621"/>
                  <a:pt x="3314844" y="1722528"/>
                </a:cubicBezTo>
                <a:cubicBezTo>
                  <a:pt x="3314761" y="1720435"/>
                  <a:pt x="3314719" y="1719263"/>
                  <a:pt x="3314719" y="1719012"/>
                </a:cubicBezTo>
                <a:cubicBezTo>
                  <a:pt x="3314886" y="1716835"/>
                  <a:pt x="3316602" y="1715663"/>
                  <a:pt x="3319867" y="1715496"/>
                </a:cubicBezTo>
                <a:cubicBezTo>
                  <a:pt x="3321960" y="1715496"/>
                  <a:pt x="3323257" y="1715496"/>
                  <a:pt x="3323760" y="1715496"/>
                </a:cubicBezTo>
                <a:lnTo>
                  <a:pt x="3327401" y="1716123"/>
                </a:lnTo>
                <a:cubicBezTo>
                  <a:pt x="3328071" y="1716123"/>
                  <a:pt x="3329495" y="1715286"/>
                  <a:pt x="3331671" y="1713612"/>
                </a:cubicBezTo>
                <a:lnTo>
                  <a:pt x="3347745" y="1701431"/>
                </a:lnTo>
                <a:lnTo>
                  <a:pt x="3361307" y="1688874"/>
                </a:lnTo>
                <a:lnTo>
                  <a:pt x="3365325" y="1685735"/>
                </a:lnTo>
                <a:lnTo>
                  <a:pt x="3366078" y="1683851"/>
                </a:lnTo>
                <a:cubicBezTo>
                  <a:pt x="3366999" y="1684270"/>
                  <a:pt x="3368087" y="1683851"/>
                  <a:pt x="3369343" y="1682595"/>
                </a:cubicBezTo>
                <a:cubicBezTo>
                  <a:pt x="3370850" y="1681172"/>
                  <a:pt x="3371771" y="1680230"/>
                  <a:pt x="3372106" y="1679770"/>
                </a:cubicBezTo>
                <a:cubicBezTo>
                  <a:pt x="3372441" y="1679309"/>
                  <a:pt x="3372859" y="1677363"/>
                  <a:pt x="3373361" y="1673931"/>
                </a:cubicBezTo>
                <a:lnTo>
                  <a:pt x="3374115" y="1669159"/>
                </a:lnTo>
                <a:cubicBezTo>
                  <a:pt x="3374199" y="1667150"/>
                  <a:pt x="3374073" y="1665475"/>
                  <a:pt x="3373738" y="1664136"/>
                </a:cubicBezTo>
                <a:cubicBezTo>
                  <a:pt x="3373403" y="1662797"/>
                  <a:pt x="3373194" y="1661708"/>
                  <a:pt x="3373110" y="1660871"/>
                </a:cubicBezTo>
                <a:cubicBezTo>
                  <a:pt x="3373027" y="1660034"/>
                  <a:pt x="3373487" y="1659615"/>
                  <a:pt x="3374492" y="1659615"/>
                </a:cubicBezTo>
                <a:cubicBezTo>
                  <a:pt x="3374659" y="1659699"/>
                  <a:pt x="3374994" y="1659908"/>
                  <a:pt x="3375496" y="1660243"/>
                </a:cubicBezTo>
                <a:lnTo>
                  <a:pt x="3380645" y="1666899"/>
                </a:lnTo>
                <a:cubicBezTo>
                  <a:pt x="3382821" y="1669410"/>
                  <a:pt x="3384161" y="1670624"/>
                  <a:pt x="3384663" y="1670540"/>
                </a:cubicBezTo>
                <a:cubicBezTo>
                  <a:pt x="3385082" y="1670540"/>
                  <a:pt x="3385731" y="1669975"/>
                  <a:pt x="3386609" y="1668845"/>
                </a:cubicBezTo>
                <a:cubicBezTo>
                  <a:pt x="3387489" y="1667715"/>
                  <a:pt x="3388012" y="1667108"/>
                  <a:pt x="3388179" y="1667024"/>
                </a:cubicBezTo>
                <a:lnTo>
                  <a:pt x="3393453" y="1663885"/>
                </a:lnTo>
                <a:lnTo>
                  <a:pt x="3393328" y="1661624"/>
                </a:lnTo>
                <a:lnTo>
                  <a:pt x="3397346" y="1660620"/>
                </a:lnTo>
                <a:cubicBezTo>
                  <a:pt x="3397513" y="1660452"/>
                  <a:pt x="3397618" y="1660201"/>
                  <a:pt x="3397660" y="1659866"/>
                </a:cubicBezTo>
                <a:cubicBezTo>
                  <a:pt x="3397702" y="1659532"/>
                  <a:pt x="3397513" y="1659155"/>
                  <a:pt x="3397095" y="1658736"/>
                </a:cubicBezTo>
                <a:lnTo>
                  <a:pt x="3394960" y="1657857"/>
                </a:lnTo>
                <a:cubicBezTo>
                  <a:pt x="3392449" y="1656602"/>
                  <a:pt x="3389309" y="1654383"/>
                  <a:pt x="3385542" y="1651202"/>
                </a:cubicBezTo>
                <a:lnTo>
                  <a:pt x="3381147" y="1647309"/>
                </a:lnTo>
                <a:cubicBezTo>
                  <a:pt x="3378552" y="1645300"/>
                  <a:pt x="3377087" y="1644002"/>
                  <a:pt x="3376752" y="1643416"/>
                </a:cubicBezTo>
                <a:lnTo>
                  <a:pt x="3375245" y="1641282"/>
                </a:lnTo>
                <a:lnTo>
                  <a:pt x="3372106" y="1638142"/>
                </a:lnTo>
                <a:lnTo>
                  <a:pt x="3369469" y="1633245"/>
                </a:lnTo>
                <a:cubicBezTo>
                  <a:pt x="3367459" y="1631571"/>
                  <a:pt x="3366497" y="1630587"/>
                  <a:pt x="3366581" y="1630294"/>
                </a:cubicBezTo>
                <a:cubicBezTo>
                  <a:pt x="3366664" y="1630001"/>
                  <a:pt x="3367041" y="1629687"/>
                  <a:pt x="3367711" y="1629352"/>
                </a:cubicBezTo>
                <a:cubicBezTo>
                  <a:pt x="3367878" y="1629268"/>
                  <a:pt x="3369322" y="1629792"/>
                  <a:pt x="3372043" y="1630922"/>
                </a:cubicBezTo>
                <a:cubicBezTo>
                  <a:pt x="3374764" y="1632052"/>
                  <a:pt x="3376710" y="1632450"/>
                  <a:pt x="3377882" y="1632115"/>
                </a:cubicBezTo>
                <a:lnTo>
                  <a:pt x="3395463" y="1627468"/>
                </a:lnTo>
                <a:lnTo>
                  <a:pt x="3415429" y="1620562"/>
                </a:lnTo>
                <a:cubicBezTo>
                  <a:pt x="3415847" y="1620394"/>
                  <a:pt x="3418024" y="1619118"/>
                  <a:pt x="3421959" y="1616732"/>
                </a:cubicBezTo>
                <a:cubicBezTo>
                  <a:pt x="3425893" y="1614346"/>
                  <a:pt x="3428279" y="1613069"/>
                  <a:pt x="3429116" y="1612902"/>
                </a:cubicBezTo>
                <a:close/>
                <a:moveTo>
                  <a:pt x="1389994" y="1611521"/>
                </a:moveTo>
                <a:cubicBezTo>
                  <a:pt x="1390246" y="1611521"/>
                  <a:pt x="1391543" y="1611814"/>
                  <a:pt x="1393887" y="1612400"/>
                </a:cubicBezTo>
                <a:lnTo>
                  <a:pt x="1397027" y="1613153"/>
                </a:lnTo>
                <a:cubicBezTo>
                  <a:pt x="1397529" y="1613404"/>
                  <a:pt x="1398847" y="1614179"/>
                  <a:pt x="1400982" y="1615476"/>
                </a:cubicBezTo>
                <a:cubicBezTo>
                  <a:pt x="1403117" y="1616774"/>
                  <a:pt x="1404352" y="1617632"/>
                  <a:pt x="1404687" y="1618050"/>
                </a:cubicBezTo>
                <a:lnTo>
                  <a:pt x="1413226" y="1629603"/>
                </a:lnTo>
                <a:lnTo>
                  <a:pt x="1414105" y="1634249"/>
                </a:lnTo>
                <a:cubicBezTo>
                  <a:pt x="1414188" y="1635087"/>
                  <a:pt x="1414105" y="1636614"/>
                  <a:pt x="1413853" y="1638833"/>
                </a:cubicBezTo>
                <a:cubicBezTo>
                  <a:pt x="1413602" y="1641051"/>
                  <a:pt x="1413393" y="1643249"/>
                  <a:pt x="1413226" y="1645425"/>
                </a:cubicBezTo>
                <a:cubicBezTo>
                  <a:pt x="1413058" y="1647602"/>
                  <a:pt x="1412723" y="1649402"/>
                  <a:pt x="1412221" y="1650825"/>
                </a:cubicBezTo>
                <a:lnTo>
                  <a:pt x="1410965" y="1653964"/>
                </a:lnTo>
                <a:lnTo>
                  <a:pt x="1410714" y="1658108"/>
                </a:lnTo>
                <a:lnTo>
                  <a:pt x="1408705" y="1664764"/>
                </a:lnTo>
                <a:lnTo>
                  <a:pt x="1407700" y="1669033"/>
                </a:lnTo>
                <a:cubicBezTo>
                  <a:pt x="1407031" y="1671377"/>
                  <a:pt x="1406759" y="1673073"/>
                  <a:pt x="1406884" y="1674119"/>
                </a:cubicBezTo>
                <a:cubicBezTo>
                  <a:pt x="1407010" y="1675166"/>
                  <a:pt x="1407219" y="1675731"/>
                  <a:pt x="1407512" y="1675814"/>
                </a:cubicBezTo>
                <a:cubicBezTo>
                  <a:pt x="1407805" y="1675898"/>
                  <a:pt x="1408496" y="1675814"/>
                  <a:pt x="1409584" y="1675563"/>
                </a:cubicBezTo>
                <a:lnTo>
                  <a:pt x="1411719" y="1675563"/>
                </a:lnTo>
                <a:lnTo>
                  <a:pt x="1414481" y="1674433"/>
                </a:lnTo>
                <a:lnTo>
                  <a:pt x="1423523" y="1674684"/>
                </a:lnTo>
                <a:cubicBezTo>
                  <a:pt x="1424946" y="1674684"/>
                  <a:pt x="1425867" y="1674768"/>
                  <a:pt x="1426285" y="1674935"/>
                </a:cubicBezTo>
                <a:lnTo>
                  <a:pt x="1429174" y="1677572"/>
                </a:lnTo>
                <a:lnTo>
                  <a:pt x="1432689" y="1678200"/>
                </a:lnTo>
                <a:cubicBezTo>
                  <a:pt x="1432689" y="1678284"/>
                  <a:pt x="1433108" y="1678786"/>
                  <a:pt x="1433945" y="1679707"/>
                </a:cubicBezTo>
                <a:lnTo>
                  <a:pt x="1439847" y="1683349"/>
                </a:lnTo>
                <a:lnTo>
                  <a:pt x="1441228" y="1684981"/>
                </a:lnTo>
                <a:cubicBezTo>
                  <a:pt x="1440894" y="1685651"/>
                  <a:pt x="1440726" y="1686111"/>
                  <a:pt x="1440726" y="1686363"/>
                </a:cubicBezTo>
                <a:lnTo>
                  <a:pt x="1441731" y="1693897"/>
                </a:lnTo>
                <a:cubicBezTo>
                  <a:pt x="1441228" y="1694818"/>
                  <a:pt x="1439596" y="1695613"/>
                  <a:pt x="1436833" y="1696283"/>
                </a:cubicBezTo>
                <a:cubicBezTo>
                  <a:pt x="1434071" y="1696953"/>
                  <a:pt x="1432041" y="1697580"/>
                  <a:pt x="1430743" y="1698166"/>
                </a:cubicBezTo>
                <a:cubicBezTo>
                  <a:pt x="1429445" y="1698752"/>
                  <a:pt x="1427834" y="1699129"/>
                  <a:pt x="1425909" y="1699297"/>
                </a:cubicBezTo>
                <a:lnTo>
                  <a:pt x="1424150" y="1700678"/>
                </a:lnTo>
                <a:lnTo>
                  <a:pt x="1421011" y="1700929"/>
                </a:lnTo>
                <a:lnTo>
                  <a:pt x="1417621" y="1702938"/>
                </a:lnTo>
                <a:lnTo>
                  <a:pt x="1415360" y="1704194"/>
                </a:lnTo>
                <a:lnTo>
                  <a:pt x="1414105" y="1705701"/>
                </a:lnTo>
                <a:lnTo>
                  <a:pt x="1411216" y="1705324"/>
                </a:lnTo>
                <a:cubicBezTo>
                  <a:pt x="1410630" y="1705324"/>
                  <a:pt x="1409207" y="1706329"/>
                  <a:pt x="1406947" y="1708338"/>
                </a:cubicBezTo>
                <a:cubicBezTo>
                  <a:pt x="1404687" y="1710347"/>
                  <a:pt x="1403598" y="1711561"/>
                  <a:pt x="1403682" y="1711980"/>
                </a:cubicBezTo>
                <a:cubicBezTo>
                  <a:pt x="1403682" y="1713152"/>
                  <a:pt x="1404687" y="1714512"/>
                  <a:pt x="1406696" y="1716061"/>
                </a:cubicBezTo>
                <a:cubicBezTo>
                  <a:pt x="1408705" y="1717609"/>
                  <a:pt x="1409877" y="1718509"/>
                  <a:pt x="1410212" y="1718761"/>
                </a:cubicBezTo>
                <a:lnTo>
                  <a:pt x="1419756" y="1729183"/>
                </a:lnTo>
                <a:cubicBezTo>
                  <a:pt x="1421430" y="1731109"/>
                  <a:pt x="1423858" y="1734290"/>
                  <a:pt x="1427039" y="1738727"/>
                </a:cubicBezTo>
                <a:cubicBezTo>
                  <a:pt x="1430220" y="1743164"/>
                  <a:pt x="1432689" y="1745864"/>
                  <a:pt x="1434447" y="1746826"/>
                </a:cubicBezTo>
                <a:cubicBezTo>
                  <a:pt x="1436206" y="1747789"/>
                  <a:pt x="1437210" y="1748354"/>
                  <a:pt x="1437461" y="1748522"/>
                </a:cubicBezTo>
                <a:lnTo>
                  <a:pt x="1439973" y="1751912"/>
                </a:lnTo>
                <a:lnTo>
                  <a:pt x="1451023" y="1760325"/>
                </a:lnTo>
                <a:lnTo>
                  <a:pt x="1464334" y="1768237"/>
                </a:lnTo>
                <a:lnTo>
                  <a:pt x="1479403" y="1776399"/>
                </a:lnTo>
                <a:cubicBezTo>
                  <a:pt x="1481412" y="1778241"/>
                  <a:pt x="1482835" y="1779789"/>
                  <a:pt x="1483672" y="1781045"/>
                </a:cubicBezTo>
                <a:cubicBezTo>
                  <a:pt x="1484510" y="1782301"/>
                  <a:pt x="1485054" y="1784226"/>
                  <a:pt x="1485305" y="1786821"/>
                </a:cubicBezTo>
                <a:cubicBezTo>
                  <a:pt x="1485556" y="1789417"/>
                  <a:pt x="1485472" y="1791238"/>
                  <a:pt x="1485054" y="1792284"/>
                </a:cubicBezTo>
                <a:cubicBezTo>
                  <a:pt x="1484635" y="1793330"/>
                  <a:pt x="1483756" y="1793895"/>
                  <a:pt x="1482417" y="1793979"/>
                </a:cubicBezTo>
                <a:lnTo>
                  <a:pt x="1467473" y="1795109"/>
                </a:lnTo>
                <a:lnTo>
                  <a:pt x="1462199" y="1793728"/>
                </a:lnTo>
                <a:cubicBezTo>
                  <a:pt x="1462116" y="1793728"/>
                  <a:pt x="1461509" y="1793791"/>
                  <a:pt x="1460378" y="1793916"/>
                </a:cubicBezTo>
                <a:cubicBezTo>
                  <a:pt x="1459248" y="1794042"/>
                  <a:pt x="1457700" y="1793812"/>
                  <a:pt x="1455732" y="1793226"/>
                </a:cubicBezTo>
                <a:cubicBezTo>
                  <a:pt x="1453765" y="1792640"/>
                  <a:pt x="1451588" y="1792054"/>
                  <a:pt x="1449202" y="1791468"/>
                </a:cubicBezTo>
                <a:cubicBezTo>
                  <a:pt x="1446817" y="1790882"/>
                  <a:pt x="1445372" y="1790421"/>
                  <a:pt x="1444870" y="1790086"/>
                </a:cubicBezTo>
                <a:lnTo>
                  <a:pt x="1440475" y="1786821"/>
                </a:lnTo>
                <a:cubicBezTo>
                  <a:pt x="1439219" y="1785984"/>
                  <a:pt x="1438466" y="1785356"/>
                  <a:pt x="1438215" y="1784938"/>
                </a:cubicBezTo>
                <a:lnTo>
                  <a:pt x="1435452" y="1780920"/>
                </a:lnTo>
                <a:lnTo>
                  <a:pt x="1432438" y="1780417"/>
                </a:lnTo>
                <a:lnTo>
                  <a:pt x="1432438" y="1776650"/>
                </a:lnTo>
                <a:lnTo>
                  <a:pt x="1424025" y="1764344"/>
                </a:lnTo>
                <a:lnTo>
                  <a:pt x="1418876" y="1754549"/>
                </a:lnTo>
                <a:lnTo>
                  <a:pt x="1415611" y="1749777"/>
                </a:lnTo>
                <a:lnTo>
                  <a:pt x="1414105" y="1745633"/>
                </a:lnTo>
                <a:cubicBezTo>
                  <a:pt x="1414021" y="1745550"/>
                  <a:pt x="1413142" y="1744252"/>
                  <a:pt x="1411468" y="1741741"/>
                </a:cubicBezTo>
                <a:lnTo>
                  <a:pt x="1409458" y="1738727"/>
                </a:lnTo>
                <a:lnTo>
                  <a:pt x="1403933" y="1733453"/>
                </a:lnTo>
                <a:lnTo>
                  <a:pt x="1398785" y="1727300"/>
                </a:lnTo>
                <a:lnTo>
                  <a:pt x="1395645" y="1726295"/>
                </a:lnTo>
                <a:cubicBezTo>
                  <a:pt x="1394976" y="1727383"/>
                  <a:pt x="1394369" y="1728367"/>
                  <a:pt x="1393824" y="1729246"/>
                </a:cubicBezTo>
                <a:cubicBezTo>
                  <a:pt x="1393280" y="1730125"/>
                  <a:pt x="1392987" y="1730627"/>
                  <a:pt x="1392945" y="1730753"/>
                </a:cubicBezTo>
                <a:cubicBezTo>
                  <a:pt x="1392904" y="1730878"/>
                  <a:pt x="1392297" y="1734039"/>
                  <a:pt x="1391125" y="1740234"/>
                </a:cubicBezTo>
                <a:lnTo>
                  <a:pt x="1389241" y="1750154"/>
                </a:lnTo>
                <a:cubicBezTo>
                  <a:pt x="1389157" y="1750321"/>
                  <a:pt x="1388446" y="1751828"/>
                  <a:pt x="1387106" y="1754675"/>
                </a:cubicBezTo>
                <a:lnTo>
                  <a:pt x="1385474" y="1758819"/>
                </a:lnTo>
                <a:cubicBezTo>
                  <a:pt x="1383799" y="1762335"/>
                  <a:pt x="1379614" y="1765516"/>
                  <a:pt x="1372916" y="1768362"/>
                </a:cubicBezTo>
                <a:lnTo>
                  <a:pt x="1360987" y="1773511"/>
                </a:lnTo>
                <a:cubicBezTo>
                  <a:pt x="1359647" y="1774097"/>
                  <a:pt x="1358810" y="1774432"/>
                  <a:pt x="1358475" y="1774515"/>
                </a:cubicBezTo>
                <a:cubicBezTo>
                  <a:pt x="1358141" y="1774599"/>
                  <a:pt x="1357345" y="1774704"/>
                  <a:pt x="1356090" y="1774829"/>
                </a:cubicBezTo>
                <a:cubicBezTo>
                  <a:pt x="1354834" y="1774955"/>
                  <a:pt x="1353871" y="1775227"/>
                  <a:pt x="1353201" y="1775645"/>
                </a:cubicBezTo>
                <a:lnTo>
                  <a:pt x="1351946" y="1776524"/>
                </a:lnTo>
                <a:lnTo>
                  <a:pt x="1347425" y="1774390"/>
                </a:lnTo>
                <a:lnTo>
                  <a:pt x="1345416" y="1773887"/>
                </a:lnTo>
                <a:cubicBezTo>
                  <a:pt x="1344076" y="1773385"/>
                  <a:pt x="1343197" y="1773176"/>
                  <a:pt x="1342779" y="1773260"/>
                </a:cubicBezTo>
                <a:cubicBezTo>
                  <a:pt x="1342360" y="1773343"/>
                  <a:pt x="1342025" y="1773929"/>
                  <a:pt x="1341774" y="1775018"/>
                </a:cubicBezTo>
                <a:cubicBezTo>
                  <a:pt x="1341607" y="1775520"/>
                  <a:pt x="1341690" y="1776252"/>
                  <a:pt x="1342025" y="1777215"/>
                </a:cubicBezTo>
                <a:cubicBezTo>
                  <a:pt x="1342360" y="1778178"/>
                  <a:pt x="1342486" y="1781673"/>
                  <a:pt x="1342402" y="1787701"/>
                </a:cubicBezTo>
                <a:lnTo>
                  <a:pt x="1342653" y="1795235"/>
                </a:lnTo>
                <a:cubicBezTo>
                  <a:pt x="1342486" y="1796742"/>
                  <a:pt x="1342046" y="1798521"/>
                  <a:pt x="1341335" y="1800572"/>
                </a:cubicBezTo>
                <a:cubicBezTo>
                  <a:pt x="1340623" y="1802623"/>
                  <a:pt x="1339451" y="1803900"/>
                  <a:pt x="1337819" y="1804402"/>
                </a:cubicBezTo>
                <a:cubicBezTo>
                  <a:pt x="1336186" y="1804904"/>
                  <a:pt x="1334407" y="1802518"/>
                  <a:pt x="1332482" y="1797244"/>
                </a:cubicBezTo>
                <a:lnTo>
                  <a:pt x="1327961" y="1785315"/>
                </a:lnTo>
                <a:lnTo>
                  <a:pt x="1326831" y="1781924"/>
                </a:lnTo>
                <a:lnTo>
                  <a:pt x="1321431" y="1768739"/>
                </a:lnTo>
                <a:lnTo>
                  <a:pt x="1317538" y="1756558"/>
                </a:lnTo>
                <a:cubicBezTo>
                  <a:pt x="1316366" y="1754382"/>
                  <a:pt x="1315404" y="1753272"/>
                  <a:pt x="1314650" y="1753231"/>
                </a:cubicBezTo>
                <a:cubicBezTo>
                  <a:pt x="1313897" y="1753189"/>
                  <a:pt x="1312641" y="1754130"/>
                  <a:pt x="1310883" y="1756056"/>
                </a:cubicBezTo>
                <a:lnTo>
                  <a:pt x="1304730" y="1761958"/>
                </a:lnTo>
                <a:lnTo>
                  <a:pt x="1301716" y="1766730"/>
                </a:lnTo>
                <a:cubicBezTo>
                  <a:pt x="1300795" y="1768237"/>
                  <a:pt x="1300251" y="1769157"/>
                  <a:pt x="1300084" y="1769492"/>
                </a:cubicBezTo>
                <a:lnTo>
                  <a:pt x="1297949" y="1776273"/>
                </a:lnTo>
                <a:cubicBezTo>
                  <a:pt x="1297363" y="1777194"/>
                  <a:pt x="1296819" y="1777696"/>
                  <a:pt x="1296317" y="1777780"/>
                </a:cubicBezTo>
                <a:cubicBezTo>
                  <a:pt x="1295814" y="1777864"/>
                  <a:pt x="1294893" y="1777069"/>
                  <a:pt x="1293554" y="1775394"/>
                </a:cubicBezTo>
                <a:cubicBezTo>
                  <a:pt x="1292214" y="1773720"/>
                  <a:pt x="1291210" y="1771376"/>
                  <a:pt x="1290540" y="1768362"/>
                </a:cubicBezTo>
                <a:lnTo>
                  <a:pt x="1287777" y="1757061"/>
                </a:lnTo>
                <a:lnTo>
                  <a:pt x="1287777" y="1753796"/>
                </a:lnTo>
                <a:lnTo>
                  <a:pt x="1287526" y="1751912"/>
                </a:lnTo>
                <a:cubicBezTo>
                  <a:pt x="1287526" y="1751745"/>
                  <a:pt x="1287526" y="1751493"/>
                  <a:pt x="1287526" y="1751159"/>
                </a:cubicBezTo>
                <a:cubicBezTo>
                  <a:pt x="1287526" y="1749987"/>
                  <a:pt x="1287694" y="1749108"/>
                  <a:pt x="1288029" y="1748522"/>
                </a:cubicBezTo>
                <a:lnTo>
                  <a:pt x="1290917" y="1745131"/>
                </a:lnTo>
                <a:lnTo>
                  <a:pt x="1295814" y="1729811"/>
                </a:lnTo>
                <a:lnTo>
                  <a:pt x="1301967" y="1714868"/>
                </a:lnTo>
                <a:cubicBezTo>
                  <a:pt x="1302302" y="1712942"/>
                  <a:pt x="1302595" y="1711728"/>
                  <a:pt x="1302846" y="1711226"/>
                </a:cubicBezTo>
                <a:lnTo>
                  <a:pt x="1304353" y="1709091"/>
                </a:lnTo>
                <a:lnTo>
                  <a:pt x="1305358" y="1703064"/>
                </a:lnTo>
                <a:lnTo>
                  <a:pt x="1305860" y="1700176"/>
                </a:lnTo>
                <a:cubicBezTo>
                  <a:pt x="1305860" y="1699171"/>
                  <a:pt x="1305525" y="1698083"/>
                  <a:pt x="1304855" y="1696911"/>
                </a:cubicBezTo>
                <a:lnTo>
                  <a:pt x="1298451" y="1690758"/>
                </a:lnTo>
                <a:cubicBezTo>
                  <a:pt x="1295772" y="1688162"/>
                  <a:pt x="1294349" y="1687807"/>
                  <a:pt x="1294182" y="1689690"/>
                </a:cubicBezTo>
                <a:cubicBezTo>
                  <a:pt x="1294014" y="1691574"/>
                  <a:pt x="1294056" y="1692809"/>
                  <a:pt x="1294307" y="1693395"/>
                </a:cubicBezTo>
                <a:lnTo>
                  <a:pt x="1295940" y="1698166"/>
                </a:lnTo>
                <a:lnTo>
                  <a:pt x="1296317" y="1700427"/>
                </a:lnTo>
                <a:cubicBezTo>
                  <a:pt x="1295563" y="1700845"/>
                  <a:pt x="1294852" y="1700594"/>
                  <a:pt x="1294182" y="1699673"/>
                </a:cubicBezTo>
                <a:cubicBezTo>
                  <a:pt x="1293763" y="1699255"/>
                  <a:pt x="1292758" y="1697957"/>
                  <a:pt x="1291168" y="1695781"/>
                </a:cubicBezTo>
                <a:cubicBezTo>
                  <a:pt x="1289577" y="1693604"/>
                  <a:pt x="1288698" y="1691846"/>
                  <a:pt x="1288531" y="1690506"/>
                </a:cubicBezTo>
                <a:lnTo>
                  <a:pt x="1288656" y="1686614"/>
                </a:lnTo>
                <a:lnTo>
                  <a:pt x="1288531" y="1682219"/>
                </a:lnTo>
                <a:cubicBezTo>
                  <a:pt x="1288950" y="1678200"/>
                  <a:pt x="1291921" y="1676275"/>
                  <a:pt x="1297447" y="1676442"/>
                </a:cubicBezTo>
                <a:cubicBezTo>
                  <a:pt x="1298284" y="1676526"/>
                  <a:pt x="1300167" y="1676944"/>
                  <a:pt x="1303097" y="1677698"/>
                </a:cubicBezTo>
                <a:lnTo>
                  <a:pt x="1306613" y="1678577"/>
                </a:lnTo>
                <a:cubicBezTo>
                  <a:pt x="1307534" y="1678996"/>
                  <a:pt x="1309983" y="1680837"/>
                  <a:pt x="1313960" y="1684102"/>
                </a:cubicBezTo>
                <a:cubicBezTo>
                  <a:pt x="1317936" y="1687367"/>
                  <a:pt x="1320720" y="1690088"/>
                  <a:pt x="1322310" y="1692264"/>
                </a:cubicBezTo>
                <a:cubicBezTo>
                  <a:pt x="1323901" y="1694441"/>
                  <a:pt x="1324696" y="1696994"/>
                  <a:pt x="1324696" y="1699924"/>
                </a:cubicBezTo>
                <a:cubicBezTo>
                  <a:pt x="1324612" y="1702017"/>
                  <a:pt x="1323880" y="1704299"/>
                  <a:pt x="1322499" y="1706768"/>
                </a:cubicBezTo>
                <a:cubicBezTo>
                  <a:pt x="1321117" y="1709238"/>
                  <a:pt x="1319799" y="1710975"/>
                  <a:pt x="1318543" y="1711980"/>
                </a:cubicBezTo>
                <a:lnTo>
                  <a:pt x="1315906" y="1713989"/>
                </a:lnTo>
                <a:lnTo>
                  <a:pt x="1312264" y="1720519"/>
                </a:lnTo>
                <a:lnTo>
                  <a:pt x="1308497" y="1724914"/>
                </a:lnTo>
                <a:lnTo>
                  <a:pt x="1307995" y="1726546"/>
                </a:lnTo>
                <a:lnTo>
                  <a:pt x="1300837" y="1736215"/>
                </a:lnTo>
                <a:cubicBezTo>
                  <a:pt x="1300419" y="1736885"/>
                  <a:pt x="1300251" y="1737743"/>
                  <a:pt x="1300335" y="1738790"/>
                </a:cubicBezTo>
                <a:cubicBezTo>
                  <a:pt x="1300419" y="1739836"/>
                  <a:pt x="1301172" y="1740401"/>
                  <a:pt x="1302595" y="1740485"/>
                </a:cubicBezTo>
                <a:lnTo>
                  <a:pt x="1306362" y="1737220"/>
                </a:lnTo>
                <a:lnTo>
                  <a:pt x="1315780" y="1732071"/>
                </a:lnTo>
                <a:lnTo>
                  <a:pt x="1324068" y="1726672"/>
                </a:lnTo>
                <a:cubicBezTo>
                  <a:pt x="1326161" y="1725416"/>
                  <a:pt x="1327814" y="1724265"/>
                  <a:pt x="1329028" y="1723218"/>
                </a:cubicBezTo>
                <a:cubicBezTo>
                  <a:pt x="1330242" y="1722172"/>
                  <a:pt x="1330849" y="1720812"/>
                  <a:pt x="1330849" y="1719137"/>
                </a:cubicBezTo>
                <a:lnTo>
                  <a:pt x="1330598" y="1706580"/>
                </a:lnTo>
                <a:lnTo>
                  <a:pt x="1331603" y="1703566"/>
                </a:lnTo>
                <a:lnTo>
                  <a:pt x="1331226" y="1696911"/>
                </a:lnTo>
                <a:lnTo>
                  <a:pt x="1332230" y="1693269"/>
                </a:lnTo>
                <a:lnTo>
                  <a:pt x="1333863" y="1681465"/>
                </a:lnTo>
                <a:lnTo>
                  <a:pt x="1334993" y="1673177"/>
                </a:lnTo>
                <a:lnTo>
                  <a:pt x="1336626" y="1660369"/>
                </a:lnTo>
                <a:cubicBezTo>
                  <a:pt x="1337044" y="1656853"/>
                  <a:pt x="1337233" y="1654299"/>
                  <a:pt x="1337191" y="1652709"/>
                </a:cubicBezTo>
                <a:cubicBezTo>
                  <a:pt x="1337149" y="1651118"/>
                  <a:pt x="1336960" y="1649737"/>
                  <a:pt x="1336626" y="1648565"/>
                </a:cubicBezTo>
                <a:lnTo>
                  <a:pt x="1333486" y="1642286"/>
                </a:lnTo>
                <a:cubicBezTo>
                  <a:pt x="1332984" y="1641282"/>
                  <a:pt x="1332565" y="1639900"/>
                  <a:pt x="1332230" y="1638142"/>
                </a:cubicBezTo>
                <a:cubicBezTo>
                  <a:pt x="1331896" y="1636384"/>
                  <a:pt x="1331728" y="1635421"/>
                  <a:pt x="1331728" y="1635254"/>
                </a:cubicBezTo>
                <a:lnTo>
                  <a:pt x="1330598" y="1632240"/>
                </a:lnTo>
                <a:lnTo>
                  <a:pt x="1330221" y="1627971"/>
                </a:lnTo>
                <a:cubicBezTo>
                  <a:pt x="1329887" y="1626799"/>
                  <a:pt x="1329761" y="1625899"/>
                  <a:pt x="1329845" y="1625271"/>
                </a:cubicBezTo>
                <a:cubicBezTo>
                  <a:pt x="1329928" y="1624643"/>
                  <a:pt x="1330347" y="1624120"/>
                  <a:pt x="1331100" y="1623701"/>
                </a:cubicBezTo>
                <a:lnTo>
                  <a:pt x="1337128" y="1627845"/>
                </a:lnTo>
                <a:lnTo>
                  <a:pt x="1340769" y="1627971"/>
                </a:lnTo>
                <a:cubicBezTo>
                  <a:pt x="1341858" y="1628138"/>
                  <a:pt x="1345479" y="1630440"/>
                  <a:pt x="1351632" y="1634877"/>
                </a:cubicBezTo>
                <a:cubicBezTo>
                  <a:pt x="1357785" y="1639314"/>
                  <a:pt x="1360819" y="1643542"/>
                  <a:pt x="1360736" y="1647560"/>
                </a:cubicBezTo>
                <a:lnTo>
                  <a:pt x="1360359" y="1651076"/>
                </a:lnTo>
                <a:cubicBezTo>
                  <a:pt x="1360192" y="1653671"/>
                  <a:pt x="1360108" y="1655011"/>
                  <a:pt x="1360108" y="1655095"/>
                </a:cubicBezTo>
                <a:lnTo>
                  <a:pt x="1355462" y="1669661"/>
                </a:lnTo>
                <a:lnTo>
                  <a:pt x="1355462" y="1673177"/>
                </a:lnTo>
                <a:cubicBezTo>
                  <a:pt x="1355462" y="1673428"/>
                  <a:pt x="1354792" y="1675898"/>
                  <a:pt x="1353452" y="1680586"/>
                </a:cubicBezTo>
                <a:lnTo>
                  <a:pt x="1351694" y="1688246"/>
                </a:lnTo>
                <a:lnTo>
                  <a:pt x="1346672" y="1700301"/>
                </a:lnTo>
                <a:lnTo>
                  <a:pt x="1346923" y="1702562"/>
                </a:lnTo>
                <a:lnTo>
                  <a:pt x="1345165" y="1708087"/>
                </a:lnTo>
                <a:cubicBezTo>
                  <a:pt x="1345499" y="1709594"/>
                  <a:pt x="1346232" y="1710368"/>
                  <a:pt x="1347362" y="1710410"/>
                </a:cubicBezTo>
                <a:cubicBezTo>
                  <a:pt x="1348492" y="1710452"/>
                  <a:pt x="1349434" y="1710138"/>
                  <a:pt x="1350188" y="1709468"/>
                </a:cubicBezTo>
                <a:cubicBezTo>
                  <a:pt x="1350774" y="1708966"/>
                  <a:pt x="1351234" y="1708338"/>
                  <a:pt x="1351569" y="1707584"/>
                </a:cubicBezTo>
                <a:lnTo>
                  <a:pt x="1352573" y="1704571"/>
                </a:lnTo>
                <a:cubicBezTo>
                  <a:pt x="1353411" y="1702896"/>
                  <a:pt x="1355901" y="1701808"/>
                  <a:pt x="1360045" y="1701306"/>
                </a:cubicBezTo>
                <a:cubicBezTo>
                  <a:pt x="1364189" y="1700803"/>
                  <a:pt x="1366722" y="1700134"/>
                  <a:pt x="1367642" y="1699297"/>
                </a:cubicBezTo>
                <a:lnTo>
                  <a:pt x="1370782" y="1695404"/>
                </a:lnTo>
                <a:cubicBezTo>
                  <a:pt x="1371284" y="1695069"/>
                  <a:pt x="1371870" y="1694776"/>
                  <a:pt x="1372540" y="1694525"/>
                </a:cubicBezTo>
                <a:lnTo>
                  <a:pt x="1378693" y="1693771"/>
                </a:lnTo>
                <a:lnTo>
                  <a:pt x="1381832" y="1691009"/>
                </a:lnTo>
                <a:lnTo>
                  <a:pt x="1385599" y="1688372"/>
                </a:lnTo>
                <a:lnTo>
                  <a:pt x="1386478" y="1686363"/>
                </a:lnTo>
                <a:lnTo>
                  <a:pt x="1389241" y="1682470"/>
                </a:lnTo>
                <a:lnTo>
                  <a:pt x="1389492" y="1679079"/>
                </a:lnTo>
                <a:lnTo>
                  <a:pt x="1389994" y="1677321"/>
                </a:lnTo>
                <a:lnTo>
                  <a:pt x="1389743" y="1674433"/>
                </a:lnTo>
                <a:lnTo>
                  <a:pt x="1392255" y="1669536"/>
                </a:lnTo>
                <a:lnTo>
                  <a:pt x="1393134" y="1661373"/>
                </a:lnTo>
                <a:lnTo>
                  <a:pt x="1396148" y="1640779"/>
                </a:lnTo>
                <a:cubicBezTo>
                  <a:pt x="1396817" y="1635924"/>
                  <a:pt x="1397068" y="1632575"/>
                  <a:pt x="1396901" y="1630733"/>
                </a:cubicBezTo>
                <a:cubicBezTo>
                  <a:pt x="1396734" y="1628892"/>
                  <a:pt x="1396294" y="1627678"/>
                  <a:pt x="1395582" y="1627092"/>
                </a:cubicBezTo>
                <a:cubicBezTo>
                  <a:pt x="1394871" y="1626506"/>
                  <a:pt x="1393615" y="1626150"/>
                  <a:pt x="1391815" y="1626024"/>
                </a:cubicBezTo>
                <a:cubicBezTo>
                  <a:pt x="1390015" y="1625899"/>
                  <a:pt x="1388571" y="1625459"/>
                  <a:pt x="1387483" y="1624706"/>
                </a:cubicBezTo>
                <a:cubicBezTo>
                  <a:pt x="1386395" y="1623952"/>
                  <a:pt x="1385809" y="1623534"/>
                  <a:pt x="1385725" y="1623450"/>
                </a:cubicBezTo>
                <a:lnTo>
                  <a:pt x="1383967" y="1623576"/>
                </a:lnTo>
                <a:cubicBezTo>
                  <a:pt x="1383632" y="1623576"/>
                  <a:pt x="1383172" y="1623471"/>
                  <a:pt x="1382586" y="1623262"/>
                </a:cubicBezTo>
                <a:cubicBezTo>
                  <a:pt x="1382000" y="1623052"/>
                  <a:pt x="1381204" y="1623534"/>
                  <a:pt x="1380200" y="1624706"/>
                </a:cubicBezTo>
                <a:cubicBezTo>
                  <a:pt x="1378358" y="1624538"/>
                  <a:pt x="1377521" y="1623408"/>
                  <a:pt x="1377688" y="1621315"/>
                </a:cubicBezTo>
                <a:cubicBezTo>
                  <a:pt x="1377688" y="1620143"/>
                  <a:pt x="1377960" y="1619181"/>
                  <a:pt x="1378505" y="1618427"/>
                </a:cubicBezTo>
                <a:cubicBezTo>
                  <a:pt x="1379049" y="1617674"/>
                  <a:pt x="1380848" y="1616355"/>
                  <a:pt x="1383904" y="1614472"/>
                </a:cubicBezTo>
                <a:cubicBezTo>
                  <a:pt x="1386960" y="1612588"/>
                  <a:pt x="1388990" y="1611604"/>
                  <a:pt x="1389994" y="1611521"/>
                </a:cubicBezTo>
                <a:close/>
                <a:moveTo>
                  <a:pt x="112514" y="1609386"/>
                </a:moveTo>
                <a:cubicBezTo>
                  <a:pt x="112849" y="1609470"/>
                  <a:pt x="113582" y="1609742"/>
                  <a:pt x="114712" y="1610202"/>
                </a:cubicBezTo>
                <a:cubicBezTo>
                  <a:pt x="115842" y="1610662"/>
                  <a:pt x="117537" y="1611102"/>
                  <a:pt x="119798" y="1611521"/>
                </a:cubicBezTo>
                <a:cubicBezTo>
                  <a:pt x="122058" y="1611939"/>
                  <a:pt x="123690" y="1612358"/>
                  <a:pt x="124695" y="1612776"/>
                </a:cubicBezTo>
                <a:lnTo>
                  <a:pt x="128839" y="1615790"/>
                </a:lnTo>
                <a:cubicBezTo>
                  <a:pt x="131434" y="1617632"/>
                  <a:pt x="132899" y="1618950"/>
                  <a:pt x="133234" y="1619746"/>
                </a:cubicBezTo>
                <a:cubicBezTo>
                  <a:pt x="133569" y="1620541"/>
                  <a:pt x="133799" y="1621315"/>
                  <a:pt x="133925" y="1622069"/>
                </a:cubicBezTo>
                <a:cubicBezTo>
                  <a:pt x="134050" y="1622822"/>
                  <a:pt x="133778" y="1624538"/>
                  <a:pt x="133108" y="1627217"/>
                </a:cubicBezTo>
                <a:cubicBezTo>
                  <a:pt x="132857" y="1628138"/>
                  <a:pt x="132585" y="1628829"/>
                  <a:pt x="132292" y="1629289"/>
                </a:cubicBezTo>
                <a:cubicBezTo>
                  <a:pt x="131999" y="1629750"/>
                  <a:pt x="131183" y="1630273"/>
                  <a:pt x="129843" y="1630859"/>
                </a:cubicBezTo>
                <a:lnTo>
                  <a:pt x="121430" y="1633873"/>
                </a:lnTo>
                <a:cubicBezTo>
                  <a:pt x="118249" y="1635212"/>
                  <a:pt x="116009" y="1636719"/>
                  <a:pt x="114712" y="1638393"/>
                </a:cubicBezTo>
                <a:cubicBezTo>
                  <a:pt x="113414" y="1640068"/>
                  <a:pt x="112849" y="1641072"/>
                  <a:pt x="113017" y="1641407"/>
                </a:cubicBezTo>
                <a:lnTo>
                  <a:pt x="113519" y="1643165"/>
                </a:lnTo>
                <a:cubicBezTo>
                  <a:pt x="112431" y="1642663"/>
                  <a:pt x="111468" y="1642370"/>
                  <a:pt x="110631" y="1642286"/>
                </a:cubicBezTo>
                <a:cubicBezTo>
                  <a:pt x="109794" y="1642202"/>
                  <a:pt x="107994" y="1643374"/>
                  <a:pt x="105231" y="1645802"/>
                </a:cubicBezTo>
                <a:lnTo>
                  <a:pt x="102845" y="1647811"/>
                </a:lnTo>
                <a:lnTo>
                  <a:pt x="99203" y="1651202"/>
                </a:lnTo>
                <a:cubicBezTo>
                  <a:pt x="95604" y="1654299"/>
                  <a:pt x="93762" y="1656267"/>
                  <a:pt x="93678" y="1657104"/>
                </a:cubicBezTo>
                <a:lnTo>
                  <a:pt x="102217" y="1666396"/>
                </a:lnTo>
                <a:lnTo>
                  <a:pt x="106110" y="1674935"/>
                </a:lnTo>
                <a:cubicBezTo>
                  <a:pt x="106696" y="1676191"/>
                  <a:pt x="107240" y="1676861"/>
                  <a:pt x="107743" y="1676944"/>
                </a:cubicBezTo>
                <a:lnTo>
                  <a:pt x="113017" y="1673428"/>
                </a:lnTo>
                <a:lnTo>
                  <a:pt x="114523" y="1674182"/>
                </a:lnTo>
                <a:cubicBezTo>
                  <a:pt x="114691" y="1674349"/>
                  <a:pt x="114858" y="1674391"/>
                  <a:pt x="115026" y="1674307"/>
                </a:cubicBezTo>
                <a:cubicBezTo>
                  <a:pt x="115612" y="1674307"/>
                  <a:pt x="115926" y="1674098"/>
                  <a:pt x="115968" y="1673680"/>
                </a:cubicBezTo>
                <a:cubicBezTo>
                  <a:pt x="116009" y="1673261"/>
                  <a:pt x="115863" y="1672884"/>
                  <a:pt x="115528" y="1672549"/>
                </a:cubicBezTo>
                <a:lnTo>
                  <a:pt x="113519" y="1671419"/>
                </a:lnTo>
                <a:lnTo>
                  <a:pt x="111510" y="1669536"/>
                </a:lnTo>
                <a:cubicBezTo>
                  <a:pt x="110673" y="1668950"/>
                  <a:pt x="110275" y="1668552"/>
                  <a:pt x="110317" y="1668343"/>
                </a:cubicBezTo>
                <a:cubicBezTo>
                  <a:pt x="110359" y="1668133"/>
                  <a:pt x="110631" y="1667924"/>
                  <a:pt x="111133" y="1667715"/>
                </a:cubicBezTo>
                <a:cubicBezTo>
                  <a:pt x="111635" y="1667506"/>
                  <a:pt x="112870" y="1667715"/>
                  <a:pt x="114837" y="1668343"/>
                </a:cubicBezTo>
                <a:cubicBezTo>
                  <a:pt x="116805" y="1668971"/>
                  <a:pt x="118081" y="1669284"/>
                  <a:pt x="118667" y="1669284"/>
                </a:cubicBezTo>
                <a:cubicBezTo>
                  <a:pt x="123188" y="1669452"/>
                  <a:pt x="125030" y="1668489"/>
                  <a:pt x="124193" y="1666396"/>
                </a:cubicBezTo>
                <a:lnTo>
                  <a:pt x="123816" y="1665266"/>
                </a:lnTo>
                <a:lnTo>
                  <a:pt x="125448" y="1665894"/>
                </a:lnTo>
                <a:lnTo>
                  <a:pt x="142903" y="1670289"/>
                </a:lnTo>
                <a:cubicBezTo>
                  <a:pt x="143824" y="1670540"/>
                  <a:pt x="144849" y="1671189"/>
                  <a:pt x="145980" y="1672235"/>
                </a:cubicBezTo>
                <a:cubicBezTo>
                  <a:pt x="147110" y="1673282"/>
                  <a:pt x="148554" y="1676442"/>
                  <a:pt x="150312" y="1681716"/>
                </a:cubicBezTo>
                <a:lnTo>
                  <a:pt x="151065" y="1683851"/>
                </a:lnTo>
                <a:cubicBezTo>
                  <a:pt x="150982" y="1684270"/>
                  <a:pt x="150856" y="1684604"/>
                  <a:pt x="150689" y="1684856"/>
                </a:cubicBezTo>
                <a:lnTo>
                  <a:pt x="147173" y="1685986"/>
                </a:lnTo>
                <a:lnTo>
                  <a:pt x="144661" y="1687869"/>
                </a:lnTo>
                <a:cubicBezTo>
                  <a:pt x="144577" y="1687953"/>
                  <a:pt x="143761" y="1688288"/>
                  <a:pt x="142212" y="1688874"/>
                </a:cubicBezTo>
                <a:cubicBezTo>
                  <a:pt x="140664" y="1689460"/>
                  <a:pt x="139806" y="1689753"/>
                  <a:pt x="139638" y="1689753"/>
                </a:cubicBezTo>
                <a:lnTo>
                  <a:pt x="133611" y="1688246"/>
                </a:lnTo>
                <a:cubicBezTo>
                  <a:pt x="133108" y="1688246"/>
                  <a:pt x="132690" y="1688330"/>
                  <a:pt x="132355" y="1688497"/>
                </a:cubicBezTo>
                <a:lnTo>
                  <a:pt x="130471" y="1689502"/>
                </a:lnTo>
                <a:lnTo>
                  <a:pt x="127709" y="1689251"/>
                </a:lnTo>
                <a:cubicBezTo>
                  <a:pt x="127458" y="1689334"/>
                  <a:pt x="126662" y="1689753"/>
                  <a:pt x="125323" y="1690506"/>
                </a:cubicBezTo>
                <a:lnTo>
                  <a:pt x="119672" y="1692264"/>
                </a:lnTo>
                <a:lnTo>
                  <a:pt x="113644" y="1695781"/>
                </a:lnTo>
                <a:lnTo>
                  <a:pt x="111384" y="1696157"/>
                </a:lnTo>
                <a:cubicBezTo>
                  <a:pt x="109542" y="1696660"/>
                  <a:pt x="108245" y="1697706"/>
                  <a:pt x="107491" y="1699297"/>
                </a:cubicBezTo>
                <a:lnTo>
                  <a:pt x="114398" y="1704320"/>
                </a:lnTo>
                <a:cubicBezTo>
                  <a:pt x="114984" y="1704906"/>
                  <a:pt x="115591" y="1706099"/>
                  <a:pt x="116219" y="1707898"/>
                </a:cubicBezTo>
                <a:cubicBezTo>
                  <a:pt x="116847" y="1709698"/>
                  <a:pt x="117202" y="1711038"/>
                  <a:pt x="117286" y="1711917"/>
                </a:cubicBezTo>
                <a:cubicBezTo>
                  <a:pt x="117370" y="1712796"/>
                  <a:pt x="116575" y="1714575"/>
                  <a:pt x="114900" y="1717254"/>
                </a:cubicBezTo>
                <a:cubicBezTo>
                  <a:pt x="114230" y="1718342"/>
                  <a:pt x="113770" y="1719221"/>
                  <a:pt x="113519" y="1719891"/>
                </a:cubicBezTo>
                <a:lnTo>
                  <a:pt x="105608" y="1740862"/>
                </a:lnTo>
                <a:cubicBezTo>
                  <a:pt x="101506" y="1751661"/>
                  <a:pt x="99664" y="1758379"/>
                  <a:pt x="100082" y="1761016"/>
                </a:cubicBezTo>
                <a:cubicBezTo>
                  <a:pt x="100501" y="1763653"/>
                  <a:pt x="101003" y="1765369"/>
                  <a:pt x="101589" y="1766165"/>
                </a:cubicBezTo>
                <a:cubicBezTo>
                  <a:pt x="102175" y="1766960"/>
                  <a:pt x="103724" y="1767776"/>
                  <a:pt x="106236" y="1768613"/>
                </a:cubicBezTo>
                <a:lnTo>
                  <a:pt x="111635" y="1771125"/>
                </a:lnTo>
                <a:cubicBezTo>
                  <a:pt x="114398" y="1772297"/>
                  <a:pt x="117998" y="1772925"/>
                  <a:pt x="122435" y="1773008"/>
                </a:cubicBezTo>
                <a:lnTo>
                  <a:pt x="133108" y="1773134"/>
                </a:lnTo>
                <a:cubicBezTo>
                  <a:pt x="136122" y="1773385"/>
                  <a:pt x="138780" y="1773322"/>
                  <a:pt x="141082" y="1772946"/>
                </a:cubicBezTo>
                <a:cubicBezTo>
                  <a:pt x="143384" y="1772569"/>
                  <a:pt x="144619" y="1772381"/>
                  <a:pt x="144787" y="1772381"/>
                </a:cubicBezTo>
                <a:lnTo>
                  <a:pt x="147173" y="1772883"/>
                </a:lnTo>
                <a:cubicBezTo>
                  <a:pt x="147508" y="1772967"/>
                  <a:pt x="148470" y="1772674"/>
                  <a:pt x="150061" y="1772004"/>
                </a:cubicBezTo>
                <a:lnTo>
                  <a:pt x="160358" y="1769995"/>
                </a:lnTo>
                <a:cubicBezTo>
                  <a:pt x="163958" y="1768571"/>
                  <a:pt x="167034" y="1767274"/>
                  <a:pt x="169588" y="1766102"/>
                </a:cubicBezTo>
                <a:cubicBezTo>
                  <a:pt x="172141" y="1764930"/>
                  <a:pt x="175134" y="1761414"/>
                  <a:pt x="178566" y="1755554"/>
                </a:cubicBezTo>
                <a:cubicBezTo>
                  <a:pt x="181998" y="1749694"/>
                  <a:pt x="183798" y="1744796"/>
                  <a:pt x="183966" y="1740862"/>
                </a:cubicBezTo>
                <a:lnTo>
                  <a:pt x="183966" y="1734834"/>
                </a:lnTo>
                <a:cubicBezTo>
                  <a:pt x="184133" y="1733327"/>
                  <a:pt x="184091" y="1732155"/>
                  <a:pt x="183840" y="1731318"/>
                </a:cubicBezTo>
                <a:cubicBezTo>
                  <a:pt x="183589" y="1730481"/>
                  <a:pt x="183505" y="1729895"/>
                  <a:pt x="183589" y="1729560"/>
                </a:cubicBezTo>
                <a:cubicBezTo>
                  <a:pt x="183673" y="1729225"/>
                  <a:pt x="184091" y="1728786"/>
                  <a:pt x="184845" y="1728241"/>
                </a:cubicBezTo>
                <a:cubicBezTo>
                  <a:pt x="185598" y="1727697"/>
                  <a:pt x="186854" y="1730606"/>
                  <a:pt x="188612" y="1736969"/>
                </a:cubicBezTo>
                <a:lnTo>
                  <a:pt x="194514" y="1759195"/>
                </a:lnTo>
                <a:lnTo>
                  <a:pt x="196021" y="1767106"/>
                </a:lnTo>
                <a:cubicBezTo>
                  <a:pt x="196858" y="1769199"/>
                  <a:pt x="197318" y="1770288"/>
                  <a:pt x="197402" y="1770371"/>
                </a:cubicBezTo>
                <a:lnTo>
                  <a:pt x="196523" y="1775897"/>
                </a:lnTo>
                <a:lnTo>
                  <a:pt x="197025" y="1779161"/>
                </a:lnTo>
                <a:cubicBezTo>
                  <a:pt x="196942" y="1779496"/>
                  <a:pt x="196774" y="1779831"/>
                  <a:pt x="196523" y="1780166"/>
                </a:cubicBezTo>
                <a:lnTo>
                  <a:pt x="192254" y="1783431"/>
                </a:lnTo>
                <a:cubicBezTo>
                  <a:pt x="189575" y="1785524"/>
                  <a:pt x="188193" y="1786570"/>
                  <a:pt x="188110" y="1786570"/>
                </a:cubicBezTo>
                <a:lnTo>
                  <a:pt x="169274" y="1791593"/>
                </a:lnTo>
                <a:lnTo>
                  <a:pt x="165130" y="1791844"/>
                </a:lnTo>
                <a:lnTo>
                  <a:pt x="164879" y="1790840"/>
                </a:lnTo>
                <a:lnTo>
                  <a:pt x="163497" y="1790840"/>
                </a:lnTo>
                <a:cubicBezTo>
                  <a:pt x="163246" y="1791426"/>
                  <a:pt x="163079" y="1791803"/>
                  <a:pt x="162995" y="1791970"/>
                </a:cubicBezTo>
                <a:lnTo>
                  <a:pt x="156088" y="1791844"/>
                </a:lnTo>
                <a:lnTo>
                  <a:pt x="152572" y="1792849"/>
                </a:lnTo>
                <a:lnTo>
                  <a:pt x="149056" y="1792723"/>
                </a:lnTo>
                <a:lnTo>
                  <a:pt x="145038" y="1792849"/>
                </a:lnTo>
                <a:lnTo>
                  <a:pt x="139010" y="1791844"/>
                </a:lnTo>
                <a:lnTo>
                  <a:pt x="136373" y="1792723"/>
                </a:lnTo>
                <a:cubicBezTo>
                  <a:pt x="135536" y="1792975"/>
                  <a:pt x="134490" y="1793100"/>
                  <a:pt x="133234" y="1793100"/>
                </a:cubicBezTo>
                <a:cubicBezTo>
                  <a:pt x="132899" y="1793184"/>
                  <a:pt x="132690" y="1793184"/>
                  <a:pt x="132606" y="1793100"/>
                </a:cubicBezTo>
                <a:lnTo>
                  <a:pt x="129090" y="1792849"/>
                </a:lnTo>
                <a:lnTo>
                  <a:pt x="125323" y="1793226"/>
                </a:lnTo>
                <a:lnTo>
                  <a:pt x="112389" y="1791091"/>
                </a:lnTo>
                <a:lnTo>
                  <a:pt x="107994" y="1790589"/>
                </a:lnTo>
                <a:cubicBezTo>
                  <a:pt x="105315" y="1790170"/>
                  <a:pt x="102322" y="1788977"/>
                  <a:pt x="99015" y="1787010"/>
                </a:cubicBezTo>
                <a:cubicBezTo>
                  <a:pt x="95708" y="1785043"/>
                  <a:pt x="93762" y="1783682"/>
                  <a:pt x="93176" y="1782929"/>
                </a:cubicBezTo>
                <a:lnTo>
                  <a:pt x="91669" y="1780920"/>
                </a:lnTo>
                <a:lnTo>
                  <a:pt x="90037" y="1779413"/>
                </a:lnTo>
                <a:lnTo>
                  <a:pt x="88279" y="1776148"/>
                </a:lnTo>
                <a:lnTo>
                  <a:pt x="85642" y="1772129"/>
                </a:lnTo>
                <a:cubicBezTo>
                  <a:pt x="85558" y="1772046"/>
                  <a:pt x="85348" y="1771041"/>
                  <a:pt x="85014" y="1769116"/>
                </a:cubicBezTo>
                <a:lnTo>
                  <a:pt x="83883" y="1764469"/>
                </a:lnTo>
                <a:lnTo>
                  <a:pt x="84009" y="1760200"/>
                </a:lnTo>
                <a:lnTo>
                  <a:pt x="84009" y="1758065"/>
                </a:lnTo>
                <a:cubicBezTo>
                  <a:pt x="84009" y="1756977"/>
                  <a:pt x="84679" y="1753189"/>
                  <a:pt x="86018" y="1746701"/>
                </a:cubicBezTo>
                <a:cubicBezTo>
                  <a:pt x="87358" y="1740213"/>
                  <a:pt x="88551" y="1735943"/>
                  <a:pt x="89597" y="1733892"/>
                </a:cubicBezTo>
                <a:cubicBezTo>
                  <a:pt x="90644" y="1731841"/>
                  <a:pt x="91250" y="1730439"/>
                  <a:pt x="91418" y="1729685"/>
                </a:cubicBezTo>
                <a:lnTo>
                  <a:pt x="91795" y="1726546"/>
                </a:lnTo>
                <a:lnTo>
                  <a:pt x="92674" y="1725039"/>
                </a:lnTo>
                <a:cubicBezTo>
                  <a:pt x="92674" y="1724956"/>
                  <a:pt x="92967" y="1724118"/>
                  <a:pt x="93553" y="1722528"/>
                </a:cubicBezTo>
                <a:lnTo>
                  <a:pt x="95939" y="1717254"/>
                </a:lnTo>
                <a:lnTo>
                  <a:pt x="97697" y="1712105"/>
                </a:lnTo>
                <a:cubicBezTo>
                  <a:pt x="98031" y="1711352"/>
                  <a:pt x="98220" y="1710619"/>
                  <a:pt x="98262" y="1709908"/>
                </a:cubicBezTo>
                <a:cubicBezTo>
                  <a:pt x="98304" y="1709196"/>
                  <a:pt x="97529" y="1708631"/>
                  <a:pt x="95939" y="1708212"/>
                </a:cubicBezTo>
                <a:cubicBezTo>
                  <a:pt x="95353" y="1708129"/>
                  <a:pt x="93929" y="1708463"/>
                  <a:pt x="91669" y="1709217"/>
                </a:cubicBezTo>
                <a:lnTo>
                  <a:pt x="88781" y="1710096"/>
                </a:lnTo>
                <a:cubicBezTo>
                  <a:pt x="87358" y="1710682"/>
                  <a:pt x="85474" y="1712817"/>
                  <a:pt x="83130" y="1716500"/>
                </a:cubicBezTo>
                <a:lnTo>
                  <a:pt x="68940" y="1738099"/>
                </a:lnTo>
                <a:lnTo>
                  <a:pt x="65801" y="1741866"/>
                </a:lnTo>
                <a:lnTo>
                  <a:pt x="65299" y="1744252"/>
                </a:lnTo>
                <a:cubicBezTo>
                  <a:pt x="65047" y="1745089"/>
                  <a:pt x="64231" y="1746136"/>
                  <a:pt x="62850" y="1747391"/>
                </a:cubicBezTo>
                <a:cubicBezTo>
                  <a:pt x="61469" y="1748647"/>
                  <a:pt x="60569" y="1749652"/>
                  <a:pt x="60150" y="1750405"/>
                </a:cubicBezTo>
                <a:lnTo>
                  <a:pt x="58518" y="1753796"/>
                </a:lnTo>
                <a:cubicBezTo>
                  <a:pt x="58015" y="1754716"/>
                  <a:pt x="56425" y="1756391"/>
                  <a:pt x="53746" y="1758819"/>
                </a:cubicBezTo>
                <a:cubicBezTo>
                  <a:pt x="51067" y="1761246"/>
                  <a:pt x="49351" y="1763297"/>
                  <a:pt x="48597" y="1764972"/>
                </a:cubicBezTo>
                <a:cubicBezTo>
                  <a:pt x="47844" y="1766646"/>
                  <a:pt x="47467" y="1767525"/>
                  <a:pt x="47467" y="1767609"/>
                </a:cubicBezTo>
                <a:lnTo>
                  <a:pt x="43449" y="1771376"/>
                </a:lnTo>
                <a:lnTo>
                  <a:pt x="42067" y="1773762"/>
                </a:lnTo>
                <a:lnTo>
                  <a:pt x="37547" y="1777152"/>
                </a:lnTo>
                <a:lnTo>
                  <a:pt x="34282" y="1780543"/>
                </a:lnTo>
                <a:lnTo>
                  <a:pt x="31394" y="1782175"/>
                </a:lnTo>
                <a:lnTo>
                  <a:pt x="28505" y="1784687"/>
                </a:lnTo>
                <a:cubicBezTo>
                  <a:pt x="25994" y="1785691"/>
                  <a:pt x="23734" y="1785440"/>
                  <a:pt x="21724" y="1783933"/>
                </a:cubicBezTo>
                <a:cubicBezTo>
                  <a:pt x="21138" y="1783598"/>
                  <a:pt x="20720" y="1783201"/>
                  <a:pt x="20469" y="1782740"/>
                </a:cubicBezTo>
                <a:cubicBezTo>
                  <a:pt x="20218" y="1782280"/>
                  <a:pt x="20134" y="1780752"/>
                  <a:pt x="20218" y="1778157"/>
                </a:cubicBezTo>
                <a:lnTo>
                  <a:pt x="19966" y="1771753"/>
                </a:lnTo>
                <a:cubicBezTo>
                  <a:pt x="20469" y="1769492"/>
                  <a:pt x="21494" y="1767902"/>
                  <a:pt x="23043" y="1766981"/>
                </a:cubicBezTo>
                <a:cubicBezTo>
                  <a:pt x="24592" y="1766060"/>
                  <a:pt x="26224" y="1765223"/>
                  <a:pt x="27940" y="1764469"/>
                </a:cubicBezTo>
                <a:cubicBezTo>
                  <a:pt x="29657" y="1763716"/>
                  <a:pt x="30766" y="1763067"/>
                  <a:pt x="31268" y="1762523"/>
                </a:cubicBezTo>
                <a:cubicBezTo>
                  <a:pt x="31770" y="1761979"/>
                  <a:pt x="32147" y="1761456"/>
                  <a:pt x="32398" y="1760953"/>
                </a:cubicBezTo>
                <a:lnTo>
                  <a:pt x="33528" y="1758316"/>
                </a:lnTo>
                <a:lnTo>
                  <a:pt x="36793" y="1755554"/>
                </a:lnTo>
                <a:lnTo>
                  <a:pt x="39430" y="1748647"/>
                </a:lnTo>
                <a:lnTo>
                  <a:pt x="41565" y="1747140"/>
                </a:lnTo>
                <a:lnTo>
                  <a:pt x="43449" y="1744378"/>
                </a:lnTo>
                <a:lnTo>
                  <a:pt x="46714" y="1742117"/>
                </a:lnTo>
                <a:lnTo>
                  <a:pt x="47090" y="1739355"/>
                </a:lnTo>
                <a:cubicBezTo>
                  <a:pt x="47174" y="1738769"/>
                  <a:pt x="47739" y="1737973"/>
                  <a:pt x="48786" y="1736969"/>
                </a:cubicBezTo>
                <a:cubicBezTo>
                  <a:pt x="49832" y="1735964"/>
                  <a:pt x="51088" y="1734436"/>
                  <a:pt x="52553" y="1732385"/>
                </a:cubicBezTo>
                <a:cubicBezTo>
                  <a:pt x="54018" y="1730334"/>
                  <a:pt x="54625" y="1729162"/>
                  <a:pt x="54374" y="1728869"/>
                </a:cubicBezTo>
                <a:cubicBezTo>
                  <a:pt x="54123" y="1728576"/>
                  <a:pt x="52783" y="1729141"/>
                  <a:pt x="50355" y="1730564"/>
                </a:cubicBezTo>
                <a:lnTo>
                  <a:pt x="46211" y="1733327"/>
                </a:lnTo>
                <a:cubicBezTo>
                  <a:pt x="44118" y="1734583"/>
                  <a:pt x="41984" y="1735294"/>
                  <a:pt x="39807" y="1735462"/>
                </a:cubicBezTo>
                <a:cubicBezTo>
                  <a:pt x="36877" y="1735797"/>
                  <a:pt x="33947" y="1735211"/>
                  <a:pt x="31017" y="1733704"/>
                </a:cubicBezTo>
                <a:lnTo>
                  <a:pt x="20343" y="1726797"/>
                </a:lnTo>
                <a:cubicBezTo>
                  <a:pt x="15571" y="1724453"/>
                  <a:pt x="12997" y="1722842"/>
                  <a:pt x="12620" y="1721963"/>
                </a:cubicBezTo>
                <a:cubicBezTo>
                  <a:pt x="12244" y="1721084"/>
                  <a:pt x="12055" y="1720393"/>
                  <a:pt x="12055" y="1719891"/>
                </a:cubicBezTo>
                <a:cubicBezTo>
                  <a:pt x="12055" y="1718886"/>
                  <a:pt x="12306" y="1718279"/>
                  <a:pt x="12809" y="1718070"/>
                </a:cubicBezTo>
                <a:cubicBezTo>
                  <a:pt x="13311" y="1717861"/>
                  <a:pt x="13981" y="1718070"/>
                  <a:pt x="14818" y="1718698"/>
                </a:cubicBezTo>
                <a:cubicBezTo>
                  <a:pt x="15655" y="1719326"/>
                  <a:pt x="16325" y="1719640"/>
                  <a:pt x="16827" y="1719640"/>
                </a:cubicBezTo>
                <a:cubicBezTo>
                  <a:pt x="17078" y="1719723"/>
                  <a:pt x="17497" y="1719640"/>
                  <a:pt x="18083" y="1719388"/>
                </a:cubicBezTo>
                <a:lnTo>
                  <a:pt x="23734" y="1717128"/>
                </a:lnTo>
                <a:lnTo>
                  <a:pt x="27250" y="1716123"/>
                </a:lnTo>
                <a:lnTo>
                  <a:pt x="33654" y="1712105"/>
                </a:lnTo>
                <a:lnTo>
                  <a:pt x="38803" y="1709468"/>
                </a:lnTo>
                <a:lnTo>
                  <a:pt x="48848" y="1703189"/>
                </a:lnTo>
                <a:cubicBezTo>
                  <a:pt x="50774" y="1702687"/>
                  <a:pt x="51820" y="1702352"/>
                  <a:pt x="51988" y="1702185"/>
                </a:cubicBezTo>
                <a:lnTo>
                  <a:pt x="54374" y="1700301"/>
                </a:lnTo>
                <a:lnTo>
                  <a:pt x="59899" y="1697664"/>
                </a:lnTo>
                <a:lnTo>
                  <a:pt x="69317" y="1692641"/>
                </a:lnTo>
                <a:cubicBezTo>
                  <a:pt x="71159" y="1692306"/>
                  <a:pt x="72205" y="1692076"/>
                  <a:pt x="72456" y="1691951"/>
                </a:cubicBezTo>
                <a:cubicBezTo>
                  <a:pt x="72707" y="1691825"/>
                  <a:pt x="73712" y="1690758"/>
                  <a:pt x="75470" y="1688748"/>
                </a:cubicBezTo>
                <a:lnTo>
                  <a:pt x="79112" y="1685358"/>
                </a:lnTo>
                <a:cubicBezTo>
                  <a:pt x="79781" y="1684604"/>
                  <a:pt x="80221" y="1683977"/>
                  <a:pt x="80430" y="1683474"/>
                </a:cubicBezTo>
                <a:cubicBezTo>
                  <a:pt x="80640" y="1682972"/>
                  <a:pt x="80849" y="1681842"/>
                  <a:pt x="81058" y="1680084"/>
                </a:cubicBezTo>
                <a:cubicBezTo>
                  <a:pt x="81267" y="1678326"/>
                  <a:pt x="80932" y="1677300"/>
                  <a:pt x="80053" y="1677007"/>
                </a:cubicBezTo>
                <a:cubicBezTo>
                  <a:pt x="79174" y="1676714"/>
                  <a:pt x="77437" y="1677740"/>
                  <a:pt x="74842" y="1680084"/>
                </a:cubicBezTo>
                <a:lnTo>
                  <a:pt x="67684" y="1683600"/>
                </a:lnTo>
                <a:lnTo>
                  <a:pt x="64420" y="1686237"/>
                </a:lnTo>
                <a:lnTo>
                  <a:pt x="57387" y="1688121"/>
                </a:lnTo>
                <a:cubicBezTo>
                  <a:pt x="57136" y="1688288"/>
                  <a:pt x="55713" y="1689251"/>
                  <a:pt x="53118" y="1691009"/>
                </a:cubicBezTo>
                <a:lnTo>
                  <a:pt x="48723" y="1693771"/>
                </a:lnTo>
                <a:lnTo>
                  <a:pt x="44202" y="1697287"/>
                </a:lnTo>
                <a:lnTo>
                  <a:pt x="40561" y="1699171"/>
                </a:lnTo>
                <a:cubicBezTo>
                  <a:pt x="39054" y="1700176"/>
                  <a:pt x="38216" y="1700678"/>
                  <a:pt x="38049" y="1700678"/>
                </a:cubicBezTo>
                <a:lnTo>
                  <a:pt x="36291" y="1701055"/>
                </a:lnTo>
                <a:lnTo>
                  <a:pt x="33152" y="1703064"/>
                </a:lnTo>
                <a:lnTo>
                  <a:pt x="30138" y="1704194"/>
                </a:lnTo>
                <a:cubicBezTo>
                  <a:pt x="30808" y="1703106"/>
                  <a:pt x="31394" y="1702310"/>
                  <a:pt x="31896" y="1701808"/>
                </a:cubicBezTo>
                <a:lnTo>
                  <a:pt x="43323" y="1694023"/>
                </a:lnTo>
                <a:lnTo>
                  <a:pt x="56634" y="1682972"/>
                </a:lnTo>
                <a:lnTo>
                  <a:pt x="69442" y="1670917"/>
                </a:lnTo>
                <a:lnTo>
                  <a:pt x="73335" y="1667401"/>
                </a:lnTo>
                <a:lnTo>
                  <a:pt x="78358" y="1660871"/>
                </a:lnTo>
                <a:lnTo>
                  <a:pt x="81246" y="1658611"/>
                </a:lnTo>
                <a:cubicBezTo>
                  <a:pt x="81916" y="1657857"/>
                  <a:pt x="82251" y="1657188"/>
                  <a:pt x="82251" y="1656602"/>
                </a:cubicBezTo>
                <a:cubicBezTo>
                  <a:pt x="82167" y="1656434"/>
                  <a:pt x="80953" y="1655932"/>
                  <a:pt x="78609" y="1655095"/>
                </a:cubicBezTo>
                <a:cubicBezTo>
                  <a:pt x="76265" y="1654257"/>
                  <a:pt x="74256" y="1652206"/>
                  <a:pt x="72582" y="1648942"/>
                </a:cubicBezTo>
                <a:lnTo>
                  <a:pt x="64168" y="1633119"/>
                </a:lnTo>
                <a:lnTo>
                  <a:pt x="59899" y="1627971"/>
                </a:lnTo>
                <a:cubicBezTo>
                  <a:pt x="59731" y="1627803"/>
                  <a:pt x="59606" y="1627594"/>
                  <a:pt x="59522" y="1627343"/>
                </a:cubicBezTo>
                <a:cubicBezTo>
                  <a:pt x="59438" y="1627092"/>
                  <a:pt x="60485" y="1626924"/>
                  <a:pt x="62661" y="1626841"/>
                </a:cubicBezTo>
                <a:lnTo>
                  <a:pt x="65801" y="1626464"/>
                </a:lnTo>
                <a:cubicBezTo>
                  <a:pt x="66387" y="1626464"/>
                  <a:pt x="67203" y="1626589"/>
                  <a:pt x="68250" y="1626841"/>
                </a:cubicBezTo>
                <a:cubicBezTo>
                  <a:pt x="69296" y="1627092"/>
                  <a:pt x="69945" y="1627217"/>
                  <a:pt x="70196" y="1627217"/>
                </a:cubicBezTo>
                <a:cubicBezTo>
                  <a:pt x="70363" y="1627301"/>
                  <a:pt x="71201" y="1627134"/>
                  <a:pt x="72707" y="1626715"/>
                </a:cubicBezTo>
                <a:lnTo>
                  <a:pt x="76726" y="1626087"/>
                </a:lnTo>
                <a:lnTo>
                  <a:pt x="81246" y="1624455"/>
                </a:lnTo>
                <a:cubicBezTo>
                  <a:pt x="82586" y="1624036"/>
                  <a:pt x="83758" y="1623827"/>
                  <a:pt x="84762" y="1623827"/>
                </a:cubicBezTo>
                <a:lnTo>
                  <a:pt x="86646" y="1623952"/>
                </a:lnTo>
                <a:cubicBezTo>
                  <a:pt x="87734" y="1623869"/>
                  <a:pt x="88488" y="1623408"/>
                  <a:pt x="88906" y="1622571"/>
                </a:cubicBezTo>
                <a:lnTo>
                  <a:pt x="89660" y="1620436"/>
                </a:lnTo>
                <a:lnTo>
                  <a:pt x="92297" y="1619808"/>
                </a:lnTo>
                <a:lnTo>
                  <a:pt x="94808" y="1618176"/>
                </a:lnTo>
                <a:lnTo>
                  <a:pt x="97822" y="1618176"/>
                </a:lnTo>
                <a:lnTo>
                  <a:pt x="99957" y="1615288"/>
                </a:lnTo>
                <a:cubicBezTo>
                  <a:pt x="100041" y="1615120"/>
                  <a:pt x="101003" y="1614492"/>
                  <a:pt x="102845" y="1613404"/>
                </a:cubicBezTo>
                <a:cubicBezTo>
                  <a:pt x="104687" y="1612316"/>
                  <a:pt x="106633" y="1611374"/>
                  <a:pt x="108684" y="1610579"/>
                </a:cubicBezTo>
                <a:cubicBezTo>
                  <a:pt x="110735" y="1609783"/>
                  <a:pt x="112012" y="1609386"/>
                  <a:pt x="112514" y="1609386"/>
                </a:cubicBezTo>
                <a:close/>
                <a:moveTo>
                  <a:pt x="640301" y="1604363"/>
                </a:moveTo>
                <a:cubicBezTo>
                  <a:pt x="641473" y="1604279"/>
                  <a:pt x="643398" y="1604907"/>
                  <a:pt x="646077" y="1606246"/>
                </a:cubicBezTo>
                <a:cubicBezTo>
                  <a:pt x="648756" y="1607586"/>
                  <a:pt x="650430" y="1608465"/>
                  <a:pt x="651100" y="1608884"/>
                </a:cubicBezTo>
                <a:lnTo>
                  <a:pt x="654365" y="1612525"/>
                </a:lnTo>
                <a:lnTo>
                  <a:pt x="657253" y="1615539"/>
                </a:lnTo>
                <a:cubicBezTo>
                  <a:pt x="657672" y="1616209"/>
                  <a:pt x="658216" y="1617632"/>
                  <a:pt x="658886" y="1619808"/>
                </a:cubicBezTo>
                <a:lnTo>
                  <a:pt x="661146" y="1627217"/>
                </a:lnTo>
                <a:cubicBezTo>
                  <a:pt x="661230" y="1627803"/>
                  <a:pt x="661334" y="1628640"/>
                  <a:pt x="661460" y="1629729"/>
                </a:cubicBezTo>
                <a:cubicBezTo>
                  <a:pt x="661585" y="1630817"/>
                  <a:pt x="660978" y="1633998"/>
                  <a:pt x="659639" y="1639272"/>
                </a:cubicBezTo>
                <a:lnTo>
                  <a:pt x="658132" y="1645049"/>
                </a:lnTo>
                <a:lnTo>
                  <a:pt x="653611" y="1658108"/>
                </a:lnTo>
                <a:cubicBezTo>
                  <a:pt x="653277" y="1659783"/>
                  <a:pt x="653067" y="1660745"/>
                  <a:pt x="652984" y="1660997"/>
                </a:cubicBezTo>
                <a:cubicBezTo>
                  <a:pt x="652900" y="1661248"/>
                  <a:pt x="652188" y="1662524"/>
                  <a:pt x="650849" y="1664827"/>
                </a:cubicBezTo>
                <a:cubicBezTo>
                  <a:pt x="649509" y="1667129"/>
                  <a:pt x="648819" y="1668573"/>
                  <a:pt x="648777" y="1669159"/>
                </a:cubicBezTo>
                <a:cubicBezTo>
                  <a:pt x="648735" y="1669745"/>
                  <a:pt x="648882" y="1670205"/>
                  <a:pt x="649216" y="1670540"/>
                </a:cubicBezTo>
                <a:lnTo>
                  <a:pt x="654616" y="1669536"/>
                </a:lnTo>
                <a:cubicBezTo>
                  <a:pt x="658216" y="1669284"/>
                  <a:pt x="661188" y="1669368"/>
                  <a:pt x="663532" y="1669787"/>
                </a:cubicBezTo>
                <a:lnTo>
                  <a:pt x="670438" y="1671922"/>
                </a:lnTo>
                <a:cubicBezTo>
                  <a:pt x="673620" y="1672926"/>
                  <a:pt x="676152" y="1673931"/>
                  <a:pt x="678036" y="1674935"/>
                </a:cubicBezTo>
                <a:cubicBezTo>
                  <a:pt x="679919" y="1675940"/>
                  <a:pt x="681572" y="1676944"/>
                  <a:pt x="682996" y="1677949"/>
                </a:cubicBezTo>
                <a:lnTo>
                  <a:pt x="688270" y="1682721"/>
                </a:lnTo>
                <a:lnTo>
                  <a:pt x="692916" y="1685358"/>
                </a:lnTo>
                <a:lnTo>
                  <a:pt x="694423" y="1687242"/>
                </a:lnTo>
                <a:lnTo>
                  <a:pt x="698316" y="1691888"/>
                </a:lnTo>
                <a:lnTo>
                  <a:pt x="698567" y="1694525"/>
                </a:lnTo>
                <a:cubicBezTo>
                  <a:pt x="698567" y="1695027"/>
                  <a:pt x="698755" y="1695906"/>
                  <a:pt x="699132" y="1697162"/>
                </a:cubicBezTo>
                <a:cubicBezTo>
                  <a:pt x="699509" y="1698418"/>
                  <a:pt x="699697" y="1699422"/>
                  <a:pt x="699697" y="1700176"/>
                </a:cubicBezTo>
                <a:cubicBezTo>
                  <a:pt x="699613" y="1701096"/>
                  <a:pt x="699404" y="1701976"/>
                  <a:pt x="699069" y="1702813"/>
                </a:cubicBezTo>
                <a:lnTo>
                  <a:pt x="696432" y="1707836"/>
                </a:lnTo>
                <a:cubicBezTo>
                  <a:pt x="696265" y="1708170"/>
                  <a:pt x="696118" y="1708882"/>
                  <a:pt x="695993" y="1709970"/>
                </a:cubicBezTo>
                <a:cubicBezTo>
                  <a:pt x="695867" y="1711059"/>
                  <a:pt x="695218" y="1714365"/>
                  <a:pt x="694046" y="1719891"/>
                </a:cubicBezTo>
                <a:lnTo>
                  <a:pt x="690656" y="1735964"/>
                </a:lnTo>
                <a:lnTo>
                  <a:pt x="689902" y="1738852"/>
                </a:lnTo>
                <a:lnTo>
                  <a:pt x="686386" y="1758316"/>
                </a:lnTo>
                <a:lnTo>
                  <a:pt x="683247" y="1767985"/>
                </a:lnTo>
                <a:cubicBezTo>
                  <a:pt x="682326" y="1771167"/>
                  <a:pt x="681510" y="1773029"/>
                  <a:pt x="680798" y="1773573"/>
                </a:cubicBezTo>
                <a:cubicBezTo>
                  <a:pt x="680087" y="1774118"/>
                  <a:pt x="679710" y="1774432"/>
                  <a:pt x="679668" y="1774515"/>
                </a:cubicBezTo>
                <a:cubicBezTo>
                  <a:pt x="679626" y="1774599"/>
                  <a:pt x="679584" y="1775122"/>
                  <a:pt x="679542" y="1776085"/>
                </a:cubicBezTo>
                <a:cubicBezTo>
                  <a:pt x="679501" y="1777048"/>
                  <a:pt x="679145" y="1778199"/>
                  <a:pt x="678475" y="1779538"/>
                </a:cubicBezTo>
                <a:lnTo>
                  <a:pt x="676215" y="1784561"/>
                </a:lnTo>
                <a:cubicBezTo>
                  <a:pt x="675629" y="1785566"/>
                  <a:pt x="675168" y="1786173"/>
                  <a:pt x="674833" y="1786382"/>
                </a:cubicBezTo>
                <a:cubicBezTo>
                  <a:pt x="674499" y="1786591"/>
                  <a:pt x="673703" y="1786989"/>
                  <a:pt x="672448" y="1787575"/>
                </a:cubicBezTo>
                <a:lnTo>
                  <a:pt x="663909" y="1795863"/>
                </a:lnTo>
                <a:cubicBezTo>
                  <a:pt x="662653" y="1797119"/>
                  <a:pt x="660790" y="1798395"/>
                  <a:pt x="658320" y="1799693"/>
                </a:cubicBezTo>
                <a:cubicBezTo>
                  <a:pt x="655851" y="1800990"/>
                  <a:pt x="654281" y="1801597"/>
                  <a:pt x="653611" y="1801514"/>
                </a:cubicBezTo>
                <a:cubicBezTo>
                  <a:pt x="653109" y="1801514"/>
                  <a:pt x="651812" y="1800969"/>
                  <a:pt x="649719" y="1799881"/>
                </a:cubicBezTo>
                <a:cubicBezTo>
                  <a:pt x="647626" y="1798793"/>
                  <a:pt x="645868" y="1797495"/>
                  <a:pt x="644445" y="1795988"/>
                </a:cubicBezTo>
                <a:lnTo>
                  <a:pt x="641682" y="1793226"/>
                </a:lnTo>
                <a:lnTo>
                  <a:pt x="634273" y="1789082"/>
                </a:lnTo>
                <a:cubicBezTo>
                  <a:pt x="632264" y="1787575"/>
                  <a:pt x="630757" y="1786068"/>
                  <a:pt x="629752" y="1784561"/>
                </a:cubicBezTo>
                <a:lnTo>
                  <a:pt x="627241" y="1780794"/>
                </a:lnTo>
                <a:lnTo>
                  <a:pt x="622092" y="1775269"/>
                </a:lnTo>
                <a:lnTo>
                  <a:pt x="621590" y="1771627"/>
                </a:lnTo>
                <a:lnTo>
                  <a:pt x="616944" y="1761832"/>
                </a:lnTo>
                <a:cubicBezTo>
                  <a:pt x="616442" y="1760744"/>
                  <a:pt x="615374" y="1756977"/>
                  <a:pt x="613742" y="1750531"/>
                </a:cubicBezTo>
                <a:cubicBezTo>
                  <a:pt x="612109" y="1744085"/>
                  <a:pt x="611544" y="1738308"/>
                  <a:pt x="612047" y="1733202"/>
                </a:cubicBezTo>
                <a:cubicBezTo>
                  <a:pt x="612381" y="1728513"/>
                  <a:pt x="613470" y="1724600"/>
                  <a:pt x="615311" y="1721460"/>
                </a:cubicBezTo>
                <a:cubicBezTo>
                  <a:pt x="617153" y="1718321"/>
                  <a:pt x="619016" y="1716207"/>
                  <a:pt x="620900" y="1715119"/>
                </a:cubicBezTo>
                <a:cubicBezTo>
                  <a:pt x="622783" y="1714031"/>
                  <a:pt x="625609" y="1713445"/>
                  <a:pt x="629376" y="1713361"/>
                </a:cubicBezTo>
                <a:cubicBezTo>
                  <a:pt x="633227" y="1713361"/>
                  <a:pt x="636157" y="1713989"/>
                  <a:pt x="638166" y="1715244"/>
                </a:cubicBezTo>
                <a:lnTo>
                  <a:pt x="640301" y="1716751"/>
                </a:lnTo>
                <a:lnTo>
                  <a:pt x="644821" y="1719012"/>
                </a:lnTo>
                <a:cubicBezTo>
                  <a:pt x="646412" y="1720184"/>
                  <a:pt x="647814" y="1722256"/>
                  <a:pt x="649028" y="1725228"/>
                </a:cubicBezTo>
                <a:cubicBezTo>
                  <a:pt x="650242" y="1728199"/>
                  <a:pt x="650870" y="1731088"/>
                  <a:pt x="650912" y="1733892"/>
                </a:cubicBezTo>
                <a:cubicBezTo>
                  <a:pt x="650953" y="1736697"/>
                  <a:pt x="650347" y="1739229"/>
                  <a:pt x="649091" y="1741489"/>
                </a:cubicBezTo>
                <a:cubicBezTo>
                  <a:pt x="648421" y="1742661"/>
                  <a:pt x="647751" y="1743478"/>
                  <a:pt x="647082" y="1743938"/>
                </a:cubicBezTo>
                <a:cubicBezTo>
                  <a:pt x="646412" y="1744399"/>
                  <a:pt x="645658" y="1744712"/>
                  <a:pt x="644821" y="1744880"/>
                </a:cubicBezTo>
                <a:lnTo>
                  <a:pt x="640803" y="1745508"/>
                </a:lnTo>
                <a:cubicBezTo>
                  <a:pt x="637287" y="1746429"/>
                  <a:pt x="635487" y="1746847"/>
                  <a:pt x="635403" y="1746763"/>
                </a:cubicBezTo>
                <a:lnTo>
                  <a:pt x="627492" y="1741238"/>
                </a:lnTo>
                <a:lnTo>
                  <a:pt x="624855" y="1741364"/>
                </a:lnTo>
                <a:lnTo>
                  <a:pt x="621716" y="1740359"/>
                </a:lnTo>
                <a:cubicBezTo>
                  <a:pt x="621465" y="1740359"/>
                  <a:pt x="621213" y="1740359"/>
                  <a:pt x="620962" y="1740359"/>
                </a:cubicBezTo>
                <a:cubicBezTo>
                  <a:pt x="620041" y="1740443"/>
                  <a:pt x="619414" y="1740631"/>
                  <a:pt x="619079" y="1740924"/>
                </a:cubicBezTo>
                <a:cubicBezTo>
                  <a:pt x="618744" y="1741217"/>
                  <a:pt x="618304" y="1742368"/>
                  <a:pt x="617760" y="1744378"/>
                </a:cubicBezTo>
                <a:cubicBezTo>
                  <a:pt x="617216" y="1746387"/>
                  <a:pt x="619748" y="1750614"/>
                  <a:pt x="625357" y="1757061"/>
                </a:cubicBezTo>
                <a:cubicBezTo>
                  <a:pt x="627869" y="1760074"/>
                  <a:pt x="629711" y="1762000"/>
                  <a:pt x="630883" y="1762837"/>
                </a:cubicBezTo>
                <a:lnTo>
                  <a:pt x="637287" y="1766855"/>
                </a:lnTo>
                <a:cubicBezTo>
                  <a:pt x="639463" y="1768362"/>
                  <a:pt x="640845" y="1769199"/>
                  <a:pt x="641431" y="1769367"/>
                </a:cubicBezTo>
                <a:lnTo>
                  <a:pt x="648588" y="1770874"/>
                </a:lnTo>
                <a:cubicBezTo>
                  <a:pt x="651184" y="1771627"/>
                  <a:pt x="652858" y="1771962"/>
                  <a:pt x="653611" y="1771878"/>
                </a:cubicBezTo>
                <a:cubicBezTo>
                  <a:pt x="655537" y="1771878"/>
                  <a:pt x="657148" y="1771418"/>
                  <a:pt x="658446" y="1770497"/>
                </a:cubicBezTo>
                <a:cubicBezTo>
                  <a:pt x="659744" y="1769576"/>
                  <a:pt x="661271" y="1767734"/>
                  <a:pt x="663029" y="1764972"/>
                </a:cubicBezTo>
                <a:cubicBezTo>
                  <a:pt x="664787" y="1762209"/>
                  <a:pt x="665834" y="1760242"/>
                  <a:pt x="666169" y="1759070"/>
                </a:cubicBezTo>
                <a:lnTo>
                  <a:pt x="667299" y="1754047"/>
                </a:lnTo>
                <a:lnTo>
                  <a:pt x="670062" y="1748647"/>
                </a:lnTo>
                <a:lnTo>
                  <a:pt x="675085" y="1730439"/>
                </a:lnTo>
                <a:lnTo>
                  <a:pt x="678601" y="1707333"/>
                </a:lnTo>
                <a:cubicBezTo>
                  <a:pt x="678768" y="1706161"/>
                  <a:pt x="678831" y="1704110"/>
                  <a:pt x="678789" y="1701180"/>
                </a:cubicBezTo>
                <a:cubicBezTo>
                  <a:pt x="678747" y="1698250"/>
                  <a:pt x="677931" y="1695215"/>
                  <a:pt x="676340" y="1692076"/>
                </a:cubicBezTo>
                <a:cubicBezTo>
                  <a:pt x="674750" y="1688937"/>
                  <a:pt x="671987" y="1687242"/>
                  <a:pt x="668052" y="1686990"/>
                </a:cubicBezTo>
                <a:cubicBezTo>
                  <a:pt x="667215" y="1686990"/>
                  <a:pt x="665248" y="1687283"/>
                  <a:pt x="662150" y="1687869"/>
                </a:cubicBezTo>
                <a:lnTo>
                  <a:pt x="653988" y="1689502"/>
                </a:lnTo>
                <a:cubicBezTo>
                  <a:pt x="653067" y="1689837"/>
                  <a:pt x="652230" y="1690213"/>
                  <a:pt x="651477" y="1690632"/>
                </a:cubicBezTo>
                <a:lnTo>
                  <a:pt x="644696" y="1695153"/>
                </a:lnTo>
                <a:lnTo>
                  <a:pt x="639798" y="1697036"/>
                </a:lnTo>
                <a:cubicBezTo>
                  <a:pt x="639296" y="1697371"/>
                  <a:pt x="638291" y="1698166"/>
                  <a:pt x="636785" y="1699422"/>
                </a:cubicBezTo>
                <a:lnTo>
                  <a:pt x="625609" y="1708966"/>
                </a:lnTo>
                <a:lnTo>
                  <a:pt x="623599" y="1709343"/>
                </a:lnTo>
                <a:lnTo>
                  <a:pt x="622469" y="1710598"/>
                </a:lnTo>
                <a:lnTo>
                  <a:pt x="620962" y="1710598"/>
                </a:lnTo>
                <a:lnTo>
                  <a:pt x="617949" y="1711477"/>
                </a:lnTo>
                <a:cubicBezTo>
                  <a:pt x="617195" y="1711477"/>
                  <a:pt x="616588" y="1711142"/>
                  <a:pt x="616128" y="1710473"/>
                </a:cubicBezTo>
                <a:cubicBezTo>
                  <a:pt x="615667" y="1709803"/>
                  <a:pt x="615395" y="1709133"/>
                  <a:pt x="615311" y="1708463"/>
                </a:cubicBezTo>
                <a:lnTo>
                  <a:pt x="615437" y="1703943"/>
                </a:lnTo>
                <a:lnTo>
                  <a:pt x="614307" y="1698166"/>
                </a:lnTo>
                <a:lnTo>
                  <a:pt x="614307" y="1695153"/>
                </a:lnTo>
                <a:lnTo>
                  <a:pt x="613805" y="1690632"/>
                </a:lnTo>
                <a:cubicBezTo>
                  <a:pt x="613805" y="1690046"/>
                  <a:pt x="614035" y="1688874"/>
                  <a:pt x="614495" y="1687116"/>
                </a:cubicBezTo>
                <a:cubicBezTo>
                  <a:pt x="614956" y="1685358"/>
                  <a:pt x="615395" y="1684186"/>
                  <a:pt x="615814" y="1683600"/>
                </a:cubicBezTo>
                <a:lnTo>
                  <a:pt x="625106" y="1678075"/>
                </a:lnTo>
                <a:cubicBezTo>
                  <a:pt x="626781" y="1676903"/>
                  <a:pt x="628664" y="1673596"/>
                  <a:pt x="630757" y="1668154"/>
                </a:cubicBezTo>
                <a:lnTo>
                  <a:pt x="638919" y="1649946"/>
                </a:lnTo>
                <a:cubicBezTo>
                  <a:pt x="639087" y="1649444"/>
                  <a:pt x="640154" y="1646158"/>
                  <a:pt x="642121" y="1640089"/>
                </a:cubicBezTo>
                <a:cubicBezTo>
                  <a:pt x="644089" y="1634019"/>
                  <a:pt x="644905" y="1629645"/>
                  <a:pt x="644570" y="1626966"/>
                </a:cubicBezTo>
                <a:cubicBezTo>
                  <a:pt x="644403" y="1626296"/>
                  <a:pt x="644235" y="1625585"/>
                  <a:pt x="644068" y="1624831"/>
                </a:cubicBezTo>
                <a:lnTo>
                  <a:pt x="642561" y="1620185"/>
                </a:lnTo>
                <a:cubicBezTo>
                  <a:pt x="642226" y="1618511"/>
                  <a:pt x="641849" y="1617318"/>
                  <a:pt x="641431" y="1616606"/>
                </a:cubicBezTo>
                <a:cubicBezTo>
                  <a:pt x="641012" y="1615895"/>
                  <a:pt x="640154" y="1615476"/>
                  <a:pt x="638857" y="1615351"/>
                </a:cubicBezTo>
                <a:cubicBezTo>
                  <a:pt x="637559" y="1615225"/>
                  <a:pt x="636533" y="1616544"/>
                  <a:pt x="635780" y="1619306"/>
                </a:cubicBezTo>
                <a:lnTo>
                  <a:pt x="634399" y="1624831"/>
                </a:lnTo>
                <a:lnTo>
                  <a:pt x="632138" y="1627720"/>
                </a:lnTo>
                <a:lnTo>
                  <a:pt x="631510" y="1631110"/>
                </a:lnTo>
                <a:lnTo>
                  <a:pt x="629501" y="1633119"/>
                </a:lnTo>
                <a:cubicBezTo>
                  <a:pt x="628915" y="1633789"/>
                  <a:pt x="628664" y="1634459"/>
                  <a:pt x="628748" y="1635128"/>
                </a:cubicBezTo>
                <a:cubicBezTo>
                  <a:pt x="628915" y="1636886"/>
                  <a:pt x="629585" y="1637347"/>
                  <a:pt x="630757" y="1636510"/>
                </a:cubicBezTo>
                <a:cubicBezTo>
                  <a:pt x="630673" y="1637179"/>
                  <a:pt x="630590" y="1637514"/>
                  <a:pt x="630506" y="1637514"/>
                </a:cubicBezTo>
                <a:lnTo>
                  <a:pt x="628748" y="1637263"/>
                </a:lnTo>
                <a:lnTo>
                  <a:pt x="628371" y="1637765"/>
                </a:lnTo>
                <a:lnTo>
                  <a:pt x="630129" y="1638268"/>
                </a:lnTo>
                <a:cubicBezTo>
                  <a:pt x="629878" y="1639607"/>
                  <a:pt x="629669" y="1640570"/>
                  <a:pt x="629501" y="1641156"/>
                </a:cubicBezTo>
                <a:lnTo>
                  <a:pt x="626362" y="1648314"/>
                </a:lnTo>
                <a:cubicBezTo>
                  <a:pt x="626195" y="1649904"/>
                  <a:pt x="626027" y="1650783"/>
                  <a:pt x="625860" y="1650951"/>
                </a:cubicBezTo>
                <a:lnTo>
                  <a:pt x="624478" y="1651955"/>
                </a:lnTo>
                <a:cubicBezTo>
                  <a:pt x="624395" y="1652039"/>
                  <a:pt x="624227" y="1652332"/>
                  <a:pt x="623976" y="1652834"/>
                </a:cubicBezTo>
                <a:lnTo>
                  <a:pt x="616316" y="1666899"/>
                </a:lnTo>
                <a:cubicBezTo>
                  <a:pt x="613135" y="1672675"/>
                  <a:pt x="611084" y="1676065"/>
                  <a:pt x="610163" y="1677070"/>
                </a:cubicBezTo>
                <a:cubicBezTo>
                  <a:pt x="609242" y="1678075"/>
                  <a:pt x="608698" y="1678682"/>
                  <a:pt x="608531" y="1678891"/>
                </a:cubicBezTo>
                <a:cubicBezTo>
                  <a:pt x="608363" y="1679100"/>
                  <a:pt x="607735" y="1680628"/>
                  <a:pt x="606647" y="1683474"/>
                </a:cubicBezTo>
                <a:cubicBezTo>
                  <a:pt x="605559" y="1686321"/>
                  <a:pt x="605056" y="1687953"/>
                  <a:pt x="605140" y="1688372"/>
                </a:cubicBezTo>
                <a:cubicBezTo>
                  <a:pt x="605140" y="1688958"/>
                  <a:pt x="605893" y="1690444"/>
                  <a:pt x="607400" y="1692830"/>
                </a:cubicBezTo>
                <a:cubicBezTo>
                  <a:pt x="608907" y="1695215"/>
                  <a:pt x="609640" y="1697999"/>
                  <a:pt x="609598" y="1701180"/>
                </a:cubicBezTo>
                <a:cubicBezTo>
                  <a:pt x="609556" y="1704361"/>
                  <a:pt x="609535" y="1706203"/>
                  <a:pt x="609535" y="1706705"/>
                </a:cubicBezTo>
                <a:lnTo>
                  <a:pt x="604763" y="1740987"/>
                </a:lnTo>
                <a:lnTo>
                  <a:pt x="603633" y="1745131"/>
                </a:lnTo>
                <a:lnTo>
                  <a:pt x="600619" y="1761456"/>
                </a:lnTo>
                <a:cubicBezTo>
                  <a:pt x="598610" y="1772339"/>
                  <a:pt x="596768" y="1778701"/>
                  <a:pt x="595094" y="1780543"/>
                </a:cubicBezTo>
                <a:cubicBezTo>
                  <a:pt x="593420" y="1782385"/>
                  <a:pt x="591578" y="1783996"/>
                  <a:pt x="589569" y="1785377"/>
                </a:cubicBezTo>
                <a:cubicBezTo>
                  <a:pt x="587560" y="1786759"/>
                  <a:pt x="586304" y="1787491"/>
                  <a:pt x="585802" y="1787575"/>
                </a:cubicBezTo>
                <a:cubicBezTo>
                  <a:pt x="585718" y="1787659"/>
                  <a:pt x="584211" y="1787282"/>
                  <a:pt x="581281" y="1786445"/>
                </a:cubicBezTo>
                <a:lnTo>
                  <a:pt x="576132" y="1785566"/>
                </a:lnTo>
                <a:cubicBezTo>
                  <a:pt x="575546" y="1785398"/>
                  <a:pt x="575044" y="1785063"/>
                  <a:pt x="574626" y="1784561"/>
                </a:cubicBezTo>
                <a:lnTo>
                  <a:pt x="569854" y="1775771"/>
                </a:lnTo>
                <a:lnTo>
                  <a:pt x="567091" y="1772757"/>
                </a:lnTo>
                <a:cubicBezTo>
                  <a:pt x="566673" y="1772339"/>
                  <a:pt x="565919" y="1771041"/>
                  <a:pt x="564831" y="1768864"/>
                </a:cubicBezTo>
                <a:cubicBezTo>
                  <a:pt x="563743" y="1766688"/>
                  <a:pt x="563010" y="1765118"/>
                  <a:pt x="562633" y="1764155"/>
                </a:cubicBezTo>
                <a:cubicBezTo>
                  <a:pt x="562257" y="1763193"/>
                  <a:pt x="561775" y="1761016"/>
                  <a:pt x="561189" y="1757626"/>
                </a:cubicBezTo>
                <a:cubicBezTo>
                  <a:pt x="560603" y="1754235"/>
                  <a:pt x="559850" y="1752163"/>
                  <a:pt x="558929" y="1751410"/>
                </a:cubicBezTo>
                <a:lnTo>
                  <a:pt x="557548" y="1750280"/>
                </a:lnTo>
                <a:lnTo>
                  <a:pt x="557171" y="1754675"/>
                </a:lnTo>
                <a:lnTo>
                  <a:pt x="557673" y="1772632"/>
                </a:lnTo>
                <a:cubicBezTo>
                  <a:pt x="557673" y="1773804"/>
                  <a:pt x="557296" y="1775080"/>
                  <a:pt x="556543" y="1776462"/>
                </a:cubicBezTo>
                <a:cubicBezTo>
                  <a:pt x="555790" y="1777843"/>
                  <a:pt x="554659" y="1778492"/>
                  <a:pt x="553152" y="1778408"/>
                </a:cubicBezTo>
                <a:cubicBezTo>
                  <a:pt x="550892" y="1778408"/>
                  <a:pt x="548109" y="1776545"/>
                  <a:pt x="544802" y="1772820"/>
                </a:cubicBezTo>
                <a:cubicBezTo>
                  <a:pt x="541495" y="1769095"/>
                  <a:pt x="539591" y="1766604"/>
                  <a:pt x="539088" y="1765348"/>
                </a:cubicBezTo>
                <a:lnTo>
                  <a:pt x="537330" y="1760702"/>
                </a:lnTo>
                <a:lnTo>
                  <a:pt x="534693" y="1756809"/>
                </a:lnTo>
                <a:cubicBezTo>
                  <a:pt x="533856" y="1755470"/>
                  <a:pt x="533019" y="1752665"/>
                  <a:pt x="532182" y="1748396"/>
                </a:cubicBezTo>
                <a:lnTo>
                  <a:pt x="528917" y="1732197"/>
                </a:lnTo>
                <a:lnTo>
                  <a:pt x="528163" y="1726044"/>
                </a:lnTo>
                <a:lnTo>
                  <a:pt x="528666" y="1706078"/>
                </a:lnTo>
                <a:lnTo>
                  <a:pt x="528414" y="1682846"/>
                </a:lnTo>
                <a:cubicBezTo>
                  <a:pt x="529419" y="1677237"/>
                  <a:pt x="531889" y="1672717"/>
                  <a:pt x="535823" y="1669284"/>
                </a:cubicBezTo>
                <a:lnTo>
                  <a:pt x="550390" y="1659490"/>
                </a:lnTo>
                <a:lnTo>
                  <a:pt x="553152" y="1656602"/>
                </a:lnTo>
                <a:cubicBezTo>
                  <a:pt x="555999" y="1653671"/>
                  <a:pt x="557610" y="1651788"/>
                  <a:pt x="557987" y="1650951"/>
                </a:cubicBezTo>
                <a:cubicBezTo>
                  <a:pt x="558364" y="1650114"/>
                  <a:pt x="558761" y="1648837"/>
                  <a:pt x="559180" y="1647121"/>
                </a:cubicBezTo>
                <a:cubicBezTo>
                  <a:pt x="559599" y="1645405"/>
                  <a:pt x="560038" y="1644044"/>
                  <a:pt x="560499" y="1643040"/>
                </a:cubicBezTo>
                <a:cubicBezTo>
                  <a:pt x="560959" y="1642035"/>
                  <a:pt x="561231" y="1641407"/>
                  <a:pt x="561315" y="1641156"/>
                </a:cubicBezTo>
                <a:lnTo>
                  <a:pt x="556166" y="1630357"/>
                </a:lnTo>
                <a:lnTo>
                  <a:pt x="554659" y="1625334"/>
                </a:lnTo>
                <a:cubicBezTo>
                  <a:pt x="554408" y="1624831"/>
                  <a:pt x="554304" y="1624308"/>
                  <a:pt x="554345" y="1623764"/>
                </a:cubicBezTo>
                <a:cubicBezTo>
                  <a:pt x="554387" y="1623220"/>
                  <a:pt x="554911" y="1622822"/>
                  <a:pt x="555915" y="1622571"/>
                </a:cubicBezTo>
                <a:cubicBezTo>
                  <a:pt x="556166" y="1622571"/>
                  <a:pt x="556920" y="1622780"/>
                  <a:pt x="558175" y="1623199"/>
                </a:cubicBezTo>
                <a:lnTo>
                  <a:pt x="564454" y="1623952"/>
                </a:lnTo>
                <a:lnTo>
                  <a:pt x="570231" y="1625962"/>
                </a:lnTo>
                <a:cubicBezTo>
                  <a:pt x="572909" y="1626882"/>
                  <a:pt x="574500" y="1627552"/>
                  <a:pt x="575002" y="1627971"/>
                </a:cubicBezTo>
                <a:lnTo>
                  <a:pt x="577388" y="1631361"/>
                </a:lnTo>
                <a:lnTo>
                  <a:pt x="583416" y="1637138"/>
                </a:lnTo>
                <a:lnTo>
                  <a:pt x="584923" y="1641156"/>
                </a:lnTo>
                <a:lnTo>
                  <a:pt x="586932" y="1645174"/>
                </a:lnTo>
                <a:cubicBezTo>
                  <a:pt x="587434" y="1646514"/>
                  <a:pt x="587685" y="1647979"/>
                  <a:pt x="587685" y="1649569"/>
                </a:cubicBezTo>
                <a:cubicBezTo>
                  <a:pt x="587601" y="1652416"/>
                  <a:pt x="586932" y="1654592"/>
                  <a:pt x="585676" y="1656099"/>
                </a:cubicBezTo>
                <a:lnTo>
                  <a:pt x="576132" y="1661122"/>
                </a:lnTo>
                <a:lnTo>
                  <a:pt x="571486" y="1665894"/>
                </a:lnTo>
                <a:lnTo>
                  <a:pt x="567091" y="1668657"/>
                </a:lnTo>
                <a:cubicBezTo>
                  <a:pt x="565333" y="1669829"/>
                  <a:pt x="564245" y="1670457"/>
                  <a:pt x="563826" y="1670540"/>
                </a:cubicBezTo>
                <a:lnTo>
                  <a:pt x="560687" y="1671043"/>
                </a:lnTo>
                <a:lnTo>
                  <a:pt x="557422" y="1673931"/>
                </a:lnTo>
                <a:lnTo>
                  <a:pt x="555664" y="1674935"/>
                </a:lnTo>
                <a:cubicBezTo>
                  <a:pt x="555162" y="1673094"/>
                  <a:pt x="554659" y="1671963"/>
                  <a:pt x="554157" y="1671545"/>
                </a:cubicBezTo>
                <a:lnTo>
                  <a:pt x="549009" y="1670917"/>
                </a:lnTo>
                <a:lnTo>
                  <a:pt x="545995" y="1669787"/>
                </a:lnTo>
                <a:cubicBezTo>
                  <a:pt x="545660" y="1669787"/>
                  <a:pt x="545409" y="1669745"/>
                  <a:pt x="545241" y="1669661"/>
                </a:cubicBezTo>
                <a:lnTo>
                  <a:pt x="538335" y="1672801"/>
                </a:lnTo>
                <a:cubicBezTo>
                  <a:pt x="536493" y="1673638"/>
                  <a:pt x="535468" y="1674245"/>
                  <a:pt x="535258" y="1674621"/>
                </a:cubicBezTo>
                <a:cubicBezTo>
                  <a:pt x="535049" y="1674998"/>
                  <a:pt x="534923" y="1675668"/>
                  <a:pt x="534882" y="1676631"/>
                </a:cubicBezTo>
                <a:cubicBezTo>
                  <a:pt x="534840" y="1677593"/>
                  <a:pt x="534986" y="1678577"/>
                  <a:pt x="535321" y="1679582"/>
                </a:cubicBezTo>
                <a:cubicBezTo>
                  <a:pt x="535405" y="1680251"/>
                  <a:pt x="536368" y="1682595"/>
                  <a:pt x="538209" y="1686614"/>
                </a:cubicBezTo>
                <a:lnTo>
                  <a:pt x="543358" y="1700050"/>
                </a:lnTo>
                <a:cubicBezTo>
                  <a:pt x="544195" y="1701892"/>
                  <a:pt x="544823" y="1703943"/>
                  <a:pt x="545241" y="1706203"/>
                </a:cubicBezTo>
                <a:cubicBezTo>
                  <a:pt x="545660" y="1708463"/>
                  <a:pt x="546141" y="1709824"/>
                  <a:pt x="546685" y="1710284"/>
                </a:cubicBezTo>
                <a:cubicBezTo>
                  <a:pt x="547230" y="1710745"/>
                  <a:pt x="547795" y="1710473"/>
                  <a:pt x="548381" y="1709468"/>
                </a:cubicBezTo>
                <a:lnTo>
                  <a:pt x="558678" y="1692641"/>
                </a:lnTo>
                <a:cubicBezTo>
                  <a:pt x="563784" y="1684186"/>
                  <a:pt x="568493" y="1678744"/>
                  <a:pt x="572805" y="1676317"/>
                </a:cubicBezTo>
                <a:cubicBezTo>
                  <a:pt x="577116" y="1673889"/>
                  <a:pt x="580109" y="1672675"/>
                  <a:pt x="581783" y="1672675"/>
                </a:cubicBezTo>
                <a:cubicBezTo>
                  <a:pt x="582118" y="1672759"/>
                  <a:pt x="584002" y="1673052"/>
                  <a:pt x="587434" y="1673554"/>
                </a:cubicBezTo>
                <a:cubicBezTo>
                  <a:pt x="590866" y="1674056"/>
                  <a:pt x="593504" y="1675124"/>
                  <a:pt x="595345" y="1676756"/>
                </a:cubicBezTo>
                <a:cubicBezTo>
                  <a:pt x="597187" y="1678389"/>
                  <a:pt x="598338" y="1679226"/>
                  <a:pt x="598799" y="1679268"/>
                </a:cubicBezTo>
                <a:cubicBezTo>
                  <a:pt x="599259" y="1679309"/>
                  <a:pt x="600368" y="1677949"/>
                  <a:pt x="602126" y="1675186"/>
                </a:cubicBezTo>
                <a:lnTo>
                  <a:pt x="616944" y="1651202"/>
                </a:lnTo>
                <a:lnTo>
                  <a:pt x="618451" y="1648690"/>
                </a:lnTo>
                <a:lnTo>
                  <a:pt x="625357" y="1634249"/>
                </a:lnTo>
                <a:cubicBezTo>
                  <a:pt x="626195" y="1632491"/>
                  <a:pt x="626948" y="1630608"/>
                  <a:pt x="627618" y="1628599"/>
                </a:cubicBezTo>
                <a:lnTo>
                  <a:pt x="630255" y="1620436"/>
                </a:lnTo>
                <a:cubicBezTo>
                  <a:pt x="631008" y="1618511"/>
                  <a:pt x="631469" y="1617255"/>
                  <a:pt x="631636" y="1616669"/>
                </a:cubicBezTo>
                <a:lnTo>
                  <a:pt x="632641" y="1607502"/>
                </a:lnTo>
                <a:cubicBezTo>
                  <a:pt x="633143" y="1606916"/>
                  <a:pt x="634420" y="1606267"/>
                  <a:pt x="636471" y="1605556"/>
                </a:cubicBezTo>
                <a:cubicBezTo>
                  <a:pt x="638522" y="1604844"/>
                  <a:pt x="639798" y="1604447"/>
                  <a:pt x="640301" y="1604363"/>
                </a:cubicBezTo>
                <a:close/>
                <a:moveTo>
                  <a:pt x="2409295" y="1601475"/>
                </a:moveTo>
                <a:cubicBezTo>
                  <a:pt x="2410048" y="1601475"/>
                  <a:pt x="2410969" y="1601684"/>
                  <a:pt x="2412057" y="1602103"/>
                </a:cubicBezTo>
                <a:lnTo>
                  <a:pt x="2418964" y="1605870"/>
                </a:lnTo>
                <a:lnTo>
                  <a:pt x="2422731" y="1607000"/>
                </a:lnTo>
                <a:cubicBezTo>
                  <a:pt x="2423903" y="1607502"/>
                  <a:pt x="2425619" y="1608611"/>
                  <a:pt x="2427880" y="1610328"/>
                </a:cubicBezTo>
                <a:cubicBezTo>
                  <a:pt x="2430140" y="1612044"/>
                  <a:pt x="2431521" y="1613320"/>
                  <a:pt x="2432024" y="1614158"/>
                </a:cubicBezTo>
                <a:lnTo>
                  <a:pt x="2434786" y="1623450"/>
                </a:lnTo>
                <a:cubicBezTo>
                  <a:pt x="2435037" y="1623785"/>
                  <a:pt x="2435331" y="1624078"/>
                  <a:pt x="2435665" y="1624329"/>
                </a:cubicBezTo>
                <a:lnTo>
                  <a:pt x="2442697" y="1626589"/>
                </a:lnTo>
                <a:lnTo>
                  <a:pt x="2446213" y="1628975"/>
                </a:lnTo>
                <a:lnTo>
                  <a:pt x="2452492" y="1632868"/>
                </a:lnTo>
                <a:cubicBezTo>
                  <a:pt x="2453497" y="1633956"/>
                  <a:pt x="2454459" y="1635777"/>
                  <a:pt x="2455380" y="1638331"/>
                </a:cubicBezTo>
                <a:cubicBezTo>
                  <a:pt x="2456301" y="1640884"/>
                  <a:pt x="2456783" y="1643165"/>
                  <a:pt x="2456825" y="1645174"/>
                </a:cubicBezTo>
                <a:cubicBezTo>
                  <a:pt x="2456866" y="1647184"/>
                  <a:pt x="2456636" y="1648816"/>
                  <a:pt x="2456134" y="1650072"/>
                </a:cubicBezTo>
                <a:lnTo>
                  <a:pt x="2448223" y="1669787"/>
                </a:lnTo>
                <a:lnTo>
                  <a:pt x="2446590" y="1673931"/>
                </a:lnTo>
                <a:lnTo>
                  <a:pt x="2456008" y="1678954"/>
                </a:lnTo>
                <a:lnTo>
                  <a:pt x="2458143" y="1680461"/>
                </a:lnTo>
                <a:cubicBezTo>
                  <a:pt x="2458478" y="1680712"/>
                  <a:pt x="2459817" y="1681256"/>
                  <a:pt x="2462161" y="1682093"/>
                </a:cubicBezTo>
                <a:lnTo>
                  <a:pt x="2479491" y="1691511"/>
                </a:lnTo>
                <a:cubicBezTo>
                  <a:pt x="2482755" y="1692683"/>
                  <a:pt x="2484430" y="1693269"/>
                  <a:pt x="2484513" y="1693269"/>
                </a:cubicBezTo>
                <a:lnTo>
                  <a:pt x="2488029" y="1695529"/>
                </a:lnTo>
                <a:cubicBezTo>
                  <a:pt x="2490541" y="1697204"/>
                  <a:pt x="2491964" y="1698418"/>
                  <a:pt x="2492299" y="1699171"/>
                </a:cubicBezTo>
                <a:cubicBezTo>
                  <a:pt x="2492634" y="1699924"/>
                  <a:pt x="2492801" y="1700929"/>
                  <a:pt x="2492801" y="1702185"/>
                </a:cubicBezTo>
                <a:cubicBezTo>
                  <a:pt x="2492634" y="1704278"/>
                  <a:pt x="2492153" y="1705868"/>
                  <a:pt x="2491357" y="1706957"/>
                </a:cubicBezTo>
                <a:cubicBezTo>
                  <a:pt x="2490562" y="1708045"/>
                  <a:pt x="2488469" y="1709489"/>
                  <a:pt x="2485079" y="1711289"/>
                </a:cubicBezTo>
                <a:cubicBezTo>
                  <a:pt x="2481688" y="1713089"/>
                  <a:pt x="2479700" y="1714072"/>
                  <a:pt x="2479114" y="1714240"/>
                </a:cubicBezTo>
                <a:lnTo>
                  <a:pt x="2473840" y="1715747"/>
                </a:lnTo>
                <a:lnTo>
                  <a:pt x="2469068" y="1717254"/>
                </a:lnTo>
                <a:cubicBezTo>
                  <a:pt x="2468315" y="1717505"/>
                  <a:pt x="2466682" y="1717798"/>
                  <a:pt x="2464171" y="1718133"/>
                </a:cubicBezTo>
                <a:cubicBezTo>
                  <a:pt x="2461659" y="1718468"/>
                  <a:pt x="2459503" y="1718802"/>
                  <a:pt x="2457703" y="1719137"/>
                </a:cubicBezTo>
                <a:cubicBezTo>
                  <a:pt x="2455903" y="1719472"/>
                  <a:pt x="2454669" y="1719640"/>
                  <a:pt x="2453999" y="1719640"/>
                </a:cubicBezTo>
                <a:cubicBezTo>
                  <a:pt x="2451823" y="1719807"/>
                  <a:pt x="2447783" y="1719095"/>
                  <a:pt x="2441881" y="1717505"/>
                </a:cubicBezTo>
                <a:cubicBezTo>
                  <a:pt x="2435979" y="1715914"/>
                  <a:pt x="2432840" y="1714972"/>
                  <a:pt x="2432463" y="1714679"/>
                </a:cubicBezTo>
                <a:cubicBezTo>
                  <a:pt x="2432087" y="1714386"/>
                  <a:pt x="2431187" y="1713068"/>
                  <a:pt x="2429763" y="1710724"/>
                </a:cubicBezTo>
                <a:lnTo>
                  <a:pt x="2427880" y="1708087"/>
                </a:lnTo>
                <a:cubicBezTo>
                  <a:pt x="2426457" y="1706161"/>
                  <a:pt x="2425577" y="1704361"/>
                  <a:pt x="2425243" y="1702687"/>
                </a:cubicBezTo>
                <a:cubicBezTo>
                  <a:pt x="2424908" y="1701013"/>
                  <a:pt x="2424364" y="1700176"/>
                  <a:pt x="2423610" y="1700176"/>
                </a:cubicBezTo>
                <a:cubicBezTo>
                  <a:pt x="2422522" y="1700259"/>
                  <a:pt x="2419759" y="1702331"/>
                  <a:pt x="2415322" y="1706392"/>
                </a:cubicBezTo>
                <a:cubicBezTo>
                  <a:pt x="2410885" y="1710452"/>
                  <a:pt x="2408709" y="1712733"/>
                  <a:pt x="2408793" y="1713235"/>
                </a:cubicBezTo>
                <a:cubicBezTo>
                  <a:pt x="2408793" y="1714072"/>
                  <a:pt x="2409420" y="1714700"/>
                  <a:pt x="2410676" y="1715119"/>
                </a:cubicBezTo>
                <a:lnTo>
                  <a:pt x="2415825" y="1715244"/>
                </a:lnTo>
                <a:cubicBezTo>
                  <a:pt x="2416243" y="1715328"/>
                  <a:pt x="2417059" y="1715579"/>
                  <a:pt x="2418273" y="1715998"/>
                </a:cubicBezTo>
                <a:cubicBezTo>
                  <a:pt x="2419487" y="1716416"/>
                  <a:pt x="2421915" y="1717002"/>
                  <a:pt x="2425557" y="1717756"/>
                </a:cubicBezTo>
                <a:cubicBezTo>
                  <a:pt x="2429198" y="1718509"/>
                  <a:pt x="2432170" y="1719556"/>
                  <a:pt x="2434472" y="1720895"/>
                </a:cubicBezTo>
                <a:cubicBezTo>
                  <a:pt x="2436775" y="1722235"/>
                  <a:pt x="2438553" y="1724160"/>
                  <a:pt x="2439809" y="1726672"/>
                </a:cubicBezTo>
                <a:cubicBezTo>
                  <a:pt x="2441065" y="1729183"/>
                  <a:pt x="2441714" y="1731527"/>
                  <a:pt x="2441755" y="1733704"/>
                </a:cubicBezTo>
                <a:cubicBezTo>
                  <a:pt x="2441797" y="1735880"/>
                  <a:pt x="2441442" y="1738392"/>
                  <a:pt x="2440688" y="1741238"/>
                </a:cubicBezTo>
                <a:lnTo>
                  <a:pt x="2436544" y="1755805"/>
                </a:lnTo>
                <a:lnTo>
                  <a:pt x="2436167" y="1756684"/>
                </a:lnTo>
                <a:lnTo>
                  <a:pt x="2430642" y="1774766"/>
                </a:lnTo>
                <a:lnTo>
                  <a:pt x="2423736" y="1788454"/>
                </a:lnTo>
                <a:cubicBezTo>
                  <a:pt x="2423652" y="1788621"/>
                  <a:pt x="2423129" y="1789270"/>
                  <a:pt x="2422166" y="1790400"/>
                </a:cubicBezTo>
                <a:cubicBezTo>
                  <a:pt x="2421203" y="1791531"/>
                  <a:pt x="2420261" y="1792912"/>
                  <a:pt x="2419341" y="1794544"/>
                </a:cubicBezTo>
                <a:cubicBezTo>
                  <a:pt x="2418420" y="1796177"/>
                  <a:pt x="2417583" y="1797370"/>
                  <a:pt x="2416829" y="1798123"/>
                </a:cubicBezTo>
                <a:lnTo>
                  <a:pt x="2415197" y="1799756"/>
                </a:lnTo>
                <a:lnTo>
                  <a:pt x="2412434" y="1803397"/>
                </a:lnTo>
                <a:lnTo>
                  <a:pt x="2406658" y="1807541"/>
                </a:lnTo>
                <a:lnTo>
                  <a:pt x="2405653" y="1810429"/>
                </a:lnTo>
                <a:cubicBezTo>
                  <a:pt x="2405151" y="1811099"/>
                  <a:pt x="2404481" y="1811476"/>
                  <a:pt x="2403644" y="1811560"/>
                </a:cubicBezTo>
                <a:lnTo>
                  <a:pt x="2397491" y="1811183"/>
                </a:lnTo>
                <a:lnTo>
                  <a:pt x="2396361" y="1811434"/>
                </a:lnTo>
                <a:cubicBezTo>
                  <a:pt x="2397030" y="1810597"/>
                  <a:pt x="2397344" y="1809969"/>
                  <a:pt x="2397303" y="1809550"/>
                </a:cubicBezTo>
                <a:cubicBezTo>
                  <a:pt x="2397261" y="1809132"/>
                  <a:pt x="2397156" y="1808692"/>
                  <a:pt x="2396989" y="1808232"/>
                </a:cubicBezTo>
                <a:cubicBezTo>
                  <a:pt x="2396821" y="1807771"/>
                  <a:pt x="2395817" y="1806578"/>
                  <a:pt x="2393975" y="1804653"/>
                </a:cubicBezTo>
                <a:lnTo>
                  <a:pt x="2384180" y="1794858"/>
                </a:lnTo>
                <a:lnTo>
                  <a:pt x="2380915" y="1789082"/>
                </a:lnTo>
                <a:lnTo>
                  <a:pt x="2377273" y="1784436"/>
                </a:lnTo>
                <a:cubicBezTo>
                  <a:pt x="2375850" y="1781589"/>
                  <a:pt x="2374678" y="1780020"/>
                  <a:pt x="2373757" y="1779727"/>
                </a:cubicBezTo>
                <a:cubicBezTo>
                  <a:pt x="2372837" y="1779434"/>
                  <a:pt x="2371036" y="1780710"/>
                  <a:pt x="2368358" y="1783557"/>
                </a:cubicBezTo>
                <a:lnTo>
                  <a:pt x="2358814" y="1793854"/>
                </a:lnTo>
                <a:lnTo>
                  <a:pt x="2353540" y="1797872"/>
                </a:lnTo>
                <a:lnTo>
                  <a:pt x="2350903" y="1800258"/>
                </a:lnTo>
                <a:lnTo>
                  <a:pt x="2347387" y="1802016"/>
                </a:lnTo>
                <a:lnTo>
                  <a:pt x="2341108" y="1806913"/>
                </a:lnTo>
                <a:lnTo>
                  <a:pt x="2338095" y="1806788"/>
                </a:lnTo>
                <a:lnTo>
                  <a:pt x="2335583" y="1808043"/>
                </a:lnTo>
                <a:lnTo>
                  <a:pt x="2331816" y="1809299"/>
                </a:lnTo>
                <a:lnTo>
                  <a:pt x="2331816" y="1808295"/>
                </a:lnTo>
                <a:lnTo>
                  <a:pt x="2345378" y="1794984"/>
                </a:lnTo>
                <a:lnTo>
                  <a:pt x="2350024" y="1788831"/>
                </a:lnTo>
                <a:lnTo>
                  <a:pt x="2360321" y="1773887"/>
                </a:lnTo>
                <a:lnTo>
                  <a:pt x="2369237" y="1758819"/>
                </a:lnTo>
                <a:lnTo>
                  <a:pt x="2374762" y="1747517"/>
                </a:lnTo>
                <a:cubicBezTo>
                  <a:pt x="2376269" y="1745591"/>
                  <a:pt x="2376897" y="1744252"/>
                  <a:pt x="2376645" y="1743499"/>
                </a:cubicBezTo>
                <a:cubicBezTo>
                  <a:pt x="2376311" y="1742661"/>
                  <a:pt x="2375808" y="1742243"/>
                  <a:pt x="2375139" y="1742243"/>
                </a:cubicBezTo>
                <a:cubicBezTo>
                  <a:pt x="2374887" y="1742327"/>
                  <a:pt x="2373025" y="1743226"/>
                  <a:pt x="2369551" y="1744943"/>
                </a:cubicBezTo>
                <a:cubicBezTo>
                  <a:pt x="2366076" y="1746659"/>
                  <a:pt x="2363733" y="1747663"/>
                  <a:pt x="2362519" y="1747956"/>
                </a:cubicBezTo>
                <a:cubicBezTo>
                  <a:pt x="2361305" y="1748249"/>
                  <a:pt x="2359358" y="1748396"/>
                  <a:pt x="2356679" y="1748396"/>
                </a:cubicBezTo>
                <a:cubicBezTo>
                  <a:pt x="2351070" y="1748480"/>
                  <a:pt x="2347785" y="1748375"/>
                  <a:pt x="2346822" y="1748082"/>
                </a:cubicBezTo>
                <a:cubicBezTo>
                  <a:pt x="2345859" y="1747789"/>
                  <a:pt x="2345378" y="1747308"/>
                  <a:pt x="2345378" y="1746638"/>
                </a:cubicBezTo>
                <a:lnTo>
                  <a:pt x="2345880" y="1744880"/>
                </a:lnTo>
                <a:cubicBezTo>
                  <a:pt x="2345880" y="1744880"/>
                  <a:pt x="2345880" y="1744796"/>
                  <a:pt x="2345880" y="1744629"/>
                </a:cubicBezTo>
                <a:lnTo>
                  <a:pt x="2345378" y="1737597"/>
                </a:lnTo>
                <a:cubicBezTo>
                  <a:pt x="2345629" y="1736425"/>
                  <a:pt x="2346235" y="1735294"/>
                  <a:pt x="2347199" y="1734206"/>
                </a:cubicBezTo>
                <a:cubicBezTo>
                  <a:pt x="2348161" y="1733118"/>
                  <a:pt x="2349061" y="1732406"/>
                  <a:pt x="2349899" y="1732071"/>
                </a:cubicBezTo>
                <a:lnTo>
                  <a:pt x="2354921" y="1731443"/>
                </a:lnTo>
                <a:cubicBezTo>
                  <a:pt x="2357098" y="1730439"/>
                  <a:pt x="2356972" y="1729016"/>
                  <a:pt x="2354545" y="1727174"/>
                </a:cubicBezTo>
                <a:cubicBezTo>
                  <a:pt x="2354209" y="1727007"/>
                  <a:pt x="2353331" y="1726462"/>
                  <a:pt x="2351907" y="1725542"/>
                </a:cubicBezTo>
                <a:lnTo>
                  <a:pt x="2342866" y="1719514"/>
                </a:lnTo>
                <a:cubicBezTo>
                  <a:pt x="2341192" y="1718677"/>
                  <a:pt x="2339203" y="1717986"/>
                  <a:pt x="2336901" y="1717442"/>
                </a:cubicBezTo>
                <a:cubicBezTo>
                  <a:pt x="2334599" y="1716898"/>
                  <a:pt x="2332821" y="1716396"/>
                  <a:pt x="2331565" y="1715935"/>
                </a:cubicBezTo>
                <a:cubicBezTo>
                  <a:pt x="2330309" y="1715475"/>
                  <a:pt x="2329409" y="1715203"/>
                  <a:pt x="2328865" y="1715119"/>
                </a:cubicBezTo>
                <a:cubicBezTo>
                  <a:pt x="2328321" y="1715035"/>
                  <a:pt x="2325495" y="1717128"/>
                  <a:pt x="2320389" y="1721398"/>
                </a:cubicBezTo>
                <a:cubicBezTo>
                  <a:pt x="2317710" y="1723574"/>
                  <a:pt x="2315198" y="1723867"/>
                  <a:pt x="2312854" y="1722277"/>
                </a:cubicBezTo>
                <a:cubicBezTo>
                  <a:pt x="2311682" y="1721607"/>
                  <a:pt x="2310845" y="1720707"/>
                  <a:pt x="2310343" y="1719577"/>
                </a:cubicBezTo>
                <a:cubicBezTo>
                  <a:pt x="2309841" y="1718447"/>
                  <a:pt x="2309589" y="1717840"/>
                  <a:pt x="2309589" y="1717756"/>
                </a:cubicBezTo>
                <a:lnTo>
                  <a:pt x="2308208" y="1716500"/>
                </a:lnTo>
                <a:cubicBezTo>
                  <a:pt x="2308041" y="1716333"/>
                  <a:pt x="2307894" y="1715454"/>
                  <a:pt x="2307769" y="1713863"/>
                </a:cubicBezTo>
                <a:cubicBezTo>
                  <a:pt x="2307643" y="1712273"/>
                  <a:pt x="2307622" y="1711310"/>
                  <a:pt x="2307706" y="1710975"/>
                </a:cubicBezTo>
                <a:cubicBezTo>
                  <a:pt x="2307789" y="1710473"/>
                  <a:pt x="2308438" y="1708924"/>
                  <a:pt x="2309652" y="1706329"/>
                </a:cubicBezTo>
                <a:cubicBezTo>
                  <a:pt x="2310866" y="1703734"/>
                  <a:pt x="2311933" y="1702080"/>
                  <a:pt x="2312854" y="1701369"/>
                </a:cubicBezTo>
                <a:cubicBezTo>
                  <a:pt x="2313775" y="1700657"/>
                  <a:pt x="2314779" y="1700134"/>
                  <a:pt x="2315868" y="1699799"/>
                </a:cubicBezTo>
                <a:lnTo>
                  <a:pt x="2323653" y="1698543"/>
                </a:lnTo>
                <a:cubicBezTo>
                  <a:pt x="2324825" y="1698208"/>
                  <a:pt x="2326877" y="1696953"/>
                  <a:pt x="2329807" y="1694776"/>
                </a:cubicBezTo>
                <a:lnTo>
                  <a:pt x="2344247" y="1684228"/>
                </a:lnTo>
                <a:lnTo>
                  <a:pt x="2348141" y="1681591"/>
                </a:lnTo>
                <a:cubicBezTo>
                  <a:pt x="2349563" y="1680502"/>
                  <a:pt x="2350485" y="1679414"/>
                  <a:pt x="2350903" y="1678326"/>
                </a:cubicBezTo>
                <a:lnTo>
                  <a:pt x="2351405" y="1674935"/>
                </a:lnTo>
                <a:lnTo>
                  <a:pt x="2352033" y="1672424"/>
                </a:lnTo>
                <a:cubicBezTo>
                  <a:pt x="2352033" y="1672256"/>
                  <a:pt x="2351991" y="1671901"/>
                  <a:pt x="2351907" y="1671356"/>
                </a:cubicBezTo>
                <a:cubicBezTo>
                  <a:pt x="2351823" y="1670812"/>
                  <a:pt x="2351594" y="1670477"/>
                  <a:pt x="2351217" y="1670352"/>
                </a:cubicBezTo>
                <a:cubicBezTo>
                  <a:pt x="2350840" y="1670226"/>
                  <a:pt x="2349815" y="1670750"/>
                  <a:pt x="2348141" y="1671922"/>
                </a:cubicBezTo>
                <a:lnTo>
                  <a:pt x="2346885" y="1672675"/>
                </a:lnTo>
                <a:lnTo>
                  <a:pt x="2345001" y="1675186"/>
                </a:lnTo>
                <a:cubicBezTo>
                  <a:pt x="2343661" y="1676944"/>
                  <a:pt x="2341234" y="1677823"/>
                  <a:pt x="2337718" y="1677823"/>
                </a:cubicBezTo>
                <a:cubicBezTo>
                  <a:pt x="2333615" y="1677907"/>
                  <a:pt x="2330727" y="1677551"/>
                  <a:pt x="2329053" y="1676756"/>
                </a:cubicBezTo>
                <a:cubicBezTo>
                  <a:pt x="2327379" y="1675961"/>
                  <a:pt x="2324637" y="1674119"/>
                  <a:pt x="2320828" y="1671231"/>
                </a:cubicBezTo>
                <a:cubicBezTo>
                  <a:pt x="2317019" y="1668343"/>
                  <a:pt x="2314779" y="1666438"/>
                  <a:pt x="2314110" y="1665517"/>
                </a:cubicBezTo>
                <a:lnTo>
                  <a:pt x="2311849" y="1662378"/>
                </a:lnTo>
                <a:cubicBezTo>
                  <a:pt x="2311180" y="1661624"/>
                  <a:pt x="2310615" y="1660871"/>
                  <a:pt x="2310154" y="1660118"/>
                </a:cubicBezTo>
                <a:cubicBezTo>
                  <a:pt x="2309694" y="1659364"/>
                  <a:pt x="2309087" y="1658548"/>
                  <a:pt x="2308333" y="1657669"/>
                </a:cubicBezTo>
                <a:cubicBezTo>
                  <a:pt x="2307580" y="1656790"/>
                  <a:pt x="2307203" y="1656036"/>
                  <a:pt x="2307203" y="1655409"/>
                </a:cubicBezTo>
                <a:cubicBezTo>
                  <a:pt x="2307203" y="1654781"/>
                  <a:pt x="2308082" y="1654132"/>
                  <a:pt x="2309841" y="1653462"/>
                </a:cubicBezTo>
                <a:lnTo>
                  <a:pt x="2319509" y="1653211"/>
                </a:lnTo>
                <a:cubicBezTo>
                  <a:pt x="2321519" y="1653044"/>
                  <a:pt x="2324177" y="1651767"/>
                  <a:pt x="2327483" y="1649381"/>
                </a:cubicBezTo>
                <a:cubicBezTo>
                  <a:pt x="2330790" y="1646995"/>
                  <a:pt x="2332904" y="1645384"/>
                  <a:pt x="2333825" y="1644546"/>
                </a:cubicBezTo>
                <a:lnTo>
                  <a:pt x="2335709" y="1642537"/>
                </a:lnTo>
                <a:lnTo>
                  <a:pt x="2339601" y="1640403"/>
                </a:lnTo>
                <a:lnTo>
                  <a:pt x="2342364" y="1637389"/>
                </a:lnTo>
                <a:lnTo>
                  <a:pt x="2354042" y="1628850"/>
                </a:lnTo>
                <a:cubicBezTo>
                  <a:pt x="2354545" y="1627929"/>
                  <a:pt x="2354859" y="1626841"/>
                  <a:pt x="2354984" y="1625585"/>
                </a:cubicBezTo>
                <a:cubicBezTo>
                  <a:pt x="2355110" y="1624329"/>
                  <a:pt x="2354335" y="1622111"/>
                  <a:pt x="2352661" y="1618929"/>
                </a:cubicBezTo>
                <a:cubicBezTo>
                  <a:pt x="2351573" y="1617088"/>
                  <a:pt x="2350861" y="1615581"/>
                  <a:pt x="2350526" y="1614409"/>
                </a:cubicBezTo>
                <a:lnTo>
                  <a:pt x="2348517" y="1608005"/>
                </a:lnTo>
                <a:cubicBezTo>
                  <a:pt x="2347596" y="1606330"/>
                  <a:pt x="2347219" y="1605179"/>
                  <a:pt x="2347387" y="1604551"/>
                </a:cubicBezTo>
                <a:cubicBezTo>
                  <a:pt x="2347554" y="1603923"/>
                  <a:pt x="2347931" y="1603442"/>
                  <a:pt x="2348517" y="1603107"/>
                </a:cubicBezTo>
                <a:cubicBezTo>
                  <a:pt x="2349103" y="1602772"/>
                  <a:pt x="2351489" y="1603944"/>
                  <a:pt x="2355675" y="1606623"/>
                </a:cubicBezTo>
                <a:lnTo>
                  <a:pt x="2365219" y="1608884"/>
                </a:lnTo>
                <a:cubicBezTo>
                  <a:pt x="2367646" y="1609553"/>
                  <a:pt x="2369655" y="1610662"/>
                  <a:pt x="2371246" y="1612211"/>
                </a:cubicBezTo>
                <a:cubicBezTo>
                  <a:pt x="2372837" y="1613760"/>
                  <a:pt x="2373883" y="1614869"/>
                  <a:pt x="2374385" y="1615539"/>
                </a:cubicBezTo>
                <a:lnTo>
                  <a:pt x="2378027" y="1624078"/>
                </a:lnTo>
                <a:lnTo>
                  <a:pt x="2382045" y="1628096"/>
                </a:lnTo>
                <a:cubicBezTo>
                  <a:pt x="2382799" y="1629436"/>
                  <a:pt x="2383091" y="1631445"/>
                  <a:pt x="2382924" y="1634124"/>
                </a:cubicBezTo>
                <a:cubicBezTo>
                  <a:pt x="2382757" y="1635296"/>
                  <a:pt x="2382589" y="1636175"/>
                  <a:pt x="2382422" y="1636761"/>
                </a:cubicBezTo>
                <a:lnTo>
                  <a:pt x="2381417" y="1638770"/>
                </a:lnTo>
                <a:cubicBezTo>
                  <a:pt x="2380413" y="1640696"/>
                  <a:pt x="2379785" y="1641784"/>
                  <a:pt x="2379534" y="1642035"/>
                </a:cubicBezTo>
                <a:lnTo>
                  <a:pt x="2377022" y="1643919"/>
                </a:lnTo>
                <a:lnTo>
                  <a:pt x="2376018" y="1646430"/>
                </a:lnTo>
                <a:lnTo>
                  <a:pt x="2374009" y="1649318"/>
                </a:lnTo>
                <a:cubicBezTo>
                  <a:pt x="2373925" y="1649402"/>
                  <a:pt x="2373736" y="1650114"/>
                  <a:pt x="2373443" y="1651453"/>
                </a:cubicBezTo>
                <a:cubicBezTo>
                  <a:pt x="2373151" y="1652792"/>
                  <a:pt x="2372837" y="1653985"/>
                  <a:pt x="2372502" y="1655032"/>
                </a:cubicBezTo>
                <a:cubicBezTo>
                  <a:pt x="2372167" y="1656078"/>
                  <a:pt x="2371957" y="1656936"/>
                  <a:pt x="2371874" y="1657606"/>
                </a:cubicBezTo>
                <a:cubicBezTo>
                  <a:pt x="2371790" y="1658276"/>
                  <a:pt x="2372083" y="1658653"/>
                  <a:pt x="2372753" y="1658736"/>
                </a:cubicBezTo>
                <a:cubicBezTo>
                  <a:pt x="2373422" y="1658820"/>
                  <a:pt x="2374176" y="1658276"/>
                  <a:pt x="2375013" y="1657104"/>
                </a:cubicBezTo>
                <a:lnTo>
                  <a:pt x="2391087" y="1633873"/>
                </a:lnTo>
                <a:cubicBezTo>
                  <a:pt x="2397281" y="1624915"/>
                  <a:pt x="2400546" y="1619767"/>
                  <a:pt x="2400881" y="1618427"/>
                </a:cubicBezTo>
                <a:cubicBezTo>
                  <a:pt x="2401216" y="1617088"/>
                  <a:pt x="2401593" y="1616376"/>
                  <a:pt x="2402011" y="1616292"/>
                </a:cubicBezTo>
                <a:lnTo>
                  <a:pt x="2403393" y="1616041"/>
                </a:lnTo>
                <a:cubicBezTo>
                  <a:pt x="2402974" y="1618134"/>
                  <a:pt x="2402597" y="1619641"/>
                  <a:pt x="2402263" y="1620562"/>
                </a:cubicBezTo>
                <a:lnTo>
                  <a:pt x="2400505" y="1624204"/>
                </a:lnTo>
                <a:lnTo>
                  <a:pt x="2398621" y="1628222"/>
                </a:lnTo>
                <a:lnTo>
                  <a:pt x="2383301" y="1654969"/>
                </a:lnTo>
                <a:lnTo>
                  <a:pt x="2381543" y="1659364"/>
                </a:lnTo>
                <a:cubicBezTo>
                  <a:pt x="2382799" y="1658946"/>
                  <a:pt x="2383824" y="1658548"/>
                  <a:pt x="2384619" y="1658171"/>
                </a:cubicBezTo>
                <a:cubicBezTo>
                  <a:pt x="2385415" y="1657794"/>
                  <a:pt x="2387654" y="1655555"/>
                  <a:pt x="2391338" y="1651453"/>
                </a:cubicBezTo>
                <a:lnTo>
                  <a:pt x="2398621" y="1644421"/>
                </a:lnTo>
                <a:cubicBezTo>
                  <a:pt x="2400714" y="1642244"/>
                  <a:pt x="2402011" y="1640947"/>
                  <a:pt x="2402514" y="1640528"/>
                </a:cubicBezTo>
                <a:lnTo>
                  <a:pt x="2405904" y="1638393"/>
                </a:lnTo>
                <a:cubicBezTo>
                  <a:pt x="2409755" y="1635714"/>
                  <a:pt x="2411848" y="1634145"/>
                  <a:pt x="2412183" y="1633684"/>
                </a:cubicBezTo>
                <a:cubicBezTo>
                  <a:pt x="2412518" y="1633224"/>
                  <a:pt x="2412895" y="1631780"/>
                  <a:pt x="2413313" y="1629352"/>
                </a:cubicBezTo>
                <a:cubicBezTo>
                  <a:pt x="2413732" y="1626924"/>
                  <a:pt x="2413983" y="1625376"/>
                  <a:pt x="2414067" y="1624706"/>
                </a:cubicBezTo>
                <a:cubicBezTo>
                  <a:pt x="2414150" y="1624036"/>
                  <a:pt x="2413187" y="1622320"/>
                  <a:pt x="2411179" y="1619557"/>
                </a:cubicBezTo>
                <a:cubicBezTo>
                  <a:pt x="2409671" y="1617632"/>
                  <a:pt x="2408709" y="1615874"/>
                  <a:pt x="2408290" y="1614283"/>
                </a:cubicBezTo>
                <a:lnTo>
                  <a:pt x="2407160" y="1609637"/>
                </a:lnTo>
                <a:lnTo>
                  <a:pt x="2405277" y="1605870"/>
                </a:lnTo>
                <a:cubicBezTo>
                  <a:pt x="2405193" y="1605702"/>
                  <a:pt x="2405109" y="1605409"/>
                  <a:pt x="2405025" y="1604991"/>
                </a:cubicBezTo>
                <a:cubicBezTo>
                  <a:pt x="2404941" y="1604572"/>
                  <a:pt x="2405151" y="1604028"/>
                  <a:pt x="2405653" y="1603358"/>
                </a:cubicBezTo>
                <a:cubicBezTo>
                  <a:pt x="2406407" y="1602270"/>
                  <a:pt x="2407621" y="1601642"/>
                  <a:pt x="2409295" y="1601475"/>
                </a:cubicBezTo>
                <a:close/>
                <a:moveTo>
                  <a:pt x="2145527" y="1598241"/>
                </a:moveTo>
                <a:cubicBezTo>
                  <a:pt x="2146741" y="1598388"/>
                  <a:pt x="2148687" y="1599005"/>
                  <a:pt x="2151366" y="1600093"/>
                </a:cubicBezTo>
                <a:lnTo>
                  <a:pt x="2155636" y="1602228"/>
                </a:lnTo>
                <a:lnTo>
                  <a:pt x="2161161" y="1604614"/>
                </a:lnTo>
                <a:cubicBezTo>
                  <a:pt x="2163170" y="1605786"/>
                  <a:pt x="2164824" y="1607335"/>
                  <a:pt x="2166121" y="1609260"/>
                </a:cubicBezTo>
                <a:cubicBezTo>
                  <a:pt x="2167419" y="1611186"/>
                  <a:pt x="2168109" y="1612881"/>
                  <a:pt x="2168193" y="1614346"/>
                </a:cubicBezTo>
                <a:cubicBezTo>
                  <a:pt x="2168277" y="1615811"/>
                  <a:pt x="2168361" y="1616544"/>
                  <a:pt x="2168444" y="1616544"/>
                </a:cubicBezTo>
                <a:lnTo>
                  <a:pt x="2169323" y="1619306"/>
                </a:lnTo>
                <a:cubicBezTo>
                  <a:pt x="2169742" y="1620897"/>
                  <a:pt x="2169616" y="1622278"/>
                  <a:pt x="2168947" y="1623450"/>
                </a:cubicBezTo>
                <a:cubicBezTo>
                  <a:pt x="2167440" y="1626129"/>
                  <a:pt x="2162919" y="1627636"/>
                  <a:pt x="2155385" y="1627971"/>
                </a:cubicBezTo>
                <a:cubicBezTo>
                  <a:pt x="2147850" y="1628306"/>
                  <a:pt x="2142115" y="1628933"/>
                  <a:pt x="2138181" y="1629854"/>
                </a:cubicBezTo>
                <a:cubicBezTo>
                  <a:pt x="2134247" y="1630775"/>
                  <a:pt x="2132049" y="1631277"/>
                  <a:pt x="2131589" y="1631361"/>
                </a:cubicBezTo>
                <a:cubicBezTo>
                  <a:pt x="2131128" y="1631445"/>
                  <a:pt x="2130667" y="1631612"/>
                  <a:pt x="2130207" y="1631864"/>
                </a:cubicBezTo>
                <a:cubicBezTo>
                  <a:pt x="2129747" y="1632115"/>
                  <a:pt x="2129391" y="1632470"/>
                  <a:pt x="2129140" y="1632931"/>
                </a:cubicBezTo>
                <a:cubicBezTo>
                  <a:pt x="2128889" y="1633391"/>
                  <a:pt x="2130731" y="1634249"/>
                  <a:pt x="2134665" y="1635505"/>
                </a:cubicBezTo>
                <a:lnTo>
                  <a:pt x="2143079" y="1638644"/>
                </a:lnTo>
                <a:lnTo>
                  <a:pt x="2149985" y="1636635"/>
                </a:lnTo>
                <a:lnTo>
                  <a:pt x="2152120" y="1636761"/>
                </a:lnTo>
                <a:lnTo>
                  <a:pt x="2158273" y="1634877"/>
                </a:lnTo>
                <a:lnTo>
                  <a:pt x="2160659" y="1635128"/>
                </a:lnTo>
                <a:lnTo>
                  <a:pt x="2165431" y="1634124"/>
                </a:lnTo>
                <a:lnTo>
                  <a:pt x="2171961" y="1633998"/>
                </a:lnTo>
                <a:lnTo>
                  <a:pt x="2175728" y="1633245"/>
                </a:lnTo>
                <a:cubicBezTo>
                  <a:pt x="2175979" y="1633329"/>
                  <a:pt x="2176983" y="1633538"/>
                  <a:pt x="2178741" y="1633873"/>
                </a:cubicBezTo>
                <a:lnTo>
                  <a:pt x="2185773" y="1635003"/>
                </a:lnTo>
                <a:cubicBezTo>
                  <a:pt x="2188620" y="1635840"/>
                  <a:pt x="2190587" y="1637410"/>
                  <a:pt x="2191675" y="1639712"/>
                </a:cubicBezTo>
                <a:cubicBezTo>
                  <a:pt x="2192764" y="1642014"/>
                  <a:pt x="2193266" y="1643542"/>
                  <a:pt x="2193183" y="1644295"/>
                </a:cubicBezTo>
                <a:cubicBezTo>
                  <a:pt x="2193015" y="1645551"/>
                  <a:pt x="2192638" y="1646346"/>
                  <a:pt x="2192052" y="1646681"/>
                </a:cubicBezTo>
                <a:cubicBezTo>
                  <a:pt x="2191466" y="1647016"/>
                  <a:pt x="2190587" y="1647267"/>
                  <a:pt x="2189415" y="1647435"/>
                </a:cubicBezTo>
                <a:lnTo>
                  <a:pt x="2185899" y="1648565"/>
                </a:lnTo>
                <a:lnTo>
                  <a:pt x="2179118" y="1648942"/>
                </a:lnTo>
                <a:cubicBezTo>
                  <a:pt x="2177025" y="1649276"/>
                  <a:pt x="2174513" y="1649821"/>
                  <a:pt x="2171584" y="1650574"/>
                </a:cubicBezTo>
                <a:lnTo>
                  <a:pt x="2163045" y="1653085"/>
                </a:lnTo>
                <a:lnTo>
                  <a:pt x="2155636" y="1653085"/>
                </a:lnTo>
                <a:lnTo>
                  <a:pt x="2152497" y="1653964"/>
                </a:lnTo>
                <a:lnTo>
                  <a:pt x="2148981" y="1654467"/>
                </a:lnTo>
                <a:cubicBezTo>
                  <a:pt x="2148562" y="1654718"/>
                  <a:pt x="2148164" y="1655053"/>
                  <a:pt x="2147787" y="1655471"/>
                </a:cubicBezTo>
                <a:cubicBezTo>
                  <a:pt x="2147411" y="1655890"/>
                  <a:pt x="2147201" y="1657083"/>
                  <a:pt x="2147159" y="1659050"/>
                </a:cubicBezTo>
                <a:cubicBezTo>
                  <a:pt x="2147118" y="1661018"/>
                  <a:pt x="2147076" y="1662043"/>
                  <a:pt x="2147034" y="1662127"/>
                </a:cubicBezTo>
                <a:cubicBezTo>
                  <a:pt x="2146992" y="1662210"/>
                  <a:pt x="2146259" y="1665099"/>
                  <a:pt x="2144837" y="1670791"/>
                </a:cubicBezTo>
                <a:cubicBezTo>
                  <a:pt x="2143413" y="1676484"/>
                  <a:pt x="2142743" y="1680084"/>
                  <a:pt x="2142827" y="1681591"/>
                </a:cubicBezTo>
                <a:cubicBezTo>
                  <a:pt x="2142827" y="1682009"/>
                  <a:pt x="2142890" y="1682805"/>
                  <a:pt x="2143016" y="1683977"/>
                </a:cubicBezTo>
                <a:cubicBezTo>
                  <a:pt x="2143141" y="1685149"/>
                  <a:pt x="2143183" y="1686195"/>
                  <a:pt x="2143141" y="1687116"/>
                </a:cubicBezTo>
                <a:cubicBezTo>
                  <a:pt x="2143099" y="1688037"/>
                  <a:pt x="2143120" y="1688497"/>
                  <a:pt x="2143204" y="1688497"/>
                </a:cubicBezTo>
                <a:cubicBezTo>
                  <a:pt x="2143204" y="1689753"/>
                  <a:pt x="2143706" y="1690381"/>
                  <a:pt x="2144711" y="1690381"/>
                </a:cubicBezTo>
                <a:cubicBezTo>
                  <a:pt x="2144878" y="1690465"/>
                  <a:pt x="2145129" y="1690423"/>
                  <a:pt x="2145465" y="1690255"/>
                </a:cubicBezTo>
                <a:lnTo>
                  <a:pt x="2149608" y="1688121"/>
                </a:lnTo>
                <a:cubicBezTo>
                  <a:pt x="2151869" y="1687032"/>
                  <a:pt x="2153208" y="1686258"/>
                  <a:pt x="2153627" y="1685797"/>
                </a:cubicBezTo>
                <a:cubicBezTo>
                  <a:pt x="2154045" y="1685337"/>
                  <a:pt x="2154171" y="1683516"/>
                  <a:pt x="2154003" y="1680335"/>
                </a:cubicBezTo>
                <a:lnTo>
                  <a:pt x="2154003" y="1673177"/>
                </a:lnTo>
                <a:cubicBezTo>
                  <a:pt x="2153919" y="1672089"/>
                  <a:pt x="2153815" y="1671336"/>
                  <a:pt x="2153689" y="1670917"/>
                </a:cubicBezTo>
                <a:cubicBezTo>
                  <a:pt x="2153564" y="1670498"/>
                  <a:pt x="2152957" y="1669201"/>
                  <a:pt x="2151869" y="1667024"/>
                </a:cubicBezTo>
                <a:cubicBezTo>
                  <a:pt x="2150780" y="1664848"/>
                  <a:pt x="2150215" y="1663006"/>
                  <a:pt x="2150173" y="1661499"/>
                </a:cubicBezTo>
                <a:cubicBezTo>
                  <a:pt x="2150131" y="1659992"/>
                  <a:pt x="2151115" y="1658736"/>
                  <a:pt x="2153124" y="1657732"/>
                </a:cubicBezTo>
                <a:cubicBezTo>
                  <a:pt x="2155133" y="1656727"/>
                  <a:pt x="2156599" y="1656183"/>
                  <a:pt x="2157519" y="1656099"/>
                </a:cubicBezTo>
                <a:cubicBezTo>
                  <a:pt x="2158440" y="1656099"/>
                  <a:pt x="2159319" y="1656329"/>
                  <a:pt x="2160157" y="1656790"/>
                </a:cubicBezTo>
                <a:cubicBezTo>
                  <a:pt x="2160994" y="1657250"/>
                  <a:pt x="2161642" y="1657732"/>
                  <a:pt x="2162103" y="1658234"/>
                </a:cubicBezTo>
                <a:cubicBezTo>
                  <a:pt x="2162563" y="1658736"/>
                  <a:pt x="2163819" y="1660327"/>
                  <a:pt x="2165870" y="1663006"/>
                </a:cubicBezTo>
                <a:cubicBezTo>
                  <a:pt x="2167921" y="1665685"/>
                  <a:pt x="2169951" y="1667108"/>
                  <a:pt x="2171961" y="1667275"/>
                </a:cubicBezTo>
                <a:lnTo>
                  <a:pt x="2175225" y="1667275"/>
                </a:lnTo>
                <a:lnTo>
                  <a:pt x="2177863" y="1668029"/>
                </a:lnTo>
                <a:lnTo>
                  <a:pt x="2186401" y="1667652"/>
                </a:lnTo>
                <a:cubicBezTo>
                  <a:pt x="2187657" y="1667736"/>
                  <a:pt x="2188620" y="1668029"/>
                  <a:pt x="2189289" y="1668531"/>
                </a:cubicBezTo>
                <a:lnTo>
                  <a:pt x="2191048" y="1671419"/>
                </a:lnTo>
                <a:lnTo>
                  <a:pt x="2193433" y="1674056"/>
                </a:lnTo>
                <a:cubicBezTo>
                  <a:pt x="2193601" y="1674559"/>
                  <a:pt x="2193705" y="1675291"/>
                  <a:pt x="2193747" y="1676254"/>
                </a:cubicBezTo>
                <a:cubicBezTo>
                  <a:pt x="2193789" y="1677217"/>
                  <a:pt x="2193266" y="1678493"/>
                  <a:pt x="2192178" y="1680084"/>
                </a:cubicBezTo>
                <a:cubicBezTo>
                  <a:pt x="2190755" y="1682009"/>
                  <a:pt x="2188997" y="1683474"/>
                  <a:pt x="2186904" y="1684479"/>
                </a:cubicBezTo>
                <a:lnTo>
                  <a:pt x="2178867" y="1687744"/>
                </a:lnTo>
                <a:cubicBezTo>
                  <a:pt x="2176691" y="1689167"/>
                  <a:pt x="2175518" y="1689879"/>
                  <a:pt x="2175351" y="1689879"/>
                </a:cubicBezTo>
                <a:lnTo>
                  <a:pt x="2170328" y="1690758"/>
                </a:lnTo>
                <a:cubicBezTo>
                  <a:pt x="2169742" y="1691092"/>
                  <a:pt x="2169239" y="1691637"/>
                  <a:pt x="2168821" y="1692390"/>
                </a:cubicBezTo>
                <a:cubicBezTo>
                  <a:pt x="2168403" y="1693143"/>
                  <a:pt x="2168235" y="1693813"/>
                  <a:pt x="2168319" y="1694399"/>
                </a:cubicBezTo>
                <a:cubicBezTo>
                  <a:pt x="2168319" y="1695153"/>
                  <a:pt x="2168591" y="1695885"/>
                  <a:pt x="2169135" y="1696597"/>
                </a:cubicBezTo>
                <a:cubicBezTo>
                  <a:pt x="2169679" y="1697308"/>
                  <a:pt x="2171019" y="1697999"/>
                  <a:pt x="2173153" y="1698669"/>
                </a:cubicBezTo>
                <a:cubicBezTo>
                  <a:pt x="2175288" y="1699338"/>
                  <a:pt x="2177151" y="1700071"/>
                  <a:pt x="2178741" y="1700866"/>
                </a:cubicBezTo>
                <a:cubicBezTo>
                  <a:pt x="2180332" y="1701662"/>
                  <a:pt x="2181399" y="1702164"/>
                  <a:pt x="2181943" y="1702373"/>
                </a:cubicBezTo>
                <a:cubicBezTo>
                  <a:pt x="2182487" y="1702582"/>
                  <a:pt x="2184225" y="1702980"/>
                  <a:pt x="2187155" y="1703566"/>
                </a:cubicBezTo>
                <a:cubicBezTo>
                  <a:pt x="2190085" y="1704152"/>
                  <a:pt x="2191759" y="1704613"/>
                  <a:pt x="2192178" y="1704947"/>
                </a:cubicBezTo>
                <a:cubicBezTo>
                  <a:pt x="2192596" y="1705282"/>
                  <a:pt x="2192931" y="1705617"/>
                  <a:pt x="2193183" y="1705952"/>
                </a:cubicBezTo>
                <a:lnTo>
                  <a:pt x="2194815" y="1708966"/>
                </a:lnTo>
                <a:cubicBezTo>
                  <a:pt x="2196657" y="1712147"/>
                  <a:pt x="2197493" y="1714031"/>
                  <a:pt x="2197326" y="1714617"/>
                </a:cubicBezTo>
                <a:cubicBezTo>
                  <a:pt x="2197159" y="1715035"/>
                  <a:pt x="2196866" y="1715433"/>
                  <a:pt x="2196447" y="1715810"/>
                </a:cubicBezTo>
                <a:cubicBezTo>
                  <a:pt x="2196029" y="1716186"/>
                  <a:pt x="2194438" y="1716500"/>
                  <a:pt x="2191675" y="1716751"/>
                </a:cubicBezTo>
                <a:lnTo>
                  <a:pt x="2179746" y="1718133"/>
                </a:lnTo>
                <a:lnTo>
                  <a:pt x="2174849" y="1718384"/>
                </a:lnTo>
                <a:cubicBezTo>
                  <a:pt x="2173091" y="1718635"/>
                  <a:pt x="2172086" y="1718719"/>
                  <a:pt x="2171835" y="1718635"/>
                </a:cubicBezTo>
                <a:cubicBezTo>
                  <a:pt x="2171081" y="1718635"/>
                  <a:pt x="2169114" y="1718237"/>
                  <a:pt x="2165933" y="1717442"/>
                </a:cubicBezTo>
                <a:cubicBezTo>
                  <a:pt x="2162752" y="1716647"/>
                  <a:pt x="2160931" y="1716040"/>
                  <a:pt x="2160471" y="1715621"/>
                </a:cubicBezTo>
                <a:cubicBezTo>
                  <a:pt x="2160010" y="1715203"/>
                  <a:pt x="2159654" y="1714784"/>
                  <a:pt x="2159403" y="1714365"/>
                </a:cubicBezTo>
                <a:lnTo>
                  <a:pt x="2158147" y="1712105"/>
                </a:lnTo>
                <a:lnTo>
                  <a:pt x="2155636" y="1708715"/>
                </a:lnTo>
                <a:lnTo>
                  <a:pt x="2154506" y="1704571"/>
                </a:lnTo>
                <a:lnTo>
                  <a:pt x="2152999" y="1700929"/>
                </a:lnTo>
                <a:lnTo>
                  <a:pt x="2153250" y="1695278"/>
                </a:lnTo>
                <a:cubicBezTo>
                  <a:pt x="2152748" y="1694609"/>
                  <a:pt x="2152161" y="1694190"/>
                  <a:pt x="2151492" y="1694023"/>
                </a:cubicBezTo>
                <a:cubicBezTo>
                  <a:pt x="2151073" y="1694023"/>
                  <a:pt x="2150278" y="1694232"/>
                  <a:pt x="2149106" y="1694650"/>
                </a:cubicBezTo>
                <a:lnTo>
                  <a:pt x="2144837" y="1696032"/>
                </a:lnTo>
                <a:cubicBezTo>
                  <a:pt x="2143748" y="1696618"/>
                  <a:pt x="2143162" y="1697790"/>
                  <a:pt x="2143079" y="1699548"/>
                </a:cubicBezTo>
                <a:lnTo>
                  <a:pt x="2143204" y="1704696"/>
                </a:lnTo>
                <a:cubicBezTo>
                  <a:pt x="2143204" y="1704864"/>
                  <a:pt x="2143204" y="1705031"/>
                  <a:pt x="2143204" y="1705199"/>
                </a:cubicBezTo>
                <a:cubicBezTo>
                  <a:pt x="2143120" y="1706287"/>
                  <a:pt x="2143016" y="1707815"/>
                  <a:pt x="2142890" y="1709782"/>
                </a:cubicBezTo>
                <a:cubicBezTo>
                  <a:pt x="2142765" y="1711749"/>
                  <a:pt x="2142743" y="1713152"/>
                  <a:pt x="2142827" y="1713989"/>
                </a:cubicBezTo>
                <a:cubicBezTo>
                  <a:pt x="2142827" y="1714826"/>
                  <a:pt x="2142911" y="1716458"/>
                  <a:pt x="2143079" y="1718886"/>
                </a:cubicBezTo>
                <a:cubicBezTo>
                  <a:pt x="2143246" y="1721314"/>
                  <a:pt x="2143371" y="1723260"/>
                  <a:pt x="2143455" y="1724725"/>
                </a:cubicBezTo>
                <a:cubicBezTo>
                  <a:pt x="2143539" y="1726190"/>
                  <a:pt x="2143979" y="1727258"/>
                  <a:pt x="2144774" y="1727927"/>
                </a:cubicBezTo>
                <a:cubicBezTo>
                  <a:pt x="2145569" y="1728597"/>
                  <a:pt x="2149399" y="1730753"/>
                  <a:pt x="2156264" y="1734394"/>
                </a:cubicBezTo>
                <a:cubicBezTo>
                  <a:pt x="2163129" y="1738036"/>
                  <a:pt x="2167021" y="1740150"/>
                  <a:pt x="2167942" y="1740736"/>
                </a:cubicBezTo>
                <a:lnTo>
                  <a:pt x="2171709" y="1743624"/>
                </a:lnTo>
                <a:cubicBezTo>
                  <a:pt x="2173132" y="1744629"/>
                  <a:pt x="2176314" y="1746010"/>
                  <a:pt x="2181253" y="1747768"/>
                </a:cubicBezTo>
                <a:lnTo>
                  <a:pt x="2194689" y="1752791"/>
                </a:lnTo>
                <a:lnTo>
                  <a:pt x="2213400" y="1757186"/>
                </a:lnTo>
                <a:cubicBezTo>
                  <a:pt x="2230729" y="1761958"/>
                  <a:pt x="2240063" y="1765244"/>
                  <a:pt x="2241403" y="1767044"/>
                </a:cubicBezTo>
                <a:cubicBezTo>
                  <a:pt x="2242742" y="1768844"/>
                  <a:pt x="2243412" y="1770078"/>
                  <a:pt x="2243412" y="1770748"/>
                </a:cubicBezTo>
                <a:cubicBezTo>
                  <a:pt x="2243328" y="1771585"/>
                  <a:pt x="2242700" y="1772381"/>
                  <a:pt x="2241528" y="1773134"/>
                </a:cubicBezTo>
                <a:lnTo>
                  <a:pt x="2238515" y="1775394"/>
                </a:lnTo>
                <a:cubicBezTo>
                  <a:pt x="2238179" y="1775645"/>
                  <a:pt x="2236170" y="1776315"/>
                  <a:pt x="2232487" y="1777403"/>
                </a:cubicBezTo>
                <a:lnTo>
                  <a:pt x="2226083" y="1779538"/>
                </a:lnTo>
                <a:cubicBezTo>
                  <a:pt x="2225413" y="1779706"/>
                  <a:pt x="2223487" y="1779852"/>
                  <a:pt x="2220306" y="1779978"/>
                </a:cubicBezTo>
                <a:cubicBezTo>
                  <a:pt x="2217125" y="1780103"/>
                  <a:pt x="2214028" y="1780250"/>
                  <a:pt x="2211014" y="1780417"/>
                </a:cubicBezTo>
                <a:cubicBezTo>
                  <a:pt x="2208503" y="1780668"/>
                  <a:pt x="2206619" y="1780585"/>
                  <a:pt x="2205363" y="1780166"/>
                </a:cubicBezTo>
                <a:lnTo>
                  <a:pt x="2202977" y="1779538"/>
                </a:lnTo>
                <a:lnTo>
                  <a:pt x="2195819" y="1779036"/>
                </a:lnTo>
                <a:cubicBezTo>
                  <a:pt x="2195735" y="1779036"/>
                  <a:pt x="2194459" y="1778722"/>
                  <a:pt x="2191989" y="1778094"/>
                </a:cubicBezTo>
                <a:cubicBezTo>
                  <a:pt x="2189520" y="1777466"/>
                  <a:pt x="2188075" y="1777069"/>
                  <a:pt x="2187657" y="1776901"/>
                </a:cubicBezTo>
                <a:cubicBezTo>
                  <a:pt x="2187239" y="1776734"/>
                  <a:pt x="2185773" y="1775687"/>
                  <a:pt x="2183262" y="1773762"/>
                </a:cubicBezTo>
                <a:lnTo>
                  <a:pt x="2176858" y="1769618"/>
                </a:lnTo>
                <a:cubicBezTo>
                  <a:pt x="2175518" y="1768697"/>
                  <a:pt x="2172693" y="1765976"/>
                  <a:pt x="2168381" y="1761456"/>
                </a:cubicBezTo>
                <a:cubicBezTo>
                  <a:pt x="2164070" y="1756935"/>
                  <a:pt x="2160073" y="1753691"/>
                  <a:pt x="2156389" y="1751724"/>
                </a:cubicBezTo>
                <a:cubicBezTo>
                  <a:pt x="2152706" y="1749756"/>
                  <a:pt x="2150131" y="1748103"/>
                  <a:pt x="2148667" y="1746763"/>
                </a:cubicBezTo>
                <a:cubicBezTo>
                  <a:pt x="2147201" y="1745424"/>
                  <a:pt x="2145945" y="1744901"/>
                  <a:pt x="2144899" y="1745194"/>
                </a:cubicBezTo>
                <a:cubicBezTo>
                  <a:pt x="2143853" y="1745487"/>
                  <a:pt x="2143413" y="1746722"/>
                  <a:pt x="2143581" y="1748898"/>
                </a:cubicBezTo>
                <a:lnTo>
                  <a:pt x="2143957" y="1764093"/>
                </a:lnTo>
                <a:lnTo>
                  <a:pt x="2144711" y="1780920"/>
                </a:lnTo>
                <a:cubicBezTo>
                  <a:pt x="2144711" y="1784854"/>
                  <a:pt x="2144795" y="1787366"/>
                  <a:pt x="2144962" y="1788454"/>
                </a:cubicBezTo>
                <a:lnTo>
                  <a:pt x="2145841" y="1793728"/>
                </a:lnTo>
                <a:cubicBezTo>
                  <a:pt x="2145841" y="1794314"/>
                  <a:pt x="2145862" y="1795172"/>
                  <a:pt x="2145904" y="1796302"/>
                </a:cubicBezTo>
                <a:cubicBezTo>
                  <a:pt x="2145945" y="1797432"/>
                  <a:pt x="2145339" y="1800676"/>
                  <a:pt x="2144083" y="1806034"/>
                </a:cubicBezTo>
                <a:cubicBezTo>
                  <a:pt x="2143246" y="1809215"/>
                  <a:pt x="2142157" y="1811832"/>
                  <a:pt x="2140818" y="1813883"/>
                </a:cubicBezTo>
                <a:cubicBezTo>
                  <a:pt x="2139479" y="1815934"/>
                  <a:pt x="2137469" y="1815829"/>
                  <a:pt x="2134791" y="1813569"/>
                </a:cubicBezTo>
                <a:cubicBezTo>
                  <a:pt x="2133367" y="1812480"/>
                  <a:pt x="2132112" y="1810618"/>
                  <a:pt x="2131023" y="1807981"/>
                </a:cubicBezTo>
                <a:cubicBezTo>
                  <a:pt x="2129935" y="1805344"/>
                  <a:pt x="2129391" y="1801807"/>
                  <a:pt x="2129391" y="1797370"/>
                </a:cubicBezTo>
                <a:lnTo>
                  <a:pt x="2130772" y="1780166"/>
                </a:lnTo>
                <a:cubicBezTo>
                  <a:pt x="2130772" y="1779999"/>
                  <a:pt x="2130856" y="1775059"/>
                  <a:pt x="2131023" y="1765348"/>
                </a:cubicBezTo>
                <a:lnTo>
                  <a:pt x="2131651" y="1742494"/>
                </a:lnTo>
                <a:cubicBezTo>
                  <a:pt x="2131567" y="1738810"/>
                  <a:pt x="2130395" y="1737011"/>
                  <a:pt x="2128135" y="1737094"/>
                </a:cubicBezTo>
                <a:cubicBezTo>
                  <a:pt x="2127131" y="1737178"/>
                  <a:pt x="2126231" y="1737680"/>
                  <a:pt x="2125435" y="1738601"/>
                </a:cubicBezTo>
                <a:cubicBezTo>
                  <a:pt x="2124640" y="1739522"/>
                  <a:pt x="2123154" y="1742075"/>
                  <a:pt x="2120977" y="1746261"/>
                </a:cubicBezTo>
                <a:cubicBezTo>
                  <a:pt x="2118801" y="1750447"/>
                  <a:pt x="2116708" y="1753628"/>
                  <a:pt x="2114699" y="1755805"/>
                </a:cubicBezTo>
                <a:lnTo>
                  <a:pt x="2111559" y="1758944"/>
                </a:lnTo>
                <a:lnTo>
                  <a:pt x="2101263" y="1770371"/>
                </a:lnTo>
                <a:lnTo>
                  <a:pt x="2091593" y="1778031"/>
                </a:lnTo>
                <a:lnTo>
                  <a:pt x="2089207" y="1780920"/>
                </a:lnTo>
                <a:cubicBezTo>
                  <a:pt x="2088287" y="1782008"/>
                  <a:pt x="2086110" y="1783703"/>
                  <a:pt x="2082677" y="1786005"/>
                </a:cubicBezTo>
                <a:cubicBezTo>
                  <a:pt x="2079245" y="1788307"/>
                  <a:pt x="2075185" y="1789584"/>
                  <a:pt x="2070497" y="1789835"/>
                </a:cubicBezTo>
                <a:lnTo>
                  <a:pt x="2066479" y="1791593"/>
                </a:lnTo>
                <a:cubicBezTo>
                  <a:pt x="2065307" y="1791677"/>
                  <a:pt x="2064344" y="1791300"/>
                  <a:pt x="2063590" y="1790463"/>
                </a:cubicBezTo>
                <a:cubicBezTo>
                  <a:pt x="2062837" y="1789626"/>
                  <a:pt x="2062439" y="1788810"/>
                  <a:pt x="2062397" y="1788014"/>
                </a:cubicBezTo>
                <a:cubicBezTo>
                  <a:pt x="2062355" y="1787219"/>
                  <a:pt x="2062711" y="1786445"/>
                  <a:pt x="2063465" y="1785691"/>
                </a:cubicBezTo>
                <a:cubicBezTo>
                  <a:pt x="2063799" y="1785356"/>
                  <a:pt x="2064930" y="1784917"/>
                  <a:pt x="2066855" y="1784373"/>
                </a:cubicBezTo>
                <a:cubicBezTo>
                  <a:pt x="2068781" y="1783829"/>
                  <a:pt x="2070915" y="1782657"/>
                  <a:pt x="2073259" y="1780857"/>
                </a:cubicBezTo>
                <a:cubicBezTo>
                  <a:pt x="2075603" y="1779057"/>
                  <a:pt x="2079099" y="1776001"/>
                  <a:pt x="2083745" y="1771690"/>
                </a:cubicBezTo>
                <a:cubicBezTo>
                  <a:pt x="2088391" y="1767378"/>
                  <a:pt x="2093875" y="1760702"/>
                  <a:pt x="2100195" y="1751661"/>
                </a:cubicBezTo>
                <a:cubicBezTo>
                  <a:pt x="2106515" y="1742620"/>
                  <a:pt x="2110094" y="1737450"/>
                  <a:pt x="2110931" y="1736152"/>
                </a:cubicBezTo>
                <a:cubicBezTo>
                  <a:pt x="2111769" y="1734855"/>
                  <a:pt x="2112208" y="1734039"/>
                  <a:pt x="2112250" y="1733704"/>
                </a:cubicBezTo>
                <a:cubicBezTo>
                  <a:pt x="2112292" y="1733369"/>
                  <a:pt x="2111811" y="1733076"/>
                  <a:pt x="2110806" y="1732825"/>
                </a:cubicBezTo>
                <a:cubicBezTo>
                  <a:pt x="2110555" y="1732825"/>
                  <a:pt x="2109843" y="1732909"/>
                  <a:pt x="2108671" y="1733076"/>
                </a:cubicBezTo>
                <a:lnTo>
                  <a:pt x="2105030" y="1733578"/>
                </a:lnTo>
                <a:lnTo>
                  <a:pt x="2102267" y="1736843"/>
                </a:lnTo>
                <a:lnTo>
                  <a:pt x="2099630" y="1739355"/>
                </a:lnTo>
                <a:lnTo>
                  <a:pt x="2099128" y="1740359"/>
                </a:lnTo>
                <a:cubicBezTo>
                  <a:pt x="2098960" y="1740527"/>
                  <a:pt x="2097119" y="1742075"/>
                  <a:pt x="2093603" y="1745005"/>
                </a:cubicBezTo>
                <a:lnTo>
                  <a:pt x="2091217" y="1747140"/>
                </a:lnTo>
                <a:cubicBezTo>
                  <a:pt x="2086612" y="1750740"/>
                  <a:pt x="2082510" y="1752372"/>
                  <a:pt x="2078910" y="1752038"/>
                </a:cubicBezTo>
                <a:cubicBezTo>
                  <a:pt x="2077487" y="1751954"/>
                  <a:pt x="2075771" y="1751410"/>
                  <a:pt x="2073762" y="1750405"/>
                </a:cubicBezTo>
                <a:cubicBezTo>
                  <a:pt x="2071753" y="1749401"/>
                  <a:pt x="2070497" y="1748501"/>
                  <a:pt x="2069995" y="1747705"/>
                </a:cubicBezTo>
                <a:cubicBezTo>
                  <a:pt x="2069492" y="1746910"/>
                  <a:pt x="2069199" y="1746094"/>
                  <a:pt x="2069115" y="1745257"/>
                </a:cubicBezTo>
                <a:lnTo>
                  <a:pt x="2068739" y="1742620"/>
                </a:lnTo>
                <a:cubicBezTo>
                  <a:pt x="2068488" y="1741866"/>
                  <a:pt x="2068404" y="1741406"/>
                  <a:pt x="2068488" y="1741238"/>
                </a:cubicBezTo>
                <a:cubicBezTo>
                  <a:pt x="2068488" y="1740903"/>
                  <a:pt x="2068655" y="1740401"/>
                  <a:pt x="2068990" y="1739731"/>
                </a:cubicBezTo>
                <a:lnTo>
                  <a:pt x="2071376" y="1735587"/>
                </a:lnTo>
                <a:lnTo>
                  <a:pt x="2076022" y="1726044"/>
                </a:lnTo>
                <a:lnTo>
                  <a:pt x="2079161" y="1721649"/>
                </a:lnTo>
                <a:cubicBezTo>
                  <a:pt x="2079831" y="1720477"/>
                  <a:pt x="2080585" y="1719472"/>
                  <a:pt x="2081422" y="1718635"/>
                </a:cubicBezTo>
                <a:cubicBezTo>
                  <a:pt x="2082259" y="1717798"/>
                  <a:pt x="2082761" y="1717107"/>
                  <a:pt x="2082929" y="1716563"/>
                </a:cubicBezTo>
                <a:cubicBezTo>
                  <a:pt x="2083096" y="1716019"/>
                  <a:pt x="2082887" y="1715370"/>
                  <a:pt x="2082301" y="1714617"/>
                </a:cubicBezTo>
                <a:lnTo>
                  <a:pt x="2076901" y="1714742"/>
                </a:lnTo>
                <a:cubicBezTo>
                  <a:pt x="2076483" y="1714742"/>
                  <a:pt x="2074599" y="1713696"/>
                  <a:pt x="2071250" y="1711603"/>
                </a:cubicBezTo>
                <a:cubicBezTo>
                  <a:pt x="2067901" y="1709510"/>
                  <a:pt x="2065871" y="1707877"/>
                  <a:pt x="2065160" y="1706705"/>
                </a:cubicBezTo>
                <a:cubicBezTo>
                  <a:pt x="2064448" y="1705533"/>
                  <a:pt x="2064009" y="1704592"/>
                  <a:pt x="2063841" y="1703880"/>
                </a:cubicBezTo>
                <a:cubicBezTo>
                  <a:pt x="2063674" y="1703168"/>
                  <a:pt x="2063569" y="1702331"/>
                  <a:pt x="2063527" y="1701369"/>
                </a:cubicBezTo>
                <a:cubicBezTo>
                  <a:pt x="2063486" y="1700406"/>
                  <a:pt x="2063757" y="1699673"/>
                  <a:pt x="2064344" y="1699171"/>
                </a:cubicBezTo>
                <a:lnTo>
                  <a:pt x="2069618" y="1699924"/>
                </a:lnTo>
                <a:cubicBezTo>
                  <a:pt x="2070455" y="1700092"/>
                  <a:pt x="2071648" y="1699841"/>
                  <a:pt x="2073197" y="1699171"/>
                </a:cubicBezTo>
                <a:cubicBezTo>
                  <a:pt x="2074745" y="1698501"/>
                  <a:pt x="2078303" y="1697476"/>
                  <a:pt x="2083871" y="1696094"/>
                </a:cubicBezTo>
                <a:cubicBezTo>
                  <a:pt x="2089437" y="1694713"/>
                  <a:pt x="2093058" y="1694064"/>
                  <a:pt x="2094733" y="1694148"/>
                </a:cubicBezTo>
                <a:cubicBezTo>
                  <a:pt x="2095905" y="1694316"/>
                  <a:pt x="2097370" y="1694839"/>
                  <a:pt x="2099128" y="1695718"/>
                </a:cubicBezTo>
                <a:cubicBezTo>
                  <a:pt x="2100886" y="1696597"/>
                  <a:pt x="2102079" y="1696994"/>
                  <a:pt x="2102707" y="1696911"/>
                </a:cubicBezTo>
                <a:cubicBezTo>
                  <a:pt x="2103335" y="1696827"/>
                  <a:pt x="2103355" y="1695529"/>
                  <a:pt x="2102769" y="1693018"/>
                </a:cubicBezTo>
                <a:lnTo>
                  <a:pt x="2098877" y="1683977"/>
                </a:lnTo>
                <a:cubicBezTo>
                  <a:pt x="2098374" y="1679707"/>
                  <a:pt x="2097809" y="1677384"/>
                  <a:pt x="2097181" y="1677007"/>
                </a:cubicBezTo>
                <a:cubicBezTo>
                  <a:pt x="2096553" y="1676631"/>
                  <a:pt x="2095109" y="1677237"/>
                  <a:pt x="2092849" y="1678828"/>
                </a:cubicBezTo>
                <a:cubicBezTo>
                  <a:pt x="2091509" y="1679749"/>
                  <a:pt x="2089500" y="1680461"/>
                  <a:pt x="2086821" y="1680963"/>
                </a:cubicBezTo>
                <a:cubicBezTo>
                  <a:pt x="2084143" y="1681465"/>
                  <a:pt x="2082426" y="1681674"/>
                  <a:pt x="2081673" y="1681591"/>
                </a:cubicBezTo>
                <a:cubicBezTo>
                  <a:pt x="2080333" y="1681591"/>
                  <a:pt x="2078806" y="1681319"/>
                  <a:pt x="2077089" y="1680774"/>
                </a:cubicBezTo>
                <a:cubicBezTo>
                  <a:pt x="2075373" y="1680230"/>
                  <a:pt x="2074264" y="1679916"/>
                  <a:pt x="2073762" y="1679833"/>
                </a:cubicBezTo>
                <a:lnTo>
                  <a:pt x="2071376" y="1679707"/>
                </a:lnTo>
                <a:cubicBezTo>
                  <a:pt x="2070455" y="1679623"/>
                  <a:pt x="2069534" y="1679289"/>
                  <a:pt x="2068613" y="1678703"/>
                </a:cubicBezTo>
                <a:lnTo>
                  <a:pt x="2064218" y="1675814"/>
                </a:lnTo>
                <a:lnTo>
                  <a:pt x="2060702" y="1673805"/>
                </a:lnTo>
                <a:lnTo>
                  <a:pt x="2057688" y="1671294"/>
                </a:lnTo>
                <a:cubicBezTo>
                  <a:pt x="2053670" y="1668447"/>
                  <a:pt x="2051807" y="1666752"/>
                  <a:pt x="2052100" y="1666208"/>
                </a:cubicBezTo>
                <a:cubicBezTo>
                  <a:pt x="2052393" y="1665664"/>
                  <a:pt x="2052875" y="1665182"/>
                  <a:pt x="2053545" y="1664764"/>
                </a:cubicBezTo>
                <a:cubicBezTo>
                  <a:pt x="2053545" y="1664764"/>
                  <a:pt x="2054800" y="1664848"/>
                  <a:pt x="2057311" y="1665015"/>
                </a:cubicBezTo>
                <a:cubicBezTo>
                  <a:pt x="2059823" y="1665182"/>
                  <a:pt x="2062669" y="1664764"/>
                  <a:pt x="2065851" y="1663759"/>
                </a:cubicBezTo>
                <a:lnTo>
                  <a:pt x="2072883" y="1661750"/>
                </a:lnTo>
                <a:lnTo>
                  <a:pt x="2081045" y="1657481"/>
                </a:lnTo>
                <a:lnTo>
                  <a:pt x="2084938" y="1656602"/>
                </a:lnTo>
                <a:lnTo>
                  <a:pt x="2089835" y="1652960"/>
                </a:lnTo>
                <a:lnTo>
                  <a:pt x="2092723" y="1652583"/>
                </a:lnTo>
                <a:cubicBezTo>
                  <a:pt x="2095653" y="1651746"/>
                  <a:pt x="2097663" y="1651076"/>
                  <a:pt x="2098751" y="1650574"/>
                </a:cubicBezTo>
                <a:lnTo>
                  <a:pt x="2103648" y="1649569"/>
                </a:lnTo>
                <a:lnTo>
                  <a:pt x="2108546" y="1647435"/>
                </a:lnTo>
                <a:lnTo>
                  <a:pt x="2115703" y="1645928"/>
                </a:lnTo>
                <a:cubicBezTo>
                  <a:pt x="2117294" y="1644756"/>
                  <a:pt x="2118822" y="1644044"/>
                  <a:pt x="2120287" y="1643793"/>
                </a:cubicBezTo>
                <a:cubicBezTo>
                  <a:pt x="2121752" y="1643542"/>
                  <a:pt x="2122526" y="1643270"/>
                  <a:pt x="2122610" y="1642977"/>
                </a:cubicBezTo>
                <a:cubicBezTo>
                  <a:pt x="2122694" y="1642684"/>
                  <a:pt x="2122610" y="1642119"/>
                  <a:pt x="2122359" y="1641282"/>
                </a:cubicBezTo>
                <a:cubicBezTo>
                  <a:pt x="2121689" y="1639775"/>
                  <a:pt x="2121082" y="1638749"/>
                  <a:pt x="2120538" y="1638205"/>
                </a:cubicBezTo>
                <a:cubicBezTo>
                  <a:pt x="2119994" y="1637661"/>
                  <a:pt x="2119345" y="1637263"/>
                  <a:pt x="2118591" y="1637012"/>
                </a:cubicBezTo>
                <a:lnTo>
                  <a:pt x="2116331" y="1636635"/>
                </a:lnTo>
                <a:lnTo>
                  <a:pt x="2114573" y="1635631"/>
                </a:lnTo>
                <a:cubicBezTo>
                  <a:pt x="2114238" y="1635631"/>
                  <a:pt x="2113234" y="1635589"/>
                  <a:pt x="2111559" y="1635505"/>
                </a:cubicBezTo>
                <a:lnTo>
                  <a:pt x="2107792" y="1637891"/>
                </a:lnTo>
                <a:cubicBezTo>
                  <a:pt x="2107709" y="1637975"/>
                  <a:pt x="2106495" y="1637933"/>
                  <a:pt x="2104151" y="1637765"/>
                </a:cubicBezTo>
                <a:lnTo>
                  <a:pt x="2097746" y="1639649"/>
                </a:lnTo>
                <a:lnTo>
                  <a:pt x="2086445" y="1640151"/>
                </a:lnTo>
                <a:lnTo>
                  <a:pt x="2082050" y="1641156"/>
                </a:lnTo>
                <a:lnTo>
                  <a:pt x="2076775" y="1641156"/>
                </a:lnTo>
                <a:lnTo>
                  <a:pt x="2070497" y="1642537"/>
                </a:lnTo>
                <a:cubicBezTo>
                  <a:pt x="2069074" y="1642035"/>
                  <a:pt x="2068446" y="1641533"/>
                  <a:pt x="2068613" y="1641030"/>
                </a:cubicBezTo>
                <a:lnTo>
                  <a:pt x="2089333" y="1634124"/>
                </a:lnTo>
                <a:cubicBezTo>
                  <a:pt x="2092012" y="1633036"/>
                  <a:pt x="2094502" y="1631780"/>
                  <a:pt x="2096805" y="1630357"/>
                </a:cubicBezTo>
                <a:cubicBezTo>
                  <a:pt x="2099107" y="1628933"/>
                  <a:pt x="2100551" y="1628096"/>
                  <a:pt x="2101137" y="1627845"/>
                </a:cubicBezTo>
                <a:lnTo>
                  <a:pt x="2105532" y="1626213"/>
                </a:lnTo>
                <a:lnTo>
                  <a:pt x="2112062" y="1622697"/>
                </a:lnTo>
                <a:lnTo>
                  <a:pt x="2116206" y="1621441"/>
                </a:lnTo>
                <a:lnTo>
                  <a:pt x="2118968" y="1619306"/>
                </a:lnTo>
                <a:cubicBezTo>
                  <a:pt x="2118968" y="1619306"/>
                  <a:pt x="2120601" y="1618469"/>
                  <a:pt x="2123866" y="1616795"/>
                </a:cubicBezTo>
                <a:lnTo>
                  <a:pt x="2133033" y="1611018"/>
                </a:lnTo>
                <a:cubicBezTo>
                  <a:pt x="2134121" y="1610516"/>
                  <a:pt x="2134749" y="1610223"/>
                  <a:pt x="2134916" y="1610139"/>
                </a:cubicBezTo>
                <a:lnTo>
                  <a:pt x="2138935" y="1607125"/>
                </a:lnTo>
                <a:lnTo>
                  <a:pt x="2141697" y="1605744"/>
                </a:lnTo>
                <a:cubicBezTo>
                  <a:pt x="2141781" y="1605660"/>
                  <a:pt x="2142325" y="1604970"/>
                  <a:pt x="2143329" y="1603672"/>
                </a:cubicBezTo>
                <a:cubicBezTo>
                  <a:pt x="2144334" y="1602375"/>
                  <a:pt x="2144837" y="1601517"/>
                  <a:pt x="2144837" y="1601098"/>
                </a:cubicBezTo>
                <a:lnTo>
                  <a:pt x="2144083" y="1599214"/>
                </a:lnTo>
                <a:cubicBezTo>
                  <a:pt x="2143832" y="1598419"/>
                  <a:pt x="2144313" y="1598095"/>
                  <a:pt x="2145527" y="1598241"/>
                </a:cubicBezTo>
                <a:close/>
                <a:moveTo>
                  <a:pt x="898731" y="1595196"/>
                </a:moveTo>
                <a:cubicBezTo>
                  <a:pt x="900155" y="1595112"/>
                  <a:pt x="901829" y="1595489"/>
                  <a:pt x="903754" y="1596326"/>
                </a:cubicBezTo>
                <a:lnTo>
                  <a:pt x="908903" y="1598712"/>
                </a:lnTo>
                <a:lnTo>
                  <a:pt x="913549" y="1600596"/>
                </a:lnTo>
                <a:cubicBezTo>
                  <a:pt x="914972" y="1601349"/>
                  <a:pt x="915956" y="1602040"/>
                  <a:pt x="916500" y="1602668"/>
                </a:cubicBezTo>
                <a:cubicBezTo>
                  <a:pt x="917044" y="1603295"/>
                  <a:pt x="917400" y="1603735"/>
                  <a:pt x="917567" y="1603986"/>
                </a:cubicBezTo>
                <a:lnTo>
                  <a:pt x="918070" y="1606246"/>
                </a:lnTo>
                <a:lnTo>
                  <a:pt x="919702" y="1607628"/>
                </a:lnTo>
                <a:cubicBezTo>
                  <a:pt x="919786" y="1607795"/>
                  <a:pt x="920079" y="1608674"/>
                  <a:pt x="920581" y="1610265"/>
                </a:cubicBezTo>
                <a:lnTo>
                  <a:pt x="921711" y="1613404"/>
                </a:lnTo>
                <a:cubicBezTo>
                  <a:pt x="921711" y="1613739"/>
                  <a:pt x="921628" y="1614388"/>
                  <a:pt x="921460" y="1615351"/>
                </a:cubicBezTo>
                <a:cubicBezTo>
                  <a:pt x="921293" y="1616313"/>
                  <a:pt x="921188" y="1617234"/>
                  <a:pt x="921146" y="1618113"/>
                </a:cubicBezTo>
                <a:cubicBezTo>
                  <a:pt x="921104" y="1618992"/>
                  <a:pt x="921418" y="1619808"/>
                  <a:pt x="922088" y="1620562"/>
                </a:cubicBezTo>
                <a:cubicBezTo>
                  <a:pt x="922339" y="1620897"/>
                  <a:pt x="922716" y="1621190"/>
                  <a:pt x="923218" y="1621441"/>
                </a:cubicBezTo>
                <a:lnTo>
                  <a:pt x="928241" y="1623199"/>
                </a:lnTo>
                <a:cubicBezTo>
                  <a:pt x="928660" y="1623534"/>
                  <a:pt x="929518" y="1624517"/>
                  <a:pt x="930815" y="1626150"/>
                </a:cubicBezTo>
                <a:cubicBezTo>
                  <a:pt x="932113" y="1627782"/>
                  <a:pt x="932866" y="1628871"/>
                  <a:pt x="933076" y="1629415"/>
                </a:cubicBezTo>
                <a:cubicBezTo>
                  <a:pt x="933285" y="1629959"/>
                  <a:pt x="933432" y="1630671"/>
                  <a:pt x="933515" y="1631550"/>
                </a:cubicBezTo>
                <a:cubicBezTo>
                  <a:pt x="933599" y="1632429"/>
                  <a:pt x="933348" y="1633956"/>
                  <a:pt x="932762" y="1636133"/>
                </a:cubicBezTo>
                <a:cubicBezTo>
                  <a:pt x="932427" y="1637221"/>
                  <a:pt x="932029" y="1638163"/>
                  <a:pt x="931569" y="1638958"/>
                </a:cubicBezTo>
                <a:cubicBezTo>
                  <a:pt x="931108" y="1639754"/>
                  <a:pt x="929057" y="1640675"/>
                  <a:pt x="925416" y="1641721"/>
                </a:cubicBezTo>
                <a:cubicBezTo>
                  <a:pt x="921774" y="1642767"/>
                  <a:pt x="919514" y="1643898"/>
                  <a:pt x="918635" y="1645112"/>
                </a:cubicBezTo>
                <a:cubicBezTo>
                  <a:pt x="917756" y="1646325"/>
                  <a:pt x="917358" y="1647435"/>
                  <a:pt x="917442" y="1648439"/>
                </a:cubicBezTo>
                <a:cubicBezTo>
                  <a:pt x="917442" y="1649528"/>
                  <a:pt x="917819" y="1650365"/>
                  <a:pt x="918572" y="1650951"/>
                </a:cubicBezTo>
                <a:lnTo>
                  <a:pt x="922465" y="1652458"/>
                </a:lnTo>
                <a:cubicBezTo>
                  <a:pt x="922883" y="1652709"/>
                  <a:pt x="923741" y="1653713"/>
                  <a:pt x="925039" y="1655471"/>
                </a:cubicBezTo>
                <a:cubicBezTo>
                  <a:pt x="926337" y="1657229"/>
                  <a:pt x="927027" y="1658192"/>
                  <a:pt x="927111" y="1658360"/>
                </a:cubicBezTo>
                <a:cubicBezTo>
                  <a:pt x="927195" y="1658527"/>
                  <a:pt x="927258" y="1658820"/>
                  <a:pt x="927299" y="1659239"/>
                </a:cubicBezTo>
                <a:cubicBezTo>
                  <a:pt x="927341" y="1659657"/>
                  <a:pt x="927111" y="1660285"/>
                  <a:pt x="926609" y="1661122"/>
                </a:cubicBezTo>
                <a:lnTo>
                  <a:pt x="919200" y="1668531"/>
                </a:lnTo>
                <a:cubicBezTo>
                  <a:pt x="915098" y="1673135"/>
                  <a:pt x="913214" y="1675772"/>
                  <a:pt x="913549" y="1676442"/>
                </a:cubicBezTo>
                <a:cubicBezTo>
                  <a:pt x="913968" y="1677698"/>
                  <a:pt x="914805" y="1678242"/>
                  <a:pt x="916061" y="1678075"/>
                </a:cubicBezTo>
                <a:lnTo>
                  <a:pt x="917567" y="1677698"/>
                </a:lnTo>
                <a:lnTo>
                  <a:pt x="920079" y="1679456"/>
                </a:lnTo>
                <a:lnTo>
                  <a:pt x="922842" y="1676191"/>
                </a:lnTo>
                <a:lnTo>
                  <a:pt x="926232" y="1676944"/>
                </a:lnTo>
                <a:lnTo>
                  <a:pt x="928116" y="1676065"/>
                </a:lnTo>
                <a:cubicBezTo>
                  <a:pt x="928283" y="1676065"/>
                  <a:pt x="928576" y="1676024"/>
                  <a:pt x="928995" y="1675940"/>
                </a:cubicBezTo>
                <a:cubicBezTo>
                  <a:pt x="929330" y="1675940"/>
                  <a:pt x="929706" y="1675940"/>
                  <a:pt x="930125" y="1675940"/>
                </a:cubicBezTo>
                <a:lnTo>
                  <a:pt x="932636" y="1676065"/>
                </a:lnTo>
                <a:cubicBezTo>
                  <a:pt x="935566" y="1676065"/>
                  <a:pt x="937889" y="1675500"/>
                  <a:pt x="939606" y="1674370"/>
                </a:cubicBezTo>
                <a:cubicBezTo>
                  <a:pt x="941322" y="1673240"/>
                  <a:pt x="942389" y="1672633"/>
                  <a:pt x="942808" y="1672549"/>
                </a:cubicBezTo>
                <a:cubicBezTo>
                  <a:pt x="942975" y="1672549"/>
                  <a:pt x="943980" y="1673010"/>
                  <a:pt x="945822" y="1673931"/>
                </a:cubicBezTo>
                <a:lnTo>
                  <a:pt x="949463" y="1675061"/>
                </a:lnTo>
                <a:cubicBezTo>
                  <a:pt x="949798" y="1675228"/>
                  <a:pt x="951682" y="1676317"/>
                  <a:pt x="955114" y="1678326"/>
                </a:cubicBezTo>
                <a:cubicBezTo>
                  <a:pt x="958546" y="1680335"/>
                  <a:pt x="960451" y="1681695"/>
                  <a:pt x="960828" y="1682407"/>
                </a:cubicBezTo>
                <a:cubicBezTo>
                  <a:pt x="961204" y="1683119"/>
                  <a:pt x="961414" y="1683788"/>
                  <a:pt x="961455" y="1684416"/>
                </a:cubicBezTo>
                <a:cubicBezTo>
                  <a:pt x="961497" y="1685044"/>
                  <a:pt x="961351" y="1685693"/>
                  <a:pt x="961016" y="1686363"/>
                </a:cubicBezTo>
                <a:cubicBezTo>
                  <a:pt x="960095" y="1688121"/>
                  <a:pt x="958630" y="1689230"/>
                  <a:pt x="956621" y="1689690"/>
                </a:cubicBezTo>
                <a:cubicBezTo>
                  <a:pt x="954612" y="1690151"/>
                  <a:pt x="952770" y="1690548"/>
                  <a:pt x="951096" y="1690883"/>
                </a:cubicBezTo>
                <a:lnTo>
                  <a:pt x="941175" y="1691385"/>
                </a:lnTo>
                <a:lnTo>
                  <a:pt x="934645" y="1693143"/>
                </a:lnTo>
                <a:cubicBezTo>
                  <a:pt x="930460" y="1694316"/>
                  <a:pt x="927488" y="1695027"/>
                  <a:pt x="925730" y="1695278"/>
                </a:cubicBezTo>
                <a:lnTo>
                  <a:pt x="917944" y="1696660"/>
                </a:lnTo>
                <a:cubicBezTo>
                  <a:pt x="915851" y="1697413"/>
                  <a:pt x="914889" y="1698208"/>
                  <a:pt x="915056" y="1699045"/>
                </a:cubicBezTo>
                <a:cubicBezTo>
                  <a:pt x="915056" y="1699548"/>
                  <a:pt x="915391" y="1700008"/>
                  <a:pt x="916061" y="1700427"/>
                </a:cubicBezTo>
                <a:lnTo>
                  <a:pt x="921711" y="1702185"/>
                </a:lnTo>
                <a:lnTo>
                  <a:pt x="923721" y="1703566"/>
                </a:lnTo>
                <a:lnTo>
                  <a:pt x="926609" y="1704696"/>
                </a:lnTo>
                <a:lnTo>
                  <a:pt x="929748" y="1708087"/>
                </a:lnTo>
                <a:lnTo>
                  <a:pt x="931255" y="1709594"/>
                </a:lnTo>
                <a:cubicBezTo>
                  <a:pt x="931339" y="1709845"/>
                  <a:pt x="931674" y="1710640"/>
                  <a:pt x="932260" y="1711980"/>
                </a:cubicBezTo>
                <a:lnTo>
                  <a:pt x="933766" y="1715119"/>
                </a:lnTo>
                <a:lnTo>
                  <a:pt x="935022" y="1729937"/>
                </a:lnTo>
                <a:lnTo>
                  <a:pt x="940673" y="1772129"/>
                </a:lnTo>
                <a:lnTo>
                  <a:pt x="940924" y="1783180"/>
                </a:lnTo>
                <a:lnTo>
                  <a:pt x="941175" y="1789207"/>
                </a:lnTo>
                <a:cubicBezTo>
                  <a:pt x="941092" y="1789877"/>
                  <a:pt x="941050" y="1790547"/>
                  <a:pt x="941050" y="1791217"/>
                </a:cubicBezTo>
                <a:lnTo>
                  <a:pt x="939543" y="1800635"/>
                </a:lnTo>
                <a:cubicBezTo>
                  <a:pt x="939124" y="1803481"/>
                  <a:pt x="938873" y="1805113"/>
                  <a:pt x="938789" y="1805532"/>
                </a:cubicBezTo>
                <a:lnTo>
                  <a:pt x="934018" y="1816708"/>
                </a:lnTo>
                <a:cubicBezTo>
                  <a:pt x="933348" y="1818466"/>
                  <a:pt x="932678" y="1820036"/>
                  <a:pt x="932008" y="1821417"/>
                </a:cubicBezTo>
                <a:cubicBezTo>
                  <a:pt x="931339" y="1822798"/>
                  <a:pt x="930041" y="1823510"/>
                  <a:pt x="928116" y="1823552"/>
                </a:cubicBezTo>
                <a:cubicBezTo>
                  <a:pt x="926190" y="1823594"/>
                  <a:pt x="923511" y="1821605"/>
                  <a:pt x="920079" y="1817587"/>
                </a:cubicBezTo>
                <a:lnTo>
                  <a:pt x="911791" y="1808043"/>
                </a:lnTo>
                <a:cubicBezTo>
                  <a:pt x="910786" y="1806955"/>
                  <a:pt x="909907" y="1806202"/>
                  <a:pt x="909154" y="1805783"/>
                </a:cubicBezTo>
                <a:lnTo>
                  <a:pt x="905512" y="1804025"/>
                </a:lnTo>
                <a:lnTo>
                  <a:pt x="904633" y="1800760"/>
                </a:lnTo>
                <a:lnTo>
                  <a:pt x="901368" y="1796867"/>
                </a:lnTo>
                <a:lnTo>
                  <a:pt x="898606" y="1791468"/>
                </a:lnTo>
                <a:lnTo>
                  <a:pt x="896973" y="1789710"/>
                </a:lnTo>
                <a:cubicBezTo>
                  <a:pt x="895801" y="1788454"/>
                  <a:pt x="895006" y="1787742"/>
                  <a:pt x="894587" y="1787575"/>
                </a:cubicBezTo>
                <a:lnTo>
                  <a:pt x="891448" y="1787073"/>
                </a:lnTo>
                <a:lnTo>
                  <a:pt x="891323" y="1785063"/>
                </a:lnTo>
                <a:lnTo>
                  <a:pt x="890318" y="1783682"/>
                </a:lnTo>
                <a:cubicBezTo>
                  <a:pt x="887472" y="1777906"/>
                  <a:pt x="885776" y="1773929"/>
                  <a:pt x="885232" y="1771753"/>
                </a:cubicBezTo>
                <a:cubicBezTo>
                  <a:pt x="884688" y="1769576"/>
                  <a:pt x="884144" y="1768467"/>
                  <a:pt x="883600" y="1768425"/>
                </a:cubicBezTo>
                <a:cubicBezTo>
                  <a:pt x="883056" y="1768383"/>
                  <a:pt x="882637" y="1768781"/>
                  <a:pt x="882344" y="1769618"/>
                </a:cubicBezTo>
                <a:cubicBezTo>
                  <a:pt x="882051" y="1770455"/>
                  <a:pt x="882030" y="1771543"/>
                  <a:pt x="882281" y="1772883"/>
                </a:cubicBezTo>
                <a:lnTo>
                  <a:pt x="882281" y="1778408"/>
                </a:lnTo>
                <a:lnTo>
                  <a:pt x="883160" y="1782929"/>
                </a:lnTo>
                <a:lnTo>
                  <a:pt x="885797" y="1797621"/>
                </a:lnTo>
                <a:cubicBezTo>
                  <a:pt x="885965" y="1798877"/>
                  <a:pt x="886069" y="1800614"/>
                  <a:pt x="886111" y="1802832"/>
                </a:cubicBezTo>
                <a:cubicBezTo>
                  <a:pt x="886153" y="1805051"/>
                  <a:pt x="885776" y="1806871"/>
                  <a:pt x="884981" y="1808295"/>
                </a:cubicBezTo>
                <a:cubicBezTo>
                  <a:pt x="884186" y="1809718"/>
                  <a:pt x="883579" y="1810450"/>
                  <a:pt x="883160" y="1810492"/>
                </a:cubicBezTo>
                <a:cubicBezTo>
                  <a:pt x="882742" y="1810534"/>
                  <a:pt x="881946" y="1809927"/>
                  <a:pt x="880774" y="1808671"/>
                </a:cubicBezTo>
                <a:lnTo>
                  <a:pt x="879267" y="1807164"/>
                </a:lnTo>
                <a:cubicBezTo>
                  <a:pt x="879184" y="1807164"/>
                  <a:pt x="878681" y="1805992"/>
                  <a:pt x="877761" y="1803648"/>
                </a:cubicBezTo>
                <a:lnTo>
                  <a:pt x="875500" y="1799379"/>
                </a:lnTo>
                <a:cubicBezTo>
                  <a:pt x="875249" y="1798960"/>
                  <a:pt x="874956" y="1797684"/>
                  <a:pt x="874621" y="1795549"/>
                </a:cubicBezTo>
                <a:cubicBezTo>
                  <a:pt x="874286" y="1793414"/>
                  <a:pt x="873972" y="1791949"/>
                  <a:pt x="873679" y="1791154"/>
                </a:cubicBezTo>
                <a:cubicBezTo>
                  <a:pt x="873386" y="1790358"/>
                  <a:pt x="873240" y="1789835"/>
                  <a:pt x="873240" y="1789584"/>
                </a:cubicBezTo>
                <a:lnTo>
                  <a:pt x="872486" y="1770748"/>
                </a:lnTo>
                <a:lnTo>
                  <a:pt x="874621" y="1750531"/>
                </a:lnTo>
                <a:lnTo>
                  <a:pt x="875249" y="1749024"/>
                </a:lnTo>
                <a:lnTo>
                  <a:pt x="878263" y="1726546"/>
                </a:lnTo>
                <a:cubicBezTo>
                  <a:pt x="878263" y="1726462"/>
                  <a:pt x="878891" y="1724704"/>
                  <a:pt x="880146" y="1721272"/>
                </a:cubicBezTo>
                <a:lnTo>
                  <a:pt x="881402" y="1717002"/>
                </a:lnTo>
                <a:cubicBezTo>
                  <a:pt x="882323" y="1714072"/>
                  <a:pt x="883788" y="1711645"/>
                  <a:pt x="885797" y="1709719"/>
                </a:cubicBezTo>
                <a:lnTo>
                  <a:pt x="891197" y="1705450"/>
                </a:lnTo>
                <a:lnTo>
                  <a:pt x="894713" y="1701431"/>
                </a:lnTo>
                <a:cubicBezTo>
                  <a:pt x="898145" y="1697915"/>
                  <a:pt x="899778" y="1696115"/>
                  <a:pt x="899610" y="1696032"/>
                </a:cubicBezTo>
                <a:cubicBezTo>
                  <a:pt x="899527" y="1696032"/>
                  <a:pt x="898522" y="1696283"/>
                  <a:pt x="896597" y="1696785"/>
                </a:cubicBezTo>
                <a:lnTo>
                  <a:pt x="893332" y="1697413"/>
                </a:lnTo>
                <a:cubicBezTo>
                  <a:pt x="889732" y="1698166"/>
                  <a:pt x="885462" y="1700134"/>
                  <a:pt x="880523" y="1703315"/>
                </a:cubicBezTo>
                <a:lnTo>
                  <a:pt x="868594" y="1711101"/>
                </a:lnTo>
                <a:lnTo>
                  <a:pt x="859678" y="1715244"/>
                </a:lnTo>
                <a:cubicBezTo>
                  <a:pt x="858757" y="1715747"/>
                  <a:pt x="858171" y="1715998"/>
                  <a:pt x="857920" y="1715998"/>
                </a:cubicBezTo>
                <a:lnTo>
                  <a:pt x="854404" y="1715747"/>
                </a:lnTo>
                <a:lnTo>
                  <a:pt x="846618" y="1717002"/>
                </a:lnTo>
                <a:lnTo>
                  <a:pt x="843479" y="1715496"/>
                </a:lnTo>
                <a:cubicBezTo>
                  <a:pt x="842307" y="1716668"/>
                  <a:pt x="841512" y="1717547"/>
                  <a:pt x="841093" y="1718133"/>
                </a:cubicBezTo>
                <a:lnTo>
                  <a:pt x="838205" y="1723407"/>
                </a:lnTo>
                <a:lnTo>
                  <a:pt x="836572" y="1725918"/>
                </a:lnTo>
                <a:lnTo>
                  <a:pt x="835693" y="1730188"/>
                </a:lnTo>
                <a:lnTo>
                  <a:pt x="832177" y="1738727"/>
                </a:lnTo>
                <a:cubicBezTo>
                  <a:pt x="832010" y="1739313"/>
                  <a:pt x="831884" y="1740359"/>
                  <a:pt x="831801" y="1741866"/>
                </a:cubicBezTo>
                <a:cubicBezTo>
                  <a:pt x="831717" y="1743373"/>
                  <a:pt x="831570" y="1745005"/>
                  <a:pt x="831361" y="1746763"/>
                </a:cubicBezTo>
                <a:cubicBezTo>
                  <a:pt x="831152" y="1748522"/>
                  <a:pt x="831026" y="1749903"/>
                  <a:pt x="830984" y="1750907"/>
                </a:cubicBezTo>
                <a:cubicBezTo>
                  <a:pt x="830943" y="1751912"/>
                  <a:pt x="831089" y="1753168"/>
                  <a:pt x="831424" y="1754675"/>
                </a:cubicBezTo>
                <a:cubicBezTo>
                  <a:pt x="831759" y="1757102"/>
                  <a:pt x="831968" y="1758526"/>
                  <a:pt x="832052" y="1758944"/>
                </a:cubicBezTo>
                <a:lnTo>
                  <a:pt x="831047" y="1772883"/>
                </a:lnTo>
                <a:lnTo>
                  <a:pt x="832680" y="1780292"/>
                </a:lnTo>
                <a:cubicBezTo>
                  <a:pt x="832931" y="1782050"/>
                  <a:pt x="832973" y="1783891"/>
                  <a:pt x="832805" y="1785817"/>
                </a:cubicBezTo>
                <a:cubicBezTo>
                  <a:pt x="832638" y="1787408"/>
                  <a:pt x="832240" y="1789417"/>
                  <a:pt x="831612" y="1791844"/>
                </a:cubicBezTo>
                <a:cubicBezTo>
                  <a:pt x="830984" y="1794272"/>
                  <a:pt x="829645" y="1795591"/>
                  <a:pt x="827594" y="1795800"/>
                </a:cubicBezTo>
                <a:cubicBezTo>
                  <a:pt x="825543" y="1796009"/>
                  <a:pt x="823722" y="1794942"/>
                  <a:pt x="822131" y="1792598"/>
                </a:cubicBezTo>
                <a:cubicBezTo>
                  <a:pt x="820876" y="1790924"/>
                  <a:pt x="820122" y="1788370"/>
                  <a:pt x="819871" y="1784938"/>
                </a:cubicBezTo>
                <a:lnTo>
                  <a:pt x="819118" y="1771878"/>
                </a:lnTo>
                <a:cubicBezTo>
                  <a:pt x="818950" y="1770455"/>
                  <a:pt x="818866" y="1769534"/>
                  <a:pt x="818866" y="1769116"/>
                </a:cubicBezTo>
                <a:lnTo>
                  <a:pt x="819745" y="1758316"/>
                </a:lnTo>
                <a:cubicBezTo>
                  <a:pt x="819745" y="1756809"/>
                  <a:pt x="819243" y="1755972"/>
                  <a:pt x="818239" y="1755805"/>
                </a:cubicBezTo>
                <a:cubicBezTo>
                  <a:pt x="817820" y="1755805"/>
                  <a:pt x="817360" y="1755930"/>
                  <a:pt x="816857" y="1756182"/>
                </a:cubicBezTo>
                <a:lnTo>
                  <a:pt x="813216" y="1759446"/>
                </a:lnTo>
                <a:lnTo>
                  <a:pt x="808444" y="1762335"/>
                </a:lnTo>
                <a:lnTo>
                  <a:pt x="802919" y="1767483"/>
                </a:lnTo>
                <a:cubicBezTo>
                  <a:pt x="801161" y="1768906"/>
                  <a:pt x="799612" y="1769534"/>
                  <a:pt x="798272" y="1769367"/>
                </a:cubicBezTo>
                <a:cubicBezTo>
                  <a:pt x="796180" y="1769283"/>
                  <a:pt x="794526" y="1768258"/>
                  <a:pt x="793312" y="1766290"/>
                </a:cubicBezTo>
                <a:cubicBezTo>
                  <a:pt x="792098" y="1764323"/>
                  <a:pt x="791240" y="1760723"/>
                  <a:pt x="790738" y="1755491"/>
                </a:cubicBezTo>
                <a:cubicBezTo>
                  <a:pt x="790236" y="1750259"/>
                  <a:pt x="790236" y="1747140"/>
                  <a:pt x="790738" y="1746136"/>
                </a:cubicBezTo>
                <a:cubicBezTo>
                  <a:pt x="790905" y="1745801"/>
                  <a:pt x="791512" y="1745026"/>
                  <a:pt x="792559" y="1743812"/>
                </a:cubicBezTo>
                <a:cubicBezTo>
                  <a:pt x="793605" y="1742599"/>
                  <a:pt x="794254" y="1741866"/>
                  <a:pt x="794505" y="1741615"/>
                </a:cubicBezTo>
                <a:lnTo>
                  <a:pt x="802040" y="1738476"/>
                </a:lnTo>
                <a:lnTo>
                  <a:pt x="804426" y="1736215"/>
                </a:lnTo>
                <a:lnTo>
                  <a:pt x="806435" y="1735211"/>
                </a:lnTo>
                <a:lnTo>
                  <a:pt x="808946" y="1730439"/>
                </a:lnTo>
                <a:lnTo>
                  <a:pt x="812713" y="1727551"/>
                </a:lnTo>
                <a:cubicBezTo>
                  <a:pt x="812965" y="1727300"/>
                  <a:pt x="813592" y="1726086"/>
                  <a:pt x="814597" y="1723909"/>
                </a:cubicBezTo>
                <a:lnTo>
                  <a:pt x="818364" y="1716877"/>
                </a:lnTo>
                <a:cubicBezTo>
                  <a:pt x="818615" y="1715789"/>
                  <a:pt x="818741" y="1714742"/>
                  <a:pt x="818741" y="1713738"/>
                </a:cubicBezTo>
                <a:lnTo>
                  <a:pt x="818615" y="1709343"/>
                </a:lnTo>
                <a:lnTo>
                  <a:pt x="817108" y="1709343"/>
                </a:lnTo>
                <a:lnTo>
                  <a:pt x="801914" y="1718258"/>
                </a:lnTo>
                <a:cubicBezTo>
                  <a:pt x="795384" y="1722109"/>
                  <a:pt x="791282" y="1724746"/>
                  <a:pt x="789608" y="1726169"/>
                </a:cubicBezTo>
                <a:lnTo>
                  <a:pt x="781697" y="1733829"/>
                </a:lnTo>
                <a:cubicBezTo>
                  <a:pt x="779939" y="1735420"/>
                  <a:pt x="778285" y="1736550"/>
                  <a:pt x="776737" y="1737220"/>
                </a:cubicBezTo>
                <a:cubicBezTo>
                  <a:pt x="775188" y="1737890"/>
                  <a:pt x="772572" y="1738266"/>
                  <a:pt x="768888" y="1738350"/>
                </a:cubicBezTo>
                <a:cubicBezTo>
                  <a:pt x="764368" y="1738517"/>
                  <a:pt x="761291" y="1738141"/>
                  <a:pt x="759658" y="1737220"/>
                </a:cubicBezTo>
                <a:cubicBezTo>
                  <a:pt x="758026" y="1736299"/>
                  <a:pt x="756833" y="1735169"/>
                  <a:pt x="756080" y="1733829"/>
                </a:cubicBezTo>
                <a:cubicBezTo>
                  <a:pt x="755326" y="1732490"/>
                  <a:pt x="754949" y="1730648"/>
                  <a:pt x="754949" y="1728304"/>
                </a:cubicBezTo>
                <a:cubicBezTo>
                  <a:pt x="754949" y="1725960"/>
                  <a:pt x="755494" y="1723909"/>
                  <a:pt x="756582" y="1722151"/>
                </a:cubicBezTo>
                <a:cubicBezTo>
                  <a:pt x="756917" y="1721649"/>
                  <a:pt x="757294" y="1721251"/>
                  <a:pt x="757712" y="1720958"/>
                </a:cubicBezTo>
                <a:cubicBezTo>
                  <a:pt x="758131" y="1720665"/>
                  <a:pt x="759198" y="1720477"/>
                  <a:pt x="760914" y="1720393"/>
                </a:cubicBezTo>
                <a:cubicBezTo>
                  <a:pt x="762630" y="1720309"/>
                  <a:pt x="763991" y="1720058"/>
                  <a:pt x="764995" y="1719640"/>
                </a:cubicBezTo>
                <a:lnTo>
                  <a:pt x="773158" y="1715119"/>
                </a:lnTo>
                <a:cubicBezTo>
                  <a:pt x="777762" y="1713277"/>
                  <a:pt x="780106" y="1712314"/>
                  <a:pt x="780190" y="1712231"/>
                </a:cubicBezTo>
                <a:lnTo>
                  <a:pt x="782199" y="1710222"/>
                </a:lnTo>
                <a:lnTo>
                  <a:pt x="787096" y="1707710"/>
                </a:lnTo>
                <a:cubicBezTo>
                  <a:pt x="787934" y="1706957"/>
                  <a:pt x="788436" y="1706538"/>
                  <a:pt x="788603" y="1706454"/>
                </a:cubicBezTo>
                <a:lnTo>
                  <a:pt x="791115" y="1706329"/>
                </a:lnTo>
                <a:lnTo>
                  <a:pt x="793877" y="1703064"/>
                </a:lnTo>
                <a:lnTo>
                  <a:pt x="796514" y="1702938"/>
                </a:lnTo>
                <a:lnTo>
                  <a:pt x="798775" y="1701431"/>
                </a:lnTo>
                <a:lnTo>
                  <a:pt x="800658" y="1700678"/>
                </a:lnTo>
                <a:lnTo>
                  <a:pt x="806811" y="1695529"/>
                </a:lnTo>
                <a:lnTo>
                  <a:pt x="812713" y="1691888"/>
                </a:lnTo>
                <a:lnTo>
                  <a:pt x="813718" y="1689627"/>
                </a:lnTo>
                <a:cubicBezTo>
                  <a:pt x="814053" y="1688790"/>
                  <a:pt x="814597" y="1688037"/>
                  <a:pt x="815350" y="1687367"/>
                </a:cubicBezTo>
                <a:lnTo>
                  <a:pt x="819620" y="1683977"/>
                </a:lnTo>
                <a:cubicBezTo>
                  <a:pt x="820625" y="1682805"/>
                  <a:pt x="821462" y="1679498"/>
                  <a:pt x="822131" y="1674056"/>
                </a:cubicBezTo>
                <a:lnTo>
                  <a:pt x="824015" y="1662880"/>
                </a:lnTo>
                <a:cubicBezTo>
                  <a:pt x="824099" y="1662127"/>
                  <a:pt x="824141" y="1661457"/>
                  <a:pt x="824141" y="1660871"/>
                </a:cubicBezTo>
                <a:cubicBezTo>
                  <a:pt x="824057" y="1659615"/>
                  <a:pt x="823785" y="1658715"/>
                  <a:pt x="823324" y="1658171"/>
                </a:cubicBezTo>
                <a:cubicBezTo>
                  <a:pt x="822864" y="1657627"/>
                  <a:pt x="822341" y="1657564"/>
                  <a:pt x="821755" y="1657983"/>
                </a:cubicBezTo>
                <a:lnTo>
                  <a:pt x="817234" y="1670289"/>
                </a:lnTo>
                <a:lnTo>
                  <a:pt x="810955" y="1679582"/>
                </a:lnTo>
                <a:cubicBezTo>
                  <a:pt x="810286" y="1680670"/>
                  <a:pt x="809407" y="1683265"/>
                  <a:pt x="808318" y="1687367"/>
                </a:cubicBezTo>
                <a:cubicBezTo>
                  <a:pt x="807230" y="1691469"/>
                  <a:pt x="805179" y="1693604"/>
                  <a:pt x="802165" y="1693771"/>
                </a:cubicBezTo>
                <a:cubicBezTo>
                  <a:pt x="801495" y="1693855"/>
                  <a:pt x="800282" y="1693457"/>
                  <a:pt x="798524" y="1692578"/>
                </a:cubicBezTo>
                <a:cubicBezTo>
                  <a:pt x="796766" y="1691699"/>
                  <a:pt x="795698" y="1691113"/>
                  <a:pt x="795321" y="1690820"/>
                </a:cubicBezTo>
                <a:cubicBezTo>
                  <a:pt x="794945" y="1690527"/>
                  <a:pt x="794045" y="1688958"/>
                  <a:pt x="792622" y="1686111"/>
                </a:cubicBezTo>
                <a:lnTo>
                  <a:pt x="790612" y="1682344"/>
                </a:lnTo>
                <a:lnTo>
                  <a:pt x="788603" y="1674182"/>
                </a:lnTo>
                <a:cubicBezTo>
                  <a:pt x="787682" y="1671670"/>
                  <a:pt x="787222" y="1670373"/>
                  <a:pt x="787222" y="1670289"/>
                </a:cubicBezTo>
                <a:lnTo>
                  <a:pt x="789859" y="1661248"/>
                </a:lnTo>
                <a:cubicBezTo>
                  <a:pt x="789943" y="1660997"/>
                  <a:pt x="789985" y="1660745"/>
                  <a:pt x="789985" y="1660494"/>
                </a:cubicBezTo>
                <a:cubicBezTo>
                  <a:pt x="789901" y="1660327"/>
                  <a:pt x="789566" y="1659511"/>
                  <a:pt x="788980" y="1658046"/>
                </a:cubicBezTo>
                <a:cubicBezTo>
                  <a:pt x="788394" y="1656581"/>
                  <a:pt x="788101" y="1655806"/>
                  <a:pt x="788101" y="1655723"/>
                </a:cubicBezTo>
                <a:lnTo>
                  <a:pt x="787724" y="1653211"/>
                </a:lnTo>
                <a:cubicBezTo>
                  <a:pt x="791324" y="1654885"/>
                  <a:pt x="793794" y="1656392"/>
                  <a:pt x="795133" y="1657732"/>
                </a:cubicBezTo>
                <a:lnTo>
                  <a:pt x="798272" y="1661248"/>
                </a:lnTo>
                <a:cubicBezTo>
                  <a:pt x="799110" y="1662001"/>
                  <a:pt x="799947" y="1662420"/>
                  <a:pt x="800784" y="1662503"/>
                </a:cubicBezTo>
                <a:cubicBezTo>
                  <a:pt x="801454" y="1662587"/>
                  <a:pt x="803128" y="1662085"/>
                  <a:pt x="805807" y="1660997"/>
                </a:cubicBezTo>
                <a:cubicBezTo>
                  <a:pt x="808486" y="1659908"/>
                  <a:pt x="811981" y="1657313"/>
                  <a:pt x="816292" y="1653211"/>
                </a:cubicBezTo>
                <a:cubicBezTo>
                  <a:pt x="820604" y="1649109"/>
                  <a:pt x="823220" y="1646263"/>
                  <a:pt x="824141" y="1644672"/>
                </a:cubicBezTo>
                <a:cubicBezTo>
                  <a:pt x="825061" y="1643081"/>
                  <a:pt x="825564" y="1640591"/>
                  <a:pt x="825647" y="1637200"/>
                </a:cubicBezTo>
                <a:cubicBezTo>
                  <a:pt x="825731" y="1633810"/>
                  <a:pt x="825836" y="1631361"/>
                  <a:pt x="825961" y="1629854"/>
                </a:cubicBezTo>
                <a:cubicBezTo>
                  <a:pt x="826087" y="1628347"/>
                  <a:pt x="826192" y="1627050"/>
                  <a:pt x="826275" y="1625962"/>
                </a:cubicBezTo>
                <a:cubicBezTo>
                  <a:pt x="826359" y="1624873"/>
                  <a:pt x="826066" y="1623743"/>
                  <a:pt x="825396" y="1622571"/>
                </a:cubicBezTo>
                <a:cubicBezTo>
                  <a:pt x="824727" y="1621566"/>
                  <a:pt x="823931" y="1620939"/>
                  <a:pt x="823010" y="1620687"/>
                </a:cubicBezTo>
                <a:lnTo>
                  <a:pt x="821001" y="1620562"/>
                </a:lnTo>
                <a:lnTo>
                  <a:pt x="817234" y="1618929"/>
                </a:lnTo>
                <a:lnTo>
                  <a:pt x="814848" y="1618553"/>
                </a:lnTo>
                <a:cubicBezTo>
                  <a:pt x="814681" y="1618553"/>
                  <a:pt x="814241" y="1617967"/>
                  <a:pt x="813530" y="1616795"/>
                </a:cubicBezTo>
                <a:cubicBezTo>
                  <a:pt x="812818" y="1615623"/>
                  <a:pt x="812441" y="1614911"/>
                  <a:pt x="812399" y="1614660"/>
                </a:cubicBezTo>
                <a:cubicBezTo>
                  <a:pt x="812358" y="1614409"/>
                  <a:pt x="812546" y="1613990"/>
                  <a:pt x="812965" y="1613404"/>
                </a:cubicBezTo>
                <a:cubicBezTo>
                  <a:pt x="813467" y="1612651"/>
                  <a:pt x="815288" y="1611625"/>
                  <a:pt x="818427" y="1610328"/>
                </a:cubicBezTo>
                <a:cubicBezTo>
                  <a:pt x="821566" y="1609030"/>
                  <a:pt x="823387" y="1608339"/>
                  <a:pt x="823889" y="1608256"/>
                </a:cubicBezTo>
                <a:cubicBezTo>
                  <a:pt x="824392" y="1608172"/>
                  <a:pt x="825145" y="1608130"/>
                  <a:pt x="826150" y="1608130"/>
                </a:cubicBezTo>
                <a:cubicBezTo>
                  <a:pt x="834689" y="1608298"/>
                  <a:pt x="840088" y="1610265"/>
                  <a:pt x="842349" y="1614032"/>
                </a:cubicBezTo>
                <a:cubicBezTo>
                  <a:pt x="844609" y="1617799"/>
                  <a:pt x="845488" y="1620646"/>
                  <a:pt x="844986" y="1622571"/>
                </a:cubicBezTo>
                <a:lnTo>
                  <a:pt x="842726" y="1636886"/>
                </a:lnTo>
                <a:cubicBezTo>
                  <a:pt x="849339" y="1638310"/>
                  <a:pt x="853692" y="1640465"/>
                  <a:pt x="855785" y="1643354"/>
                </a:cubicBezTo>
                <a:cubicBezTo>
                  <a:pt x="857878" y="1646242"/>
                  <a:pt x="859364" y="1648481"/>
                  <a:pt x="860243" y="1650072"/>
                </a:cubicBezTo>
                <a:cubicBezTo>
                  <a:pt x="861122" y="1651662"/>
                  <a:pt x="861938" y="1653044"/>
                  <a:pt x="862692" y="1654216"/>
                </a:cubicBezTo>
                <a:cubicBezTo>
                  <a:pt x="863445" y="1655388"/>
                  <a:pt x="863906" y="1656518"/>
                  <a:pt x="864073" y="1657606"/>
                </a:cubicBezTo>
                <a:cubicBezTo>
                  <a:pt x="864240" y="1658694"/>
                  <a:pt x="864575" y="1659720"/>
                  <a:pt x="865078" y="1660683"/>
                </a:cubicBezTo>
                <a:cubicBezTo>
                  <a:pt x="865580" y="1661645"/>
                  <a:pt x="866208" y="1660201"/>
                  <a:pt x="866961" y="1656350"/>
                </a:cubicBezTo>
                <a:cubicBezTo>
                  <a:pt x="867129" y="1655430"/>
                  <a:pt x="867757" y="1653671"/>
                  <a:pt x="868845" y="1651076"/>
                </a:cubicBezTo>
                <a:lnTo>
                  <a:pt x="870728" y="1646053"/>
                </a:lnTo>
                <a:cubicBezTo>
                  <a:pt x="871984" y="1642872"/>
                  <a:pt x="873407" y="1640235"/>
                  <a:pt x="874998" y="1638142"/>
                </a:cubicBezTo>
                <a:cubicBezTo>
                  <a:pt x="876589" y="1636049"/>
                  <a:pt x="877865" y="1634584"/>
                  <a:pt x="878828" y="1633747"/>
                </a:cubicBezTo>
                <a:cubicBezTo>
                  <a:pt x="879791" y="1632910"/>
                  <a:pt x="883202" y="1631843"/>
                  <a:pt x="889062" y="1630545"/>
                </a:cubicBezTo>
                <a:cubicBezTo>
                  <a:pt x="894922" y="1629247"/>
                  <a:pt x="898208" y="1627803"/>
                  <a:pt x="898920" y="1626213"/>
                </a:cubicBezTo>
                <a:cubicBezTo>
                  <a:pt x="899631" y="1624622"/>
                  <a:pt x="900113" y="1622404"/>
                  <a:pt x="900364" y="1619557"/>
                </a:cubicBezTo>
                <a:lnTo>
                  <a:pt x="900615" y="1615539"/>
                </a:lnTo>
                <a:lnTo>
                  <a:pt x="900113" y="1610642"/>
                </a:lnTo>
                <a:lnTo>
                  <a:pt x="899987" y="1606874"/>
                </a:lnTo>
                <a:lnTo>
                  <a:pt x="894713" y="1598712"/>
                </a:lnTo>
                <a:cubicBezTo>
                  <a:pt x="894378" y="1598293"/>
                  <a:pt x="894148" y="1597666"/>
                  <a:pt x="894022" y="1596828"/>
                </a:cubicBezTo>
                <a:cubicBezTo>
                  <a:pt x="893897" y="1595991"/>
                  <a:pt x="895466" y="1595447"/>
                  <a:pt x="898731" y="1595196"/>
                </a:cubicBezTo>
                <a:close/>
                <a:moveTo>
                  <a:pt x="1615525" y="1593438"/>
                </a:moveTo>
                <a:cubicBezTo>
                  <a:pt x="1615859" y="1593522"/>
                  <a:pt x="1616487" y="1593689"/>
                  <a:pt x="1617408" y="1593940"/>
                </a:cubicBezTo>
                <a:cubicBezTo>
                  <a:pt x="1618329" y="1594191"/>
                  <a:pt x="1618957" y="1594317"/>
                  <a:pt x="1619292" y="1594317"/>
                </a:cubicBezTo>
                <a:lnTo>
                  <a:pt x="1622306" y="1594317"/>
                </a:lnTo>
                <a:lnTo>
                  <a:pt x="1627329" y="1596828"/>
                </a:lnTo>
                <a:lnTo>
                  <a:pt x="1633482" y="1598210"/>
                </a:lnTo>
                <a:cubicBezTo>
                  <a:pt x="1633565" y="1598293"/>
                  <a:pt x="1634528" y="1598921"/>
                  <a:pt x="1636370" y="1600093"/>
                </a:cubicBezTo>
                <a:lnTo>
                  <a:pt x="1639384" y="1601977"/>
                </a:lnTo>
                <a:cubicBezTo>
                  <a:pt x="1641142" y="1603316"/>
                  <a:pt x="1642439" y="1605074"/>
                  <a:pt x="1643276" y="1607251"/>
                </a:cubicBezTo>
                <a:cubicBezTo>
                  <a:pt x="1644114" y="1609428"/>
                  <a:pt x="1644511" y="1611793"/>
                  <a:pt x="1644469" y="1614346"/>
                </a:cubicBezTo>
                <a:cubicBezTo>
                  <a:pt x="1644427" y="1616899"/>
                  <a:pt x="1643402" y="1619243"/>
                  <a:pt x="1641393" y="1621378"/>
                </a:cubicBezTo>
                <a:cubicBezTo>
                  <a:pt x="1639384" y="1623513"/>
                  <a:pt x="1638421" y="1624790"/>
                  <a:pt x="1638505" y="1625208"/>
                </a:cubicBezTo>
                <a:cubicBezTo>
                  <a:pt x="1638505" y="1625459"/>
                  <a:pt x="1639154" y="1626317"/>
                  <a:pt x="1640451" y="1627782"/>
                </a:cubicBezTo>
                <a:cubicBezTo>
                  <a:pt x="1641749" y="1629247"/>
                  <a:pt x="1642523" y="1629980"/>
                  <a:pt x="1642774" y="1629980"/>
                </a:cubicBezTo>
                <a:lnTo>
                  <a:pt x="1644783" y="1629854"/>
                </a:lnTo>
                <a:lnTo>
                  <a:pt x="1646290" y="1629980"/>
                </a:lnTo>
                <a:lnTo>
                  <a:pt x="1652192" y="1629101"/>
                </a:lnTo>
                <a:lnTo>
                  <a:pt x="1655457" y="1629101"/>
                </a:lnTo>
                <a:lnTo>
                  <a:pt x="1663619" y="1624957"/>
                </a:lnTo>
                <a:lnTo>
                  <a:pt x="1667135" y="1626841"/>
                </a:lnTo>
                <a:lnTo>
                  <a:pt x="1670024" y="1627217"/>
                </a:lnTo>
                <a:lnTo>
                  <a:pt x="1672409" y="1627845"/>
                </a:lnTo>
                <a:lnTo>
                  <a:pt x="1677307" y="1628975"/>
                </a:lnTo>
                <a:cubicBezTo>
                  <a:pt x="1677642" y="1629226"/>
                  <a:pt x="1678521" y="1629854"/>
                  <a:pt x="1679944" y="1630859"/>
                </a:cubicBezTo>
                <a:cubicBezTo>
                  <a:pt x="1681367" y="1631864"/>
                  <a:pt x="1682162" y="1632491"/>
                  <a:pt x="1682330" y="1632743"/>
                </a:cubicBezTo>
                <a:lnTo>
                  <a:pt x="1682456" y="1638268"/>
                </a:lnTo>
                <a:lnTo>
                  <a:pt x="1684841" y="1641658"/>
                </a:lnTo>
                <a:cubicBezTo>
                  <a:pt x="1684758" y="1642077"/>
                  <a:pt x="1684151" y="1643102"/>
                  <a:pt x="1683021" y="1644735"/>
                </a:cubicBezTo>
                <a:cubicBezTo>
                  <a:pt x="1681890" y="1646367"/>
                  <a:pt x="1679902" y="1647267"/>
                  <a:pt x="1677056" y="1647435"/>
                </a:cubicBezTo>
                <a:cubicBezTo>
                  <a:pt x="1676721" y="1647518"/>
                  <a:pt x="1676470" y="1647518"/>
                  <a:pt x="1676303" y="1647435"/>
                </a:cubicBezTo>
                <a:lnTo>
                  <a:pt x="1674544" y="1647184"/>
                </a:lnTo>
                <a:lnTo>
                  <a:pt x="1671279" y="1649318"/>
                </a:lnTo>
                <a:lnTo>
                  <a:pt x="1666131" y="1650700"/>
                </a:lnTo>
                <a:lnTo>
                  <a:pt x="1646918" y="1661750"/>
                </a:lnTo>
                <a:lnTo>
                  <a:pt x="1643904" y="1663006"/>
                </a:lnTo>
                <a:lnTo>
                  <a:pt x="1642021" y="1665266"/>
                </a:lnTo>
                <a:cubicBezTo>
                  <a:pt x="1641853" y="1665434"/>
                  <a:pt x="1641225" y="1665852"/>
                  <a:pt x="1640137" y="1666522"/>
                </a:cubicBezTo>
                <a:lnTo>
                  <a:pt x="1636119" y="1669661"/>
                </a:lnTo>
                <a:lnTo>
                  <a:pt x="1630719" y="1672926"/>
                </a:lnTo>
                <a:cubicBezTo>
                  <a:pt x="1630384" y="1673261"/>
                  <a:pt x="1629568" y="1674077"/>
                  <a:pt x="1628270" y="1675375"/>
                </a:cubicBezTo>
                <a:cubicBezTo>
                  <a:pt x="1626973" y="1676672"/>
                  <a:pt x="1626240" y="1677530"/>
                  <a:pt x="1626073" y="1677949"/>
                </a:cubicBezTo>
                <a:lnTo>
                  <a:pt x="1624943" y="1680586"/>
                </a:lnTo>
                <a:lnTo>
                  <a:pt x="1623185" y="1683098"/>
                </a:lnTo>
                <a:lnTo>
                  <a:pt x="1623436" y="1684604"/>
                </a:lnTo>
                <a:lnTo>
                  <a:pt x="1622306" y="1688121"/>
                </a:lnTo>
                <a:lnTo>
                  <a:pt x="1622557" y="1692013"/>
                </a:lnTo>
                <a:lnTo>
                  <a:pt x="1622055" y="1695153"/>
                </a:lnTo>
                <a:cubicBezTo>
                  <a:pt x="1622055" y="1695822"/>
                  <a:pt x="1622369" y="1696555"/>
                  <a:pt x="1622996" y="1697350"/>
                </a:cubicBezTo>
                <a:cubicBezTo>
                  <a:pt x="1623624" y="1698146"/>
                  <a:pt x="1625696" y="1699004"/>
                  <a:pt x="1629212" y="1699924"/>
                </a:cubicBezTo>
                <a:cubicBezTo>
                  <a:pt x="1632728" y="1700845"/>
                  <a:pt x="1635198" y="1701808"/>
                  <a:pt x="1636621" y="1702813"/>
                </a:cubicBezTo>
                <a:lnTo>
                  <a:pt x="1639886" y="1705826"/>
                </a:lnTo>
                <a:lnTo>
                  <a:pt x="1644783" y="1709970"/>
                </a:lnTo>
                <a:lnTo>
                  <a:pt x="1646667" y="1718258"/>
                </a:lnTo>
                <a:lnTo>
                  <a:pt x="1648299" y="1724160"/>
                </a:lnTo>
                <a:cubicBezTo>
                  <a:pt x="1647546" y="1724076"/>
                  <a:pt x="1647002" y="1723993"/>
                  <a:pt x="1646667" y="1723909"/>
                </a:cubicBezTo>
                <a:lnTo>
                  <a:pt x="1639509" y="1724411"/>
                </a:lnTo>
                <a:lnTo>
                  <a:pt x="1635240" y="1724160"/>
                </a:lnTo>
                <a:lnTo>
                  <a:pt x="1631221" y="1724914"/>
                </a:lnTo>
                <a:lnTo>
                  <a:pt x="1625696" y="1723909"/>
                </a:lnTo>
                <a:cubicBezTo>
                  <a:pt x="1625612" y="1723993"/>
                  <a:pt x="1624775" y="1724118"/>
                  <a:pt x="1623185" y="1724286"/>
                </a:cubicBezTo>
                <a:lnTo>
                  <a:pt x="1619041" y="1724662"/>
                </a:lnTo>
                <a:lnTo>
                  <a:pt x="1615901" y="1725667"/>
                </a:lnTo>
                <a:cubicBezTo>
                  <a:pt x="1615734" y="1725416"/>
                  <a:pt x="1615671" y="1725018"/>
                  <a:pt x="1615713" y="1724474"/>
                </a:cubicBezTo>
                <a:cubicBezTo>
                  <a:pt x="1615755" y="1723930"/>
                  <a:pt x="1616801" y="1723197"/>
                  <a:pt x="1618853" y="1722277"/>
                </a:cubicBezTo>
                <a:cubicBezTo>
                  <a:pt x="1620903" y="1721356"/>
                  <a:pt x="1621950" y="1720435"/>
                  <a:pt x="1621992" y="1719514"/>
                </a:cubicBezTo>
                <a:cubicBezTo>
                  <a:pt x="1622033" y="1718593"/>
                  <a:pt x="1621929" y="1717840"/>
                  <a:pt x="1621678" y="1717254"/>
                </a:cubicBezTo>
                <a:cubicBezTo>
                  <a:pt x="1621427" y="1716835"/>
                  <a:pt x="1620422" y="1716082"/>
                  <a:pt x="1618664" y="1714993"/>
                </a:cubicBezTo>
                <a:cubicBezTo>
                  <a:pt x="1616906" y="1713905"/>
                  <a:pt x="1615818" y="1713361"/>
                  <a:pt x="1615399" y="1713361"/>
                </a:cubicBezTo>
                <a:cubicBezTo>
                  <a:pt x="1614729" y="1713445"/>
                  <a:pt x="1613809" y="1714198"/>
                  <a:pt x="1612637" y="1715621"/>
                </a:cubicBezTo>
                <a:cubicBezTo>
                  <a:pt x="1611464" y="1717044"/>
                  <a:pt x="1610753" y="1717882"/>
                  <a:pt x="1610502" y="1718133"/>
                </a:cubicBezTo>
                <a:lnTo>
                  <a:pt x="1605855" y="1721272"/>
                </a:lnTo>
                <a:cubicBezTo>
                  <a:pt x="1605772" y="1721356"/>
                  <a:pt x="1605165" y="1722109"/>
                  <a:pt x="1604035" y="1723532"/>
                </a:cubicBezTo>
                <a:cubicBezTo>
                  <a:pt x="1602905" y="1724956"/>
                  <a:pt x="1600644" y="1726546"/>
                  <a:pt x="1597254" y="1728304"/>
                </a:cubicBezTo>
                <a:cubicBezTo>
                  <a:pt x="1593863" y="1730062"/>
                  <a:pt x="1591875" y="1730899"/>
                  <a:pt x="1591289" y="1730816"/>
                </a:cubicBezTo>
                <a:lnTo>
                  <a:pt x="1587396" y="1730062"/>
                </a:lnTo>
                <a:cubicBezTo>
                  <a:pt x="1587313" y="1730146"/>
                  <a:pt x="1586559" y="1730544"/>
                  <a:pt x="1585136" y="1731255"/>
                </a:cubicBezTo>
                <a:cubicBezTo>
                  <a:pt x="1583713" y="1731967"/>
                  <a:pt x="1582918" y="1732322"/>
                  <a:pt x="1582750" y="1732322"/>
                </a:cubicBezTo>
                <a:lnTo>
                  <a:pt x="1579862" y="1732071"/>
                </a:lnTo>
                <a:lnTo>
                  <a:pt x="1576848" y="1731946"/>
                </a:lnTo>
                <a:lnTo>
                  <a:pt x="1573081" y="1728053"/>
                </a:lnTo>
                <a:lnTo>
                  <a:pt x="1570193" y="1727551"/>
                </a:lnTo>
                <a:lnTo>
                  <a:pt x="1566802" y="1724286"/>
                </a:lnTo>
                <a:cubicBezTo>
                  <a:pt x="1566718" y="1724286"/>
                  <a:pt x="1565672" y="1724076"/>
                  <a:pt x="1563663" y="1723658"/>
                </a:cubicBezTo>
                <a:cubicBezTo>
                  <a:pt x="1561654" y="1723239"/>
                  <a:pt x="1560775" y="1722360"/>
                  <a:pt x="1561026" y="1721021"/>
                </a:cubicBezTo>
                <a:cubicBezTo>
                  <a:pt x="1561026" y="1720686"/>
                  <a:pt x="1561172" y="1720372"/>
                  <a:pt x="1561465" y="1720079"/>
                </a:cubicBezTo>
                <a:cubicBezTo>
                  <a:pt x="1561758" y="1719786"/>
                  <a:pt x="1562826" y="1719535"/>
                  <a:pt x="1564667" y="1719326"/>
                </a:cubicBezTo>
                <a:cubicBezTo>
                  <a:pt x="1566509" y="1719116"/>
                  <a:pt x="1568518" y="1718509"/>
                  <a:pt x="1570695" y="1717505"/>
                </a:cubicBezTo>
                <a:lnTo>
                  <a:pt x="1575969" y="1715621"/>
                </a:lnTo>
                <a:cubicBezTo>
                  <a:pt x="1578313" y="1714784"/>
                  <a:pt x="1580322" y="1713779"/>
                  <a:pt x="1581997" y="1712607"/>
                </a:cubicBezTo>
                <a:lnTo>
                  <a:pt x="1587145" y="1708212"/>
                </a:lnTo>
                <a:cubicBezTo>
                  <a:pt x="1591164" y="1704780"/>
                  <a:pt x="1593508" y="1702520"/>
                  <a:pt x="1594177" y="1701431"/>
                </a:cubicBezTo>
                <a:lnTo>
                  <a:pt x="1595559" y="1698543"/>
                </a:lnTo>
                <a:cubicBezTo>
                  <a:pt x="1596898" y="1695864"/>
                  <a:pt x="1597505" y="1694106"/>
                  <a:pt x="1597379" y="1693269"/>
                </a:cubicBezTo>
                <a:cubicBezTo>
                  <a:pt x="1597254" y="1692432"/>
                  <a:pt x="1597024" y="1691804"/>
                  <a:pt x="1596689" y="1691385"/>
                </a:cubicBezTo>
                <a:cubicBezTo>
                  <a:pt x="1596605" y="1691385"/>
                  <a:pt x="1595684" y="1691511"/>
                  <a:pt x="1593926" y="1691762"/>
                </a:cubicBezTo>
                <a:cubicBezTo>
                  <a:pt x="1592168" y="1692013"/>
                  <a:pt x="1590536" y="1691846"/>
                  <a:pt x="1589029" y="1691260"/>
                </a:cubicBezTo>
                <a:cubicBezTo>
                  <a:pt x="1587522" y="1690674"/>
                  <a:pt x="1586183" y="1689795"/>
                  <a:pt x="1585010" y="1688623"/>
                </a:cubicBezTo>
                <a:lnTo>
                  <a:pt x="1579862" y="1684730"/>
                </a:lnTo>
                <a:lnTo>
                  <a:pt x="1575592" y="1680209"/>
                </a:lnTo>
                <a:lnTo>
                  <a:pt x="1568560" y="1674935"/>
                </a:lnTo>
                <a:cubicBezTo>
                  <a:pt x="1567472" y="1674014"/>
                  <a:pt x="1566739" y="1673114"/>
                  <a:pt x="1566363" y="1672235"/>
                </a:cubicBezTo>
                <a:cubicBezTo>
                  <a:pt x="1565986" y="1671356"/>
                  <a:pt x="1565777" y="1670268"/>
                  <a:pt x="1565735" y="1668971"/>
                </a:cubicBezTo>
                <a:cubicBezTo>
                  <a:pt x="1565693" y="1667673"/>
                  <a:pt x="1566635" y="1666773"/>
                  <a:pt x="1568560" y="1666271"/>
                </a:cubicBezTo>
                <a:lnTo>
                  <a:pt x="1577476" y="1667903"/>
                </a:lnTo>
                <a:cubicBezTo>
                  <a:pt x="1580406" y="1668405"/>
                  <a:pt x="1583922" y="1667526"/>
                  <a:pt x="1588024" y="1665266"/>
                </a:cubicBezTo>
                <a:lnTo>
                  <a:pt x="1606358" y="1655095"/>
                </a:lnTo>
                <a:lnTo>
                  <a:pt x="1608618" y="1652960"/>
                </a:lnTo>
                <a:lnTo>
                  <a:pt x="1611004" y="1635003"/>
                </a:lnTo>
                <a:lnTo>
                  <a:pt x="1616278" y="1609135"/>
                </a:lnTo>
                <a:cubicBezTo>
                  <a:pt x="1615692" y="1607460"/>
                  <a:pt x="1615022" y="1606309"/>
                  <a:pt x="1614269" y="1605681"/>
                </a:cubicBezTo>
                <a:cubicBezTo>
                  <a:pt x="1613515" y="1605054"/>
                  <a:pt x="1612804" y="1604656"/>
                  <a:pt x="1612134" y="1604488"/>
                </a:cubicBezTo>
                <a:lnTo>
                  <a:pt x="1608744" y="1603986"/>
                </a:lnTo>
                <a:cubicBezTo>
                  <a:pt x="1607990" y="1603735"/>
                  <a:pt x="1607488" y="1603400"/>
                  <a:pt x="1607237" y="1602982"/>
                </a:cubicBezTo>
                <a:cubicBezTo>
                  <a:pt x="1606986" y="1602563"/>
                  <a:pt x="1606839" y="1601789"/>
                  <a:pt x="1606797" y="1600658"/>
                </a:cubicBezTo>
                <a:cubicBezTo>
                  <a:pt x="1606755" y="1599528"/>
                  <a:pt x="1606986" y="1598586"/>
                  <a:pt x="1607488" y="1597833"/>
                </a:cubicBezTo>
                <a:cubicBezTo>
                  <a:pt x="1607739" y="1597414"/>
                  <a:pt x="1608953" y="1596619"/>
                  <a:pt x="1611129" y="1595447"/>
                </a:cubicBezTo>
                <a:lnTo>
                  <a:pt x="1613892" y="1593815"/>
                </a:lnTo>
                <a:cubicBezTo>
                  <a:pt x="1614395" y="1593564"/>
                  <a:pt x="1614939" y="1593438"/>
                  <a:pt x="1615525" y="1593438"/>
                </a:cubicBezTo>
                <a:close/>
                <a:moveTo>
                  <a:pt x="3656530" y="1590801"/>
                </a:moveTo>
                <a:lnTo>
                  <a:pt x="3662683" y="1592936"/>
                </a:lnTo>
                <a:lnTo>
                  <a:pt x="3666074" y="1592810"/>
                </a:lnTo>
                <a:lnTo>
                  <a:pt x="3667204" y="1593564"/>
                </a:lnTo>
                <a:cubicBezTo>
                  <a:pt x="3667371" y="1593731"/>
                  <a:pt x="3668125" y="1593773"/>
                  <a:pt x="3669465" y="1593689"/>
                </a:cubicBezTo>
                <a:lnTo>
                  <a:pt x="3673734" y="1594568"/>
                </a:lnTo>
                <a:cubicBezTo>
                  <a:pt x="3676999" y="1595070"/>
                  <a:pt x="3679008" y="1595552"/>
                  <a:pt x="3679761" y="1596012"/>
                </a:cubicBezTo>
                <a:cubicBezTo>
                  <a:pt x="3680515" y="1596473"/>
                  <a:pt x="3681645" y="1597289"/>
                  <a:pt x="3683152" y="1598461"/>
                </a:cubicBezTo>
                <a:lnTo>
                  <a:pt x="3687547" y="1601977"/>
                </a:lnTo>
                <a:cubicBezTo>
                  <a:pt x="3688719" y="1603065"/>
                  <a:pt x="3690205" y="1604698"/>
                  <a:pt x="3692005" y="1606874"/>
                </a:cubicBezTo>
                <a:cubicBezTo>
                  <a:pt x="3693805" y="1609051"/>
                  <a:pt x="3695039" y="1610976"/>
                  <a:pt x="3695709" y="1612651"/>
                </a:cubicBezTo>
                <a:lnTo>
                  <a:pt x="3696839" y="1616292"/>
                </a:lnTo>
                <a:lnTo>
                  <a:pt x="3698346" y="1619557"/>
                </a:lnTo>
                <a:cubicBezTo>
                  <a:pt x="3699100" y="1621650"/>
                  <a:pt x="3698974" y="1623618"/>
                  <a:pt x="3697969" y="1625459"/>
                </a:cubicBezTo>
                <a:cubicBezTo>
                  <a:pt x="3697300" y="1626548"/>
                  <a:pt x="3696421" y="1627448"/>
                  <a:pt x="3695333" y="1628159"/>
                </a:cubicBezTo>
                <a:cubicBezTo>
                  <a:pt x="3694244" y="1628871"/>
                  <a:pt x="3692319" y="1629331"/>
                  <a:pt x="3689556" y="1629540"/>
                </a:cubicBezTo>
                <a:cubicBezTo>
                  <a:pt x="3686793" y="1629750"/>
                  <a:pt x="3684910" y="1630022"/>
                  <a:pt x="3683905" y="1630357"/>
                </a:cubicBezTo>
                <a:lnTo>
                  <a:pt x="3679008" y="1632115"/>
                </a:lnTo>
                <a:lnTo>
                  <a:pt x="3675115" y="1632115"/>
                </a:lnTo>
                <a:cubicBezTo>
                  <a:pt x="3674780" y="1632198"/>
                  <a:pt x="3673148" y="1632868"/>
                  <a:pt x="3670218" y="1634124"/>
                </a:cubicBezTo>
                <a:lnTo>
                  <a:pt x="3663437" y="1636384"/>
                </a:lnTo>
                <a:lnTo>
                  <a:pt x="3642089" y="1646053"/>
                </a:lnTo>
                <a:cubicBezTo>
                  <a:pt x="3633550" y="1649904"/>
                  <a:pt x="3629030" y="1652353"/>
                  <a:pt x="3628527" y="1653399"/>
                </a:cubicBezTo>
                <a:cubicBezTo>
                  <a:pt x="3628025" y="1654446"/>
                  <a:pt x="3627816" y="1655262"/>
                  <a:pt x="3627899" y="1655848"/>
                </a:cubicBezTo>
                <a:cubicBezTo>
                  <a:pt x="3627899" y="1657188"/>
                  <a:pt x="3628820" y="1658422"/>
                  <a:pt x="3630662" y="1659553"/>
                </a:cubicBezTo>
                <a:cubicBezTo>
                  <a:pt x="3632504" y="1660683"/>
                  <a:pt x="3635183" y="1660787"/>
                  <a:pt x="3638699" y="1659866"/>
                </a:cubicBezTo>
                <a:lnTo>
                  <a:pt x="3657786" y="1654844"/>
                </a:lnTo>
                <a:lnTo>
                  <a:pt x="3661930" y="1653337"/>
                </a:lnTo>
                <a:lnTo>
                  <a:pt x="3679133" y="1647937"/>
                </a:lnTo>
                <a:lnTo>
                  <a:pt x="3682147" y="1646430"/>
                </a:lnTo>
                <a:lnTo>
                  <a:pt x="3685538" y="1645802"/>
                </a:lnTo>
                <a:cubicBezTo>
                  <a:pt x="3686543" y="1645635"/>
                  <a:pt x="3687735" y="1645216"/>
                  <a:pt x="3689117" y="1644546"/>
                </a:cubicBezTo>
                <a:cubicBezTo>
                  <a:pt x="3690498" y="1643877"/>
                  <a:pt x="3691398" y="1643374"/>
                  <a:pt x="3691817" y="1643040"/>
                </a:cubicBezTo>
                <a:lnTo>
                  <a:pt x="3695709" y="1639398"/>
                </a:lnTo>
                <a:lnTo>
                  <a:pt x="3698095" y="1638770"/>
                </a:lnTo>
                <a:lnTo>
                  <a:pt x="3701737" y="1637514"/>
                </a:lnTo>
                <a:lnTo>
                  <a:pt x="3703621" y="1638142"/>
                </a:lnTo>
                <a:lnTo>
                  <a:pt x="3707011" y="1638393"/>
                </a:lnTo>
                <a:cubicBezTo>
                  <a:pt x="3707262" y="1638477"/>
                  <a:pt x="3708685" y="1639063"/>
                  <a:pt x="3711281" y="1640151"/>
                </a:cubicBezTo>
                <a:lnTo>
                  <a:pt x="3717559" y="1642663"/>
                </a:lnTo>
                <a:lnTo>
                  <a:pt x="3721326" y="1646179"/>
                </a:lnTo>
                <a:cubicBezTo>
                  <a:pt x="3722749" y="1647518"/>
                  <a:pt x="3723503" y="1648188"/>
                  <a:pt x="3723587" y="1648188"/>
                </a:cubicBezTo>
                <a:lnTo>
                  <a:pt x="3726349" y="1656099"/>
                </a:lnTo>
                <a:cubicBezTo>
                  <a:pt x="3727019" y="1658025"/>
                  <a:pt x="3727396" y="1659113"/>
                  <a:pt x="3727479" y="1659364"/>
                </a:cubicBezTo>
                <a:cubicBezTo>
                  <a:pt x="3727563" y="1659615"/>
                  <a:pt x="3727605" y="1660034"/>
                  <a:pt x="3727605" y="1660620"/>
                </a:cubicBezTo>
                <a:cubicBezTo>
                  <a:pt x="3727521" y="1661708"/>
                  <a:pt x="3727375" y="1662524"/>
                  <a:pt x="3727165" y="1663069"/>
                </a:cubicBezTo>
                <a:cubicBezTo>
                  <a:pt x="3726956" y="1663613"/>
                  <a:pt x="3726642" y="1664178"/>
                  <a:pt x="3726224" y="1664764"/>
                </a:cubicBezTo>
                <a:lnTo>
                  <a:pt x="3718689" y="1673177"/>
                </a:lnTo>
                <a:lnTo>
                  <a:pt x="3712285" y="1683725"/>
                </a:lnTo>
                <a:cubicBezTo>
                  <a:pt x="3711113" y="1685149"/>
                  <a:pt x="3709773" y="1686383"/>
                  <a:pt x="3708267" y="1687430"/>
                </a:cubicBezTo>
                <a:cubicBezTo>
                  <a:pt x="3706760" y="1688476"/>
                  <a:pt x="3705902" y="1689209"/>
                  <a:pt x="3705693" y="1689627"/>
                </a:cubicBezTo>
                <a:cubicBezTo>
                  <a:pt x="3705483" y="1690046"/>
                  <a:pt x="3705357" y="1690527"/>
                  <a:pt x="3705316" y="1691072"/>
                </a:cubicBezTo>
                <a:cubicBezTo>
                  <a:pt x="3705274" y="1691616"/>
                  <a:pt x="3705462" y="1692223"/>
                  <a:pt x="3705881" y="1692892"/>
                </a:cubicBezTo>
                <a:lnTo>
                  <a:pt x="3709020" y="1697539"/>
                </a:lnTo>
                <a:cubicBezTo>
                  <a:pt x="3709187" y="1698125"/>
                  <a:pt x="3709292" y="1698941"/>
                  <a:pt x="3709334" y="1699987"/>
                </a:cubicBezTo>
                <a:cubicBezTo>
                  <a:pt x="3709376" y="1701034"/>
                  <a:pt x="3709397" y="1701641"/>
                  <a:pt x="3709397" y="1701808"/>
                </a:cubicBezTo>
                <a:cubicBezTo>
                  <a:pt x="3709229" y="1702980"/>
                  <a:pt x="3708434" y="1703650"/>
                  <a:pt x="3707011" y="1703817"/>
                </a:cubicBezTo>
                <a:lnTo>
                  <a:pt x="3701109" y="1703692"/>
                </a:lnTo>
                <a:cubicBezTo>
                  <a:pt x="3696505" y="1703943"/>
                  <a:pt x="3694119" y="1704068"/>
                  <a:pt x="3693951" y="1704068"/>
                </a:cubicBezTo>
                <a:lnTo>
                  <a:pt x="3675743" y="1708966"/>
                </a:lnTo>
                <a:lnTo>
                  <a:pt x="3655526" y="1716877"/>
                </a:lnTo>
                <a:cubicBezTo>
                  <a:pt x="3650503" y="1718886"/>
                  <a:pt x="3646526" y="1719681"/>
                  <a:pt x="3643596" y="1719263"/>
                </a:cubicBezTo>
                <a:cubicBezTo>
                  <a:pt x="3640666" y="1718844"/>
                  <a:pt x="3638783" y="1718844"/>
                  <a:pt x="3637945" y="1719263"/>
                </a:cubicBezTo>
                <a:cubicBezTo>
                  <a:pt x="3637108" y="1719681"/>
                  <a:pt x="3636355" y="1721230"/>
                  <a:pt x="3635685" y="1723909"/>
                </a:cubicBezTo>
                <a:lnTo>
                  <a:pt x="3631667" y="1739355"/>
                </a:lnTo>
                <a:lnTo>
                  <a:pt x="3631415" y="1742243"/>
                </a:lnTo>
                <a:lnTo>
                  <a:pt x="3626393" y="1760702"/>
                </a:lnTo>
                <a:cubicBezTo>
                  <a:pt x="3625137" y="1765139"/>
                  <a:pt x="3623107" y="1770434"/>
                  <a:pt x="3620302" y="1776587"/>
                </a:cubicBezTo>
                <a:cubicBezTo>
                  <a:pt x="3617498" y="1782740"/>
                  <a:pt x="3613898" y="1788600"/>
                  <a:pt x="3609503" y="1794168"/>
                </a:cubicBezTo>
                <a:cubicBezTo>
                  <a:pt x="3605108" y="1799735"/>
                  <a:pt x="3602157" y="1802811"/>
                  <a:pt x="3600650" y="1803397"/>
                </a:cubicBezTo>
                <a:lnTo>
                  <a:pt x="3598892" y="1804025"/>
                </a:lnTo>
                <a:lnTo>
                  <a:pt x="3592990" y="1807541"/>
                </a:lnTo>
                <a:lnTo>
                  <a:pt x="3590353" y="1808169"/>
                </a:lnTo>
                <a:cubicBezTo>
                  <a:pt x="3589013" y="1808588"/>
                  <a:pt x="3587967" y="1809341"/>
                  <a:pt x="3587213" y="1810429"/>
                </a:cubicBezTo>
                <a:cubicBezTo>
                  <a:pt x="3586460" y="1811518"/>
                  <a:pt x="3585979" y="1812083"/>
                  <a:pt x="3585769" y="1812125"/>
                </a:cubicBezTo>
                <a:cubicBezTo>
                  <a:pt x="3585560" y="1812166"/>
                  <a:pt x="3585163" y="1811832"/>
                  <a:pt x="3584577" y="1811120"/>
                </a:cubicBezTo>
                <a:cubicBezTo>
                  <a:pt x="3583991" y="1810408"/>
                  <a:pt x="3583321" y="1810262"/>
                  <a:pt x="3582567" y="1810681"/>
                </a:cubicBezTo>
                <a:lnTo>
                  <a:pt x="3576791" y="1815578"/>
                </a:lnTo>
                <a:cubicBezTo>
                  <a:pt x="3575368" y="1816499"/>
                  <a:pt x="3574531" y="1816750"/>
                  <a:pt x="3574279" y="1816331"/>
                </a:cubicBezTo>
                <a:cubicBezTo>
                  <a:pt x="3574028" y="1815913"/>
                  <a:pt x="3573903" y="1815557"/>
                  <a:pt x="3573903" y="1815264"/>
                </a:cubicBezTo>
                <a:cubicBezTo>
                  <a:pt x="3573903" y="1814971"/>
                  <a:pt x="3573987" y="1814699"/>
                  <a:pt x="3574154" y="1814448"/>
                </a:cubicBezTo>
                <a:lnTo>
                  <a:pt x="3585581" y="1801137"/>
                </a:lnTo>
                <a:lnTo>
                  <a:pt x="3586586" y="1799002"/>
                </a:lnTo>
                <a:lnTo>
                  <a:pt x="3600273" y="1777906"/>
                </a:lnTo>
                <a:lnTo>
                  <a:pt x="3604417" y="1769241"/>
                </a:lnTo>
                <a:cubicBezTo>
                  <a:pt x="3605757" y="1767651"/>
                  <a:pt x="3606468" y="1766730"/>
                  <a:pt x="3606552" y="1766479"/>
                </a:cubicBezTo>
                <a:lnTo>
                  <a:pt x="3614337" y="1747015"/>
                </a:lnTo>
                <a:lnTo>
                  <a:pt x="3621244" y="1722151"/>
                </a:lnTo>
                <a:lnTo>
                  <a:pt x="3623379" y="1714617"/>
                </a:lnTo>
                <a:lnTo>
                  <a:pt x="3620239" y="1706580"/>
                </a:lnTo>
                <a:cubicBezTo>
                  <a:pt x="3620407" y="1706412"/>
                  <a:pt x="3621181" y="1705952"/>
                  <a:pt x="3622563" y="1705199"/>
                </a:cubicBezTo>
                <a:cubicBezTo>
                  <a:pt x="3623944" y="1704445"/>
                  <a:pt x="3624969" y="1703692"/>
                  <a:pt x="3625639" y="1702938"/>
                </a:cubicBezTo>
                <a:cubicBezTo>
                  <a:pt x="3626309" y="1702185"/>
                  <a:pt x="3626811" y="1701180"/>
                  <a:pt x="3627146" y="1699924"/>
                </a:cubicBezTo>
                <a:lnTo>
                  <a:pt x="3627774" y="1694399"/>
                </a:lnTo>
                <a:lnTo>
                  <a:pt x="3629030" y="1690130"/>
                </a:lnTo>
                <a:lnTo>
                  <a:pt x="3629406" y="1687242"/>
                </a:lnTo>
                <a:lnTo>
                  <a:pt x="3630788" y="1679205"/>
                </a:lnTo>
                <a:lnTo>
                  <a:pt x="3624760" y="1672424"/>
                </a:lnTo>
                <a:cubicBezTo>
                  <a:pt x="3624258" y="1671922"/>
                  <a:pt x="3623588" y="1670959"/>
                  <a:pt x="3622751" y="1669536"/>
                </a:cubicBezTo>
                <a:cubicBezTo>
                  <a:pt x="3621914" y="1668112"/>
                  <a:pt x="3621495" y="1667192"/>
                  <a:pt x="3621495" y="1666773"/>
                </a:cubicBezTo>
                <a:lnTo>
                  <a:pt x="3621621" y="1663006"/>
                </a:lnTo>
                <a:cubicBezTo>
                  <a:pt x="3621537" y="1662922"/>
                  <a:pt x="3621370" y="1662483"/>
                  <a:pt x="3621119" y="1661687"/>
                </a:cubicBezTo>
                <a:cubicBezTo>
                  <a:pt x="3620867" y="1660892"/>
                  <a:pt x="3620511" y="1659071"/>
                  <a:pt x="3620051" y="1656225"/>
                </a:cubicBezTo>
                <a:cubicBezTo>
                  <a:pt x="3619591" y="1653378"/>
                  <a:pt x="3625179" y="1647644"/>
                  <a:pt x="3636815" y="1639021"/>
                </a:cubicBezTo>
                <a:lnTo>
                  <a:pt x="3649749" y="1629478"/>
                </a:lnTo>
                <a:cubicBezTo>
                  <a:pt x="3653349" y="1626799"/>
                  <a:pt x="3656363" y="1624015"/>
                  <a:pt x="3658791" y="1621127"/>
                </a:cubicBezTo>
                <a:cubicBezTo>
                  <a:pt x="3661218" y="1618239"/>
                  <a:pt x="3662474" y="1616732"/>
                  <a:pt x="3662558" y="1616606"/>
                </a:cubicBezTo>
                <a:cubicBezTo>
                  <a:pt x="3662641" y="1616481"/>
                  <a:pt x="3662307" y="1614660"/>
                  <a:pt x="3661553" y="1611144"/>
                </a:cubicBezTo>
                <a:lnTo>
                  <a:pt x="3658916" y="1599214"/>
                </a:lnTo>
                <a:cubicBezTo>
                  <a:pt x="3658247" y="1596284"/>
                  <a:pt x="3657598" y="1594401"/>
                  <a:pt x="3656970" y="1593564"/>
                </a:cubicBezTo>
                <a:cubicBezTo>
                  <a:pt x="3656342" y="1592726"/>
                  <a:pt x="3656049" y="1592140"/>
                  <a:pt x="3656091" y="1591805"/>
                </a:cubicBezTo>
                <a:cubicBezTo>
                  <a:pt x="3656133" y="1591471"/>
                  <a:pt x="3656279" y="1591136"/>
                  <a:pt x="3656530" y="1590801"/>
                </a:cubicBezTo>
                <a:close/>
                <a:moveTo>
                  <a:pt x="1158939" y="1580002"/>
                </a:moveTo>
                <a:cubicBezTo>
                  <a:pt x="1160194" y="1579918"/>
                  <a:pt x="1161869" y="1580504"/>
                  <a:pt x="1163962" y="1581760"/>
                </a:cubicBezTo>
                <a:cubicBezTo>
                  <a:pt x="1166055" y="1583015"/>
                  <a:pt x="1168378" y="1585799"/>
                  <a:pt x="1170931" y="1590110"/>
                </a:cubicBezTo>
                <a:cubicBezTo>
                  <a:pt x="1173484" y="1594422"/>
                  <a:pt x="1174594" y="1598586"/>
                  <a:pt x="1174259" y="1602605"/>
                </a:cubicBezTo>
                <a:cubicBezTo>
                  <a:pt x="1174175" y="1603442"/>
                  <a:pt x="1174008" y="1604342"/>
                  <a:pt x="1173756" y="1605305"/>
                </a:cubicBezTo>
                <a:cubicBezTo>
                  <a:pt x="1173505" y="1606267"/>
                  <a:pt x="1173380" y="1606874"/>
                  <a:pt x="1173380" y="1607125"/>
                </a:cubicBezTo>
                <a:lnTo>
                  <a:pt x="1173756" y="1610893"/>
                </a:lnTo>
                <a:lnTo>
                  <a:pt x="1172375" y="1626966"/>
                </a:lnTo>
                <a:lnTo>
                  <a:pt x="1171998" y="1631236"/>
                </a:lnTo>
                <a:cubicBezTo>
                  <a:pt x="1171998" y="1632826"/>
                  <a:pt x="1172291" y="1633831"/>
                  <a:pt x="1172877" y="1634249"/>
                </a:cubicBezTo>
                <a:lnTo>
                  <a:pt x="1177900" y="1633622"/>
                </a:lnTo>
                <a:lnTo>
                  <a:pt x="1182547" y="1634124"/>
                </a:lnTo>
                <a:lnTo>
                  <a:pt x="1184681" y="1633622"/>
                </a:lnTo>
                <a:cubicBezTo>
                  <a:pt x="1184932" y="1633622"/>
                  <a:pt x="1185937" y="1633538"/>
                  <a:pt x="1187695" y="1633370"/>
                </a:cubicBezTo>
                <a:lnTo>
                  <a:pt x="1195983" y="1631989"/>
                </a:lnTo>
                <a:cubicBezTo>
                  <a:pt x="1196402" y="1631989"/>
                  <a:pt x="1196778" y="1631947"/>
                  <a:pt x="1197113" y="1631864"/>
                </a:cubicBezTo>
                <a:cubicBezTo>
                  <a:pt x="1198453" y="1631864"/>
                  <a:pt x="1199918" y="1632282"/>
                  <a:pt x="1201508" y="1633119"/>
                </a:cubicBezTo>
                <a:cubicBezTo>
                  <a:pt x="1203099" y="1633956"/>
                  <a:pt x="1206385" y="1636719"/>
                  <a:pt x="1211366" y="1641407"/>
                </a:cubicBezTo>
                <a:cubicBezTo>
                  <a:pt x="1216347" y="1646095"/>
                  <a:pt x="1219109" y="1648962"/>
                  <a:pt x="1219654" y="1650009"/>
                </a:cubicBezTo>
                <a:cubicBezTo>
                  <a:pt x="1220198" y="1651055"/>
                  <a:pt x="1220637" y="1652206"/>
                  <a:pt x="1220972" y="1653462"/>
                </a:cubicBezTo>
                <a:cubicBezTo>
                  <a:pt x="1221307" y="1654718"/>
                  <a:pt x="1221495" y="1655974"/>
                  <a:pt x="1221537" y="1657229"/>
                </a:cubicBezTo>
                <a:cubicBezTo>
                  <a:pt x="1221579" y="1658485"/>
                  <a:pt x="1221516" y="1660955"/>
                  <a:pt x="1221349" y="1664638"/>
                </a:cubicBezTo>
                <a:cubicBezTo>
                  <a:pt x="1221182" y="1667485"/>
                  <a:pt x="1220888" y="1669368"/>
                  <a:pt x="1220470" y="1670289"/>
                </a:cubicBezTo>
                <a:lnTo>
                  <a:pt x="1216452" y="1675814"/>
                </a:lnTo>
                <a:lnTo>
                  <a:pt x="1214317" y="1680963"/>
                </a:lnTo>
                <a:lnTo>
                  <a:pt x="1203517" y="1703064"/>
                </a:lnTo>
                <a:cubicBezTo>
                  <a:pt x="1202429" y="1705157"/>
                  <a:pt x="1200922" y="1707417"/>
                  <a:pt x="1198997" y="1709845"/>
                </a:cubicBezTo>
                <a:cubicBezTo>
                  <a:pt x="1197071" y="1712273"/>
                  <a:pt x="1195606" y="1713926"/>
                  <a:pt x="1194602" y="1714805"/>
                </a:cubicBezTo>
                <a:cubicBezTo>
                  <a:pt x="1193597" y="1715684"/>
                  <a:pt x="1191420" y="1717065"/>
                  <a:pt x="1188072" y="1718949"/>
                </a:cubicBezTo>
                <a:cubicBezTo>
                  <a:pt x="1184723" y="1720832"/>
                  <a:pt x="1182588" y="1721691"/>
                  <a:pt x="1181668" y="1721523"/>
                </a:cubicBezTo>
                <a:cubicBezTo>
                  <a:pt x="1180998" y="1721523"/>
                  <a:pt x="1180056" y="1721167"/>
                  <a:pt x="1178842" y="1720456"/>
                </a:cubicBezTo>
                <a:cubicBezTo>
                  <a:pt x="1177628" y="1719744"/>
                  <a:pt x="1176938" y="1719012"/>
                  <a:pt x="1176770" y="1718258"/>
                </a:cubicBezTo>
                <a:lnTo>
                  <a:pt x="1176645" y="1716249"/>
                </a:lnTo>
                <a:cubicBezTo>
                  <a:pt x="1176393" y="1714658"/>
                  <a:pt x="1175514" y="1713821"/>
                  <a:pt x="1174008" y="1713738"/>
                </a:cubicBezTo>
                <a:cubicBezTo>
                  <a:pt x="1172082" y="1713654"/>
                  <a:pt x="1170701" y="1714658"/>
                  <a:pt x="1169864" y="1716751"/>
                </a:cubicBezTo>
                <a:lnTo>
                  <a:pt x="1170115" y="1724914"/>
                </a:lnTo>
                <a:lnTo>
                  <a:pt x="1168733" y="1733076"/>
                </a:lnTo>
                <a:lnTo>
                  <a:pt x="1169110" y="1737973"/>
                </a:lnTo>
                <a:lnTo>
                  <a:pt x="1168733" y="1744754"/>
                </a:lnTo>
                <a:cubicBezTo>
                  <a:pt x="1168650" y="1745340"/>
                  <a:pt x="1168692" y="1746512"/>
                  <a:pt x="1168859" y="1748270"/>
                </a:cubicBezTo>
                <a:cubicBezTo>
                  <a:pt x="1169026" y="1750028"/>
                  <a:pt x="1169131" y="1751242"/>
                  <a:pt x="1169173" y="1751912"/>
                </a:cubicBezTo>
                <a:cubicBezTo>
                  <a:pt x="1169215" y="1752582"/>
                  <a:pt x="1169194" y="1753126"/>
                  <a:pt x="1169110" y="1753544"/>
                </a:cubicBezTo>
                <a:lnTo>
                  <a:pt x="1167478" y="1757312"/>
                </a:lnTo>
                <a:lnTo>
                  <a:pt x="1167603" y="1763214"/>
                </a:lnTo>
                <a:lnTo>
                  <a:pt x="1167227" y="1766479"/>
                </a:lnTo>
                <a:lnTo>
                  <a:pt x="1167478" y="1768990"/>
                </a:lnTo>
                <a:lnTo>
                  <a:pt x="1166975" y="1772129"/>
                </a:lnTo>
                <a:cubicBezTo>
                  <a:pt x="1166892" y="1772632"/>
                  <a:pt x="1166829" y="1773322"/>
                  <a:pt x="1166787" y="1774201"/>
                </a:cubicBezTo>
                <a:cubicBezTo>
                  <a:pt x="1166745" y="1775080"/>
                  <a:pt x="1166850" y="1775834"/>
                  <a:pt x="1167101" y="1776462"/>
                </a:cubicBezTo>
                <a:cubicBezTo>
                  <a:pt x="1167352" y="1777090"/>
                  <a:pt x="1167520" y="1777445"/>
                  <a:pt x="1167603" y="1777529"/>
                </a:cubicBezTo>
                <a:lnTo>
                  <a:pt x="1165469" y="1779915"/>
                </a:lnTo>
                <a:lnTo>
                  <a:pt x="1166975" y="1787449"/>
                </a:lnTo>
                <a:cubicBezTo>
                  <a:pt x="1166975" y="1787533"/>
                  <a:pt x="1166599" y="1789375"/>
                  <a:pt x="1165845" y="1792975"/>
                </a:cubicBezTo>
                <a:lnTo>
                  <a:pt x="1160446" y="1818968"/>
                </a:lnTo>
                <a:cubicBezTo>
                  <a:pt x="1159692" y="1822233"/>
                  <a:pt x="1159106" y="1824012"/>
                  <a:pt x="1158688" y="1824305"/>
                </a:cubicBezTo>
                <a:cubicBezTo>
                  <a:pt x="1158269" y="1824598"/>
                  <a:pt x="1157725" y="1824368"/>
                  <a:pt x="1157055" y="1823615"/>
                </a:cubicBezTo>
                <a:cubicBezTo>
                  <a:pt x="1156637" y="1823280"/>
                  <a:pt x="1156176" y="1822108"/>
                  <a:pt x="1155674" y="1820099"/>
                </a:cubicBezTo>
                <a:lnTo>
                  <a:pt x="1154920" y="1817461"/>
                </a:lnTo>
                <a:lnTo>
                  <a:pt x="1154669" y="1814950"/>
                </a:lnTo>
                <a:lnTo>
                  <a:pt x="1152911" y="1798249"/>
                </a:lnTo>
                <a:lnTo>
                  <a:pt x="1151907" y="1795486"/>
                </a:lnTo>
                <a:lnTo>
                  <a:pt x="1149270" y="1769869"/>
                </a:lnTo>
                <a:cubicBezTo>
                  <a:pt x="1148684" y="1764846"/>
                  <a:pt x="1148432" y="1762083"/>
                  <a:pt x="1148516" y="1761581"/>
                </a:cubicBezTo>
                <a:lnTo>
                  <a:pt x="1149270" y="1753293"/>
                </a:lnTo>
                <a:lnTo>
                  <a:pt x="1148139" y="1739982"/>
                </a:lnTo>
                <a:cubicBezTo>
                  <a:pt x="1148391" y="1738141"/>
                  <a:pt x="1148516" y="1737136"/>
                  <a:pt x="1148516" y="1736969"/>
                </a:cubicBezTo>
                <a:lnTo>
                  <a:pt x="1146884" y="1730062"/>
                </a:lnTo>
                <a:cubicBezTo>
                  <a:pt x="1146800" y="1727132"/>
                  <a:pt x="1146612" y="1725479"/>
                  <a:pt x="1146319" y="1725102"/>
                </a:cubicBezTo>
                <a:cubicBezTo>
                  <a:pt x="1146026" y="1724725"/>
                  <a:pt x="1145628" y="1724537"/>
                  <a:pt x="1145126" y="1724537"/>
                </a:cubicBezTo>
                <a:cubicBezTo>
                  <a:pt x="1144958" y="1724621"/>
                  <a:pt x="1144791" y="1724662"/>
                  <a:pt x="1144623" y="1724662"/>
                </a:cubicBezTo>
                <a:lnTo>
                  <a:pt x="1140479" y="1728179"/>
                </a:lnTo>
                <a:cubicBezTo>
                  <a:pt x="1139642" y="1728681"/>
                  <a:pt x="1138638" y="1728890"/>
                  <a:pt x="1137466" y="1728806"/>
                </a:cubicBezTo>
                <a:cubicBezTo>
                  <a:pt x="1136963" y="1728806"/>
                  <a:pt x="1136503" y="1728765"/>
                  <a:pt x="1136084" y="1728681"/>
                </a:cubicBezTo>
                <a:lnTo>
                  <a:pt x="1127922" y="1725918"/>
                </a:lnTo>
                <a:cubicBezTo>
                  <a:pt x="1123904" y="1724746"/>
                  <a:pt x="1121539" y="1723616"/>
                  <a:pt x="1120827" y="1722528"/>
                </a:cubicBezTo>
                <a:cubicBezTo>
                  <a:pt x="1120116" y="1721439"/>
                  <a:pt x="1119739" y="1720393"/>
                  <a:pt x="1119697" y="1719388"/>
                </a:cubicBezTo>
                <a:cubicBezTo>
                  <a:pt x="1119655" y="1718384"/>
                  <a:pt x="1119927" y="1717316"/>
                  <a:pt x="1120513" y="1716186"/>
                </a:cubicBezTo>
                <a:cubicBezTo>
                  <a:pt x="1121099" y="1715056"/>
                  <a:pt x="1121434" y="1714365"/>
                  <a:pt x="1121518" y="1714114"/>
                </a:cubicBezTo>
                <a:lnTo>
                  <a:pt x="1116369" y="1705826"/>
                </a:lnTo>
                <a:cubicBezTo>
                  <a:pt x="1115951" y="1705157"/>
                  <a:pt x="1115616" y="1703189"/>
                  <a:pt x="1115365" y="1699924"/>
                </a:cubicBezTo>
                <a:lnTo>
                  <a:pt x="1112351" y="1686614"/>
                </a:lnTo>
                <a:cubicBezTo>
                  <a:pt x="1112016" y="1684772"/>
                  <a:pt x="1111765" y="1683537"/>
                  <a:pt x="1111597" y="1682909"/>
                </a:cubicBezTo>
                <a:cubicBezTo>
                  <a:pt x="1111430" y="1682281"/>
                  <a:pt x="1110970" y="1681842"/>
                  <a:pt x="1110216" y="1681591"/>
                </a:cubicBezTo>
                <a:cubicBezTo>
                  <a:pt x="1109463" y="1681340"/>
                  <a:pt x="1107788" y="1683474"/>
                  <a:pt x="1105193" y="1687995"/>
                </a:cubicBezTo>
                <a:cubicBezTo>
                  <a:pt x="1104942" y="1688414"/>
                  <a:pt x="1103247" y="1690088"/>
                  <a:pt x="1100107" y="1693018"/>
                </a:cubicBezTo>
                <a:cubicBezTo>
                  <a:pt x="1096968" y="1695948"/>
                  <a:pt x="1094101" y="1699924"/>
                  <a:pt x="1091506" y="1704947"/>
                </a:cubicBezTo>
                <a:cubicBezTo>
                  <a:pt x="1088910" y="1709970"/>
                  <a:pt x="1087445" y="1713905"/>
                  <a:pt x="1087111" y="1716751"/>
                </a:cubicBezTo>
                <a:lnTo>
                  <a:pt x="1084976" y="1734206"/>
                </a:lnTo>
                <a:lnTo>
                  <a:pt x="1084348" y="1735587"/>
                </a:lnTo>
                <a:cubicBezTo>
                  <a:pt x="1084013" y="1736257"/>
                  <a:pt x="1084097" y="1737555"/>
                  <a:pt x="1084599" y="1739480"/>
                </a:cubicBezTo>
                <a:lnTo>
                  <a:pt x="1084976" y="1753796"/>
                </a:lnTo>
                <a:lnTo>
                  <a:pt x="1086608" y="1766479"/>
                </a:lnTo>
                <a:lnTo>
                  <a:pt x="1085478" y="1771627"/>
                </a:lnTo>
                <a:lnTo>
                  <a:pt x="1085478" y="1776524"/>
                </a:lnTo>
                <a:cubicBezTo>
                  <a:pt x="1085143" y="1779538"/>
                  <a:pt x="1084264" y="1781045"/>
                  <a:pt x="1082841" y="1781045"/>
                </a:cubicBezTo>
                <a:cubicBezTo>
                  <a:pt x="1081083" y="1781129"/>
                  <a:pt x="1079576" y="1779957"/>
                  <a:pt x="1078320" y="1777529"/>
                </a:cubicBezTo>
                <a:lnTo>
                  <a:pt x="1076060" y="1771753"/>
                </a:lnTo>
                <a:lnTo>
                  <a:pt x="1071163" y="1764721"/>
                </a:lnTo>
                <a:cubicBezTo>
                  <a:pt x="1070158" y="1762795"/>
                  <a:pt x="1069739" y="1759760"/>
                  <a:pt x="1069907" y="1755616"/>
                </a:cubicBezTo>
                <a:cubicBezTo>
                  <a:pt x="1070074" y="1751472"/>
                  <a:pt x="1070242" y="1748856"/>
                  <a:pt x="1070409" y="1747768"/>
                </a:cubicBezTo>
                <a:lnTo>
                  <a:pt x="1072544" y="1730439"/>
                </a:lnTo>
                <a:cubicBezTo>
                  <a:pt x="1072628" y="1729602"/>
                  <a:pt x="1072167" y="1728995"/>
                  <a:pt x="1071163" y="1728618"/>
                </a:cubicBezTo>
                <a:cubicBezTo>
                  <a:pt x="1070158" y="1728241"/>
                  <a:pt x="1068735" y="1729392"/>
                  <a:pt x="1066893" y="1732071"/>
                </a:cubicBezTo>
                <a:cubicBezTo>
                  <a:pt x="1065889" y="1733495"/>
                  <a:pt x="1063942" y="1735587"/>
                  <a:pt x="1061054" y="1738350"/>
                </a:cubicBezTo>
                <a:cubicBezTo>
                  <a:pt x="1058166" y="1741113"/>
                  <a:pt x="1055968" y="1742996"/>
                  <a:pt x="1054461" y="1744001"/>
                </a:cubicBezTo>
                <a:cubicBezTo>
                  <a:pt x="1052955" y="1745005"/>
                  <a:pt x="1050589" y="1746094"/>
                  <a:pt x="1047366" y="1747266"/>
                </a:cubicBezTo>
                <a:cubicBezTo>
                  <a:pt x="1044143" y="1748438"/>
                  <a:pt x="1042281" y="1748982"/>
                  <a:pt x="1041778" y="1748898"/>
                </a:cubicBezTo>
                <a:cubicBezTo>
                  <a:pt x="1040523" y="1748815"/>
                  <a:pt x="1039665" y="1748375"/>
                  <a:pt x="1039204" y="1747580"/>
                </a:cubicBezTo>
                <a:cubicBezTo>
                  <a:pt x="1038744" y="1746784"/>
                  <a:pt x="1038493" y="1745989"/>
                  <a:pt x="1038451" y="1745194"/>
                </a:cubicBezTo>
                <a:cubicBezTo>
                  <a:pt x="1038409" y="1744399"/>
                  <a:pt x="1038514" y="1742327"/>
                  <a:pt x="1038765" y="1738978"/>
                </a:cubicBezTo>
                <a:lnTo>
                  <a:pt x="1039141" y="1729811"/>
                </a:lnTo>
                <a:cubicBezTo>
                  <a:pt x="1039225" y="1728388"/>
                  <a:pt x="1039476" y="1727174"/>
                  <a:pt x="1039895" y="1726169"/>
                </a:cubicBezTo>
                <a:lnTo>
                  <a:pt x="1041778" y="1722402"/>
                </a:lnTo>
                <a:lnTo>
                  <a:pt x="1043536" y="1718258"/>
                </a:lnTo>
                <a:cubicBezTo>
                  <a:pt x="1044039" y="1717505"/>
                  <a:pt x="1045274" y="1716542"/>
                  <a:pt x="1047241" y="1715370"/>
                </a:cubicBezTo>
                <a:cubicBezTo>
                  <a:pt x="1049208" y="1714198"/>
                  <a:pt x="1050652" y="1713696"/>
                  <a:pt x="1051573" y="1713863"/>
                </a:cubicBezTo>
                <a:lnTo>
                  <a:pt x="1053331" y="1714240"/>
                </a:lnTo>
                <a:cubicBezTo>
                  <a:pt x="1054671" y="1714156"/>
                  <a:pt x="1057140" y="1712524"/>
                  <a:pt x="1060740" y="1709343"/>
                </a:cubicBezTo>
                <a:cubicBezTo>
                  <a:pt x="1064340" y="1706161"/>
                  <a:pt x="1066621" y="1703901"/>
                  <a:pt x="1067584" y="1702562"/>
                </a:cubicBezTo>
                <a:cubicBezTo>
                  <a:pt x="1068547" y="1701222"/>
                  <a:pt x="1069509" y="1699611"/>
                  <a:pt x="1070472" y="1697727"/>
                </a:cubicBezTo>
                <a:cubicBezTo>
                  <a:pt x="1071435" y="1695843"/>
                  <a:pt x="1072000" y="1694609"/>
                  <a:pt x="1072167" y="1694023"/>
                </a:cubicBezTo>
                <a:lnTo>
                  <a:pt x="1072670" y="1688121"/>
                </a:lnTo>
                <a:cubicBezTo>
                  <a:pt x="1073842" y="1683181"/>
                  <a:pt x="1074302" y="1680398"/>
                  <a:pt x="1074051" y="1679770"/>
                </a:cubicBezTo>
                <a:cubicBezTo>
                  <a:pt x="1073800" y="1679142"/>
                  <a:pt x="1073360" y="1678786"/>
                  <a:pt x="1072732" y="1678703"/>
                </a:cubicBezTo>
                <a:cubicBezTo>
                  <a:pt x="1072104" y="1678619"/>
                  <a:pt x="1071288" y="1678996"/>
                  <a:pt x="1070284" y="1679833"/>
                </a:cubicBezTo>
                <a:cubicBezTo>
                  <a:pt x="1068860" y="1681005"/>
                  <a:pt x="1068065" y="1681842"/>
                  <a:pt x="1067898" y="1682344"/>
                </a:cubicBezTo>
                <a:lnTo>
                  <a:pt x="1067521" y="1684981"/>
                </a:lnTo>
                <a:cubicBezTo>
                  <a:pt x="1067354" y="1685902"/>
                  <a:pt x="1067061" y="1686572"/>
                  <a:pt x="1066642" y="1686990"/>
                </a:cubicBezTo>
                <a:cubicBezTo>
                  <a:pt x="1066223" y="1687409"/>
                  <a:pt x="1065177" y="1688162"/>
                  <a:pt x="1063503" y="1689251"/>
                </a:cubicBezTo>
                <a:lnTo>
                  <a:pt x="1055968" y="1696911"/>
                </a:lnTo>
                <a:cubicBezTo>
                  <a:pt x="1052452" y="1700510"/>
                  <a:pt x="1049062" y="1702269"/>
                  <a:pt x="1045797" y="1702185"/>
                </a:cubicBezTo>
                <a:cubicBezTo>
                  <a:pt x="1045294" y="1702185"/>
                  <a:pt x="1043997" y="1702038"/>
                  <a:pt x="1041904" y="1701745"/>
                </a:cubicBezTo>
                <a:cubicBezTo>
                  <a:pt x="1039811" y="1701452"/>
                  <a:pt x="1038514" y="1701138"/>
                  <a:pt x="1038011" y="1700803"/>
                </a:cubicBezTo>
                <a:lnTo>
                  <a:pt x="1033491" y="1697287"/>
                </a:lnTo>
                <a:lnTo>
                  <a:pt x="1030728" y="1695404"/>
                </a:lnTo>
                <a:cubicBezTo>
                  <a:pt x="1030477" y="1695320"/>
                  <a:pt x="1029975" y="1694734"/>
                  <a:pt x="1029221" y="1693646"/>
                </a:cubicBezTo>
                <a:lnTo>
                  <a:pt x="1026207" y="1690004"/>
                </a:lnTo>
                <a:lnTo>
                  <a:pt x="1024575" y="1686488"/>
                </a:lnTo>
                <a:lnTo>
                  <a:pt x="1022315" y="1682219"/>
                </a:lnTo>
                <a:cubicBezTo>
                  <a:pt x="1021226" y="1679875"/>
                  <a:pt x="1020682" y="1676421"/>
                  <a:pt x="1020682" y="1671859"/>
                </a:cubicBezTo>
                <a:cubicBezTo>
                  <a:pt x="1020682" y="1667296"/>
                  <a:pt x="1021268" y="1663989"/>
                  <a:pt x="1022440" y="1661938"/>
                </a:cubicBezTo>
                <a:cubicBezTo>
                  <a:pt x="1023612" y="1659887"/>
                  <a:pt x="1025559" y="1657376"/>
                  <a:pt x="1028279" y="1654404"/>
                </a:cubicBezTo>
                <a:cubicBezTo>
                  <a:pt x="1031000" y="1651432"/>
                  <a:pt x="1033867" y="1648900"/>
                  <a:pt x="1036881" y="1646807"/>
                </a:cubicBezTo>
                <a:lnTo>
                  <a:pt x="1058982" y="1631864"/>
                </a:lnTo>
                <a:lnTo>
                  <a:pt x="1078948" y="1619306"/>
                </a:lnTo>
                <a:cubicBezTo>
                  <a:pt x="1080790" y="1618218"/>
                  <a:pt x="1081836" y="1617527"/>
                  <a:pt x="1082088" y="1617234"/>
                </a:cubicBezTo>
                <a:cubicBezTo>
                  <a:pt x="1082339" y="1616941"/>
                  <a:pt x="1081334" y="1614262"/>
                  <a:pt x="1079074" y="1609197"/>
                </a:cubicBezTo>
                <a:cubicBezTo>
                  <a:pt x="1076813" y="1604133"/>
                  <a:pt x="1075725" y="1601182"/>
                  <a:pt x="1075809" y="1600345"/>
                </a:cubicBezTo>
                <a:cubicBezTo>
                  <a:pt x="1075809" y="1600093"/>
                  <a:pt x="1075892" y="1599507"/>
                  <a:pt x="1076060" y="1598586"/>
                </a:cubicBezTo>
                <a:cubicBezTo>
                  <a:pt x="1076228" y="1597666"/>
                  <a:pt x="1076604" y="1596954"/>
                  <a:pt x="1077190" y="1596452"/>
                </a:cubicBezTo>
                <a:lnTo>
                  <a:pt x="1084474" y="1598963"/>
                </a:lnTo>
                <a:lnTo>
                  <a:pt x="1087487" y="1599214"/>
                </a:lnTo>
                <a:cubicBezTo>
                  <a:pt x="1088241" y="1599298"/>
                  <a:pt x="1091234" y="1600386"/>
                  <a:pt x="1096466" y="1602479"/>
                </a:cubicBezTo>
                <a:cubicBezTo>
                  <a:pt x="1101698" y="1604572"/>
                  <a:pt x="1104816" y="1605995"/>
                  <a:pt x="1105821" y="1606749"/>
                </a:cubicBezTo>
                <a:cubicBezTo>
                  <a:pt x="1106826" y="1607502"/>
                  <a:pt x="1107705" y="1608528"/>
                  <a:pt x="1108458" y="1609825"/>
                </a:cubicBezTo>
                <a:cubicBezTo>
                  <a:pt x="1109212" y="1611123"/>
                  <a:pt x="1109735" y="1613990"/>
                  <a:pt x="1110028" y="1618427"/>
                </a:cubicBezTo>
                <a:cubicBezTo>
                  <a:pt x="1110321" y="1622864"/>
                  <a:pt x="1109756" y="1626129"/>
                  <a:pt x="1108333" y="1628222"/>
                </a:cubicBezTo>
                <a:cubicBezTo>
                  <a:pt x="1107830" y="1628975"/>
                  <a:pt x="1107370" y="1629436"/>
                  <a:pt x="1106951" y="1629603"/>
                </a:cubicBezTo>
                <a:lnTo>
                  <a:pt x="1102305" y="1629854"/>
                </a:lnTo>
                <a:lnTo>
                  <a:pt x="1100421" y="1630231"/>
                </a:lnTo>
                <a:lnTo>
                  <a:pt x="1094268" y="1629980"/>
                </a:lnTo>
                <a:lnTo>
                  <a:pt x="1079074" y="1633119"/>
                </a:lnTo>
                <a:lnTo>
                  <a:pt x="1072167" y="1632617"/>
                </a:lnTo>
                <a:cubicBezTo>
                  <a:pt x="1069488" y="1632784"/>
                  <a:pt x="1066391" y="1633873"/>
                  <a:pt x="1062875" y="1635882"/>
                </a:cubicBezTo>
                <a:lnTo>
                  <a:pt x="1052201" y="1642161"/>
                </a:lnTo>
                <a:lnTo>
                  <a:pt x="1041527" y="1646556"/>
                </a:lnTo>
                <a:cubicBezTo>
                  <a:pt x="1039099" y="1647644"/>
                  <a:pt x="1037341" y="1648628"/>
                  <a:pt x="1036253" y="1649507"/>
                </a:cubicBezTo>
                <a:cubicBezTo>
                  <a:pt x="1035165" y="1650386"/>
                  <a:pt x="1033219" y="1652269"/>
                  <a:pt x="1030414" y="1655157"/>
                </a:cubicBezTo>
                <a:cubicBezTo>
                  <a:pt x="1027609" y="1658046"/>
                  <a:pt x="1025810" y="1660118"/>
                  <a:pt x="1025014" y="1661373"/>
                </a:cubicBezTo>
                <a:cubicBezTo>
                  <a:pt x="1024219" y="1662629"/>
                  <a:pt x="1023800" y="1664010"/>
                  <a:pt x="1023759" y="1665517"/>
                </a:cubicBezTo>
                <a:cubicBezTo>
                  <a:pt x="1023717" y="1667024"/>
                  <a:pt x="1024073" y="1668405"/>
                  <a:pt x="1024826" y="1669661"/>
                </a:cubicBezTo>
                <a:cubicBezTo>
                  <a:pt x="1025747" y="1671503"/>
                  <a:pt x="1026961" y="1672801"/>
                  <a:pt x="1028468" y="1673554"/>
                </a:cubicBezTo>
                <a:cubicBezTo>
                  <a:pt x="1029975" y="1674307"/>
                  <a:pt x="1032402" y="1674600"/>
                  <a:pt x="1035751" y="1674433"/>
                </a:cubicBezTo>
                <a:cubicBezTo>
                  <a:pt x="1037844" y="1674433"/>
                  <a:pt x="1039434" y="1674266"/>
                  <a:pt x="1040523" y="1673931"/>
                </a:cubicBezTo>
                <a:lnTo>
                  <a:pt x="1044290" y="1672675"/>
                </a:lnTo>
                <a:lnTo>
                  <a:pt x="1047680" y="1671796"/>
                </a:lnTo>
                <a:lnTo>
                  <a:pt x="1050820" y="1670163"/>
                </a:lnTo>
                <a:lnTo>
                  <a:pt x="1053834" y="1669912"/>
                </a:lnTo>
                <a:lnTo>
                  <a:pt x="1059233" y="1665266"/>
                </a:lnTo>
                <a:lnTo>
                  <a:pt x="1065512" y="1662127"/>
                </a:lnTo>
                <a:cubicBezTo>
                  <a:pt x="1065763" y="1661959"/>
                  <a:pt x="1066705" y="1661080"/>
                  <a:pt x="1068337" y="1659490"/>
                </a:cubicBezTo>
                <a:cubicBezTo>
                  <a:pt x="1069970" y="1657899"/>
                  <a:pt x="1070870" y="1657020"/>
                  <a:pt x="1071037" y="1656853"/>
                </a:cubicBezTo>
                <a:lnTo>
                  <a:pt x="1074302" y="1650197"/>
                </a:lnTo>
                <a:cubicBezTo>
                  <a:pt x="1074888" y="1649025"/>
                  <a:pt x="1075495" y="1648209"/>
                  <a:pt x="1076123" y="1647749"/>
                </a:cubicBezTo>
                <a:cubicBezTo>
                  <a:pt x="1076751" y="1647288"/>
                  <a:pt x="1078153" y="1646786"/>
                  <a:pt x="1080330" y="1646242"/>
                </a:cubicBezTo>
                <a:cubicBezTo>
                  <a:pt x="1082506" y="1645698"/>
                  <a:pt x="1084139" y="1645405"/>
                  <a:pt x="1085227" y="1645363"/>
                </a:cubicBezTo>
                <a:cubicBezTo>
                  <a:pt x="1086315" y="1645321"/>
                  <a:pt x="1088073" y="1646221"/>
                  <a:pt x="1090501" y="1648063"/>
                </a:cubicBezTo>
                <a:cubicBezTo>
                  <a:pt x="1094185" y="1650993"/>
                  <a:pt x="1096529" y="1653713"/>
                  <a:pt x="1097533" y="1656225"/>
                </a:cubicBezTo>
                <a:cubicBezTo>
                  <a:pt x="1098538" y="1658736"/>
                  <a:pt x="1099207" y="1661080"/>
                  <a:pt x="1099542" y="1663257"/>
                </a:cubicBezTo>
                <a:cubicBezTo>
                  <a:pt x="1099877" y="1665434"/>
                  <a:pt x="1100045" y="1667066"/>
                  <a:pt x="1100045" y="1668154"/>
                </a:cubicBezTo>
                <a:cubicBezTo>
                  <a:pt x="1099961" y="1668824"/>
                  <a:pt x="1099919" y="1669410"/>
                  <a:pt x="1099919" y="1669912"/>
                </a:cubicBezTo>
                <a:lnTo>
                  <a:pt x="1097659" y="1679079"/>
                </a:lnTo>
                <a:cubicBezTo>
                  <a:pt x="1097742" y="1680754"/>
                  <a:pt x="1097742" y="1681758"/>
                  <a:pt x="1097659" y="1682093"/>
                </a:cubicBezTo>
                <a:cubicBezTo>
                  <a:pt x="1097575" y="1682428"/>
                  <a:pt x="1097554" y="1682763"/>
                  <a:pt x="1097596" y="1683098"/>
                </a:cubicBezTo>
                <a:cubicBezTo>
                  <a:pt x="1097638" y="1683432"/>
                  <a:pt x="1097973" y="1683767"/>
                  <a:pt x="1098601" y="1684102"/>
                </a:cubicBezTo>
                <a:cubicBezTo>
                  <a:pt x="1099228" y="1684437"/>
                  <a:pt x="1101384" y="1682888"/>
                  <a:pt x="1105068" y="1679456"/>
                </a:cubicBezTo>
                <a:cubicBezTo>
                  <a:pt x="1105570" y="1679037"/>
                  <a:pt x="1106449" y="1678472"/>
                  <a:pt x="1107705" y="1677761"/>
                </a:cubicBezTo>
                <a:cubicBezTo>
                  <a:pt x="1108960" y="1677049"/>
                  <a:pt x="1109839" y="1676400"/>
                  <a:pt x="1110342" y="1675814"/>
                </a:cubicBezTo>
                <a:lnTo>
                  <a:pt x="1106449" y="1660620"/>
                </a:lnTo>
                <a:cubicBezTo>
                  <a:pt x="1106281" y="1660034"/>
                  <a:pt x="1106240" y="1659406"/>
                  <a:pt x="1106323" y="1658736"/>
                </a:cubicBezTo>
                <a:cubicBezTo>
                  <a:pt x="1106407" y="1656225"/>
                  <a:pt x="1107412" y="1654969"/>
                  <a:pt x="1109337" y="1654969"/>
                </a:cubicBezTo>
                <a:cubicBezTo>
                  <a:pt x="1109588" y="1655053"/>
                  <a:pt x="1109881" y="1655095"/>
                  <a:pt x="1110216" y="1655095"/>
                </a:cubicBezTo>
                <a:lnTo>
                  <a:pt x="1112979" y="1656099"/>
                </a:lnTo>
                <a:lnTo>
                  <a:pt x="1115993" y="1656853"/>
                </a:lnTo>
                <a:lnTo>
                  <a:pt x="1121643" y="1661499"/>
                </a:lnTo>
                <a:cubicBezTo>
                  <a:pt x="1121978" y="1661750"/>
                  <a:pt x="1122313" y="1661917"/>
                  <a:pt x="1122648" y="1662001"/>
                </a:cubicBezTo>
                <a:lnTo>
                  <a:pt x="1129052" y="1653337"/>
                </a:lnTo>
                <a:cubicBezTo>
                  <a:pt x="1129722" y="1652499"/>
                  <a:pt x="1131689" y="1650658"/>
                  <a:pt x="1134954" y="1647811"/>
                </a:cubicBezTo>
                <a:lnTo>
                  <a:pt x="1147009" y="1639649"/>
                </a:lnTo>
                <a:cubicBezTo>
                  <a:pt x="1150358" y="1636719"/>
                  <a:pt x="1152116" y="1633412"/>
                  <a:pt x="1152283" y="1629729"/>
                </a:cubicBezTo>
                <a:lnTo>
                  <a:pt x="1152911" y="1614032"/>
                </a:lnTo>
                <a:lnTo>
                  <a:pt x="1154293" y="1610516"/>
                </a:lnTo>
                <a:cubicBezTo>
                  <a:pt x="1154293" y="1610432"/>
                  <a:pt x="1154167" y="1609009"/>
                  <a:pt x="1153916" y="1606246"/>
                </a:cubicBezTo>
                <a:lnTo>
                  <a:pt x="1153790" y="1599717"/>
                </a:lnTo>
                <a:lnTo>
                  <a:pt x="1151781" y="1595447"/>
                </a:lnTo>
                <a:lnTo>
                  <a:pt x="1151655" y="1592685"/>
                </a:lnTo>
                <a:lnTo>
                  <a:pt x="1151153" y="1589294"/>
                </a:lnTo>
                <a:cubicBezTo>
                  <a:pt x="1151069" y="1587955"/>
                  <a:pt x="1151865" y="1586155"/>
                  <a:pt x="1153539" y="1583894"/>
                </a:cubicBezTo>
                <a:cubicBezTo>
                  <a:pt x="1155297" y="1581467"/>
                  <a:pt x="1157097" y="1580169"/>
                  <a:pt x="1158939" y="1580002"/>
                </a:cubicBezTo>
                <a:close/>
                <a:moveTo>
                  <a:pt x="3067445" y="1384386"/>
                </a:moveTo>
                <a:cubicBezTo>
                  <a:pt x="3068366" y="1383967"/>
                  <a:pt x="3070585" y="1384427"/>
                  <a:pt x="3074101" y="1385767"/>
                </a:cubicBezTo>
                <a:lnTo>
                  <a:pt x="3080254" y="1387651"/>
                </a:lnTo>
                <a:cubicBezTo>
                  <a:pt x="3080673" y="1387818"/>
                  <a:pt x="3082284" y="1388530"/>
                  <a:pt x="3085089" y="1389785"/>
                </a:cubicBezTo>
                <a:cubicBezTo>
                  <a:pt x="3087893" y="1391041"/>
                  <a:pt x="3091263" y="1392297"/>
                  <a:pt x="3095197" y="1393552"/>
                </a:cubicBezTo>
                <a:cubicBezTo>
                  <a:pt x="3099132" y="1394808"/>
                  <a:pt x="3101769" y="1396148"/>
                  <a:pt x="3103108" y="1397571"/>
                </a:cubicBezTo>
                <a:cubicBezTo>
                  <a:pt x="3104448" y="1398994"/>
                  <a:pt x="3105201" y="1400794"/>
                  <a:pt x="3105369" y="1402971"/>
                </a:cubicBezTo>
                <a:cubicBezTo>
                  <a:pt x="3105536" y="1405147"/>
                  <a:pt x="3105369" y="1407156"/>
                  <a:pt x="3104866" y="1408998"/>
                </a:cubicBezTo>
                <a:cubicBezTo>
                  <a:pt x="3104448" y="1410254"/>
                  <a:pt x="3103778" y="1411656"/>
                  <a:pt x="3102857" y="1413205"/>
                </a:cubicBezTo>
                <a:cubicBezTo>
                  <a:pt x="3101936" y="1414754"/>
                  <a:pt x="3100450" y="1416051"/>
                  <a:pt x="3098399" y="1417098"/>
                </a:cubicBezTo>
                <a:cubicBezTo>
                  <a:pt x="3096348" y="1418144"/>
                  <a:pt x="3094485" y="1418500"/>
                  <a:pt x="3092811" y="1418165"/>
                </a:cubicBezTo>
                <a:cubicBezTo>
                  <a:pt x="3091053" y="1417914"/>
                  <a:pt x="3089044" y="1416616"/>
                  <a:pt x="3086784" y="1414272"/>
                </a:cubicBezTo>
                <a:lnTo>
                  <a:pt x="3077868" y="1404854"/>
                </a:lnTo>
                <a:cubicBezTo>
                  <a:pt x="3077449" y="1404519"/>
                  <a:pt x="3075629" y="1402929"/>
                  <a:pt x="3072405" y="1400082"/>
                </a:cubicBezTo>
                <a:cubicBezTo>
                  <a:pt x="3069183" y="1397236"/>
                  <a:pt x="3066985" y="1394976"/>
                  <a:pt x="3065813" y="1393301"/>
                </a:cubicBezTo>
                <a:cubicBezTo>
                  <a:pt x="3064641" y="1391627"/>
                  <a:pt x="3064055" y="1390497"/>
                  <a:pt x="3064055" y="1389911"/>
                </a:cubicBezTo>
                <a:cubicBezTo>
                  <a:pt x="3064055" y="1389576"/>
                  <a:pt x="3064390" y="1388676"/>
                  <a:pt x="3065059" y="1387211"/>
                </a:cubicBezTo>
                <a:cubicBezTo>
                  <a:pt x="3065729" y="1385746"/>
                  <a:pt x="3066525" y="1384804"/>
                  <a:pt x="3067445" y="1384386"/>
                </a:cubicBezTo>
                <a:close/>
                <a:moveTo>
                  <a:pt x="303135" y="1378484"/>
                </a:moveTo>
                <a:cubicBezTo>
                  <a:pt x="304558" y="1378818"/>
                  <a:pt x="305793" y="1379446"/>
                  <a:pt x="306840" y="1380367"/>
                </a:cubicBezTo>
                <a:cubicBezTo>
                  <a:pt x="307886" y="1381288"/>
                  <a:pt x="308556" y="1382209"/>
                  <a:pt x="308849" y="1383130"/>
                </a:cubicBezTo>
                <a:cubicBezTo>
                  <a:pt x="309142" y="1384051"/>
                  <a:pt x="309330" y="1384553"/>
                  <a:pt x="309414" y="1384637"/>
                </a:cubicBezTo>
                <a:cubicBezTo>
                  <a:pt x="309581" y="1387316"/>
                  <a:pt x="308974" y="1390476"/>
                  <a:pt x="307593" y="1394118"/>
                </a:cubicBezTo>
                <a:cubicBezTo>
                  <a:pt x="306212" y="1397759"/>
                  <a:pt x="304077" y="1401150"/>
                  <a:pt x="301189" y="1404289"/>
                </a:cubicBezTo>
                <a:cubicBezTo>
                  <a:pt x="298301" y="1407428"/>
                  <a:pt x="295894" y="1409877"/>
                  <a:pt x="293968" y="1411635"/>
                </a:cubicBezTo>
                <a:cubicBezTo>
                  <a:pt x="292043" y="1413393"/>
                  <a:pt x="290285" y="1414900"/>
                  <a:pt x="288694" y="1416156"/>
                </a:cubicBezTo>
                <a:cubicBezTo>
                  <a:pt x="287104" y="1417411"/>
                  <a:pt x="285827" y="1418102"/>
                  <a:pt x="284864" y="1418228"/>
                </a:cubicBezTo>
                <a:cubicBezTo>
                  <a:pt x="283901" y="1418353"/>
                  <a:pt x="283064" y="1418165"/>
                  <a:pt x="282353" y="1417663"/>
                </a:cubicBezTo>
                <a:cubicBezTo>
                  <a:pt x="281641" y="1417160"/>
                  <a:pt x="281285" y="1416574"/>
                  <a:pt x="281285" y="1415905"/>
                </a:cubicBezTo>
                <a:cubicBezTo>
                  <a:pt x="281285" y="1415235"/>
                  <a:pt x="281620" y="1414398"/>
                  <a:pt x="282290" y="1413393"/>
                </a:cubicBezTo>
                <a:cubicBezTo>
                  <a:pt x="282625" y="1412975"/>
                  <a:pt x="283253" y="1412242"/>
                  <a:pt x="284174" y="1411196"/>
                </a:cubicBezTo>
                <a:cubicBezTo>
                  <a:pt x="285094" y="1410149"/>
                  <a:pt x="285785" y="1409354"/>
                  <a:pt x="286246" y="1408810"/>
                </a:cubicBezTo>
                <a:cubicBezTo>
                  <a:pt x="286706" y="1408266"/>
                  <a:pt x="287585" y="1407052"/>
                  <a:pt x="288883" y="1405168"/>
                </a:cubicBezTo>
                <a:cubicBezTo>
                  <a:pt x="290180" y="1403284"/>
                  <a:pt x="291185" y="1401694"/>
                  <a:pt x="291896" y="1400396"/>
                </a:cubicBezTo>
                <a:cubicBezTo>
                  <a:pt x="292608" y="1399099"/>
                  <a:pt x="292713" y="1398115"/>
                  <a:pt x="292210" y="1397445"/>
                </a:cubicBezTo>
                <a:cubicBezTo>
                  <a:pt x="291875" y="1397110"/>
                  <a:pt x="291206" y="1396817"/>
                  <a:pt x="290201" y="1396566"/>
                </a:cubicBezTo>
                <a:lnTo>
                  <a:pt x="285555" y="1396064"/>
                </a:lnTo>
                <a:cubicBezTo>
                  <a:pt x="284718" y="1395897"/>
                  <a:pt x="283943" y="1395478"/>
                  <a:pt x="283232" y="1394808"/>
                </a:cubicBezTo>
                <a:cubicBezTo>
                  <a:pt x="282520" y="1394138"/>
                  <a:pt x="282541" y="1392590"/>
                  <a:pt x="283295" y="1390162"/>
                </a:cubicBezTo>
                <a:cubicBezTo>
                  <a:pt x="283713" y="1388655"/>
                  <a:pt x="284718" y="1386939"/>
                  <a:pt x="286308" y="1385013"/>
                </a:cubicBezTo>
                <a:cubicBezTo>
                  <a:pt x="287899" y="1383088"/>
                  <a:pt x="289741" y="1381644"/>
                  <a:pt x="291834" y="1380681"/>
                </a:cubicBezTo>
                <a:cubicBezTo>
                  <a:pt x="293926" y="1379718"/>
                  <a:pt x="296019" y="1379070"/>
                  <a:pt x="298112" y="1378735"/>
                </a:cubicBezTo>
                <a:cubicBezTo>
                  <a:pt x="300205" y="1378400"/>
                  <a:pt x="301879" y="1378316"/>
                  <a:pt x="303135" y="1378484"/>
                </a:cubicBezTo>
                <a:close/>
                <a:moveTo>
                  <a:pt x="2131965" y="1369693"/>
                </a:moveTo>
                <a:cubicBezTo>
                  <a:pt x="2131337" y="1369275"/>
                  <a:pt x="2129642" y="1369819"/>
                  <a:pt x="2126879" y="1371326"/>
                </a:cubicBezTo>
                <a:cubicBezTo>
                  <a:pt x="2125624" y="1372079"/>
                  <a:pt x="2124661" y="1372498"/>
                  <a:pt x="2123991" y="1372582"/>
                </a:cubicBezTo>
                <a:lnTo>
                  <a:pt x="2115955" y="1372707"/>
                </a:lnTo>
                <a:cubicBezTo>
                  <a:pt x="2114364" y="1373126"/>
                  <a:pt x="2113443" y="1373712"/>
                  <a:pt x="2113192" y="1374465"/>
                </a:cubicBezTo>
                <a:cubicBezTo>
                  <a:pt x="2112941" y="1375219"/>
                  <a:pt x="2112941" y="1375930"/>
                  <a:pt x="2113192" y="1376600"/>
                </a:cubicBezTo>
                <a:lnTo>
                  <a:pt x="2114448" y="1379614"/>
                </a:lnTo>
                <a:cubicBezTo>
                  <a:pt x="2114699" y="1381958"/>
                  <a:pt x="2114950" y="1383276"/>
                  <a:pt x="2115201" y="1383569"/>
                </a:cubicBezTo>
                <a:cubicBezTo>
                  <a:pt x="2115452" y="1383862"/>
                  <a:pt x="2116206" y="1384051"/>
                  <a:pt x="2117461" y="1384134"/>
                </a:cubicBezTo>
                <a:cubicBezTo>
                  <a:pt x="2117545" y="1384218"/>
                  <a:pt x="2120099" y="1383611"/>
                  <a:pt x="2125121" y="1382314"/>
                </a:cubicBezTo>
                <a:cubicBezTo>
                  <a:pt x="2130145" y="1381016"/>
                  <a:pt x="2132928" y="1380032"/>
                  <a:pt x="2133472" y="1379363"/>
                </a:cubicBezTo>
                <a:cubicBezTo>
                  <a:pt x="2134016" y="1378693"/>
                  <a:pt x="2134309" y="1377667"/>
                  <a:pt x="2134351" y="1376286"/>
                </a:cubicBezTo>
                <a:cubicBezTo>
                  <a:pt x="2134393" y="1374905"/>
                  <a:pt x="2134163" y="1373565"/>
                  <a:pt x="2133661" y="1372268"/>
                </a:cubicBezTo>
                <a:cubicBezTo>
                  <a:pt x="2133158" y="1370970"/>
                  <a:pt x="2132593" y="1370112"/>
                  <a:pt x="2131965" y="1369693"/>
                </a:cubicBezTo>
                <a:close/>
                <a:moveTo>
                  <a:pt x="2671135" y="1367935"/>
                </a:moveTo>
                <a:lnTo>
                  <a:pt x="2670130" y="1368438"/>
                </a:lnTo>
                <a:lnTo>
                  <a:pt x="2669502" y="1369317"/>
                </a:lnTo>
                <a:lnTo>
                  <a:pt x="2669125" y="1371828"/>
                </a:lnTo>
                <a:lnTo>
                  <a:pt x="2669251" y="1374716"/>
                </a:lnTo>
                <a:lnTo>
                  <a:pt x="2670130" y="1376474"/>
                </a:lnTo>
                <a:lnTo>
                  <a:pt x="2671888" y="1376851"/>
                </a:lnTo>
                <a:lnTo>
                  <a:pt x="2674274" y="1378232"/>
                </a:lnTo>
                <a:lnTo>
                  <a:pt x="2675781" y="1378986"/>
                </a:lnTo>
                <a:lnTo>
                  <a:pt x="2677037" y="1378986"/>
                </a:lnTo>
                <a:lnTo>
                  <a:pt x="2677790" y="1377479"/>
                </a:lnTo>
                <a:lnTo>
                  <a:pt x="2676157" y="1374591"/>
                </a:lnTo>
                <a:lnTo>
                  <a:pt x="2674399" y="1371828"/>
                </a:lnTo>
                <a:lnTo>
                  <a:pt x="2673144" y="1369819"/>
                </a:lnTo>
                <a:lnTo>
                  <a:pt x="2672265" y="1368438"/>
                </a:lnTo>
                <a:close/>
                <a:moveTo>
                  <a:pt x="2655940" y="1349476"/>
                </a:moveTo>
                <a:cubicBezTo>
                  <a:pt x="2655521" y="1349392"/>
                  <a:pt x="2654789" y="1349476"/>
                  <a:pt x="2653743" y="1349727"/>
                </a:cubicBezTo>
                <a:cubicBezTo>
                  <a:pt x="2652696" y="1349978"/>
                  <a:pt x="2650875" y="1350271"/>
                  <a:pt x="2648280" y="1350606"/>
                </a:cubicBezTo>
                <a:cubicBezTo>
                  <a:pt x="2645685" y="1350941"/>
                  <a:pt x="2643718" y="1351778"/>
                  <a:pt x="2642378" y="1353118"/>
                </a:cubicBezTo>
                <a:lnTo>
                  <a:pt x="2639741" y="1359020"/>
                </a:lnTo>
                <a:lnTo>
                  <a:pt x="2637230" y="1361657"/>
                </a:lnTo>
                <a:cubicBezTo>
                  <a:pt x="2636811" y="1362243"/>
                  <a:pt x="2636644" y="1362661"/>
                  <a:pt x="2636727" y="1362912"/>
                </a:cubicBezTo>
                <a:cubicBezTo>
                  <a:pt x="2636727" y="1363833"/>
                  <a:pt x="2636958" y="1364482"/>
                  <a:pt x="2637418" y="1364859"/>
                </a:cubicBezTo>
                <a:cubicBezTo>
                  <a:pt x="2637879" y="1365236"/>
                  <a:pt x="2639113" y="1365591"/>
                  <a:pt x="2641123" y="1365926"/>
                </a:cubicBezTo>
                <a:lnTo>
                  <a:pt x="2645517" y="1367182"/>
                </a:lnTo>
                <a:lnTo>
                  <a:pt x="2647903" y="1367056"/>
                </a:lnTo>
                <a:lnTo>
                  <a:pt x="2649913" y="1367056"/>
                </a:lnTo>
                <a:cubicBezTo>
                  <a:pt x="2650499" y="1366973"/>
                  <a:pt x="2651755" y="1365340"/>
                  <a:pt x="2653680" y="1362159"/>
                </a:cubicBezTo>
                <a:lnTo>
                  <a:pt x="2656066" y="1358517"/>
                </a:lnTo>
                <a:lnTo>
                  <a:pt x="2657070" y="1355127"/>
                </a:lnTo>
                <a:cubicBezTo>
                  <a:pt x="2657824" y="1353201"/>
                  <a:pt x="2658138" y="1351883"/>
                  <a:pt x="2658012" y="1351171"/>
                </a:cubicBezTo>
                <a:cubicBezTo>
                  <a:pt x="2657887" y="1350460"/>
                  <a:pt x="2657196" y="1349895"/>
                  <a:pt x="2655940" y="1349476"/>
                </a:cubicBezTo>
                <a:close/>
                <a:moveTo>
                  <a:pt x="1626136" y="1348723"/>
                </a:moveTo>
                <a:cubicBezTo>
                  <a:pt x="1625257" y="1348555"/>
                  <a:pt x="1624419" y="1349853"/>
                  <a:pt x="1623624" y="1352615"/>
                </a:cubicBezTo>
                <a:cubicBezTo>
                  <a:pt x="1622829" y="1355378"/>
                  <a:pt x="1622347" y="1356927"/>
                  <a:pt x="1622180" y="1357262"/>
                </a:cubicBezTo>
                <a:lnTo>
                  <a:pt x="1614018" y="1371451"/>
                </a:lnTo>
                <a:cubicBezTo>
                  <a:pt x="1613850" y="1371703"/>
                  <a:pt x="1613746" y="1371975"/>
                  <a:pt x="1613704" y="1372268"/>
                </a:cubicBezTo>
                <a:cubicBezTo>
                  <a:pt x="1613662" y="1372561"/>
                  <a:pt x="1614436" y="1374068"/>
                  <a:pt x="1616027" y="1376788"/>
                </a:cubicBezTo>
                <a:cubicBezTo>
                  <a:pt x="1617618" y="1379509"/>
                  <a:pt x="1619459" y="1380577"/>
                  <a:pt x="1621552" y="1379991"/>
                </a:cubicBezTo>
                <a:cubicBezTo>
                  <a:pt x="1622808" y="1379656"/>
                  <a:pt x="1623854" y="1377919"/>
                  <a:pt x="1624691" y="1374779"/>
                </a:cubicBezTo>
                <a:cubicBezTo>
                  <a:pt x="1625529" y="1371640"/>
                  <a:pt x="1626115" y="1368145"/>
                  <a:pt x="1626449" y="1364294"/>
                </a:cubicBezTo>
                <a:lnTo>
                  <a:pt x="1626826" y="1357011"/>
                </a:lnTo>
                <a:cubicBezTo>
                  <a:pt x="1626910" y="1355755"/>
                  <a:pt x="1627015" y="1354604"/>
                  <a:pt x="1627140" y="1353557"/>
                </a:cubicBezTo>
                <a:cubicBezTo>
                  <a:pt x="1627266" y="1352511"/>
                  <a:pt x="1627349" y="1351485"/>
                  <a:pt x="1627391" y="1350481"/>
                </a:cubicBezTo>
                <a:cubicBezTo>
                  <a:pt x="1627433" y="1349476"/>
                  <a:pt x="1627015" y="1348890"/>
                  <a:pt x="1626136" y="1348723"/>
                </a:cubicBezTo>
                <a:close/>
                <a:moveTo>
                  <a:pt x="2965731" y="1338049"/>
                </a:moveTo>
                <a:cubicBezTo>
                  <a:pt x="2963554" y="1338049"/>
                  <a:pt x="2961084" y="1338719"/>
                  <a:pt x="2958322" y="1340058"/>
                </a:cubicBezTo>
                <a:lnTo>
                  <a:pt x="2952671" y="1343323"/>
                </a:lnTo>
                <a:cubicBezTo>
                  <a:pt x="2947481" y="1346337"/>
                  <a:pt x="2944509" y="1348262"/>
                  <a:pt x="2943755" y="1349099"/>
                </a:cubicBezTo>
                <a:cubicBezTo>
                  <a:pt x="2943002" y="1349937"/>
                  <a:pt x="2942667" y="1350355"/>
                  <a:pt x="2942751" y="1350355"/>
                </a:cubicBezTo>
                <a:cubicBezTo>
                  <a:pt x="2942751" y="1351611"/>
                  <a:pt x="2944215" y="1352113"/>
                  <a:pt x="2947146" y="1351862"/>
                </a:cubicBezTo>
                <a:lnTo>
                  <a:pt x="2950662" y="1351736"/>
                </a:lnTo>
                <a:lnTo>
                  <a:pt x="2951792" y="1351234"/>
                </a:lnTo>
                <a:lnTo>
                  <a:pt x="2957191" y="1350732"/>
                </a:lnTo>
                <a:lnTo>
                  <a:pt x="2959703" y="1349225"/>
                </a:lnTo>
                <a:lnTo>
                  <a:pt x="2964851" y="1347969"/>
                </a:lnTo>
                <a:cubicBezTo>
                  <a:pt x="2966107" y="1347551"/>
                  <a:pt x="2967175" y="1346797"/>
                  <a:pt x="2968054" y="1345709"/>
                </a:cubicBezTo>
                <a:cubicBezTo>
                  <a:pt x="2968933" y="1344621"/>
                  <a:pt x="2969393" y="1343490"/>
                  <a:pt x="2969435" y="1342318"/>
                </a:cubicBezTo>
                <a:cubicBezTo>
                  <a:pt x="2969477" y="1341146"/>
                  <a:pt x="2969330" y="1340267"/>
                  <a:pt x="2968995" y="1339681"/>
                </a:cubicBezTo>
                <a:cubicBezTo>
                  <a:pt x="2968326" y="1338677"/>
                  <a:pt x="2967237" y="1338133"/>
                  <a:pt x="2965731" y="1338049"/>
                </a:cubicBezTo>
                <a:close/>
                <a:moveTo>
                  <a:pt x="2127382" y="1336040"/>
                </a:moveTo>
                <a:lnTo>
                  <a:pt x="2120977" y="1339681"/>
                </a:lnTo>
                <a:cubicBezTo>
                  <a:pt x="2120559" y="1339849"/>
                  <a:pt x="2120224" y="1339932"/>
                  <a:pt x="2119973" y="1339932"/>
                </a:cubicBezTo>
                <a:cubicBezTo>
                  <a:pt x="2119471" y="1340016"/>
                  <a:pt x="2117817" y="1339681"/>
                  <a:pt x="2115013" y="1338928"/>
                </a:cubicBezTo>
                <a:cubicBezTo>
                  <a:pt x="2112208" y="1338174"/>
                  <a:pt x="2110178" y="1337756"/>
                  <a:pt x="2108923" y="1337672"/>
                </a:cubicBezTo>
                <a:cubicBezTo>
                  <a:pt x="2107248" y="1337672"/>
                  <a:pt x="2105992" y="1337944"/>
                  <a:pt x="2105155" y="1338488"/>
                </a:cubicBezTo>
                <a:cubicBezTo>
                  <a:pt x="2104318" y="1339033"/>
                  <a:pt x="2103795" y="1339619"/>
                  <a:pt x="2103585" y="1340246"/>
                </a:cubicBezTo>
                <a:cubicBezTo>
                  <a:pt x="2103376" y="1340874"/>
                  <a:pt x="2104234" y="1343783"/>
                  <a:pt x="2106160" y="1348974"/>
                </a:cubicBezTo>
                <a:cubicBezTo>
                  <a:pt x="2107415" y="1352574"/>
                  <a:pt x="2108378" y="1354687"/>
                  <a:pt x="2109048" y="1355315"/>
                </a:cubicBezTo>
                <a:cubicBezTo>
                  <a:pt x="2109717" y="1355943"/>
                  <a:pt x="2111183" y="1355797"/>
                  <a:pt x="2113443" y="1354876"/>
                </a:cubicBezTo>
                <a:cubicBezTo>
                  <a:pt x="2119638" y="1352532"/>
                  <a:pt x="2124431" y="1350816"/>
                  <a:pt x="2127821" y="1349727"/>
                </a:cubicBezTo>
                <a:cubicBezTo>
                  <a:pt x="2131212" y="1348639"/>
                  <a:pt x="2133074" y="1347341"/>
                  <a:pt x="2133409" y="1345834"/>
                </a:cubicBezTo>
                <a:lnTo>
                  <a:pt x="2133409" y="1342946"/>
                </a:lnTo>
                <a:cubicBezTo>
                  <a:pt x="2133409" y="1339849"/>
                  <a:pt x="2133325" y="1338133"/>
                  <a:pt x="2133158" y="1337798"/>
                </a:cubicBezTo>
                <a:cubicBezTo>
                  <a:pt x="2132739" y="1337295"/>
                  <a:pt x="2131609" y="1336877"/>
                  <a:pt x="2129768" y="1336542"/>
                </a:cubicBezTo>
                <a:close/>
                <a:moveTo>
                  <a:pt x="1889796" y="1329510"/>
                </a:moveTo>
                <a:cubicBezTo>
                  <a:pt x="1889210" y="1329594"/>
                  <a:pt x="1888917" y="1329677"/>
                  <a:pt x="1888917" y="1329761"/>
                </a:cubicBezTo>
                <a:lnTo>
                  <a:pt x="1888917" y="1330012"/>
                </a:lnTo>
                <a:cubicBezTo>
                  <a:pt x="1888833" y="1330180"/>
                  <a:pt x="1888457" y="1330556"/>
                  <a:pt x="1887787" y="1331142"/>
                </a:cubicBezTo>
                <a:cubicBezTo>
                  <a:pt x="1887117" y="1331728"/>
                  <a:pt x="1886761" y="1332042"/>
                  <a:pt x="1886720" y="1332084"/>
                </a:cubicBezTo>
                <a:cubicBezTo>
                  <a:pt x="1886678" y="1332126"/>
                  <a:pt x="1886615" y="1332398"/>
                  <a:pt x="1886531" y="1332900"/>
                </a:cubicBezTo>
                <a:cubicBezTo>
                  <a:pt x="1886448" y="1333403"/>
                  <a:pt x="1885945" y="1334365"/>
                  <a:pt x="1885025" y="1335789"/>
                </a:cubicBezTo>
                <a:cubicBezTo>
                  <a:pt x="1884104" y="1337212"/>
                  <a:pt x="1884229" y="1338384"/>
                  <a:pt x="1885401" y="1339305"/>
                </a:cubicBezTo>
                <a:cubicBezTo>
                  <a:pt x="1885987" y="1339891"/>
                  <a:pt x="1886489" y="1340058"/>
                  <a:pt x="1886908" y="1339807"/>
                </a:cubicBezTo>
                <a:cubicBezTo>
                  <a:pt x="1887327" y="1339556"/>
                  <a:pt x="1887787" y="1339137"/>
                  <a:pt x="1888289" y="1338551"/>
                </a:cubicBezTo>
                <a:lnTo>
                  <a:pt x="1889796" y="1337672"/>
                </a:lnTo>
                <a:lnTo>
                  <a:pt x="1890424" y="1337044"/>
                </a:lnTo>
                <a:cubicBezTo>
                  <a:pt x="1892685" y="1335370"/>
                  <a:pt x="1894003" y="1334219"/>
                  <a:pt x="1894380" y="1333591"/>
                </a:cubicBezTo>
                <a:cubicBezTo>
                  <a:pt x="1894756" y="1332963"/>
                  <a:pt x="1894945" y="1332314"/>
                  <a:pt x="1894945" y="1331645"/>
                </a:cubicBezTo>
                <a:cubicBezTo>
                  <a:pt x="1894861" y="1331059"/>
                  <a:pt x="1894484" y="1330661"/>
                  <a:pt x="1893815" y="1330452"/>
                </a:cubicBezTo>
                <a:cubicBezTo>
                  <a:pt x="1893145" y="1330242"/>
                  <a:pt x="1892768" y="1330096"/>
                  <a:pt x="1892685" y="1330012"/>
                </a:cubicBezTo>
                <a:lnTo>
                  <a:pt x="1891178" y="1330012"/>
                </a:lnTo>
                <a:close/>
                <a:moveTo>
                  <a:pt x="1155611" y="1328066"/>
                </a:moveTo>
                <a:cubicBezTo>
                  <a:pt x="1154816" y="1327773"/>
                  <a:pt x="1153581" y="1328422"/>
                  <a:pt x="1151907" y="1330012"/>
                </a:cubicBezTo>
                <a:cubicBezTo>
                  <a:pt x="1150232" y="1331519"/>
                  <a:pt x="1148851" y="1332921"/>
                  <a:pt x="1147763" y="1334219"/>
                </a:cubicBezTo>
                <a:cubicBezTo>
                  <a:pt x="1146674" y="1335516"/>
                  <a:pt x="1146046" y="1336207"/>
                  <a:pt x="1145879" y="1336291"/>
                </a:cubicBezTo>
                <a:lnTo>
                  <a:pt x="1140731" y="1338174"/>
                </a:lnTo>
                <a:cubicBezTo>
                  <a:pt x="1139893" y="1338928"/>
                  <a:pt x="1139517" y="1339430"/>
                  <a:pt x="1139600" y="1339681"/>
                </a:cubicBezTo>
                <a:cubicBezTo>
                  <a:pt x="1139600" y="1340519"/>
                  <a:pt x="1140270" y="1341230"/>
                  <a:pt x="1141610" y="1341816"/>
                </a:cubicBezTo>
                <a:lnTo>
                  <a:pt x="1144498" y="1342570"/>
                </a:lnTo>
                <a:lnTo>
                  <a:pt x="1146381" y="1343323"/>
                </a:lnTo>
                <a:lnTo>
                  <a:pt x="1148516" y="1343197"/>
                </a:lnTo>
                <a:lnTo>
                  <a:pt x="1150400" y="1343574"/>
                </a:lnTo>
                <a:cubicBezTo>
                  <a:pt x="1150567" y="1343574"/>
                  <a:pt x="1151069" y="1343114"/>
                  <a:pt x="1151907" y="1342193"/>
                </a:cubicBezTo>
                <a:lnTo>
                  <a:pt x="1154418" y="1339807"/>
                </a:lnTo>
                <a:lnTo>
                  <a:pt x="1155297" y="1333403"/>
                </a:lnTo>
                <a:cubicBezTo>
                  <a:pt x="1155381" y="1332984"/>
                  <a:pt x="1155695" y="1332335"/>
                  <a:pt x="1156239" y="1331456"/>
                </a:cubicBezTo>
                <a:cubicBezTo>
                  <a:pt x="1156783" y="1330577"/>
                  <a:pt x="1157013" y="1329866"/>
                  <a:pt x="1156930" y="1329322"/>
                </a:cubicBezTo>
                <a:cubicBezTo>
                  <a:pt x="1156846" y="1328777"/>
                  <a:pt x="1156406" y="1328359"/>
                  <a:pt x="1155611" y="1328066"/>
                </a:cubicBezTo>
                <a:close/>
                <a:moveTo>
                  <a:pt x="2971381" y="1327626"/>
                </a:moveTo>
                <a:cubicBezTo>
                  <a:pt x="2973809" y="1327710"/>
                  <a:pt x="2975588" y="1328024"/>
                  <a:pt x="2976718" y="1328568"/>
                </a:cubicBezTo>
                <a:cubicBezTo>
                  <a:pt x="2977849" y="1329112"/>
                  <a:pt x="2978874" y="1329761"/>
                  <a:pt x="2979795" y="1330514"/>
                </a:cubicBezTo>
                <a:lnTo>
                  <a:pt x="2984567" y="1335537"/>
                </a:lnTo>
                <a:cubicBezTo>
                  <a:pt x="2986659" y="1337714"/>
                  <a:pt x="2987978" y="1339137"/>
                  <a:pt x="2988522" y="1339807"/>
                </a:cubicBezTo>
                <a:cubicBezTo>
                  <a:pt x="2989066" y="1340477"/>
                  <a:pt x="2989841" y="1342214"/>
                  <a:pt x="2990845" y="1345018"/>
                </a:cubicBezTo>
                <a:cubicBezTo>
                  <a:pt x="2991850" y="1347823"/>
                  <a:pt x="2992373" y="1350062"/>
                  <a:pt x="2992415" y="1351736"/>
                </a:cubicBezTo>
                <a:cubicBezTo>
                  <a:pt x="2992457" y="1353411"/>
                  <a:pt x="2991180" y="1356634"/>
                  <a:pt x="2988585" y="1361406"/>
                </a:cubicBezTo>
                <a:cubicBezTo>
                  <a:pt x="2987162" y="1363917"/>
                  <a:pt x="2985885" y="1365550"/>
                  <a:pt x="2984755" y="1366303"/>
                </a:cubicBezTo>
                <a:cubicBezTo>
                  <a:pt x="2983625" y="1367056"/>
                  <a:pt x="2982013" y="1367391"/>
                  <a:pt x="2979921" y="1367308"/>
                </a:cubicBezTo>
                <a:cubicBezTo>
                  <a:pt x="2978246" y="1367308"/>
                  <a:pt x="2976865" y="1367015"/>
                  <a:pt x="2975777" y="1366429"/>
                </a:cubicBezTo>
                <a:lnTo>
                  <a:pt x="2972637" y="1364796"/>
                </a:lnTo>
                <a:lnTo>
                  <a:pt x="2967614" y="1365047"/>
                </a:lnTo>
                <a:lnTo>
                  <a:pt x="2964977" y="1364545"/>
                </a:lnTo>
                <a:lnTo>
                  <a:pt x="2962340" y="1364545"/>
                </a:lnTo>
                <a:cubicBezTo>
                  <a:pt x="2961921" y="1364461"/>
                  <a:pt x="2961629" y="1364252"/>
                  <a:pt x="2961461" y="1363917"/>
                </a:cubicBezTo>
                <a:lnTo>
                  <a:pt x="2960331" y="1361029"/>
                </a:lnTo>
                <a:lnTo>
                  <a:pt x="2953299" y="1360527"/>
                </a:lnTo>
                <a:lnTo>
                  <a:pt x="2952043" y="1359648"/>
                </a:lnTo>
                <a:lnTo>
                  <a:pt x="2949657" y="1358015"/>
                </a:lnTo>
                <a:lnTo>
                  <a:pt x="2948276" y="1355252"/>
                </a:lnTo>
                <a:cubicBezTo>
                  <a:pt x="2947857" y="1354918"/>
                  <a:pt x="2947229" y="1354666"/>
                  <a:pt x="2946392" y="1354499"/>
                </a:cubicBezTo>
                <a:lnTo>
                  <a:pt x="2941997" y="1354499"/>
                </a:lnTo>
                <a:lnTo>
                  <a:pt x="2939863" y="1353620"/>
                </a:lnTo>
                <a:cubicBezTo>
                  <a:pt x="2939193" y="1353369"/>
                  <a:pt x="2938397" y="1353536"/>
                  <a:pt x="2937477" y="1354122"/>
                </a:cubicBezTo>
                <a:lnTo>
                  <a:pt x="2933458" y="1356885"/>
                </a:lnTo>
                <a:cubicBezTo>
                  <a:pt x="2931449" y="1358224"/>
                  <a:pt x="2930507" y="1359187"/>
                  <a:pt x="2930633" y="1359773"/>
                </a:cubicBezTo>
                <a:cubicBezTo>
                  <a:pt x="2930758" y="1360359"/>
                  <a:pt x="2931156" y="1360861"/>
                  <a:pt x="2931826" y="1361280"/>
                </a:cubicBezTo>
                <a:lnTo>
                  <a:pt x="2936723" y="1363164"/>
                </a:lnTo>
                <a:lnTo>
                  <a:pt x="2954806" y="1377479"/>
                </a:lnTo>
                <a:lnTo>
                  <a:pt x="2965354" y="1384134"/>
                </a:lnTo>
                <a:cubicBezTo>
                  <a:pt x="2967781" y="1386144"/>
                  <a:pt x="2969372" y="1387525"/>
                  <a:pt x="2970126" y="1388278"/>
                </a:cubicBezTo>
                <a:lnTo>
                  <a:pt x="2972511" y="1394557"/>
                </a:lnTo>
                <a:lnTo>
                  <a:pt x="2974521" y="1396943"/>
                </a:lnTo>
                <a:cubicBezTo>
                  <a:pt x="2974772" y="1397529"/>
                  <a:pt x="2974814" y="1397948"/>
                  <a:pt x="2974646" y="1398199"/>
                </a:cubicBezTo>
                <a:cubicBezTo>
                  <a:pt x="2974479" y="1398366"/>
                  <a:pt x="2974228" y="1398513"/>
                  <a:pt x="2973893" y="1398638"/>
                </a:cubicBezTo>
                <a:cubicBezTo>
                  <a:pt x="2973558" y="1398764"/>
                  <a:pt x="2972616" y="1399496"/>
                  <a:pt x="2971067" y="1400836"/>
                </a:cubicBezTo>
                <a:cubicBezTo>
                  <a:pt x="2969519" y="1402175"/>
                  <a:pt x="2967698" y="1403054"/>
                  <a:pt x="2965605" y="1403473"/>
                </a:cubicBezTo>
                <a:lnTo>
                  <a:pt x="2947773" y="1407240"/>
                </a:lnTo>
                <a:lnTo>
                  <a:pt x="2944383" y="1407491"/>
                </a:lnTo>
                <a:lnTo>
                  <a:pt x="2925170" y="1407868"/>
                </a:lnTo>
                <a:cubicBezTo>
                  <a:pt x="2924584" y="1407952"/>
                  <a:pt x="2920796" y="1407554"/>
                  <a:pt x="2913806" y="1406675"/>
                </a:cubicBezTo>
                <a:cubicBezTo>
                  <a:pt x="2906815" y="1405796"/>
                  <a:pt x="2901709" y="1404917"/>
                  <a:pt x="2898486" y="1404038"/>
                </a:cubicBezTo>
                <a:cubicBezTo>
                  <a:pt x="2895263" y="1403159"/>
                  <a:pt x="2891914" y="1402050"/>
                  <a:pt x="2888440" y="1400710"/>
                </a:cubicBezTo>
                <a:cubicBezTo>
                  <a:pt x="2884966" y="1399371"/>
                  <a:pt x="2881763" y="1397613"/>
                  <a:pt x="2878833" y="1395436"/>
                </a:cubicBezTo>
                <a:lnTo>
                  <a:pt x="2873308" y="1390664"/>
                </a:lnTo>
                <a:cubicBezTo>
                  <a:pt x="2870295" y="1388237"/>
                  <a:pt x="2868704" y="1386855"/>
                  <a:pt x="2868537" y="1386520"/>
                </a:cubicBezTo>
                <a:lnTo>
                  <a:pt x="2863137" y="1379111"/>
                </a:lnTo>
                <a:lnTo>
                  <a:pt x="2859997" y="1375470"/>
                </a:lnTo>
                <a:lnTo>
                  <a:pt x="2857611" y="1369819"/>
                </a:lnTo>
                <a:lnTo>
                  <a:pt x="2855979" y="1366554"/>
                </a:lnTo>
                <a:lnTo>
                  <a:pt x="2854849" y="1359899"/>
                </a:lnTo>
                <a:lnTo>
                  <a:pt x="2853970" y="1357262"/>
                </a:lnTo>
                <a:cubicBezTo>
                  <a:pt x="2853886" y="1357094"/>
                  <a:pt x="2853761" y="1354918"/>
                  <a:pt x="2853593" y="1350732"/>
                </a:cubicBezTo>
                <a:cubicBezTo>
                  <a:pt x="2853426" y="1346546"/>
                  <a:pt x="2853133" y="1344076"/>
                  <a:pt x="2852714" y="1343323"/>
                </a:cubicBezTo>
                <a:cubicBezTo>
                  <a:pt x="2852296" y="1342570"/>
                  <a:pt x="2851626" y="1341900"/>
                  <a:pt x="2850705" y="1341314"/>
                </a:cubicBezTo>
                <a:lnTo>
                  <a:pt x="2842668" y="1357513"/>
                </a:lnTo>
                <a:lnTo>
                  <a:pt x="2840533" y="1366429"/>
                </a:lnTo>
                <a:cubicBezTo>
                  <a:pt x="2840031" y="1367601"/>
                  <a:pt x="2839780" y="1368270"/>
                  <a:pt x="2839780" y="1368438"/>
                </a:cubicBezTo>
                <a:lnTo>
                  <a:pt x="2839780" y="1370698"/>
                </a:lnTo>
                <a:lnTo>
                  <a:pt x="2838148" y="1374340"/>
                </a:lnTo>
                <a:lnTo>
                  <a:pt x="2837645" y="1376349"/>
                </a:lnTo>
                <a:lnTo>
                  <a:pt x="2835636" y="1379237"/>
                </a:lnTo>
                <a:lnTo>
                  <a:pt x="2834631" y="1385013"/>
                </a:lnTo>
                <a:lnTo>
                  <a:pt x="2833250" y="1389157"/>
                </a:lnTo>
                <a:cubicBezTo>
                  <a:pt x="2832162" y="1393176"/>
                  <a:pt x="2831451" y="1395352"/>
                  <a:pt x="2831115" y="1395687"/>
                </a:cubicBezTo>
                <a:cubicBezTo>
                  <a:pt x="2830781" y="1396022"/>
                  <a:pt x="2830488" y="1396231"/>
                  <a:pt x="2830237" y="1396315"/>
                </a:cubicBezTo>
                <a:lnTo>
                  <a:pt x="2826218" y="1391167"/>
                </a:lnTo>
                <a:lnTo>
                  <a:pt x="2824083" y="1390539"/>
                </a:lnTo>
                <a:cubicBezTo>
                  <a:pt x="2823916" y="1389450"/>
                  <a:pt x="2823539" y="1388090"/>
                  <a:pt x="2822953" y="1386458"/>
                </a:cubicBezTo>
                <a:cubicBezTo>
                  <a:pt x="2822367" y="1384825"/>
                  <a:pt x="2822116" y="1383967"/>
                  <a:pt x="2822200" y="1383883"/>
                </a:cubicBezTo>
                <a:lnTo>
                  <a:pt x="2822325" y="1382502"/>
                </a:lnTo>
                <a:lnTo>
                  <a:pt x="2820065" y="1378107"/>
                </a:lnTo>
                <a:lnTo>
                  <a:pt x="2819061" y="1372833"/>
                </a:lnTo>
                <a:lnTo>
                  <a:pt x="2818181" y="1368940"/>
                </a:lnTo>
                <a:cubicBezTo>
                  <a:pt x="2818181" y="1368773"/>
                  <a:pt x="2818181" y="1368563"/>
                  <a:pt x="2818181" y="1368312"/>
                </a:cubicBezTo>
                <a:cubicBezTo>
                  <a:pt x="2818265" y="1366052"/>
                  <a:pt x="2819249" y="1363624"/>
                  <a:pt x="2821133" y="1361029"/>
                </a:cubicBezTo>
                <a:cubicBezTo>
                  <a:pt x="2823016" y="1358434"/>
                  <a:pt x="2824167" y="1356759"/>
                  <a:pt x="2824586" y="1356006"/>
                </a:cubicBezTo>
                <a:lnTo>
                  <a:pt x="2826971" y="1348346"/>
                </a:lnTo>
                <a:lnTo>
                  <a:pt x="2829985" y="1343574"/>
                </a:lnTo>
                <a:cubicBezTo>
                  <a:pt x="2831660" y="1339891"/>
                  <a:pt x="2832790" y="1338133"/>
                  <a:pt x="2833376" y="1338300"/>
                </a:cubicBezTo>
                <a:cubicBezTo>
                  <a:pt x="2833711" y="1338467"/>
                  <a:pt x="2834087" y="1338844"/>
                  <a:pt x="2834506" y="1339430"/>
                </a:cubicBezTo>
                <a:cubicBezTo>
                  <a:pt x="2834925" y="1340016"/>
                  <a:pt x="2835217" y="1341188"/>
                  <a:pt x="2835385" y="1342946"/>
                </a:cubicBezTo>
                <a:lnTo>
                  <a:pt x="2836139" y="1350983"/>
                </a:lnTo>
                <a:cubicBezTo>
                  <a:pt x="2835971" y="1352908"/>
                  <a:pt x="2836034" y="1354080"/>
                  <a:pt x="2836327" y="1354499"/>
                </a:cubicBezTo>
                <a:cubicBezTo>
                  <a:pt x="2836620" y="1354918"/>
                  <a:pt x="2836955" y="1355232"/>
                  <a:pt x="2837331" y="1355441"/>
                </a:cubicBezTo>
                <a:cubicBezTo>
                  <a:pt x="2837708" y="1355650"/>
                  <a:pt x="2838775" y="1353997"/>
                  <a:pt x="2840533" y="1350481"/>
                </a:cubicBezTo>
                <a:lnTo>
                  <a:pt x="2844677" y="1345332"/>
                </a:lnTo>
                <a:lnTo>
                  <a:pt x="2848319" y="1339932"/>
                </a:lnTo>
                <a:cubicBezTo>
                  <a:pt x="2850579" y="1337840"/>
                  <a:pt x="2853342" y="1337798"/>
                  <a:pt x="2856607" y="1339807"/>
                </a:cubicBezTo>
                <a:cubicBezTo>
                  <a:pt x="2859621" y="1341732"/>
                  <a:pt x="2861441" y="1343218"/>
                  <a:pt x="2862069" y="1344265"/>
                </a:cubicBezTo>
                <a:cubicBezTo>
                  <a:pt x="2862697" y="1345311"/>
                  <a:pt x="2863430" y="1346713"/>
                  <a:pt x="2864267" y="1348472"/>
                </a:cubicBezTo>
                <a:cubicBezTo>
                  <a:pt x="2865104" y="1350230"/>
                  <a:pt x="2865669" y="1351464"/>
                  <a:pt x="2865962" y="1352176"/>
                </a:cubicBezTo>
                <a:cubicBezTo>
                  <a:pt x="2866255" y="1352888"/>
                  <a:pt x="2866485" y="1354039"/>
                  <a:pt x="2866653" y="1355629"/>
                </a:cubicBezTo>
                <a:cubicBezTo>
                  <a:pt x="2866653" y="1356550"/>
                  <a:pt x="2866632" y="1357513"/>
                  <a:pt x="2866590" y="1358517"/>
                </a:cubicBezTo>
                <a:cubicBezTo>
                  <a:pt x="2866548" y="1359522"/>
                  <a:pt x="2866569" y="1360108"/>
                  <a:pt x="2866653" y="1360275"/>
                </a:cubicBezTo>
                <a:lnTo>
                  <a:pt x="2868285" y="1364294"/>
                </a:lnTo>
                <a:lnTo>
                  <a:pt x="2869667" y="1369317"/>
                </a:lnTo>
                <a:cubicBezTo>
                  <a:pt x="2869667" y="1369568"/>
                  <a:pt x="2870315" y="1370677"/>
                  <a:pt x="2871613" y="1372644"/>
                </a:cubicBezTo>
                <a:cubicBezTo>
                  <a:pt x="2872911" y="1374612"/>
                  <a:pt x="2873643" y="1375700"/>
                  <a:pt x="2873811" y="1375909"/>
                </a:cubicBezTo>
                <a:cubicBezTo>
                  <a:pt x="2873978" y="1376119"/>
                  <a:pt x="2875485" y="1377019"/>
                  <a:pt x="2878331" y="1378609"/>
                </a:cubicBezTo>
                <a:lnTo>
                  <a:pt x="2883605" y="1382251"/>
                </a:lnTo>
                <a:lnTo>
                  <a:pt x="2892019" y="1385013"/>
                </a:lnTo>
                <a:cubicBezTo>
                  <a:pt x="2895619" y="1386269"/>
                  <a:pt x="2897670" y="1386897"/>
                  <a:pt x="2898172" y="1386897"/>
                </a:cubicBezTo>
                <a:lnTo>
                  <a:pt x="2901437" y="1387023"/>
                </a:lnTo>
                <a:lnTo>
                  <a:pt x="2913492" y="1388027"/>
                </a:lnTo>
                <a:cubicBezTo>
                  <a:pt x="2913827" y="1388111"/>
                  <a:pt x="2916045" y="1388069"/>
                  <a:pt x="2920147" y="1387902"/>
                </a:cubicBezTo>
                <a:lnTo>
                  <a:pt x="2931449" y="1387651"/>
                </a:lnTo>
                <a:cubicBezTo>
                  <a:pt x="2935216" y="1387148"/>
                  <a:pt x="2937163" y="1386520"/>
                  <a:pt x="2937288" y="1385767"/>
                </a:cubicBezTo>
                <a:cubicBezTo>
                  <a:pt x="2937414" y="1385013"/>
                  <a:pt x="2936514" y="1383214"/>
                  <a:pt x="2934588" y="1380367"/>
                </a:cubicBezTo>
                <a:lnTo>
                  <a:pt x="2932077" y="1376223"/>
                </a:lnTo>
                <a:lnTo>
                  <a:pt x="2928309" y="1371703"/>
                </a:lnTo>
                <a:cubicBezTo>
                  <a:pt x="2925547" y="1368103"/>
                  <a:pt x="2923893" y="1366177"/>
                  <a:pt x="2923349" y="1365926"/>
                </a:cubicBezTo>
                <a:cubicBezTo>
                  <a:pt x="2922805" y="1365675"/>
                  <a:pt x="2922366" y="1365508"/>
                  <a:pt x="2922031" y="1365424"/>
                </a:cubicBezTo>
                <a:cubicBezTo>
                  <a:pt x="2921529" y="1365424"/>
                  <a:pt x="2920985" y="1365570"/>
                  <a:pt x="2920399" y="1365863"/>
                </a:cubicBezTo>
                <a:cubicBezTo>
                  <a:pt x="2919813" y="1366156"/>
                  <a:pt x="2919268" y="1366680"/>
                  <a:pt x="2918766" y="1367433"/>
                </a:cubicBezTo>
                <a:lnTo>
                  <a:pt x="2912989" y="1375847"/>
                </a:lnTo>
                <a:cubicBezTo>
                  <a:pt x="2912153" y="1376349"/>
                  <a:pt x="2911399" y="1376600"/>
                  <a:pt x="2910729" y="1376600"/>
                </a:cubicBezTo>
                <a:cubicBezTo>
                  <a:pt x="2909139" y="1376684"/>
                  <a:pt x="2907590" y="1375972"/>
                  <a:pt x="2906083" y="1374465"/>
                </a:cubicBezTo>
                <a:lnTo>
                  <a:pt x="2902567" y="1370824"/>
                </a:lnTo>
                <a:cubicBezTo>
                  <a:pt x="2902232" y="1370656"/>
                  <a:pt x="2901144" y="1370154"/>
                  <a:pt x="2899302" y="1369317"/>
                </a:cubicBezTo>
                <a:cubicBezTo>
                  <a:pt x="2897460" y="1368480"/>
                  <a:pt x="2895514" y="1367203"/>
                  <a:pt x="2893463" y="1365487"/>
                </a:cubicBezTo>
                <a:cubicBezTo>
                  <a:pt x="2891412" y="1363771"/>
                  <a:pt x="2889968" y="1362599"/>
                  <a:pt x="2889131" y="1361971"/>
                </a:cubicBezTo>
                <a:cubicBezTo>
                  <a:pt x="2888293" y="1361343"/>
                  <a:pt x="2887833" y="1360736"/>
                  <a:pt x="2887749" y="1360150"/>
                </a:cubicBezTo>
                <a:lnTo>
                  <a:pt x="2888001" y="1356759"/>
                </a:lnTo>
                <a:lnTo>
                  <a:pt x="2887875" y="1355001"/>
                </a:lnTo>
                <a:lnTo>
                  <a:pt x="2888754" y="1352992"/>
                </a:lnTo>
                <a:lnTo>
                  <a:pt x="2889131" y="1349853"/>
                </a:lnTo>
                <a:lnTo>
                  <a:pt x="2889633" y="1347592"/>
                </a:lnTo>
                <a:cubicBezTo>
                  <a:pt x="2889800" y="1346755"/>
                  <a:pt x="2889905" y="1345374"/>
                  <a:pt x="2889947" y="1343449"/>
                </a:cubicBezTo>
                <a:cubicBezTo>
                  <a:pt x="2889989" y="1341523"/>
                  <a:pt x="2890219" y="1340225"/>
                  <a:pt x="2890637" y="1339556"/>
                </a:cubicBezTo>
                <a:lnTo>
                  <a:pt x="2893526" y="1337044"/>
                </a:lnTo>
                <a:cubicBezTo>
                  <a:pt x="2894279" y="1336291"/>
                  <a:pt x="2894698" y="1335872"/>
                  <a:pt x="2894781" y="1335789"/>
                </a:cubicBezTo>
                <a:lnTo>
                  <a:pt x="2899930" y="1337170"/>
                </a:lnTo>
                <a:lnTo>
                  <a:pt x="2904576" y="1337295"/>
                </a:lnTo>
                <a:cubicBezTo>
                  <a:pt x="2905413" y="1337630"/>
                  <a:pt x="2906878" y="1339158"/>
                  <a:pt x="2908971" y="1341879"/>
                </a:cubicBezTo>
                <a:cubicBezTo>
                  <a:pt x="2911064" y="1344600"/>
                  <a:pt x="2912655" y="1346169"/>
                  <a:pt x="2913743" y="1346588"/>
                </a:cubicBezTo>
                <a:cubicBezTo>
                  <a:pt x="2914831" y="1347006"/>
                  <a:pt x="2916589" y="1346713"/>
                  <a:pt x="2919017" y="1345709"/>
                </a:cubicBezTo>
                <a:lnTo>
                  <a:pt x="2940239" y="1337044"/>
                </a:lnTo>
                <a:lnTo>
                  <a:pt x="2949155" y="1334031"/>
                </a:lnTo>
                <a:cubicBezTo>
                  <a:pt x="2952503" y="1332859"/>
                  <a:pt x="2954806" y="1332231"/>
                  <a:pt x="2956061" y="1332147"/>
                </a:cubicBezTo>
                <a:lnTo>
                  <a:pt x="2958071" y="1332147"/>
                </a:lnTo>
                <a:cubicBezTo>
                  <a:pt x="2958405" y="1332147"/>
                  <a:pt x="2959829" y="1331393"/>
                  <a:pt x="2962340" y="1329887"/>
                </a:cubicBezTo>
                <a:cubicBezTo>
                  <a:pt x="2964851" y="1328380"/>
                  <a:pt x="2967865" y="1327626"/>
                  <a:pt x="2971381" y="1327626"/>
                </a:cubicBezTo>
                <a:close/>
                <a:moveTo>
                  <a:pt x="2167565" y="1324864"/>
                </a:moveTo>
                <a:lnTo>
                  <a:pt x="2159780" y="1327626"/>
                </a:lnTo>
                <a:lnTo>
                  <a:pt x="2152371" y="1328756"/>
                </a:lnTo>
                <a:cubicBezTo>
                  <a:pt x="2150948" y="1329175"/>
                  <a:pt x="2149943" y="1329782"/>
                  <a:pt x="2149357" y="1330577"/>
                </a:cubicBezTo>
                <a:cubicBezTo>
                  <a:pt x="2148771" y="1331373"/>
                  <a:pt x="2148478" y="1332231"/>
                  <a:pt x="2148478" y="1333152"/>
                </a:cubicBezTo>
                <a:lnTo>
                  <a:pt x="2148981" y="1337295"/>
                </a:lnTo>
                <a:cubicBezTo>
                  <a:pt x="2149148" y="1340309"/>
                  <a:pt x="2149462" y="1341984"/>
                  <a:pt x="2149922" y="1342318"/>
                </a:cubicBezTo>
                <a:cubicBezTo>
                  <a:pt x="2150383" y="1342653"/>
                  <a:pt x="2151115" y="1342821"/>
                  <a:pt x="2152120" y="1342821"/>
                </a:cubicBezTo>
                <a:cubicBezTo>
                  <a:pt x="2152455" y="1342904"/>
                  <a:pt x="2153669" y="1342883"/>
                  <a:pt x="2155761" y="1342758"/>
                </a:cubicBezTo>
                <a:cubicBezTo>
                  <a:pt x="2157854" y="1342632"/>
                  <a:pt x="2159529" y="1342904"/>
                  <a:pt x="2160784" y="1343574"/>
                </a:cubicBezTo>
                <a:lnTo>
                  <a:pt x="2164803" y="1347467"/>
                </a:lnTo>
                <a:lnTo>
                  <a:pt x="2168193" y="1350104"/>
                </a:lnTo>
                <a:cubicBezTo>
                  <a:pt x="2169031" y="1350941"/>
                  <a:pt x="2169470" y="1351632"/>
                  <a:pt x="2169512" y="1352176"/>
                </a:cubicBezTo>
                <a:cubicBezTo>
                  <a:pt x="2169553" y="1352720"/>
                  <a:pt x="2169072" y="1353662"/>
                  <a:pt x="2168068" y="1355001"/>
                </a:cubicBezTo>
                <a:lnTo>
                  <a:pt x="2167189" y="1356132"/>
                </a:lnTo>
                <a:lnTo>
                  <a:pt x="2151366" y="1359648"/>
                </a:lnTo>
                <a:cubicBezTo>
                  <a:pt x="2149357" y="1360568"/>
                  <a:pt x="2148227" y="1362117"/>
                  <a:pt x="2147976" y="1364294"/>
                </a:cubicBezTo>
                <a:lnTo>
                  <a:pt x="2147725" y="1369442"/>
                </a:lnTo>
                <a:cubicBezTo>
                  <a:pt x="2146804" y="1374465"/>
                  <a:pt x="2146511" y="1377060"/>
                  <a:pt x="2146846" y="1377228"/>
                </a:cubicBezTo>
                <a:cubicBezTo>
                  <a:pt x="2147264" y="1377563"/>
                  <a:pt x="2149441" y="1377898"/>
                  <a:pt x="2153375" y="1378232"/>
                </a:cubicBezTo>
                <a:cubicBezTo>
                  <a:pt x="2157310" y="1378567"/>
                  <a:pt x="2159989" y="1378944"/>
                  <a:pt x="2161412" y="1379363"/>
                </a:cubicBezTo>
                <a:lnTo>
                  <a:pt x="2165933" y="1381372"/>
                </a:lnTo>
                <a:cubicBezTo>
                  <a:pt x="2166603" y="1381121"/>
                  <a:pt x="2168214" y="1375616"/>
                  <a:pt x="2170767" y="1364859"/>
                </a:cubicBezTo>
                <a:cubicBezTo>
                  <a:pt x="2173321" y="1354101"/>
                  <a:pt x="2174639" y="1347048"/>
                  <a:pt x="2174723" y="1343700"/>
                </a:cubicBezTo>
                <a:cubicBezTo>
                  <a:pt x="2174723" y="1342444"/>
                  <a:pt x="2174577" y="1340623"/>
                  <a:pt x="2174283" y="1338237"/>
                </a:cubicBezTo>
                <a:cubicBezTo>
                  <a:pt x="2173991" y="1335851"/>
                  <a:pt x="2173907" y="1334114"/>
                  <a:pt x="2174033" y="1333026"/>
                </a:cubicBezTo>
                <a:cubicBezTo>
                  <a:pt x="2174158" y="1331938"/>
                  <a:pt x="2174221" y="1331268"/>
                  <a:pt x="2174221" y="1331017"/>
                </a:cubicBezTo>
                <a:cubicBezTo>
                  <a:pt x="2174137" y="1330096"/>
                  <a:pt x="2173844" y="1329384"/>
                  <a:pt x="2173342" y="1328882"/>
                </a:cubicBezTo>
                <a:lnTo>
                  <a:pt x="2171458" y="1327877"/>
                </a:lnTo>
                <a:close/>
                <a:moveTo>
                  <a:pt x="1853129" y="1321850"/>
                </a:moveTo>
                <a:cubicBezTo>
                  <a:pt x="1851538" y="1321850"/>
                  <a:pt x="1849780" y="1324068"/>
                  <a:pt x="1847855" y="1328505"/>
                </a:cubicBezTo>
                <a:lnTo>
                  <a:pt x="1845092" y="1333779"/>
                </a:lnTo>
                <a:cubicBezTo>
                  <a:pt x="1844841" y="1334198"/>
                  <a:pt x="1844067" y="1335977"/>
                  <a:pt x="1842769" y="1339116"/>
                </a:cubicBezTo>
                <a:cubicBezTo>
                  <a:pt x="1841471" y="1342256"/>
                  <a:pt x="1840906" y="1344537"/>
                  <a:pt x="1841074" y="1345960"/>
                </a:cubicBezTo>
                <a:cubicBezTo>
                  <a:pt x="1841074" y="1346295"/>
                  <a:pt x="1841325" y="1347823"/>
                  <a:pt x="1841827" y="1350543"/>
                </a:cubicBezTo>
                <a:cubicBezTo>
                  <a:pt x="1842329" y="1353264"/>
                  <a:pt x="1843418" y="1354750"/>
                  <a:pt x="1845092" y="1355001"/>
                </a:cubicBezTo>
                <a:cubicBezTo>
                  <a:pt x="1845511" y="1355085"/>
                  <a:pt x="1846222" y="1354708"/>
                  <a:pt x="1847227" y="1353871"/>
                </a:cubicBezTo>
                <a:cubicBezTo>
                  <a:pt x="1848231" y="1353034"/>
                  <a:pt x="1848880" y="1352364"/>
                  <a:pt x="1849173" y="1351862"/>
                </a:cubicBezTo>
                <a:cubicBezTo>
                  <a:pt x="1849466" y="1351360"/>
                  <a:pt x="1849906" y="1349978"/>
                  <a:pt x="1850492" y="1347718"/>
                </a:cubicBezTo>
                <a:lnTo>
                  <a:pt x="1852752" y="1340309"/>
                </a:lnTo>
                <a:lnTo>
                  <a:pt x="1853505" y="1333152"/>
                </a:lnTo>
                <a:cubicBezTo>
                  <a:pt x="1855012" y="1327710"/>
                  <a:pt x="1855578" y="1324487"/>
                  <a:pt x="1855201" y="1323482"/>
                </a:cubicBezTo>
                <a:cubicBezTo>
                  <a:pt x="1854824" y="1322478"/>
                  <a:pt x="1854133" y="1321934"/>
                  <a:pt x="1853129" y="1321850"/>
                </a:cubicBezTo>
                <a:close/>
                <a:moveTo>
                  <a:pt x="3442804" y="1316701"/>
                </a:moveTo>
                <a:cubicBezTo>
                  <a:pt x="3442385" y="1316785"/>
                  <a:pt x="3442343" y="1317957"/>
                  <a:pt x="3442678" y="1320217"/>
                </a:cubicBezTo>
                <a:cubicBezTo>
                  <a:pt x="3443013" y="1322478"/>
                  <a:pt x="3443034" y="1326852"/>
                  <a:pt x="3442741" y="1333340"/>
                </a:cubicBezTo>
                <a:cubicBezTo>
                  <a:pt x="3442448" y="1339828"/>
                  <a:pt x="3443767" y="1346713"/>
                  <a:pt x="3446697" y="1353997"/>
                </a:cubicBezTo>
                <a:lnTo>
                  <a:pt x="3450841" y="1363540"/>
                </a:lnTo>
                <a:lnTo>
                  <a:pt x="3452975" y="1369568"/>
                </a:lnTo>
                <a:cubicBezTo>
                  <a:pt x="3453980" y="1371996"/>
                  <a:pt x="3455299" y="1373816"/>
                  <a:pt x="3456931" y="1375030"/>
                </a:cubicBezTo>
                <a:cubicBezTo>
                  <a:pt x="3458563" y="1376244"/>
                  <a:pt x="3460259" y="1377040"/>
                  <a:pt x="3462017" y="1377416"/>
                </a:cubicBezTo>
                <a:cubicBezTo>
                  <a:pt x="3463775" y="1377793"/>
                  <a:pt x="3467416" y="1378274"/>
                  <a:pt x="3472941" y="1378860"/>
                </a:cubicBezTo>
                <a:cubicBezTo>
                  <a:pt x="3478467" y="1379446"/>
                  <a:pt x="3481522" y="1379656"/>
                  <a:pt x="3482108" y="1379488"/>
                </a:cubicBezTo>
                <a:cubicBezTo>
                  <a:pt x="3483448" y="1379070"/>
                  <a:pt x="3484390" y="1378212"/>
                  <a:pt x="3484934" y="1376914"/>
                </a:cubicBezTo>
                <a:cubicBezTo>
                  <a:pt x="3485478" y="1375616"/>
                  <a:pt x="3485039" y="1373168"/>
                  <a:pt x="3483615" y="1369568"/>
                </a:cubicBezTo>
                <a:cubicBezTo>
                  <a:pt x="3481355" y="1364126"/>
                  <a:pt x="3479973" y="1361029"/>
                  <a:pt x="3479471" y="1360275"/>
                </a:cubicBezTo>
                <a:lnTo>
                  <a:pt x="3476960" y="1357513"/>
                </a:lnTo>
                <a:cubicBezTo>
                  <a:pt x="3476709" y="1357262"/>
                  <a:pt x="3475830" y="1355880"/>
                  <a:pt x="3474323" y="1353369"/>
                </a:cubicBezTo>
                <a:cubicBezTo>
                  <a:pt x="3472816" y="1350857"/>
                  <a:pt x="3468860" y="1345751"/>
                  <a:pt x="3462456" y="1338049"/>
                </a:cubicBezTo>
                <a:cubicBezTo>
                  <a:pt x="3456052" y="1330347"/>
                  <a:pt x="3451427" y="1324864"/>
                  <a:pt x="3448580" y="1321599"/>
                </a:cubicBezTo>
                <a:cubicBezTo>
                  <a:pt x="3445734" y="1318334"/>
                  <a:pt x="3443809" y="1316701"/>
                  <a:pt x="3442804" y="1316701"/>
                </a:cubicBezTo>
                <a:close/>
                <a:moveTo>
                  <a:pt x="3352516" y="1313688"/>
                </a:moveTo>
                <a:cubicBezTo>
                  <a:pt x="3350758" y="1313520"/>
                  <a:pt x="3348895" y="1313897"/>
                  <a:pt x="3346928" y="1314818"/>
                </a:cubicBezTo>
                <a:cubicBezTo>
                  <a:pt x="3344961" y="1315739"/>
                  <a:pt x="3343893" y="1316618"/>
                  <a:pt x="3343726" y="1317455"/>
                </a:cubicBezTo>
                <a:lnTo>
                  <a:pt x="3343475" y="1319590"/>
                </a:lnTo>
                <a:cubicBezTo>
                  <a:pt x="3343391" y="1319757"/>
                  <a:pt x="3342826" y="1320217"/>
                  <a:pt x="3341780" y="1320971"/>
                </a:cubicBezTo>
                <a:cubicBezTo>
                  <a:pt x="3340733" y="1321724"/>
                  <a:pt x="3340294" y="1323692"/>
                  <a:pt x="3340461" y="1326873"/>
                </a:cubicBezTo>
                <a:lnTo>
                  <a:pt x="3341215" y="1335537"/>
                </a:lnTo>
                <a:lnTo>
                  <a:pt x="3341215" y="1342444"/>
                </a:lnTo>
                <a:cubicBezTo>
                  <a:pt x="3341298" y="1344621"/>
                  <a:pt x="3341696" y="1346295"/>
                  <a:pt x="3342407" y="1347467"/>
                </a:cubicBezTo>
                <a:cubicBezTo>
                  <a:pt x="3343119" y="1348639"/>
                  <a:pt x="3344124" y="1349560"/>
                  <a:pt x="3345421" y="1350230"/>
                </a:cubicBezTo>
                <a:cubicBezTo>
                  <a:pt x="3346719" y="1350899"/>
                  <a:pt x="3347786" y="1351192"/>
                  <a:pt x="3348623" y="1351109"/>
                </a:cubicBezTo>
                <a:cubicBezTo>
                  <a:pt x="3349126" y="1351109"/>
                  <a:pt x="3349544" y="1350983"/>
                  <a:pt x="3349879" y="1350732"/>
                </a:cubicBezTo>
                <a:lnTo>
                  <a:pt x="3351637" y="1348974"/>
                </a:lnTo>
                <a:lnTo>
                  <a:pt x="3354651" y="1349727"/>
                </a:lnTo>
                <a:cubicBezTo>
                  <a:pt x="3354819" y="1349727"/>
                  <a:pt x="3355363" y="1348053"/>
                  <a:pt x="3356283" y="1344704"/>
                </a:cubicBezTo>
                <a:lnTo>
                  <a:pt x="3363818" y="1337672"/>
                </a:lnTo>
                <a:cubicBezTo>
                  <a:pt x="3364571" y="1336835"/>
                  <a:pt x="3365115" y="1335872"/>
                  <a:pt x="3365450" y="1334784"/>
                </a:cubicBezTo>
                <a:lnTo>
                  <a:pt x="3366078" y="1330263"/>
                </a:lnTo>
                <a:lnTo>
                  <a:pt x="3367836" y="1326119"/>
                </a:lnTo>
                <a:cubicBezTo>
                  <a:pt x="3367920" y="1325031"/>
                  <a:pt x="3367459" y="1323859"/>
                  <a:pt x="3366455" y="1322603"/>
                </a:cubicBezTo>
                <a:cubicBezTo>
                  <a:pt x="3365869" y="1322017"/>
                  <a:pt x="3364823" y="1321096"/>
                  <a:pt x="3363315" y="1319841"/>
                </a:cubicBezTo>
                <a:lnTo>
                  <a:pt x="3358921" y="1316450"/>
                </a:lnTo>
                <a:cubicBezTo>
                  <a:pt x="3356493" y="1314860"/>
                  <a:pt x="3354358" y="1313939"/>
                  <a:pt x="3352516" y="1313688"/>
                </a:cubicBezTo>
                <a:close/>
                <a:moveTo>
                  <a:pt x="1618162" y="1306028"/>
                </a:moveTo>
                <a:cubicBezTo>
                  <a:pt x="1614060" y="1305860"/>
                  <a:pt x="1611443" y="1306132"/>
                  <a:pt x="1610313" y="1306844"/>
                </a:cubicBezTo>
                <a:cubicBezTo>
                  <a:pt x="1609183" y="1307555"/>
                  <a:pt x="1607907" y="1308686"/>
                  <a:pt x="1606483" y="1310234"/>
                </a:cubicBezTo>
                <a:cubicBezTo>
                  <a:pt x="1605060" y="1311783"/>
                  <a:pt x="1604181" y="1312934"/>
                  <a:pt x="1603846" y="1313688"/>
                </a:cubicBezTo>
                <a:lnTo>
                  <a:pt x="1601963" y="1318459"/>
                </a:lnTo>
                <a:lnTo>
                  <a:pt x="1600581" y="1321473"/>
                </a:lnTo>
                <a:cubicBezTo>
                  <a:pt x="1600247" y="1322227"/>
                  <a:pt x="1600121" y="1322896"/>
                  <a:pt x="1600205" y="1323482"/>
                </a:cubicBezTo>
                <a:cubicBezTo>
                  <a:pt x="1600205" y="1323985"/>
                  <a:pt x="1600351" y="1324675"/>
                  <a:pt x="1600644" y="1325554"/>
                </a:cubicBezTo>
                <a:cubicBezTo>
                  <a:pt x="1600937" y="1326433"/>
                  <a:pt x="1601293" y="1326873"/>
                  <a:pt x="1601711" y="1326873"/>
                </a:cubicBezTo>
                <a:lnTo>
                  <a:pt x="1610125" y="1322980"/>
                </a:lnTo>
                <a:cubicBezTo>
                  <a:pt x="1610879" y="1322729"/>
                  <a:pt x="1611506" y="1322561"/>
                  <a:pt x="1612009" y="1322478"/>
                </a:cubicBezTo>
                <a:cubicBezTo>
                  <a:pt x="1612762" y="1322394"/>
                  <a:pt x="1614332" y="1322708"/>
                  <a:pt x="1616718" y="1323420"/>
                </a:cubicBezTo>
                <a:cubicBezTo>
                  <a:pt x="1619103" y="1324131"/>
                  <a:pt x="1620569" y="1324633"/>
                  <a:pt x="1621113" y="1324926"/>
                </a:cubicBezTo>
                <a:cubicBezTo>
                  <a:pt x="1621657" y="1325219"/>
                  <a:pt x="1622431" y="1326078"/>
                  <a:pt x="1623436" y="1327501"/>
                </a:cubicBezTo>
                <a:cubicBezTo>
                  <a:pt x="1624440" y="1328924"/>
                  <a:pt x="1625194" y="1329552"/>
                  <a:pt x="1625696" y="1329384"/>
                </a:cubicBezTo>
                <a:cubicBezTo>
                  <a:pt x="1626031" y="1329301"/>
                  <a:pt x="1626449" y="1328966"/>
                  <a:pt x="1626952" y="1328380"/>
                </a:cubicBezTo>
                <a:cubicBezTo>
                  <a:pt x="1627454" y="1327794"/>
                  <a:pt x="1627768" y="1326998"/>
                  <a:pt x="1627894" y="1325994"/>
                </a:cubicBezTo>
                <a:cubicBezTo>
                  <a:pt x="1628019" y="1324989"/>
                  <a:pt x="1627873" y="1322436"/>
                  <a:pt x="1627454" y="1318334"/>
                </a:cubicBezTo>
                <a:lnTo>
                  <a:pt x="1627077" y="1313813"/>
                </a:lnTo>
                <a:cubicBezTo>
                  <a:pt x="1626826" y="1311637"/>
                  <a:pt x="1626157" y="1309858"/>
                  <a:pt x="1625068" y="1308476"/>
                </a:cubicBezTo>
                <a:cubicBezTo>
                  <a:pt x="1623980" y="1307095"/>
                  <a:pt x="1621678" y="1306279"/>
                  <a:pt x="1618162" y="1306028"/>
                </a:cubicBezTo>
                <a:close/>
                <a:moveTo>
                  <a:pt x="1847541" y="1290645"/>
                </a:moveTo>
                <a:cubicBezTo>
                  <a:pt x="1846494" y="1290268"/>
                  <a:pt x="1844632" y="1292633"/>
                  <a:pt x="1841953" y="1297740"/>
                </a:cubicBezTo>
                <a:lnTo>
                  <a:pt x="1832283" y="1313060"/>
                </a:lnTo>
                <a:lnTo>
                  <a:pt x="1830149" y="1317832"/>
                </a:lnTo>
                <a:cubicBezTo>
                  <a:pt x="1828726" y="1320594"/>
                  <a:pt x="1828014" y="1322059"/>
                  <a:pt x="1828014" y="1322227"/>
                </a:cubicBezTo>
                <a:lnTo>
                  <a:pt x="1826507" y="1328129"/>
                </a:lnTo>
                <a:cubicBezTo>
                  <a:pt x="1825419" y="1331059"/>
                  <a:pt x="1825000" y="1332963"/>
                  <a:pt x="1825251" y="1333842"/>
                </a:cubicBezTo>
                <a:cubicBezTo>
                  <a:pt x="1825503" y="1334721"/>
                  <a:pt x="1825817" y="1335244"/>
                  <a:pt x="1826193" y="1335412"/>
                </a:cubicBezTo>
                <a:cubicBezTo>
                  <a:pt x="1826570" y="1335579"/>
                  <a:pt x="1827805" y="1334072"/>
                  <a:pt x="1829898" y="1330891"/>
                </a:cubicBezTo>
                <a:lnTo>
                  <a:pt x="1842455" y="1311678"/>
                </a:lnTo>
                <a:lnTo>
                  <a:pt x="1849613" y="1302386"/>
                </a:lnTo>
                <a:cubicBezTo>
                  <a:pt x="1850868" y="1300209"/>
                  <a:pt x="1851496" y="1298200"/>
                  <a:pt x="1851496" y="1296358"/>
                </a:cubicBezTo>
                <a:cubicBezTo>
                  <a:pt x="1851413" y="1295103"/>
                  <a:pt x="1850994" y="1293931"/>
                  <a:pt x="1850241" y="1292842"/>
                </a:cubicBezTo>
                <a:cubicBezTo>
                  <a:pt x="1849487" y="1291754"/>
                  <a:pt x="1848587" y="1291022"/>
                  <a:pt x="1847541" y="1290645"/>
                </a:cubicBezTo>
                <a:close/>
                <a:moveTo>
                  <a:pt x="2135167" y="1282043"/>
                </a:moveTo>
                <a:cubicBezTo>
                  <a:pt x="2134749" y="1282210"/>
                  <a:pt x="2134163" y="1282545"/>
                  <a:pt x="2133409" y="1283048"/>
                </a:cubicBezTo>
                <a:cubicBezTo>
                  <a:pt x="2132656" y="1283550"/>
                  <a:pt x="2129893" y="1285936"/>
                  <a:pt x="2125121" y="1290205"/>
                </a:cubicBezTo>
                <a:cubicBezTo>
                  <a:pt x="2120350" y="1294475"/>
                  <a:pt x="2117629" y="1297133"/>
                  <a:pt x="2116959" y="1298179"/>
                </a:cubicBezTo>
                <a:cubicBezTo>
                  <a:pt x="2116289" y="1299226"/>
                  <a:pt x="2115578" y="1300544"/>
                  <a:pt x="2114825" y="1302135"/>
                </a:cubicBezTo>
                <a:lnTo>
                  <a:pt x="2110806" y="1310046"/>
                </a:lnTo>
                <a:cubicBezTo>
                  <a:pt x="2110220" y="1311302"/>
                  <a:pt x="2108818" y="1314713"/>
                  <a:pt x="2106599" y="1320280"/>
                </a:cubicBezTo>
                <a:cubicBezTo>
                  <a:pt x="2104381" y="1325847"/>
                  <a:pt x="2102665" y="1329866"/>
                  <a:pt x="2101451" y="1332335"/>
                </a:cubicBezTo>
                <a:cubicBezTo>
                  <a:pt x="2100237" y="1334805"/>
                  <a:pt x="2099839" y="1336123"/>
                  <a:pt x="2100258" y="1336291"/>
                </a:cubicBezTo>
                <a:cubicBezTo>
                  <a:pt x="2100676" y="1336458"/>
                  <a:pt x="2101388" y="1336333"/>
                  <a:pt x="2102393" y="1335914"/>
                </a:cubicBezTo>
                <a:lnTo>
                  <a:pt x="2109299" y="1329008"/>
                </a:lnTo>
                <a:cubicBezTo>
                  <a:pt x="2109634" y="1328673"/>
                  <a:pt x="2110722" y="1327919"/>
                  <a:pt x="2112564" y="1326747"/>
                </a:cubicBezTo>
                <a:lnTo>
                  <a:pt x="2119722" y="1321850"/>
                </a:lnTo>
                <a:cubicBezTo>
                  <a:pt x="2121480" y="1320845"/>
                  <a:pt x="2124996" y="1319380"/>
                  <a:pt x="2130270" y="1317455"/>
                </a:cubicBezTo>
                <a:cubicBezTo>
                  <a:pt x="2135544" y="1315529"/>
                  <a:pt x="2139563" y="1314315"/>
                  <a:pt x="2142325" y="1313813"/>
                </a:cubicBezTo>
                <a:lnTo>
                  <a:pt x="2160031" y="1311930"/>
                </a:lnTo>
                <a:cubicBezTo>
                  <a:pt x="2163045" y="1311344"/>
                  <a:pt x="2165368" y="1311155"/>
                  <a:pt x="2167000" y="1311364"/>
                </a:cubicBezTo>
                <a:cubicBezTo>
                  <a:pt x="2168633" y="1311574"/>
                  <a:pt x="2169700" y="1311532"/>
                  <a:pt x="2170203" y="1311239"/>
                </a:cubicBezTo>
                <a:cubicBezTo>
                  <a:pt x="2170705" y="1310946"/>
                  <a:pt x="2171060" y="1310465"/>
                  <a:pt x="2171270" y="1309795"/>
                </a:cubicBezTo>
                <a:cubicBezTo>
                  <a:pt x="2171479" y="1309125"/>
                  <a:pt x="2170747" y="1307827"/>
                  <a:pt x="2169072" y="1305902"/>
                </a:cubicBezTo>
                <a:lnTo>
                  <a:pt x="2164049" y="1298368"/>
                </a:lnTo>
                <a:cubicBezTo>
                  <a:pt x="2163212" y="1297279"/>
                  <a:pt x="2162207" y="1296065"/>
                  <a:pt x="2161035" y="1294726"/>
                </a:cubicBezTo>
                <a:lnTo>
                  <a:pt x="2155761" y="1289577"/>
                </a:lnTo>
                <a:cubicBezTo>
                  <a:pt x="2153250" y="1287066"/>
                  <a:pt x="2151011" y="1285371"/>
                  <a:pt x="2149043" y="1284492"/>
                </a:cubicBezTo>
                <a:cubicBezTo>
                  <a:pt x="2147076" y="1283613"/>
                  <a:pt x="2144523" y="1282880"/>
                  <a:pt x="2141383" y="1282294"/>
                </a:cubicBezTo>
                <a:cubicBezTo>
                  <a:pt x="2138244" y="1281708"/>
                  <a:pt x="2136172" y="1281624"/>
                  <a:pt x="2135167" y="1282043"/>
                </a:cubicBezTo>
                <a:close/>
                <a:moveTo>
                  <a:pt x="2905204" y="1274760"/>
                </a:moveTo>
                <a:lnTo>
                  <a:pt x="2925547" y="1280787"/>
                </a:lnTo>
                <a:cubicBezTo>
                  <a:pt x="2927891" y="1281541"/>
                  <a:pt x="2930486" y="1282043"/>
                  <a:pt x="2933333" y="1282294"/>
                </a:cubicBezTo>
                <a:cubicBezTo>
                  <a:pt x="2936179" y="1282545"/>
                  <a:pt x="2937749" y="1282734"/>
                  <a:pt x="2938041" y="1282859"/>
                </a:cubicBezTo>
                <a:cubicBezTo>
                  <a:pt x="2938335" y="1282985"/>
                  <a:pt x="2940365" y="1284429"/>
                  <a:pt x="2944132" y="1287192"/>
                </a:cubicBezTo>
                <a:lnTo>
                  <a:pt x="2950411" y="1291712"/>
                </a:lnTo>
                <a:cubicBezTo>
                  <a:pt x="2951583" y="1292968"/>
                  <a:pt x="2953048" y="1295312"/>
                  <a:pt x="2954806" y="1298744"/>
                </a:cubicBezTo>
                <a:cubicBezTo>
                  <a:pt x="2956564" y="1302177"/>
                  <a:pt x="2957527" y="1305107"/>
                  <a:pt x="2957694" y="1307534"/>
                </a:cubicBezTo>
                <a:lnTo>
                  <a:pt x="2957317" y="1313813"/>
                </a:lnTo>
                <a:lnTo>
                  <a:pt x="2957317" y="1316450"/>
                </a:lnTo>
                <a:cubicBezTo>
                  <a:pt x="2957066" y="1319297"/>
                  <a:pt x="2955936" y="1320594"/>
                  <a:pt x="2953927" y="1320343"/>
                </a:cubicBezTo>
                <a:cubicBezTo>
                  <a:pt x="2953424" y="1320343"/>
                  <a:pt x="2952525" y="1319736"/>
                  <a:pt x="2951227" y="1318522"/>
                </a:cubicBezTo>
                <a:cubicBezTo>
                  <a:pt x="2949929" y="1317308"/>
                  <a:pt x="2948590" y="1316597"/>
                  <a:pt x="2947209" y="1316387"/>
                </a:cubicBezTo>
                <a:cubicBezTo>
                  <a:pt x="2945827" y="1316178"/>
                  <a:pt x="2945053" y="1316032"/>
                  <a:pt x="2944885" y="1315948"/>
                </a:cubicBezTo>
                <a:lnTo>
                  <a:pt x="2941871" y="1313311"/>
                </a:lnTo>
                <a:lnTo>
                  <a:pt x="2936221" y="1310674"/>
                </a:lnTo>
                <a:lnTo>
                  <a:pt x="2934086" y="1308539"/>
                </a:lnTo>
                <a:lnTo>
                  <a:pt x="2931449" y="1307158"/>
                </a:lnTo>
                <a:lnTo>
                  <a:pt x="2929817" y="1304521"/>
                </a:lnTo>
                <a:lnTo>
                  <a:pt x="2923915" y="1299623"/>
                </a:lnTo>
                <a:cubicBezTo>
                  <a:pt x="2923747" y="1299456"/>
                  <a:pt x="2923307" y="1298744"/>
                  <a:pt x="2922596" y="1297489"/>
                </a:cubicBezTo>
                <a:cubicBezTo>
                  <a:pt x="2921885" y="1296233"/>
                  <a:pt x="2920357" y="1294161"/>
                  <a:pt x="2918013" y="1291273"/>
                </a:cubicBezTo>
                <a:cubicBezTo>
                  <a:pt x="2915669" y="1288384"/>
                  <a:pt x="2914162" y="1286647"/>
                  <a:pt x="2913492" y="1286061"/>
                </a:cubicBezTo>
                <a:lnTo>
                  <a:pt x="2908218" y="1282922"/>
                </a:lnTo>
                <a:lnTo>
                  <a:pt x="2904827" y="1278527"/>
                </a:lnTo>
                <a:lnTo>
                  <a:pt x="2902944" y="1277397"/>
                </a:lnTo>
                <a:cubicBezTo>
                  <a:pt x="2902190" y="1276894"/>
                  <a:pt x="2901855" y="1276183"/>
                  <a:pt x="2901939" y="1275262"/>
                </a:cubicBezTo>
                <a:cubicBezTo>
                  <a:pt x="2902023" y="1274341"/>
                  <a:pt x="2903111" y="1274174"/>
                  <a:pt x="2905204" y="1274760"/>
                </a:cubicBezTo>
                <a:close/>
                <a:moveTo>
                  <a:pt x="934897" y="1264212"/>
                </a:moveTo>
                <a:lnTo>
                  <a:pt x="941803" y="1266095"/>
                </a:lnTo>
                <a:lnTo>
                  <a:pt x="943436" y="1265970"/>
                </a:lnTo>
                <a:lnTo>
                  <a:pt x="947328" y="1268732"/>
                </a:lnTo>
                <a:lnTo>
                  <a:pt x="953105" y="1270993"/>
                </a:lnTo>
                <a:lnTo>
                  <a:pt x="956998" y="1273755"/>
                </a:lnTo>
                <a:cubicBezTo>
                  <a:pt x="958756" y="1274592"/>
                  <a:pt x="959718" y="1275095"/>
                  <a:pt x="959886" y="1275262"/>
                </a:cubicBezTo>
                <a:lnTo>
                  <a:pt x="960137" y="1276643"/>
                </a:lnTo>
                <a:cubicBezTo>
                  <a:pt x="960137" y="1276811"/>
                  <a:pt x="961204" y="1277962"/>
                  <a:pt x="963339" y="1280097"/>
                </a:cubicBezTo>
                <a:cubicBezTo>
                  <a:pt x="965474" y="1282231"/>
                  <a:pt x="966541" y="1285057"/>
                  <a:pt x="966541" y="1288573"/>
                </a:cubicBezTo>
                <a:cubicBezTo>
                  <a:pt x="966457" y="1292173"/>
                  <a:pt x="965725" y="1294600"/>
                  <a:pt x="964344" y="1295856"/>
                </a:cubicBezTo>
                <a:cubicBezTo>
                  <a:pt x="962962" y="1297112"/>
                  <a:pt x="961309" y="1297949"/>
                  <a:pt x="959383" y="1298368"/>
                </a:cubicBezTo>
                <a:lnTo>
                  <a:pt x="953356" y="1298619"/>
                </a:lnTo>
                <a:lnTo>
                  <a:pt x="948961" y="1299498"/>
                </a:lnTo>
                <a:lnTo>
                  <a:pt x="944942" y="1298995"/>
                </a:lnTo>
                <a:lnTo>
                  <a:pt x="940296" y="1300000"/>
                </a:lnTo>
                <a:cubicBezTo>
                  <a:pt x="940045" y="1300084"/>
                  <a:pt x="938999" y="1300000"/>
                  <a:pt x="937157" y="1299749"/>
                </a:cubicBezTo>
                <a:lnTo>
                  <a:pt x="928995" y="1299498"/>
                </a:lnTo>
                <a:lnTo>
                  <a:pt x="925855" y="1298744"/>
                </a:lnTo>
                <a:lnTo>
                  <a:pt x="921711" y="1299247"/>
                </a:lnTo>
                <a:lnTo>
                  <a:pt x="916061" y="1299121"/>
                </a:lnTo>
                <a:lnTo>
                  <a:pt x="912293" y="1300000"/>
                </a:lnTo>
                <a:lnTo>
                  <a:pt x="908777" y="1300377"/>
                </a:lnTo>
                <a:lnTo>
                  <a:pt x="906140" y="1301256"/>
                </a:lnTo>
                <a:lnTo>
                  <a:pt x="903754" y="1301884"/>
                </a:lnTo>
                <a:lnTo>
                  <a:pt x="900238" y="1303893"/>
                </a:lnTo>
                <a:lnTo>
                  <a:pt x="888183" y="1306153"/>
                </a:lnTo>
                <a:lnTo>
                  <a:pt x="880774" y="1309920"/>
                </a:lnTo>
                <a:cubicBezTo>
                  <a:pt x="878933" y="1310590"/>
                  <a:pt x="878012" y="1311051"/>
                  <a:pt x="878012" y="1311302"/>
                </a:cubicBezTo>
                <a:lnTo>
                  <a:pt x="877635" y="1312306"/>
                </a:lnTo>
                <a:cubicBezTo>
                  <a:pt x="877049" y="1312725"/>
                  <a:pt x="876505" y="1312390"/>
                  <a:pt x="876003" y="1311302"/>
                </a:cubicBezTo>
                <a:cubicBezTo>
                  <a:pt x="876756" y="1310967"/>
                  <a:pt x="877300" y="1310590"/>
                  <a:pt x="877635" y="1310172"/>
                </a:cubicBezTo>
                <a:lnTo>
                  <a:pt x="879142" y="1307911"/>
                </a:lnTo>
                <a:lnTo>
                  <a:pt x="889062" y="1302512"/>
                </a:lnTo>
                <a:cubicBezTo>
                  <a:pt x="890653" y="1301674"/>
                  <a:pt x="892871" y="1300419"/>
                  <a:pt x="895718" y="1298744"/>
                </a:cubicBezTo>
                <a:cubicBezTo>
                  <a:pt x="898564" y="1297070"/>
                  <a:pt x="900155" y="1295940"/>
                  <a:pt x="900489" y="1295354"/>
                </a:cubicBezTo>
                <a:cubicBezTo>
                  <a:pt x="900824" y="1294768"/>
                  <a:pt x="901013" y="1294349"/>
                  <a:pt x="901055" y="1294098"/>
                </a:cubicBezTo>
                <a:cubicBezTo>
                  <a:pt x="901096" y="1293847"/>
                  <a:pt x="900448" y="1293449"/>
                  <a:pt x="899108" y="1292905"/>
                </a:cubicBezTo>
                <a:cubicBezTo>
                  <a:pt x="897769" y="1292361"/>
                  <a:pt x="896680" y="1292131"/>
                  <a:pt x="895843" y="1292214"/>
                </a:cubicBezTo>
                <a:lnTo>
                  <a:pt x="893834" y="1292591"/>
                </a:lnTo>
                <a:lnTo>
                  <a:pt x="886676" y="1292968"/>
                </a:lnTo>
                <a:lnTo>
                  <a:pt x="883788" y="1293721"/>
                </a:lnTo>
                <a:lnTo>
                  <a:pt x="878263" y="1293721"/>
                </a:lnTo>
                <a:lnTo>
                  <a:pt x="873742" y="1294852"/>
                </a:lnTo>
                <a:lnTo>
                  <a:pt x="865078" y="1295354"/>
                </a:lnTo>
                <a:lnTo>
                  <a:pt x="863320" y="1295856"/>
                </a:lnTo>
                <a:lnTo>
                  <a:pt x="853023" y="1297363"/>
                </a:lnTo>
                <a:cubicBezTo>
                  <a:pt x="849590" y="1297865"/>
                  <a:pt x="846953" y="1298493"/>
                  <a:pt x="845111" y="1299247"/>
                </a:cubicBezTo>
                <a:lnTo>
                  <a:pt x="839837" y="1301507"/>
                </a:lnTo>
                <a:lnTo>
                  <a:pt x="835693" y="1302637"/>
                </a:lnTo>
                <a:cubicBezTo>
                  <a:pt x="832847" y="1303809"/>
                  <a:pt x="831675" y="1305023"/>
                  <a:pt x="832177" y="1306279"/>
                </a:cubicBezTo>
                <a:lnTo>
                  <a:pt x="832554" y="1307660"/>
                </a:lnTo>
                <a:lnTo>
                  <a:pt x="831549" y="1307911"/>
                </a:lnTo>
                <a:lnTo>
                  <a:pt x="830168" y="1306404"/>
                </a:lnTo>
                <a:lnTo>
                  <a:pt x="828787" y="1307032"/>
                </a:lnTo>
                <a:lnTo>
                  <a:pt x="819369" y="1314064"/>
                </a:lnTo>
                <a:lnTo>
                  <a:pt x="816229" y="1316952"/>
                </a:lnTo>
                <a:cubicBezTo>
                  <a:pt x="814639" y="1318041"/>
                  <a:pt x="813425" y="1318669"/>
                  <a:pt x="812588" y="1318836"/>
                </a:cubicBezTo>
                <a:lnTo>
                  <a:pt x="809448" y="1318334"/>
                </a:lnTo>
                <a:lnTo>
                  <a:pt x="806811" y="1318962"/>
                </a:lnTo>
                <a:lnTo>
                  <a:pt x="803798" y="1318962"/>
                </a:lnTo>
                <a:cubicBezTo>
                  <a:pt x="802877" y="1319129"/>
                  <a:pt x="802416" y="1319171"/>
                  <a:pt x="802416" y="1319087"/>
                </a:cubicBezTo>
                <a:cubicBezTo>
                  <a:pt x="802249" y="1319087"/>
                  <a:pt x="801495" y="1318627"/>
                  <a:pt x="800156" y="1317706"/>
                </a:cubicBezTo>
                <a:lnTo>
                  <a:pt x="796389" y="1316450"/>
                </a:lnTo>
                <a:cubicBezTo>
                  <a:pt x="794463" y="1315864"/>
                  <a:pt x="793124" y="1314901"/>
                  <a:pt x="792370" y="1313562"/>
                </a:cubicBezTo>
                <a:cubicBezTo>
                  <a:pt x="791617" y="1312223"/>
                  <a:pt x="791156" y="1311469"/>
                  <a:pt x="790989" y="1311302"/>
                </a:cubicBezTo>
                <a:lnTo>
                  <a:pt x="787222" y="1312055"/>
                </a:lnTo>
                <a:cubicBezTo>
                  <a:pt x="787054" y="1311971"/>
                  <a:pt x="786971" y="1311720"/>
                  <a:pt x="786971" y="1311302"/>
                </a:cubicBezTo>
                <a:lnTo>
                  <a:pt x="786720" y="1307534"/>
                </a:lnTo>
                <a:lnTo>
                  <a:pt x="780566" y="1298242"/>
                </a:lnTo>
                <a:cubicBezTo>
                  <a:pt x="778725" y="1295563"/>
                  <a:pt x="777888" y="1293721"/>
                  <a:pt x="778055" y="1292717"/>
                </a:cubicBezTo>
                <a:lnTo>
                  <a:pt x="778181" y="1291587"/>
                </a:lnTo>
                <a:lnTo>
                  <a:pt x="777050" y="1287819"/>
                </a:lnTo>
                <a:cubicBezTo>
                  <a:pt x="777302" y="1287233"/>
                  <a:pt x="777867" y="1286878"/>
                  <a:pt x="778746" y="1286752"/>
                </a:cubicBezTo>
                <a:cubicBezTo>
                  <a:pt x="779625" y="1286626"/>
                  <a:pt x="780483" y="1286857"/>
                  <a:pt x="781320" y="1287443"/>
                </a:cubicBezTo>
                <a:lnTo>
                  <a:pt x="783078" y="1288950"/>
                </a:lnTo>
                <a:cubicBezTo>
                  <a:pt x="784334" y="1290038"/>
                  <a:pt x="785841" y="1290373"/>
                  <a:pt x="787599" y="1289954"/>
                </a:cubicBezTo>
                <a:lnTo>
                  <a:pt x="799151" y="1287443"/>
                </a:lnTo>
                <a:cubicBezTo>
                  <a:pt x="802333" y="1286773"/>
                  <a:pt x="804300" y="1286396"/>
                  <a:pt x="805053" y="1286313"/>
                </a:cubicBezTo>
                <a:lnTo>
                  <a:pt x="809951" y="1286187"/>
                </a:lnTo>
                <a:lnTo>
                  <a:pt x="819620" y="1283801"/>
                </a:lnTo>
                <a:lnTo>
                  <a:pt x="831424" y="1281164"/>
                </a:lnTo>
                <a:lnTo>
                  <a:pt x="836196" y="1280159"/>
                </a:lnTo>
                <a:lnTo>
                  <a:pt x="854906" y="1277146"/>
                </a:lnTo>
                <a:lnTo>
                  <a:pt x="865454" y="1275011"/>
                </a:lnTo>
                <a:lnTo>
                  <a:pt x="870603" y="1274885"/>
                </a:lnTo>
                <a:lnTo>
                  <a:pt x="874245" y="1273881"/>
                </a:lnTo>
                <a:lnTo>
                  <a:pt x="886551" y="1271872"/>
                </a:lnTo>
                <a:lnTo>
                  <a:pt x="898606" y="1270867"/>
                </a:lnTo>
                <a:cubicBezTo>
                  <a:pt x="903043" y="1270532"/>
                  <a:pt x="906350" y="1269988"/>
                  <a:pt x="908526" y="1269234"/>
                </a:cubicBezTo>
                <a:lnTo>
                  <a:pt x="913926" y="1267351"/>
                </a:lnTo>
                <a:lnTo>
                  <a:pt x="920832" y="1266346"/>
                </a:lnTo>
                <a:lnTo>
                  <a:pt x="925855" y="1264965"/>
                </a:lnTo>
                <a:lnTo>
                  <a:pt x="931883" y="1264714"/>
                </a:lnTo>
                <a:close/>
                <a:moveTo>
                  <a:pt x="619707" y="1263709"/>
                </a:moveTo>
                <a:lnTo>
                  <a:pt x="620209" y="1263709"/>
                </a:lnTo>
                <a:lnTo>
                  <a:pt x="620837" y="1263709"/>
                </a:lnTo>
                <a:lnTo>
                  <a:pt x="614935" y="1276267"/>
                </a:lnTo>
                <a:cubicBezTo>
                  <a:pt x="612005" y="1282462"/>
                  <a:pt x="610665" y="1286480"/>
                  <a:pt x="610916" y="1288322"/>
                </a:cubicBezTo>
                <a:lnTo>
                  <a:pt x="611168" y="1289954"/>
                </a:lnTo>
                <a:cubicBezTo>
                  <a:pt x="611251" y="1290875"/>
                  <a:pt x="611251" y="1291587"/>
                  <a:pt x="611168" y="1292089"/>
                </a:cubicBezTo>
                <a:lnTo>
                  <a:pt x="608530" y="1303139"/>
                </a:lnTo>
                <a:lnTo>
                  <a:pt x="607526" y="1307283"/>
                </a:lnTo>
                <a:lnTo>
                  <a:pt x="608405" y="1319338"/>
                </a:lnTo>
                <a:cubicBezTo>
                  <a:pt x="608405" y="1321348"/>
                  <a:pt x="608070" y="1323524"/>
                  <a:pt x="607400" y="1325868"/>
                </a:cubicBezTo>
                <a:lnTo>
                  <a:pt x="604889" y="1334533"/>
                </a:lnTo>
                <a:cubicBezTo>
                  <a:pt x="603215" y="1340142"/>
                  <a:pt x="601708" y="1343114"/>
                  <a:pt x="600368" y="1343449"/>
                </a:cubicBezTo>
                <a:lnTo>
                  <a:pt x="594592" y="1345709"/>
                </a:lnTo>
                <a:cubicBezTo>
                  <a:pt x="593504" y="1344704"/>
                  <a:pt x="592792" y="1343867"/>
                  <a:pt x="592457" y="1343197"/>
                </a:cubicBezTo>
                <a:lnTo>
                  <a:pt x="590071" y="1339430"/>
                </a:lnTo>
                <a:lnTo>
                  <a:pt x="586430" y="1336165"/>
                </a:lnTo>
                <a:cubicBezTo>
                  <a:pt x="584169" y="1333989"/>
                  <a:pt x="582976" y="1331017"/>
                  <a:pt x="582851" y="1327250"/>
                </a:cubicBezTo>
                <a:cubicBezTo>
                  <a:pt x="582725" y="1323482"/>
                  <a:pt x="582704" y="1321473"/>
                  <a:pt x="582788" y="1321222"/>
                </a:cubicBezTo>
                <a:lnTo>
                  <a:pt x="583541" y="1310423"/>
                </a:lnTo>
                <a:cubicBezTo>
                  <a:pt x="583541" y="1310339"/>
                  <a:pt x="583499" y="1309648"/>
                  <a:pt x="583416" y="1308351"/>
                </a:cubicBezTo>
                <a:cubicBezTo>
                  <a:pt x="583332" y="1307053"/>
                  <a:pt x="582495" y="1306028"/>
                  <a:pt x="580904" y="1305274"/>
                </a:cubicBezTo>
                <a:lnTo>
                  <a:pt x="576258" y="1305525"/>
                </a:lnTo>
                <a:lnTo>
                  <a:pt x="573119" y="1305149"/>
                </a:lnTo>
                <a:cubicBezTo>
                  <a:pt x="572030" y="1305232"/>
                  <a:pt x="570356" y="1306132"/>
                  <a:pt x="568096" y="1307848"/>
                </a:cubicBezTo>
                <a:cubicBezTo>
                  <a:pt x="565835" y="1309565"/>
                  <a:pt x="563952" y="1311155"/>
                  <a:pt x="562445" y="1312620"/>
                </a:cubicBezTo>
                <a:cubicBezTo>
                  <a:pt x="560938" y="1314085"/>
                  <a:pt x="560268" y="1317664"/>
                  <a:pt x="560436" y="1323357"/>
                </a:cubicBezTo>
                <a:cubicBezTo>
                  <a:pt x="560436" y="1324445"/>
                  <a:pt x="560561" y="1325910"/>
                  <a:pt x="560812" y="1327752"/>
                </a:cubicBezTo>
                <a:cubicBezTo>
                  <a:pt x="561064" y="1329594"/>
                  <a:pt x="561147" y="1330933"/>
                  <a:pt x="561064" y="1331770"/>
                </a:cubicBezTo>
                <a:cubicBezTo>
                  <a:pt x="560980" y="1332607"/>
                  <a:pt x="560687" y="1333528"/>
                  <a:pt x="560185" y="1334533"/>
                </a:cubicBezTo>
                <a:lnTo>
                  <a:pt x="555413" y="1343197"/>
                </a:lnTo>
                <a:lnTo>
                  <a:pt x="552901" y="1350481"/>
                </a:lnTo>
                <a:cubicBezTo>
                  <a:pt x="551980" y="1352741"/>
                  <a:pt x="550474" y="1354792"/>
                  <a:pt x="548381" y="1356634"/>
                </a:cubicBezTo>
                <a:cubicBezTo>
                  <a:pt x="546288" y="1358476"/>
                  <a:pt x="544404" y="1359229"/>
                  <a:pt x="542730" y="1358894"/>
                </a:cubicBezTo>
                <a:cubicBezTo>
                  <a:pt x="541474" y="1358727"/>
                  <a:pt x="540511" y="1358183"/>
                  <a:pt x="539842" y="1357262"/>
                </a:cubicBezTo>
                <a:lnTo>
                  <a:pt x="538460" y="1355001"/>
                </a:lnTo>
                <a:lnTo>
                  <a:pt x="534819" y="1351736"/>
                </a:lnTo>
                <a:cubicBezTo>
                  <a:pt x="534233" y="1351234"/>
                  <a:pt x="533354" y="1349937"/>
                  <a:pt x="532182" y="1347844"/>
                </a:cubicBezTo>
                <a:cubicBezTo>
                  <a:pt x="531010" y="1345751"/>
                  <a:pt x="530340" y="1344202"/>
                  <a:pt x="530172" y="1343197"/>
                </a:cubicBezTo>
                <a:lnTo>
                  <a:pt x="527787" y="1330640"/>
                </a:lnTo>
                <a:cubicBezTo>
                  <a:pt x="527201" y="1327459"/>
                  <a:pt x="526908" y="1325826"/>
                  <a:pt x="526908" y="1325743"/>
                </a:cubicBezTo>
                <a:lnTo>
                  <a:pt x="530549" y="1321222"/>
                </a:lnTo>
                <a:lnTo>
                  <a:pt x="531428" y="1318711"/>
                </a:lnTo>
                <a:lnTo>
                  <a:pt x="533186" y="1316325"/>
                </a:lnTo>
                <a:lnTo>
                  <a:pt x="534191" y="1313688"/>
                </a:lnTo>
                <a:lnTo>
                  <a:pt x="536200" y="1310548"/>
                </a:lnTo>
                <a:cubicBezTo>
                  <a:pt x="536702" y="1309460"/>
                  <a:pt x="536995" y="1308162"/>
                  <a:pt x="537079" y="1306655"/>
                </a:cubicBezTo>
                <a:cubicBezTo>
                  <a:pt x="537079" y="1305316"/>
                  <a:pt x="536535" y="1303809"/>
                  <a:pt x="535447" y="1302135"/>
                </a:cubicBezTo>
                <a:cubicBezTo>
                  <a:pt x="534358" y="1300460"/>
                  <a:pt x="533877" y="1299414"/>
                  <a:pt x="534002" y="1298995"/>
                </a:cubicBezTo>
                <a:cubicBezTo>
                  <a:pt x="534128" y="1298577"/>
                  <a:pt x="534526" y="1298200"/>
                  <a:pt x="535195" y="1297865"/>
                </a:cubicBezTo>
                <a:cubicBezTo>
                  <a:pt x="535865" y="1297530"/>
                  <a:pt x="537916" y="1298744"/>
                  <a:pt x="541349" y="1301507"/>
                </a:cubicBezTo>
                <a:lnTo>
                  <a:pt x="551394" y="1309669"/>
                </a:lnTo>
                <a:cubicBezTo>
                  <a:pt x="551813" y="1310088"/>
                  <a:pt x="552399" y="1310192"/>
                  <a:pt x="553152" y="1309983"/>
                </a:cubicBezTo>
                <a:cubicBezTo>
                  <a:pt x="553906" y="1309774"/>
                  <a:pt x="555538" y="1308351"/>
                  <a:pt x="558050" y="1305714"/>
                </a:cubicBezTo>
                <a:cubicBezTo>
                  <a:pt x="560561" y="1303077"/>
                  <a:pt x="564035" y="1300712"/>
                  <a:pt x="568472" y="1298619"/>
                </a:cubicBezTo>
                <a:cubicBezTo>
                  <a:pt x="572909" y="1296526"/>
                  <a:pt x="577807" y="1295354"/>
                  <a:pt x="583165" y="1295103"/>
                </a:cubicBezTo>
                <a:cubicBezTo>
                  <a:pt x="588020" y="1294935"/>
                  <a:pt x="591766" y="1295856"/>
                  <a:pt x="594403" y="1297865"/>
                </a:cubicBezTo>
                <a:cubicBezTo>
                  <a:pt x="597041" y="1299874"/>
                  <a:pt x="598652" y="1300795"/>
                  <a:pt x="599238" y="1300628"/>
                </a:cubicBezTo>
                <a:cubicBezTo>
                  <a:pt x="600075" y="1300460"/>
                  <a:pt x="600912" y="1299749"/>
                  <a:pt x="601750" y="1298493"/>
                </a:cubicBezTo>
                <a:lnTo>
                  <a:pt x="604010" y="1293219"/>
                </a:lnTo>
                <a:lnTo>
                  <a:pt x="610791" y="1279155"/>
                </a:lnTo>
                <a:lnTo>
                  <a:pt x="616818" y="1268230"/>
                </a:lnTo>
                <a:cubicBezTo>
                  <a:pt x="618409" y="1265300"/>
                  <a:pt x="619372" y="1263793"/>
                  <a:pt x="619707" y="1263709"/>
                </a:cubicBezTo>
                <a:close/>
                <a:moveTo>
                  <a:pt x="1632352" y="1256928"/>
                </a:moveTo>
                <a:lnTo>
                  <a:pt x="1631724" y="1257179"/>
                </a:lnTo>
                <a:lnTo>
                  <a:pt x="1630845" y="1257933"/>
                </a:lnTo>
                <a:lnTo>
                  <a:pt x="1629840" y="1258561"/>
                </a:lnTo>
                <a:lnTo>
                  <a:pt x="1628710" y="1259942"/>
                </a:lnTo>
                <a:lnTo>
                  <a:pt x="1627580" y="1261072"/>
                </a:lnTo>
                <a:lnTo>
                  <a:pt x="1626575" y="1262077"/>
                </a:lnTo>
                <a:lnTo>
                  <a:pt x="1625947" y="1262830"/>
                </a:lnTo>
                <a:lnTo>
                  <a:pt x="1625822" y="1263835"/>
                </a:lnTo>
                <a:cubicBezTo>
                  <a:pt x="1626073" y="1264421"/>
                  <a:pt x="1626575" y="1264546"/>
                  <a:pt x="1627329" y="1264212"/>
                </a:cubicBezTo>
                <a:lnTo>
                  <a:pt x="1628082" y="1263709"/>
                </a:lnTo>
                <a:lnTo>
                  <a:pt x="1628459" y="1263081"/>
                </a:lnTo>
                <a:lnTo>
                  <a:pt x="1629463" y="1262453"/>
                </a:lnTo>
                <a:lnTo>
                  <a:pt x="1630468" y="1261072"/>
                </a:lnTo>
                <a:lnTo>
                  <a:pt x="1631598" y="1260193"/>
                </a:lnTo>
                <a:lnTo>
                  <a:pt x="1631975" y="1259691"/>
                </a:lnTo>
                <a:lnTo>
                  <a:pt x="1632477" y="1259189"/>
                </a:lnTo>
                <a:lnTo>
                  <a:pt x="1633105" y="1257933"/>
                </a:lnTo>
                <a:cubicBezTo>
                  <a:pt x="1633105" y="1257598"/>
                  <a:pt x="1633105" y="1257389"/>
                  <a:pt x="1633105" y="1257305"/>
                </a:cubicBezTo>
                <a:close/>
                <a:moveTo>
                  <a:pt x="1676051" y="1254668"/>
                </a:moveTo>
                <a:lnTo>
                  <a:pt x="1675040" y="1254818"/>
                </a:lnTo>
                <a:lnTo>
                  <a:pt x="1672786" y="1254919"/>
                </a:lnTo>
                <a:cubicBezTo>
                  <a:pt x="1674126" y="1254752"/>
                  <a:pt x="1675214" y="1254668"/>
                  <a:pt x="1676051" y="1254668"/>
                </a:cubicBezTo>
                <a:close/>
                <a:moveTo>
                  <a:pt x="626236" y="1251026"/>
                </a:moveTo>
                <a:lnTo>
                  <a:pt x="626488" y="1251026"/>
                </a:lnTo>
                <a:lnTo>
                  <a:pt x="626864" y="1251277"/>
                </a:lnTo>
                <a:lnTo>
                  <a:pt x="626864" y="1251905"/>
                </a:lnTo>
                <a:lnTo>
                  <a:pt x="626362" y="1253412"/>
                </a:lnTo>
                <a:lnTo>
                  <a:pt x="626111" y="1253914"/>
                </a:lnTo>
                <a:lnTo>
                  <a:pt x="625609" y="1254794"/>
                </a:lnTo>
                <a:lnTo>
                  <a:pt x="625106" y="1255421"/>
                </a:lnTo>
                <a:lnTo>
                  <a:pt x="624855" y="1256300"/>
                </a:lnTo>
                <a:lnTo>
                  <a:pt x="624855" y="1257054"/>
                </a:lnTo>
                <a:lnTo>
                  <a:pt x="624478" y="1257682"/>
                </a:lnTo>
                <a:lnTo>
                  <a:pt x="623976" y="1258310"/>
                </a:lnTo>
                <a:lnTo>
                  <a:pt x="623474" y="1259691"/>
                </a:lnTo>
                <a:lnTo>
                  <a:pt x="622595" y="1260947"/>
                </a:lnTo>
                <a:lnTo>
                  <a:pt x="621841" y="1262077"/>
                </a:lnTo>
                <a:lnTo>
                  <a:pt x="621213" y="1262705"/>
                </a:lnTo>
                <a:lnTo>
                  <a:pt x="620334" y="1262705"/>
                </a:lnTo>
                <a:lnTo>
                  <a:pt x="620334" y="1262077"/>
                </a:lnTo>
                <a:lnTo>
                  <a:pt x="620334" y="1261323"/>
                </a:lnTo>
                <a:lnTo>
                  <a:pt x="621088" y="1260319"/>
                </a:lnTo>
                <a:lnTo>
                  <a:pt x="621465" y="1259942"/>
                </a:lnTo>
                <a:lnTo>
                  <a:pt x="623725" y="1255170"/>
                </a:lnTo>
                <a:lnTo>
                  <a:pt x="624227" y="1254542"/>
                </a:lnTo>
                <a:lnTo>
                  <a:pt x="624855" y="1253412"/>
                </a:lnTo>
                <a:lnTo>
                  <a:pt x="625106" y="1252659"/>
                </a:lnTo>
                <a:lnTo>
                  <a:pt x="625860" y="1251403"/>
                </a:lnTo>
                <a:close/>
                <a:moveTo>
                  <a:pt x="1160697" y="1246631"/>
                </a:moveTo>
                <a:cubicBezTo>
                  <a:pt x="1161450" y="1246631"/>
                  <a:pt x="1163208" y="1246966"/>
                  <a:pt x="1165971" y="1247636"/>
                </a:cubicBezTo>
                <a:lnTo>
                  <a:pt x="1170492" y="1248766"/>
                </a:lnTo>
                <a:cubicBezTo>
                  <a:pt x="1171664" y="1249185"/>
                  <a:pt x="1174196" y="1250587"/>
                  <a:pt x="1178089" y="1252973"/>
                </a:cubicBezTo>
                <a:cubicBezTo>
                  <a:pt x="1181982" y="1255359"/>
                  <a:pt x="1184221" y="1257200"/>
                  <a:pt x="1184807" y="1258498"/>
                </a:cubicBezTo>
                <a:cubicBezTo>
                  <a:pt x="1185393" y="1259796"/>
                  <a:pt x="1185916" y="1261847"/>
                  <a:pt x="1186377" y="1264651"/>
                </a:cubicBezTo>
                <a:cubicBezTo>
                  <a:pt x="1186837" y="1267456"/>
                  <a:pt x="1187067" y="1269109"/>
                  <a:pt x="1187067" y="1269611"/>
                </a:cubicBezTo>
                <a:cubicBezTo>
                  <a:pt x="1186984" y="1270951"/>
                  <a:pt x="1185937" y="1273985"/>
                  <a:pt x="1183928" y="1278715"/>
                </a:cubicBezTo>
                <a:cubicBezTo>
                  <a:pt x="1181919" y="1283445"/>
                  <a:pt x="1180914" y="1286020"/>
                  <a:pt x="1180914" y="1286438"/>
                </a:cubicBezTo>
                <a:lnTo>
                  <a:pt x="1180663" y="1288950"/>
                </a:lnTo>
                <a:lnTo>
                  <a:pt x="1179784" y="1293470"/>
                </a:lnTo>
                <a:cubicBezTo>
                  <a:pt x="1179617" y="1294224"/>
                  <a:pt x="1179470" y="1295626"/>
                  <a:pt x="1179344" y="1297677"/>
                </a:cubicBezTo>
                <a:cubicBezTo>
                  <a:pt x="1179219" y="1299728"/>
                  <a:pt x="1179700" y="1301298"/>
                  <a:pt x="1180789" y="1302386"/>
                </a:cubicBezTo>
                <a:cubicBezTo>
                  <a:pt x="1180789" y="1302470"/>
                  <a:pt x="1181521" y="1303056"/>
                  <a:pt x="1182986" y="1304144"/>
                </a:cubicBezTo>
                <a:cubicBezTo>
                  <a:pt x="1184451" y="1305232"/>
                  <a:pt x="1185874" y="1307074"/>
                  <a:pt x="1187256" y="1309669"/>
                </a:cubicBezTo>
                <a:cubicBezTo>
                  <a:pt x="1188637" y="1312264"/>
                  <a:pt x="1189369" y="1313981"/>
                  <a:pt x="1189453" y="1314818"/>
                </a:cubicBezTo>
                <a:lnTo>
                  <a:pt x="1189453" y="1317455"/>
                </a:lnTo>
                <a:lnTo>
                  <a:pt x="1190583" y="1321599"/>
                </a:lnTo>
                <a:cubicBezTo>
                  <a:pt x="1190500" y="1322603"/>
                  <a:pt x="1189935" y="1323796"/>
                  <a:pt x="1188888" y="1325178"/>
                </a:cubicBezTo>
                <a:cubicBezTo>
                  <a:pt x="1187841" y="1326559"/>
                  <a:pt x="1187277" y="1327333"/>
                  <a:pt x="1187193" y="1327501"/>
                </a:cubicBezTo>
                <a:lnTo>
                  <a:pt x="1180412" y="1339807"/>
                </a:lnTo>
                <a:cubicBezTo>
                  <a:pt x="1177984" y="1344076"/>
                  <a:pt x="1176770" y="1346337"/>
                  <a:pt x="1176770" y="1346588"/>
                </a:cubicBezTo>
                <a:lnTo>
                  <a:pt x="1175514" y="1353494"/>
                </a:lnTo>
                <a:cubicBezTo>
                  <a:pt x="1175012" y="1354918"/>
                  <a:pt x="1174803" y="1355797"/>
                  <a:pt x="1174887" y="1356132"/>
                </a:cubicBezTo>
                <a:cubicBezTo>
                  <a:pt x="1174887" y="1356801"/>
                  <a:pt x="1175012" y="1357262"/>
                  <a:pt x="1175263" y="1357513"/>
                </a:cubicBezTo>
                <a:cubicBezTo>
                  <a:pt x="1175514" y="1357764"/>
                  <a:pt x="1176645" y="1357848"/>
                  <a:pt x="1178654" y="1357764"/>
                </a:cubicBezTo>
                <a:cubicBezTo>
                  <a:pt x="1179993" y="1357764"/>
                  <a:pt x="1180998" y="1357680"/>
                  <a:pt x="1181668" y="1357513"/>
                </a:cubicBezTo>
                <a:lnTo>
                  <a:pt x="1183802" y="1356885"/>
                </a:lnTo>
                <a:lnTo>
                  <a:pt x="1189328" y="1356759"/>
                </a:lnTo>
                <a:cubicBezTo>
                  <a:pt x="1190751" y="1356508"/>
                  <a:pt x="1191504" y="1356383"/>
                  <a:pt x="1191588" y="1356383"/>
                </a:cubicBezTo>
                <a:cubicBezTo>
                  <a:pt x="1192928" y="1356466"/>
                  <a:pt x="1194685" y="1357136"/>
                  <a:pt x="1196862" y="1358392"/>
                </a:cubicBezTo>
                <a:lnTo>
                  <a:pt x="1201383" y="1362410"/>
                </a:lnTo>
                <a:lnTo>
                  <a:pt x="1204145" y="1364419"/>
                </a:lnTo>
                <a:lnTo>
                  <a:pt x="1207787" y="1369191"/>
                </a:lnTo>
                <a:lnTo>
                  <a:pt x="1210550" y="1372707"/>
                </a:lnTo>
                <a:cubicBezTo>
                  <a:pt x="1211052" y="1373712"/>
                  <a:pt x="1211387" y="1375302"/>
                  <a:pt x="1211554" y="1377479"/>
                </a:cubicBezTo>
                <a:cubicBezTo>
                  <a:pt x="1211722" y="1379656"/>
                  <a:pt x="1211387" y="1381079"/>
                  <a:pt x="1210550" y="1381749"/>
                </a:cubicBezTo>
                <a:cubicBezTo>
                  <a:pt x="1210299" y="1381916"/>
                  <a:pt x="1209126" y="1382251"/>
                  <a:pt x="1207033" y="1382753"/>
                </a:cubicBezTo>
                <a:lnTo>
                  <a:pt x="1202011" y="1384511"/>
                </a:lnTo>
                <a:cubicBezTo>
                  <a:pt x="1201592" y="1384595"/>
                  <a:pt x="1201215" y="1384637"/>
                  <a:pt x="1200880" y="1384637"/>
                </a:cubicBezTo>
                <a:cubicBezTo>
                  <a:pt x="1200462" y="1384720"/>
                  <a:pt x="1200001" y="1384679"/>
                  <a:pt x="1199499" y="1384511"/>
                </a:cubicBezTo>
                <a:lnTo>
                  <a:pt x="1195732" y="1383758"/>
                </a:lnTo>
                <a:lnTo>
                  <a:pt x="1193346" y="1383758"/>
                </a:lnTo>
                <a:lnTo>
                  <a:pt x="1185560" y="1380870"/>
                </a:lnTo>
                <a:lnTo>
                  <a:pt x="1182170" y="1380493"/>
                </a:lnTo>
                <a:lnTo>
                  <a:pt x="1180914" y="1380116"/>
                </a:lnTo>
                <a:lnTo>
                  <a:pt x="1175514" y="1380744"/>
                </a:lnTo>
                <a:lnTo>
                  <a:pt x="1167854" y="1379991"/>
                </a:lnTo>
                <a:lnTo>
                  <a:pt x="1163334" y="1381121"/>
                </a:lnTo>
                <a:lnTo>
                  <a:pt x="1157934" y="1380367"/>
                </a:lnTo>
                <a:cubicBezTo>
                  <a:pt x="1157683" y="1380367"/>
                  <a:pt x="1155548" y="1380953"/>
                  <a:pt x="1151530" y="1382125"/>
                </a:cubicBezTo>
                <a:lnTo>
                  <a:pt x="1147512" y="1383130"/>
                </a:lnTo>
                <a:lnTo>
                  <a:pt x="1139977" y="1387023"/>
                </a:lnTo>
                <a:cubicBezTo>
                  <a:pt x="1138219" y="1387609"/>
                  <a:pt x="1135791" y="1388153"/>
                  <a:pt x="1132694" y="1388655"/>
                </a:cubicBezTo>
                <a:cubicBezTo>
                  <a:pt x="1132526" y="1388739"/>
                  <a:pt x="1131103" y="1388655"/>
                  <a:pt x="1128424" y="1388404"/>
                </a:cubicBezTo>
                <a:cubicBezTo>
                  <a:pt x="1125745" y="1388153"/>
                  <a:pt x="1124197" y="1387881"/>
                  <a:pt x="1123778" y="1387588"/>
                </a:cubicBezTo>
                <a:cubicBezTo>
                  <a:pt x="1123360" y="1387295"/>
                  <a:pt x="1122941" y="1386792"/>
                  <a:pt x="1122522" y="1386081"/>
                </a:cubicBezTo>
                <a:cubicBezTo>
                  <a:pt x="1122104" y="1385369"/>
                  <a:pt x="1121539" y="1383151"/>
                  <a:pt x="1120827" y="1379425"/>
                </a:cubicBezTo>
                <a:cubicBezTo>
                  <a:pt x="1120116" y="1375700"/>
                  <a:pt x="1119802" y="1373544"/>
                  <a:pt x="1119885" y="1372958"/>
                </a:cubicBezTo>
                <a:cubicBezTo>
                  <a:pt x="1119885" y="1372456"/>
                  <a:pt x="1120429" y="1370782"/>
                  <a:pt x="1121518" y="1367935"/>
                </a:cubicBezTo>
                <a:lnTo>
                  <a:pt x="1122899" y="1364168"/>
                </a:lnTo>
                <a:cubicBezTo>
                  <a:pt x="1123401" y="1363080"/>
                  <a:pt x="1123966" y="1362326"/>
                  <a:pt x="1124594" y="1361908"/>
                </a:cubicBezTo>
                <a:cubicBezTo>
                  <a:pt x="1125222" y="1361489"/>
                  <a:pt x="1125913" y="1361154"/>
                  <a:pt x="1126666" y="1360903"/>
                </a:cubicBezTo>
                <a:lnTo>
                  <a:pt x="1136461" y="1358643"/>
                </a:lnTo>
                <a:cubicBezTo>
                  <a:pt x="1137549" y="1357806"/>
                  <a:pt x="1138093" y="1356969"/>
                  <a:pt x="1138093" y="1356132"/>
                </a:cubicBezTo>
                <a:cubicBezTo>
                  <a:pt x="1138010" y="1355462"/>
                  <a:pt x="1137633" y="1354750"/>
                  <a:pt x="1136963" y="1353997"/>
                </a:cubicBezTo>
                <a:lnTo>
                  <a:pt x="1135331" y="1352615"/>
                </a:lnTo>
                <a:lnTo>
                  <a:pt x="1134326" y="1350732"/>
                </a:lnTo>
                <a:cubicBezTo>
                  <a:pt x="1133740" y="1349811"/>
                  <a:pt x="1131710" y="1348597"/>
                  <a:pt x="1128236" y="1347090"/>
                </a:cubicBezTo>
                <a:cubicBezTo>
                  <a:pt x="1124762" y="1345583"/>
                  <a:pt x="1122690" y="1344516"/>
                  <a:pt x="1122020" y="1343888"/>
                </a:cubicBezTo>
                <a:cubicBezTo>
                  <a:pt x="1121350" y="1343260"/>
                  <a:pt x="1120220" y="1341377"/>
                  <a:pt x="1118630" y="1338237"/>
                </a:cubicBezTo>
                <a:cubicBezTo>
                  <a:pt x="1117039" y="1335098"/>
                  <a:pt x="1116369" y="1332817"/>
                  <a:pt x="1116620" y="1331393"/>
                </a:cubicBezTo>
                <a:cubicBezTo>
                  <a:pt x="1116704" y="1330891"/>
                  <a:pt x="1116830" y="1330473"/>
                  <a:pt x="1116997" y="1330138"/>
                </a:cubicBezTo>
                <a:cubicBezTo>
                  <a:pt x="1117165" y="1329803"/>
                  <a:pt x="1117792" y="1328882"/>
                  <a:pt x="1118881" y="1327375"/>
                </a:cubicBezTo>
                <a:lnTo>
                  <a:pt x="1122648" y="1321348"/>
                </a:lnTo>
                <a:cubicBezTo>
                  <a:pt x="1123569" y="1320176"/>
                  <a:pt x="1124699" y="1319255"/>
                  <a:pt x="1126038" y="1318585"/>
                </a:cubicBezTo>
                <a:lnTo>
                  <a:pt x="1128675" y="1317329"/>
                </a:lnTo>
                <a:lnTo>
                  <a:pt x="1131815" y="1314692"/>
                </a:lnTo>
                <a:lnTo>
                  <a:pt x="1135456" y="1313436"/>
                </a:lnTo>
                <a:lnTo>
                  <a:pt x="1137340" y="1310674"/>
                </a:lnTo>
                <a:cubicBezTo>
                  <a:pt x="1137675" y="1310172"/>
                  <a:pt x="1138366" y="1309565"/>
                  <a:pt x="1139412" y="1308853"/>
                </a:cubicBezTo>
                <a:cubicBezTo>
                  <a:pt x="1140458" y="1308141"/>
                  <a:pt x="1141191" y="1307744"/>
                  <a:pt x="1141610" y="1307660"/>
                </a:cubicBezTo>
                <a:lnTo>
                  <a:pt x="1145251" y="1308162"/>
                </a:lnTo>
                <a:lnTo>
                  <a:pt x="1147135" y="1307283"/>
                </a:lnTo>
                <a:lnTo>
                  <a:pt x="1149646" y="1307032"/>
                </a:lnTo>
                <a:cubicBezTo>
                  <a:pt x="1151237" y="1306865"/>
                  <a:pt x="1152325" y="1306153"/>
                  <a:pt x="1152911" y="1304897"/>
                </a:cubicBezTo>
                <a:lnTo>
                  <a:pt x="1153413" y="1301884"/>
                </a:lnTo>
                <a:lnTo>
                  <a:pt x="1158688" y="1296358"/>
                </a:lnTo>
                <a:cubicBezTo>
                  <a:pt x="1159106" y="1295605"/>
                  <a:pt x="1159441" y="1294391"/>
                  <a:pt x="1159692" y="1292717"/>
                </a:cubicBezTo>
                <a:lnTo>
                  <a:pt x="1160194" y="1287568"/>
                </a:lnTo>
                <a:lnTo>
                  <a:pt x="1160948" y="1284178"/>
                </a:lnTo>
                <a:cubicBezTo>
                  <a:pt x="1159525" y="1284429"/>
                  <a:pt x="1158562" y="1284722"/>
                  <a:pt x="1158060" y="1285057"/>
                </a:cubicBezTo>
                <a:lnTo>
                  <a:pt x="1154920" y="1287945"/>
                </a:lnTo>
                <a:lnTo>
                  <a:pt x="1150149" y="1289703"/>
                </a:lnTo>
                <a:lnTo>
                  <a:pt x="1148265" y="1292842"/>
                </a:lnTo>
                <a:lnTo>
                  <a:pt x="1141484" y="1291963"/>
                </a:lnTo>
                <a:lnTo>
                  <a:pt x="1139349" y="1292466"/>
                </a:lnTo>
                <a:cubicBezTo>
                  <a:pt x="1138763" y="1292549"/>
                  <a:pt x="1137382" y="1292340"/>
                  <a:pt x="1135205" y="1291838"/>
                </a:cubicBezTo>
                <a:lnTo>
                  <a:pt x="1130936" y="1289703"/>
                </a:lnTo>
                <a:lnTo>
                  <a:pt x="1126666" y="1287694"/>
                </a:lnTo>
                <a:lnTo>
                  <a:pt x="1123778" y="1284178"/>
                </a:lnTo>
                <a:lnTo>
                  <a:pt x="1119885" y="1280662"/>
                </a:lnTo>
                <a:cubicBezTo>
                  <a:pt x="1118964" y="1279825"/>
                  <a:pt x="1118232" y="1278862"/>
                  <a:pt x="1117688" y="1277773"/>
                </a:cubicBezTo>
                <a:cubicBezTo>
                  <a:pt x="1117144" y="1276685"/>
                  <a:pt x="1116830" y="1274446"/>
                  <a:pt x="1116746" y="1271055"/>
                </a:cubicBezTo>
                <a:cubicBezTo>
                  <a:pt x="1116662" y="1267665"/>
                  <a:pt x="1117458" y="1266053"/>
                  <a:pt x="1119132" y="1266221"/>
                </a:cubicBezTo>
                <a:lnTo>
                  <a:pt x="1121267" y="1267100"/>
                </a:lnTo>
                <a:cubicBezTo>
                  <a:pt x="1121853" y="1267435"/>
                  <a:pt x="1122648" y="1267560"/>
                  <a:pt x="1123653" y="1267476"/>
                </a:cubicBezTo>
                <a:cubicBezTo>
                  <a:pt x="1124239" y="1267476"/>
                  <a:pt x="1127085" y="1267225"/>
                  <a:pt x="1132192" y="1266723"/>
                </a:cubicBezTo>
                <a:cubicBezTo>
                  <a:pt x="1137298" y="1266221"/>
                  <a:pt x="1140312" y="1265258"/>
                  <a:pt x="1141233" y="1263835"/>
                </a:cubicBezTo>
                <a:lnTo>
                  <a:pt x="1143116" y="1259565"/>
                </a:lnTo>
                <a:lnTo>
                  <a:pt x="1147135" y="1258686"/>
                </a:lnTo>
                <a:lnTo>
                  <a:pt x="1148516" y="1258058"/>
                </a:lnTo>
                <a:lnTo>
                  <a:pt x="1150274" y="1257933"/>
                </a:lnTo>
                <a:lnTo>
                  <a:pt x="1152032" y="1253914"/>
                </a:lnTo>
                <a:lnTo>
                  <a:pt x="1154544" y="1254668"/>
                </a:lnTo>
                <a:lnTo>
                  <a:pt x="1155423" y="1251152"/>
                </a:lnTo>
                <a:lnTo>
                  <a:pt x="1157055" y="1249771"/>
                </a:lnTo>
                <a:lnTo>
                  <a:pt x="1157934" y="1248138"/>
                </a:lnTo>
                <a:cubicBezTo>
                  <a:pt x="1158436" y="1247301"/>
                  <a:pt x="1159357" y="1246799"/>
                  <a:pt x="1160697" y="1246631"/>
                </a:cubicBezTo>
                <a:close/>
                <a:moveTo>
                  <a:pt x="2685073" y="1245062"/>
                </a:moveTo>
                <a:cubicBezTo>
                  <a:pt x="2684739" y="1244015"/>
                  <a:pt x="2683859" y="1244120"/>
                  <a:pt x="2682436" y="1245375"/>
                </a:cubicBezTo>
                <a:lnTo>
                  <a:pt x="2674651" y="1252408"/>
                </a:lnTo>
                <a:lnTo>
                  <a:pt x="2672265" y="1255170"/>
                </a:lnTo>
                <a:lnTo>
                  <a:pt x="2666237" y="1259189"/>
                </a:lnTo>
                <a:lnTo>
                  <a:pt x="2664981" y="1261198"/>
                </a:lnTo>
                <a:lnTo>
                  <a:pt x="2665986" y="1262579"/>
                </a:lnTo>
                <a:lnTo>
                  <a:pt x="2665609" y="1277020"/>
                </a:lnTo>
                <a:cubicBezTo>
                  <a:pt x="2665944" y="1277187"/>
                  <a:pt x="2666258" y="1277313"/>
                  <a:pt x="2666551" y="1277397"/>
                </a:cubicBezTo>
                <a:cubicBezTo>
                  <a:pt x="2666844" y="1277480"/>
                  <a:pt x="2668247" y="1276560"/>
                  <a:pt x="2670758" y="1274634"/>
                </a:cubicBezTo>
                <a:lnTo>
                  <a:pt x="2673646" y="1272751"/>
                </a:lnTo>
                <a:lnTo>
                  <a:pt x="2675655" y="1270616"/>
                </a:lnTo>
                <a:lnTo>
                  <a:pt x="2677413" y="1268858"/>
                </a:lnTo>
                <a:cubicBezTo>
                  <a:pt x="2677832" y="1268355"/>
                  <a:pt x="2678627" y="1266472"/>
                  <a:pt x="2679799" y="1263207"/>
                </a:cubicBezTo>
                <a:lnTo>
                  <a:pt x="2684194" y="1250775"/>
                </a:lnTo>
                <a:cubicBezTo>
                  <a:pt x="2685115" y="1248013"/>
                  <a:pt x="2685408" y="1246108"/>
                  <a:pt x="2685073" y="1245062"/>
                </a:cubicBezTo>
                <a:close/>
                <a:moveTo>
                  <a:pt x="2584614" y="1235581"/>
                </a:moveTo>
                <a:cubicBezTo>
                  <a:pt x="2585284" y="1235748"/>
                  <a:pt x="2585786" y="1235874"/>
                  <a:pt x="2586121" y="1235957"/>
                </a:cubicBezTo>
                <a:lnTo>
                  <a:pt x="2590139" y="1237715"/>
                </a:lnTo>
                <a:lnTo>
                  <a:pt x="2598302" y="1238720"/>
                </a:lnTo>
                <a:lnTo>
                  <a:pt x="2607594" y="1241859"/>
                </a:lnTo>
                <a:cubicBezTo>
                  <a:pt x="2609855" y="1242445"/>
                  <a:pt x="2611236" y="1242864"/>
                  <a:pt x="2611738" y="1243115"/>
                </a:cubicBezTo>
                <a:lnTo>
                  <a:pt x="2614752" y="1246506"/>
                </a:lnTo>
                <a:lnTo>
                  <a:pt x="2616761" y="1248640"/>
                </a:lnTo>
                <a:cubicBezTo>
                  <a:pt x="2617012" y="1249059"/>
                  <a:pt x="2617452" y="1250022"/>
                  <a:pt x="2618080" y="1251529"/>
                </a:cubicBezTo>
                <a:cubicBezTo>
                  <a:pt x="2618707" y="1253035"/>
                  <a:pt x="2619440" y="1253747"/>
                  <a:pt x="2620277" y="1253663"/>
                </a:cubicBezTo>
                <a:cubicBezTo>
                  <a:pt x="2621115" y="1253580"/>
                  <a:pt x="2621659" y="1253245"/>
                  <a:pt x="2621910" y="1252659"/>
                </a:cubicBezTo>
                <a:lnTo>
                  <a:pt x="2626305" y="1239725"/>
                </a:lnTo>
                <a:cubicBezTo>
                  <a:pt x="2626305" y="1239557"/>
                  <a:pt x="2626493" y="1239369"/>
                  <a:pt x="2626870" y="1239160"/>
                </a:cubicBezTo>
                <a:cubicBezTo>
                  <a:pt x="2627247" y="1238950"/>
                  <a:pt x="2627519" y="1239181"/>
                  <a:pt x="2627686" y="1239850"/>
                </a:cubicBezTo>
                <a:cubicBezTo>
                  <a:pt x="2627853" y="1240520"/>
                  <a:pt x="2627603" y="1241483"/>
                  <a:pt x="2626933" y="1242738"/>
                </a:cubicBezTo>
                <a:lnTo>
                  <a:pt x="2624923" y="1249143"/>
                </a:lnTo>
                <a:lnTo>
                  <a:pt x="2622412" y="1255924"/>
                </a:lnTo>
                <a:lnTo>
                  <a:pt x="2624045" y="1262956"/>
                </a:lnTo>
                <a:cubicBezTo>
                  <a:pt x="2624045" y="1264546"/>
                  <a:pt x="2623165" y="1266514"/>
                  <a:pt x="2621407" y="1268858"/>
                </a:cubicBezTo>
                <a:cubicBezTo>
                  <a:pt x="2620905" y="1269527"/>
                  <a:pt x="2620612" y="1269988"/>
                  <a:pt x="2620529" y="1270239"/>
                </a:cubicBezTo>
                <a:lnTo>
                  <a:pt x="2620026" y="1273504"/>
                </a:lnTo>
                <a:cubicBezTo>
                  <a:pt x="2619859" y="1274006"/>
                  <a:pt x="2619357" y="1275178"/>
                  <a:pt x="2618519" y="1277020"/>
                </a:cubicBezTo>
                <a:lnTo>
                  <a:pt x="2615129" y="1286940"/>
                </a:lnTo>
                <a:cubicBezTo>
                  <a:pt x="2614710" y="1287861"/>
                  <a:pt x="2614501" y="1288489"/>
                  <a:pt x="2614501" y="1288824"/>
                </a:cubicBezTo>
                <a:lnTo>
                  <a:pt x="2614627" y="1294349"/>
                </a:lnTo>
                <a:lnTo>
                  <a:pt x="2611110" y="1296861"/>
                </a:lnTo>
                <a:lnTo>
                  <a:pt x="2612115" y="1302260"/>
                </a:lnTo>
                <a:lnTo>
                  <a:pt x="2611738" y="1304144"/>
                </a:lnTo>
                <a:cubicBezTo>
                  <a:pt x="2610985" y="1303809"/>
                  <a:pt x="2609289" y="1303767"/>
                  <a:pt x="2606653" y="1304018"/>
                </a:cubicBezTo>
                <a:cubicBezTo>
                  <a:pt x="2604015" y="1304270"/>
                  <a:pt x="2604329" y="1304772"/>
                  <a:pt x="2607594" y="1305525"/>
                </a:cubicBezTo>
                <a:lnTo>
                  <a:pt x="2611110" y="1307409"/>
                </a:lnTo>
                <a:cubicBezTo>
                  <a:pt x="2611361" y="1308079"/>
                  <a:pt x="2611571" y="1308581"/>
                  <a:pt x="2611738" y="1308916"/>
                </a:cubicBezTo>
                <a:lnTo>
                  <a:pt x="2608850" y="1318083"/>
                </a:lnTo>
                <a:lnTo>
                  <a:pt x="2608975" y="1321096"/>
                </a:lnTo>
                <a:cubicBezTo>
                  <a:pt x="2608892" y="1322603"/>
                  <a:pt x="2607573" y="1325659"/>
                  <a:pt x="2605020" y="1330263"/>
                </a:cubicBezTo>
                <a:cubicBezTo>
                  <a:pt x="2602467" y="1334868"/>
                  <a:pt x="2600143" y="1338279"/>
                  <a:pt x="2598051" y="1340498"/>
                </a:cubicBezTo>
                <a:cubicBezTo>
                  <a:pt x="2595958" y="1342716"/>
                  <a:pt x="2593655" y="1343742"/>
                  <a:pt x="2591144" y="1343574"/>
                </a:cubicBezTo>
                <a:cubicBezTo>
                  <a:pt x="2589051" y="1343490"/>
                  <a:pt x="2587544" y="1342946"/>
                  <a:pt x="2586623" y="1341942"/>
                </a:cubicBezTo>
                <a:cubicBezTo>
                  <a:pt x="2585703" y="1340937"/>
                  <a:pt x="2584614" y="1339388"/>
                  <a:pt x="2583359" y="1337295"/>
                </a:cubicBezTo>
                <a:lnTo>
                  <a:pt x="2580596" y="1333026"/>
                </a:lnTo>
                <a:cubicBezTo>
                  <a:pt x="2580010" y="1332021"/>
                  <a:pt x="2579319" y="1329719"/>
                  <a:pt x="2578524" y="1326119"/>
                </a:cubicBezTo>
                <a:cubicBezTo>
                  <a:pt x="2577729" y="1322520"/>
                  <a:pt x="2577331" y="1320343"/>
                  <a:pt x="2577331" y="1319590"/>
                </a:cubicBezTo>
                <a:lnTo>
                  <a:pt x="2577205" y="1318083"/>
                </a:lnTo>
                <a:cubicBezTo>
                  <a:pt x="2577875" y="1318501"/>
                  <a:pt x="2578733" y="1319066"/>
                  <a:pt x="2579780" y="1319778"/>
                </a:cubicBezTo>
                <a:cubicBezTo>
                  <a:pt x="2580826" y="1320489"/>
                  <a:pt x="2581684" y="1320950"/>
                  <a:pt x="2582354" y="1321159"/>
                </a:cubicBezTo>
                <a:cubicBezTo>
                  <a:pt x="2583024" y="1321369"/>
                  <a:pt x="2585368" y="1318711"/>
                  <a:pt x="2589386" y="1313185"/>
                </a:cubicBezTo>
                <a:lnTo>
                  <a:pt x="2596544" y="1303265"/>
                </a:lnTo>
                <a:lnTo>
                  <a:pt x="2605334" y="1291963"/>
                </a:lnTo>
                <a:cubicBezTo>
                  <a:pt x="2605501" y="1291796"/>
                  <a:pt x="2606381" y="1289996"/>
                  <a:pt x="2607971" y="1286564"/>
                </a:cubicBezTo>
                <a:lnTo>
                  <a:pt x="2610859" y="1281415"/>
                </a:lnTo>
                <a:lnTo>
                  <a:pt x="2613622" y="1274383"/>
                </a:lnTo>
                <a:cubicBezTo>
                  <a:pt x="2613119" y="1273713"/>
                  <a:pt x="2612743" y="1273295"/>
                  <a:pt x="2612492" y="1273127"/>
                </a:cubicBezTo>
                <a:lnTo>
                  <a:pt x="2607845" y="1274885"/>
                </a:lnTo>
                <a:lnTo>
                  <a:pt x="2603450" y="1275136"/>
                </a:lnTo>
                <a:lnTo>
                  <a:pt x="2601818" y="1276267"/>
                </a:lnTo>
                <a:lnTo>
                  <a:pt x="2597423" y="1275890"/>
                </a:lnTo>
                <a:lnTo>
                  <a:pt x="2594535" y="1278653"/>
                </a:lnTo>
                <a:cubicBezTo>
                  <a:pt x="2594116" y="1278987"/>
                  <a:pt x="2593697" y="1279197"/>
                  <a:pt x="2593279" y="1279280"/>
                </a:cubicBezTo>
                <a:lnTo>
                  <a:pt x="2590642" y="1279406"/>
                </a:lnTo>
                <a:cubicBezTo>
                  <a:pt x="2589721" y="1279573"/>
                  <a:pt x="2588737" y="1280264"/>
                  <a:pt x="2587691" y="1281478"/>
                </a:cubicBezTo>
                <a:cubicBezTo>
                  <a:pt x="2586645" y="1282692"/>
                  <a:pt x="2585975" y="1283152"/>
                  <a:pt x="2585682" y="1282859"/>
                </a:cubicBezTo>
                <a:cubicBezTo>
                  <a:pt x="2585389" y="1282566"/>
                  <a:pt x="2585577" y="1281876"/>
                  <a:pt x="2586247" y="1280787"/>
                </a:cubicBezTo>
                <a:lnTo>
                  <a:pt x="2592902" y="1269360"/>
                </a:lnTo>
                <a:cubicBezTo>
                  <a:pt x="2593991" y="1267518"/>
                  <a:pt x="2594555" y="1265865"/>
                  <a:pt x="2594597" y="1264400"/>
                </a:cubicBezTo>
                <a:cubicBezTo>
                  <a:pt x="2594639" y="1262935"/>
                  <a:pt x="2594639" y="1262077"/>
                  <a:pt x="2594597" y="1261826"/>
                </a:cubicBezTo>
                <a:cubicBezTo>
                  <a:pt x="2594555" y="1261574"/>
                  <a:pt x="2594535" y="1261323"/>
                  <a:pt x="2594535" y="1261072"/>
                </a:cubicBezTo>
                <a:lnTo>
                  <a:pt x="2592777" y="1258435"/>
                </a:lnTo>
                <a:lnTo>
                  <a:pt x="2588131" y="1243743"/>
                </a:lnTo>
                <a:lnTo>
                  <a:pt x="2583987" y="1237967"/>
                </a:lnTo>
                <a:close/>
                <a:moveTo>
                  <a:pt x="2363586" y="1231562"/>
                </a:moveTo>
                <a:cubicBezTo>
                  <a:pt x="2363837" y="1231562"/>
                  <a:pt x="2364172" y="1231604"/>
                  <a:pt x="2364591" y="1231688"/>
                </a:cubicBezTo>
                <a:lnTo>
                  <a:pt x="2368860" y="1233195"/>
                </a:lnTo>
                <a:lnTo>
                  <a:pt x="2372376" y="1233069"/>
                </a:lnTo>
                <a:lnTo>
                  <a:pt x="2375390" y="1234199"/>
                </a:lnTo>
                <a:cubicBezTo>
                  <a:pt x="2375390" y="1234283"/>
                  <a:pt x="2376059" y="1234241"/>
                  <a:pt x="2377399" y="1234074"/>
                </a:cubicBezTo>
                <a:lnTo>
                  <a:pt x="2381292" y="1234325"/>
                </a:lnTo>
                <a:lnTo>
                  <a:pt x="2388575" y="1232316"/>
                </a:lnTo>
                <a:cubicBezTo>
                  <a:pt x="2390584" y="1232065"/>
                  <a:pt x="2394079" y="1233237"/>
                  <a:pt x="2399061" y="1235832"/>
                </a:cubicBezTo>
                <a:cubicBezTo>
                  <a:pt x="2404041" y="1238427"/>
                  <a:pt x="2407139" y="1240813"/>
                  <a:pt x="2408353" y="1242990"/>
                </a:cubicBezTo>
                <a:cubicBezTo>
                  <a:pt x="2409567" y="1245166"/>
                  <a:pt x="2410174" y="1246506"/>
                  <a:pt x="2410174" y="1247008"/>
                </a:cubicBezTo>
                <a:cubicBezTo>
                  <a:pt x="2410090" y="1247259"/>
                  <a:pt x="2409985" y="1247699"/>
                  <a:pt x="2409860" y="1248326"/>
                </a:cubicBezTo>
                <a:cubicBezTo>
                  <a:pt x="2409734" y="1248954"/>
                  <a:pt x="2409630" y="1249812"/>
                  <a:pt x="2409546" y="1250901"/>
                </a:cubicBezTo>
                <a:cubicBezTo>
                  <a:pt x="2409462" y="1251989"/>
                  <a:pt x="2409336" y="1252722"/>
                  <a:pt x="2409169" y="1253098"/>
                </a:cubicBezTo>
                <a:cubicBezTo>
                  <a:pt x="2409002" y="1253475"/>
                  <a:pt x="2408395" y="1253956"/>
                  <a:pt x="2407349" y="1254542"/>
                </a:cubicBezTo>
                <a:cubicBezTo>
                  <a:pt x="2406302" y="1255128"/>
                  <a:pt x="2404732" y="1256133"/>
                  <a:pt x="2402639" y="1257556"/>
                </a:cubicBezTo>
                <a:cubicBezTo>
                  <a:pt x="2400546" y="1258979"/>
                  <a:pt x="2398307" y="1260214"/>
                  <a:pt x="2395921" y="1261261"/>
                </a:cubicBezTo>
                <a:cubicBezTo>
                  <a:pt x="2393535" y="1262307"/>
                  <a:pt x="2392175" y="1262914"/>
                  <a:pt x="2391840" y="1263081"/>
                </a:cubicBezTo>
                <a:lnTo>
                  <a:pt x="2381669" y="1270616"/>
                </a:lnTo>
                <a:cubicBezTo>
                  <a:pt x="2381166" y="1270951"/>
                  <a:pt x="2380789" y="1271160"/>
                  <a:pt x="2380539" y="1271244"/>
                </a:cubicBezTo>
                <a:lnTo>
                  <a:pt x="2377022" y="1270993"/>
                </a:lnTo>
                <a:lnTo>
                  <a:pt x="2373255" y="1272876"/>
                </a:lnTo>
                <a:lnTo>
                  <a:pt x="2371246" y="1273755"/>
                </a:lnTo>
                <a:cubicBezTo>
                  <a:pt x="2370827" y="1274090"/>
                  <a:pt x="2370555" y="1274509"/>
                  <a:pt x="2370430" y="1275011"/>
                </a:cubicBezTo>
                <a:cubicBezTo>
                  <a:pt x="2370304" y="1275513"/>
                  <a:pt x="2370493" y="1275974"/>
                  <a:pt x="2370995" y="1276392"/>
                </a:cubicBezTo>
                <a:lnTo>
                  <a:pt x="2376897" y="1274885"/>
                </a:lnTo>
                <a:lnTo>
                  <a:pt x="2380287" y="1275388"/>
                </a:lnTo>
                <a:lnTo>
                  <a:pt x="2381292" y="1274006"/>
                </a:lnTo>
                <a:cubicBezTo>
                  <a:pt x="2381543" y="1273839"/>
                  <a:pt x="2381920" y="1273713"/>
                  <a:pt x="2382422" y="1273630"/>
                </a:cubicBezTo>
                <a:cubicBezTo>
                  <a:pt x="2382924" y="1273630"/>
                  <a:pt x="2384159" y="1274069"/>
                  <a:pt x="2386127" y="1274948"/>
                </a:cubicBezTo>
                <a:cubicBezTo>
                  <a:pt x="2388094" y="1275827"/>
                  <a:pt x="2389287" y="1276267"/>
                  <a:pt x="2389705" y="1276267"/>
                </a:cubicBezTo>
                <a:lnTo>
                  <a:pt x="2391965" y="1276392"/>
                </a:lnTo>
                <a:cubicBezTo>
                  <a:pt x="2393221" y="1276560"/>
                  <a:pt x="2394184" y="1276832"/>
                  <a:pt x="2394854" y="1277208"/>
                </a:cubicBezTo>
                <a:cubicBezTo>
                  <a:pt x="2395523" y="1277585"/>
                  <a:pt x="2397198" y="1278841"/>
                  <a:pt x="2399877" y="1280976"/>
                </a:cubicBezTo>
                <a:cubicBezTo>
                  <a:pt x="2402555" y="1283110"/>
                  <a:pt x="2404041" y="1284513"/>
                  <a:pt x="2404335" y="1285182"/>
                </a:cubicBezTo>
                <a:cubicBezTo>
                  <a:pt x="2404627" y="1285852"/>
                  <a:pt x="2404816" y="1286459"/>
                  <a:pt x="2404900" y="1287003"/>
                </a:cubicBezTo>
                <a:cubicBezTo>
                  <a:pt x="2404983" y="1287547"/>
                  <a:pt x="2404669" y="1288405"/>
                  <a:pt x="2403958" y="1289577"/>
                </a:cubicBezTo>
                <a:cubicBezTo>
                  <a:pt x="2403246" y="1290749"/>
                  <a:pt x="2402932" y="1291252"/>
                  <a:pt x="2403016" y="1291084"/>
                </a:cubicBezTo>
                <a:lnTo>
                  <a:pt x="2395482" y="1295856"/>
                </a:lnTo>
                <a:lnTo>
                  <a:pt x="2390207" y="1298242"/>
                </a:lnTo>
                <a:lnTo>
                  <a:pt x="2389077" y="1299372"/>
                </a:lnTo>
                <a:lnTo>
                  <a:pt x="2385185" y="1301256"/>
                </a:lnTo>
                <a:lnTo>
                  <a:pt x="2382799" y="1303014"/>
                </a:lnTo>
                <a:cubicBezTo>
                  <a:pt x="2382380" y="1303349"/>
                  <a:pt x="2380643" y="1303956"/>
                  <a:pt x="2377587" y="1304835"/>
                </a:cubicBezTo>
                <a:cubicBezTo>
                  <a:pt x="2374532" y="1305714"/>
                  <a:pt x="2372376" y="1306739"/>
                  <a:pt x="2371120" y="1307911"/>
                </a:cubicBezTo>
                <a:cubicBezTo>
                  <a:pt x="2369865" y="1309083"/>
                  <a:pt x="2369153" y="1309711"/>
                  <a:pt x="2368985" y="1309795"/>
                </a:cubicBezTo>
                <a:lnTo>
                  <a:pt x="2363209" y="1311678"/>
                </a:lnTo>
                <a:lnTo>
                  <a:pt x="2360070" y="1314190"/>
                </a:lnTo>
                <a:lnTo>
                  <a:pt x="2357056" y="1315697"/>
                </a:lnTo>
                <a:lnTo>
                  <a:pt x="2352912" y="1318711"/>
                </a:lnTo>
                <a:lnTo>
                  <a:pt x="2350024" y="1319338"/>
                </a:lnTo>
                <a:cubicBezTo>
                  <a:pt x="2348182" y="1320176"/>
                  <a:pt x="2346926" y="1320552"/>
                  <a:pt x="2346257" y="1320469"/>
                </a:cubicBezTo>
                <a:cubicBezTo>
                  <a:pt x="2345587" y="1320385"/>
                  <a:pt x="2345210" y="1319757"/>
                  <a:pt x="2345127" y="1318585"/>
                </a:cubicBezTo>
                <a:lnTo>
                  <a:pt x="2348643" y="1315320"/>
                </a:lnTo>
                <a:lnTo>
                  <a:pt x="2361953" y="1302888"/>
                </a:lnTo>
                <a:cubicBezTo>
                  <a:pt x="2365219" y="1299791"/>
                  <a:pt x="2367018" y="1297949"/>
                  <a:pt x="2367353" y="1297363"/>
                </a:cubicBezTo>
                <a:cubicBezTo>
                  <a:pt x="2367688" y="1296777"/>
                  <a:pt x="2367877" y="1296400"/>
                  <a:pt x="2367918" y="1296233"/>
                </a:cubicBezTo>
                <a:cubicBezTo>
                  <a:pt x="2367960" y="1296065"/>
                  <a:pt x="2367897" y="1295772"/>
                  <a:pt x="2367730" y="1295354"/>
                </a:cubicBezTo>
                <a:lnTo>
                  <a:pt x="2358689" y="1287819"/>
                </a:lnTo>
                <a:lnTo>
                  <a:pt x="2356303" y="1285057"/>
                </a:lnTo>
                <a:cubicBezTo>
                  <a:pt x="2355633" y="1284387"/>
                  <a:pt x="2355256" y="1283968"/>
                  <a:pt x="2355173" y="1283801"/>
                </a:cubicBezTo>
                <a:lnTo>
                  <a:pt x="2354042" y="1280411"/>
                </a:lnTo>
                <a:cubicBezTo>
                  <a:pt x="2353373" y="1278820"/>
                  <a:pt x="2353079" y="1277941"/>
                  <a:pt x="2353163" y="1277773"/>
                </a:cubicBezTo>
                <a:lnTo>
                  <a:pt x="2354545" y="1275262"/>
                </a:lnTo>
                <a:cubicBezTo>
                  <a:pt x="2354963" y="1274341"/>
                  <a:pt x="2355256" y="1273839"/>
                  <a:pt x="2355424" y="1273755"/>
                </a:cubicBezTo>
                <a:lnTo>
                  <a:pt x="2359065" y="1275136"/>
                </a:lnTo>
                <a:cubicBezTo>
                  <a:pt x="2359233" y="1275136"/>
                  <a:pt x="2359693" y="1274906"/>
                  <a:pt x="2360447" y="1274446"/>
                </a:cubicBezTo>
                <a:cubicBezTo>
                  <a:pt x="2361200" y="1273985"/>
                  <a:pt x="2361702" y="1273567"/>
                  <a:pt x="2361953" y="1273190"/>
                </a:cubicBezTo>
                <a:cubicBezTo>
                  <a:pt x="2362205" y="1272813"/>
                  <a:pt x="2362288" y="1272416"/>
                  <a:pt x="2362205" y="1271997"/>
                </a:cubicBezTo>
                <a:lnTo>
                  <a:pt x="2361577" y="1268983"/>
                </a:lnTo>
                <a:cubicBezTo>
                  <a:pt x="2362414" y="1268314"/>
                  <a:pt x="2363084" y="1267853"/>
                  <a:pt x="2363586" y="1267602"/>
                </a:cubicBezTo>
                <a:lnTo>
                  <a:pt x="2366097" y="1266723"/>
                </a:lnTo>
                <a:cubicBezTo>
                  <a:pt x="2366516" y="1266556"/>
                  <a:pt x="2367269" y="1265844"/>
                  <a:pt x="2368358" y="1264588"/>
                </a:cubicBezTo>
                <a:lnTo>
                  <a:pt x="2376395" y="1256049"/>
                </a:lnTo>
                <a:cubicBezTo>
                  <a:pt x="2376561" y="1255798"/>
                  <a:pt x="2376729" y="1255463"/>
                  <a:pt x="2376897" y="1255045"/>
                </a:cubicBezTo>
                <a:cubicBezTo>
                  <a:pt x="2377064" y="1254626"/>
                  <a:pt x="2377169" y="1254166"/>
                  <a:pt x="2377211" y="1253663"/>
                </a:cubicBezTo>
                <a:cubicBezTo>
                  <a:pt x="2377252" y="1253161"/>
                  <a:pt x="2377064" y="1252449"/>
                  <a:pt x="2376645" y="1251529"/>
                </a:cubicBezTo>
                <a:lnTo>
                  <a:pt x="2369362" y="1244245"/>
                </a:lnTo>
                <a:lnTo>
                  <a:pt x="2366851" y="1240353"/>
                </a:lnTo>
                <a:lnTo>
                  <a:pt x="2363586" y="1236460"/>
                </a:lnTo>
                <a:cubicBezTo>
                  <a:pt x="2362414" y="1235120"/>
                  <a:pt x="2361912" y="1233948"/>
                  <a:pt x="2362079" y="1232944"/>
                </a:cubicBezTo>
                <a:cubicBezTo>
                  <a:pt x="2362163" y="1232107"/>
                  <a:pt x="2362665" y="1231646"/>
                  <a:pt x="2363586" y="1231562"/>
                </a:cubicBezTo>
                <a:close/>
                <a:moveTo>
                  <a:pt x="652607" y="1219507"/>
                </a:moveTo>
                <a:cubicBezTo>
                  <a:pt x="654281" y="1219507"/>
                  <a:pt x="657107" y="1220072"/>
                  <a:pt x="661083" y="1221203"/>
                </a:cubicBezTo>
                <a:cubicBezTo>
                  <a:pt x="665060" y="1222333"/>
                  <a:pt x="668471" y="1224447"/>
                  <a:pt x="671317" y="1227544"/>
                </a:cubicBezTo>
                <a:cubicBezTo>
                  <a:pt x="674164" y="1230641"/>
                  <a:pt x="676152" y="1233969"/>
                  <a:pt x="677282" y="1237527"/>
                </a:cubicBezTo>
                <a:cubicBezTo>
                  <a:pt x="678412" y="1241085"/>
                  <a:pt x="678998" y="1243617"/>
                  <a:pt x="679040" y="1245124"/>
                </a:cubicBezTo>
                <a:cubicBezTo>
                  <a:pt x="679082" y="1246631"/>
                  <a:pt x="678894" y="1248892"/>
                  <a:pt x="678475" y="1251905"/>
                </a:cubicBezTo>
                <a:cubicBezTo>
                  <a:pt x="678056" y="1254668"/>
                  <a:pt x="677805" y="1256300"/>
                  <a:pt x="677722" y="1256803"/>
                </a:cubicBezTo>
                <a:lnTo>
                  <a:pt x="674080" y="1270239"/>
                </a:lnTo>
                <a:cubicBezTo>
                  <a:pt x="673745" y="1271579"/>
                  <a:pt x="673536" y="1272416"/>
                  <a:pt x="673452" y="1272751"/>
                </a:cubicBezTo>
                <a:lnTo>
                  <a:pt x="670187" y="1279657"/>
                </a:lnTo>
                <a:lnTo>
                  <a:pt x="668806" y="1283424"/>
                </a:lnTo>
                <a:lnTo>
                  <a:pt x="667173" y="1286061"/>
                </a:lnTo>
                <a:cubicBezTo>
                  <a:pt x="666839" y="1286564"/>
                  <a:pt x="666211" y="1289075"/>
                  <a:pt x="665290" y="1293596"/>
                </a:cubicBezTo>
                <a:lnTo>
                  <a:pt x="662904" y="1304521"/>
                </a:lnTo>
                <a:cubicBezTo>
                  <a:pt x="662402" y="1306697"/>
                  <a:pt x="662171" y="1308790"/>
                  <a:pt x="662213" y="1310799"/>
                </a:cubicBezTo>
                <a:cubicBezTo>
                  <a:pt x="662255" y="1312809"/>
                  <a:pt x="662988" y="1314022"/>
                  <a:pt x="664411" y="1314441"/>
                </a:cubicBezTo>
                <a:lnTo>
                  <a:pt x="677847" y="1319087"/>
                </a:lnTo>
                <a:lnTo>
                  <a:pt x="688144" y="1322101"/>
                </a:lnTo>
                <a:cubicBezTo>
                  <a:pt x="688563" y="1322268"/>
                  <a:pt x="689191" y="1323022"/>
                  <a:pt x="690028" y="1324361"/>
                </a:cubicBezTo>
                <a:lnTo>
                  <a:pt x="697562" y="1330766"/>
                </a:lnTo>
                <a:cubicBezTo>
                  <a:pt x="700492" y="1333445"/>
                  <a:pt x="702376" y="1336961"/>
                  <a:pt x="703213" y="1341314"/>
                </a:cubicBezTo>
                <a:cubicBezTo>
                  <a:pt x="704050" y="1345667"/>
                  <a:pt x="704469" y="1348639"/>
                  <a:pt x="704469" y="1350230"/>
                </a:cubicBezTo>
                <a:cubicBezTo>
                  <a:pt x="704385" y="1355587"/>
                  <a:pt x="701790" y="1358978"/>
                  <a:pt x="696683" y="1360401"/>
                </a:cubicBezTo>
                <a:lnTo>
                  <a:pt x="660267" y="1370949"/>
                </a:lnTo>
                <a:lnTo>
                  <a:pt x="652607" y="1371954"/>
                </a:lnTo>
                <a:cubicBezTo>
                  <a:pt x="648840" y="1373293"/>
                  <a:pt x="646914" y="1373921"/>
                  <a:pt x="646830" y="1373837"/>
                </a:cubicBezTo>
                <a:lnTo>
                  <a:pt x="643691" y="1372833"/>
                </a:lnTo>
                <a:lnTo>
                  <a:pt x="630883" y="1372079"/>
                </a:lnTo>
                <a:lnTo>
                  <a:pt x="627994" y="1369819"/>
                </a:lnTo>
                <a:lnTo>
                  <a:pt x="623725" y="1371075"/>
                </a:lnTo>
                <a:lnTo>
                  <a:pt x="621213" y="1369819"/>
                </a:lnTo>
                <a:cubicBezTo>
                  <a:pt x="621799" y="1369400"/>
                  <a:pt x="622197" y="1369149"/>
                  <a:pt x="622406" y="1369066"/>
                </a:cubicBezTo>
                <a:cubicBezTo>
                  <a:pt x="622616" y="1368982"/>
                  <a:pt x="623934" y="1368668"/>
                  <a:pt x="626362" y="1368124"/>
                </a:cubicBezTo>
                <a:cubicBezTo>
                  <a:pt x="628790" y="1367580"/>
                  <a:pt x="631427" y="1366680"/>
                  <a:pt x="634273" y="1365424"/>
                </a:cubicBezTo>
                <a:lnTo>
                  <a:pt x="646579" y="1360275"/>
                </a:lnTo>
                <a:lnTo>
                  <a:pt x="657755" y="1353243"/>
                </a:lnTo>
                <a:lnTo>
                  <a:pt x="663657" y="1349602"/>
                </a:lnTo>
                <a:lnTo>
                  <a:pt x="668555" y="1345207"/>
                </a:lnTo>
                <a:cubicBezTo>
                  <a:pt x="671066" y="1343030"/>
                  <a:pt x="672322" y="1341607"/>
                  <a:pt x="672322" y="1340937"/>
                </a:cubicBezTo>
                <a:cubicBezTo>
                  <a:pt x="672238" y="1340100"/>
                  <a:pt x="671485" y="1339598"/>
                  <a:pt x="670062" y="1339430"/>
                </a:cubicBezTo>
                <a:lnTo>
                  <a:pt x="666797" y="1339556"/>
                </a:lnTo>
                <a:lnTo>
                  <a:pt x="664411" y="1339305"/>
                </a:lnTo>
                <a:cubicBezTo>
                  <a:pt x="663992" y="1339305"/>
                  <a:pt x="663239" y="1339430"/>
                  <a:pt x="662150" y="1339681"/>
                </a:cubicBezTo>
                <a:cubicBezTo>
                  <a:pt x="661062" y="1339932"/>
                  <a:pt x="660141" y="1340058"/>
                  <a:pt x="659388" y="1340058"/>
                </a:cubicBezTo>
                <a:cubicBezTo>
                  <a:pt x="655704" y="1340309"/>
                  <a:pt x="653214" y="1339723"/>
                  <a:pt x="651916" y="1338300"/>
                </a:cubicBezTo>
                <a:cubicBezTo>
                  <a:pt x="650619" y="1336877"/>
                  <a:pt x="649258" y="1334910"/>
                  <a:pt x="647835" y="1332398"/>
                </a:cubicBezTo>
                <a:lnTo>
                  <a:pt x="644068" y="1326119"/>
                </a:lnTo>
                <a:cubicBezTo>
                  <a:pt x="642310" y="1322771"/>
                  <a:pt x="641452" y="1319506"/>
                  <a:pt x="641494" y="1316325"/>
                </a:cubicBezTo>
                <a:cubicBezTo>
                  <a:pt x="641535" y="1313143"/>
                  <a:pt x="641682" y="1310883"/>
                  <a:pt x="641933" y="1309544"/>
                </a:cubicBezTo>
                <a:lnTo>
                  <a:pt x="646328" y="1286187"/>
                </a:lnTo>
                <a:lnTo>
                  <a:pt x="647961" y="1275388"/>
                </a:lnTo>
                <a:lnTo>
                  <a:pt x="651979" y="1260821"/>
                </a:lnTo>
                <a:cubicBezTo>
                  <a:pt x="654825" y="1250273"/>
                  <a:pt x="656039" y="1243199"/>
                  <a:pt x="655621" y="1239599"/>
                </a:cubicBezTo>
                <a:cubicBezTo>
                  <a:pt x="655202" y="1235999"/>
                  <a:pt x="654407" y="1233676"/>
                  <a:pt x="653235" y="1232630"/>
                </a:cubicBezTo>
                <a:cubicBezTo>
                  <a:pt x="652063" y="1231583"/>
                  <a:pt x="650974" y="1230976"/>
                  <a:pt x="649970" y="1230809"/>
                </a:cubicBezTo>
                <a:lnTo>
                  <a:pt x="645575" y="1230809"/>
                </a:lnTo>
                <a:lnTo>
                  <a:pt x="641556" y="1229930"/>
                </a:lnTo>
                <a:cubicBezTo>
                  <a:pt x="640217" y="1230014"/>
                  <a:pt x="639045" y="1230683"/>
                  <a:pt x="638040" y="1231939"/>
                </a:cubicBezTo>
                <a:lnTo>
                  <a:pt x="634399" y="1236460"/>
                </a:lnTo>
                <a:lnTo>
                  <a:pt x="632641" y="1236711"/>
                </a:lnTo>
                <a:cubicBezTo>
                  <a:pt x="634650" y="1232944"/>
                  <a:pt x="636115" y="1230579"/>
                  <a:pt x="637036" y="1229616"/>
                </a:cubicBezTo>
                <a:cubicBezTo>
                  <a:pt x="637957" y="1228653"/>
                  <a:pt x="639443" y="1227209"/>
                  <a:pt x="641494" y="1225284"/>
                </a:cubicBezTo>
                <a:cubicBezTo>
                  <a:pt x="643545" y="1223358"/>
                  <a:pt x="645261" y="1221935"/>
                  <a:pt x="646642" y="1221014"/>
                </a:cubicBezTo>
                <a:cubicBezTo>
                  <a:pt x="648023" y="1220093"/>
                  <a:pt x="650012" y="1219591"/>
                  <a:pt x="652607" y="1219507"/>
                </a:cubicBezTo>
                <a:close/>
                <a:moveTo>
                  <a:pt x="1388864" y="1209336"/>
                </a:moveTo>
                <a:cubicBezTo>
                  <a:pt x="1389199" y="1209420"/>
                  <a:pt x="1389932" y="1209692"/>
                  <a:pt x="1391062" y="1210152"/>
                </a:cubicBezTo>
                <a:cubicBezTo>
                  <a:pt x="1392192" y="1210612"/>
                  <a:pt x="1393887" y="1211052"/>
                  <a:pt x="1396148" y="1211471"/>
                </a:cubicBezTo>
                <a:cubicBezTo>
                  <a:pt x="1398408" y="1211889"/>
                  <a:pt x="1400040" y="1212308"/>
                  <a:pt x="1401045" y="1212726"/>
                </a:cubicBezTo>
                <a:lnTo>
                  <a:pt x="1405189" y="1215740"/>
                </a:lnTo>
                <a:cubicBezTo>
                  <a:pt x="1407784" y="1217582"/>
                  <a:pt x="1409249" y="1218900"/>
                  <a:pt x="1409584" y="1219696"/>
                </a:cubicBezTo>
                <a:cubicBezTo>
                  <a:pt x="1409919" y="1220491"/>
                  <a:pt x="1410149" y="1221265"/>
                  <a:pt x="1410275" y="1222019"/>
                </a:cubicBezTo>
                <a:cubicBezTo>
                  <a:pt x="1410400" y="1222772"/>
                  <a:pt x="1410128" y="1224488"/>
                  <a:pt x="1409458" y="1227167"/>
                </a:cubicBezTo>
                <a:cubicBezTo>
                  <a:pt x="1409207" y="1228088"/>
                  <a:pt x="1408935" y="1228779"/>
                  <a:pt x="1408642" y="1229239"/>
                </a:cubicBezTo>
                <a:cubicBezTo>
                  <a:pt x="1408349" y="1229700"/>
                  <a:pt x="1407533" y="1230223"/>
                  <a:pt x="1406193" y="1230809"/>
                </a:cubicBezTo>
                <a:lnTo>
                  <a:pt x="1397780" y="1233823"/>
                </a:lnTo>
                <a:cubicBezTo>
                  <a:pt x="1394599" y="1235162"/>
                  <a:pt x="1392359" y="1236669"/>
                  <a:pt x="1391062" y="1238343"/>
                </a:cubicBezTo>
                <a:cubicBezTo>
                  <a:pt x="1389764" y="1240018"/>
                  <a:pt x="1389199" y="1241022"/>
                  <a:pt x="1389367" y="1241357"/>
                </a:cubicBezTo>
                <a:lnTo>
                  <a:pt x="1389869" y="1243115"/>
                </a:lnTo>
                <a:cubicBezTo>
                  <a:pt x="1388781" y="1242613"/>
                  <a:pt x="1387818" y="1242320"/>
                  <a:pt x="1386981" y="1242236"/>
                </a:cubicBezTo>
                <a:cubicBezTo>
                  <a:pt x="1386144" y="1242152"/>
                  <a:pt x="1384344" y="1243324"/>
                  <a:pt x="1381581" y="1245752"/>
                </a:cubicBezTo>
                <a:lnTo>
                  <a:pt x="1379195" y="1247761"/>
                </a:lnTo>
                <a:lnTo>
                  <a:pt x="1375554" y="1251152"/>
                </a:lnTo>
                <a:cubicBezTo>
                  <a:pt x="1371954" y="1254249"/>
                  <a:pt x="1370112" y="1256217"/>
                  <a:pt x="1370028" y="1257054"/>
                </a:cubicBezTo>
                <a:lnTo>
                  <a:pt x="1378567" y="1266346"/>
                </a:lnTo>
                <a:lnTo>
                  <a:pt x="1382460" y="1274885"/>
                </a:lnTo>
                <a:cubicBezTo>
                  <a:pt x="1383046" y="1276141"/>
                  <a:pt x="1383590" y="1276811"/>
                  <a:pt x="1384092" y="1276894"/>
                </a:cubicBezTo>
                <a:lnTo>
                  <a:pt x="1389367" y="1273378"/>
                </a:lnTo>
                <a:lnTo>
                  <a:pt x="1390873" y="1274132"/>
                </a:lnTo>
                <a:cubicBezTo>
                  <a:pt x="1391041" y="1274299"/>
                  <a:pt x="1391208" y="1274341"/>
                  <a:pt x="1391376" y="1274257"/>
                </a:cubicBezTo>
                <a:cubicBezTo>
                  <a:pt x="1391962" y="1274257"/>
                  <a:pt x="1392276" y="1274048"/>
                  <a:pt x="1392318" y="1273630"/>
                </a:cubicBezTo>
                <a:cubicBezTo>
                  <a:pt x="1392359" y="1273211"/>
                  <a:pt x="1392213" y="1272834"/>
                  <a:pt x="1391878" y="1272499"/>
                </a:cubicBezTo>
                <a:lnTo>
                  <a:pt x="1389869" y="1271369"/>
                </a:lnTo>
                <a:lnTo>
                  <a:pt x="1387860" y="1269486"/>
                </a:lnTo>
                <a:cubicBezTo>
                  <a:pt x="1387022" y="1268900"/>
                  <a:pt x="1386625" y="1268502"/>
                  <a:pt x="1386667" y="1268293"/>
                </a:cubicBezTo>
                <a:cubicBezTo>
                  <a:pt x="1386709" y="1268083"/>
                  <a:pt x="1386981" y="1267874"/>
                  <a:pt x="1387483" y="1267665"/>
                </a:cubicBezTo>
                <a:cubicBezTo>
                  <a:pt x="1387985" y="1267456"/>
                  <a:pt x="1389220" y="1267665"/>
                  <a:pt x="1391187" y="1268293"/>
                </a:cubicBezTo>
                <a:cubicBezTo>
                  <a:pt x="1393155" y="1268921"/>
                  <a:pt x="1394431" y="1269234"/>
                  <a:pt x="1395017" y="1269234"/>
                </a:cubicBezTo>
                <a:cubicBezTo>
                  <a:pt x="1399538" y="1269402"/>
                  <a:pt x="1401380" y="1268439"/>
                  <a:pt x="1400543" y="1266346"/>
                </a:cubicBezTo>
                <a:lnTo>
                  <a:pt x="1400166" y="1265216"/>
                </a:lnTo>
                <a:lnTo>
                  <a:pt x="1401798" y="1265844"/>
                </a:lnTo>
                <a:lnTo>
                  <a:pt x="1419253" y="1270239"/>
                </a:lnTo>
                <a:cubicBezTo>
                  <a:pt x="1420174" y="1270490"/>
                  <a:pt x="1421199" y="1271139"/>
                  <a:pt x="1422330" y="1272185"/>
                </a:cubicBezTo>
                <a:cubicBezTo>
                  <a:pt x="1423460" y="1273232"/>
                  <a:pt x="1424904" y="1276392"/>
                  <a:pt x="1426662" y="1281666"/>
                </a:cubicBezTo>
                <a:lnTo>
                  <a:pt x="1427415" y="1283801"/>
                </a:lnTo>
                <a:cubicBezTo>
                  <a:pt x="1427332" y="1284220"/>
                  <a:pt x="1427206" y="1284554"/>
                  <a:pt x="1427039" y="1284806"/>
                </a:cubicBezTo>
                <a:lnTo>
                  <a:pt x="1423523" y="1285936"/>
                </a:lnTo>
                <a:lnTo>
                  <a:pt x="1421011" y="1287819"/>
                </a:lnTo>
                <a:cubicBezTo>
                  <a:pt x="1420927" y="1287903"/>
                  <a:pt x="1420111" y="1288238"/>
                  <a:pt x="1418563" y="1288824"/>
                </a:cubicBezTo>
                <a:cubicBezTo>
                  <a:pt x="1417014" y="1289410"/>
                  <a:pt x="1416156" y="1289703"/>
                  <a:pt x="1415988" y="1289703"/>
                </a:cubicBezTo>
                <a:lnTo>
                  <a:pt x="1409961" y="1288196"/>
                </a:lnTo>
                <a:cubicBezTo>
                  <a:pt x="1409458" y="1288196"/>
                  <a:pt x="1409040" y="1288280"/>
                  <a:pt x="1408705" y="1288447"/>
                </a:cubicBezTo>
                <a:lnTo>
                  <a:pt x="1406821" y="1289452"/>
                </a:lnTo>
                <a:lnTo>
                  <a:pt x="1404059" y="1289201"/>
                </a:lnTo>
                <a:cubicBezTo>
                  <a:pt x="1403808" y="1289284"/>
                  <a:pt x="1403012" y="1289703"/>
                  <a:pt x="1401673" y="1290456"/>
                </a:cubicBezTo>
                <a:lnTo>
                  <a:pt x="1396022" y="1292214"/>
                </a:lnTo>
                <a:lnTo>
                  <a:pt x="1389995" y="1295731"/>
                </a:lnTo>
                <a:lnTo>
                  <a:pt x="1387734" y="1296107"/>
                </a:lnTo>
                <a:cubicBezTo>
                  <a:pt x="1385892" y="1296610"/>
                  <a:pt x="1384595" y="1297656"/>
                  <a:pt x="1383841" y="1299247"/>
                </a:cubicBezTo>
                <a:lnTo>
                  <a:pt x="1390748" y="1304270"/>
                </a:lnTo>
                <a:cubicBezTo>
                  <a:pt x="1391334" y="1304856"/>
                  <a:pt x="1391941" y="1306049"/>
                  <a:pt x="1392569" y="1307848"/>
                </a:cubicBezTo>
                <a:cubicBezTo>
                  <a:pt x="1393197" y="1309648"/>
                  <a:pt x="1393552" y="1310988"/>
                  <a:pt x="1393636" y="1311867"/>
                </a:cubicBezTo>
                <a:cubicBezTo>
                  <a:pt x="1393720" y="1312746"/>
                  <a:pt x="1392925" y="1314525"/>
                  <a:pt x="1391250" y="1317204"/>
                </a:cubicBezTo>
                <a:cubicBezTo>
                  <a:pt x="1390580" y="1318292"/>
                  <a:pt x="1390120" y="1319171"/>
                  <a:pt x="1389869" y="1319841"/>
                </a:cubicBezTo>
                <a:lnTo>
                  <a:pt x="1381958" y="1340812"/>
                </a:lnTo>
                <a:cubicBezTo>
                  <a:pt x="1377856" y="1351611"/>
                  <a:pt x="1376014" y="1358329"/>
                  <a:pt x="1376432" y="1360966"/>
                </a:cubicBezTo>
                <a:cubicBezTo>
                  <a:pt x="1376851" y="1363603"/>
                  <a:pt x="1377353" y="1365319"/>
                  <a:pt x="1377939" y="1366115"/>
                </a:cubicBezTo>
                <a:cubicBezTo>
                  <a:pt x="1378525" y="1366910"/>
                  <a:pt x="1380074" y="1367726"/>
                  <a:pt x="1382586" y="1368563"/>
                </a:cubicBezTo>
                <a:lnTo>
                  <a:pt x="1387985" y="1371075"/>
                </a:lnTo>
                <a:cubicBezTo>
                  <a:pt x="1390748" y="1372247"/>
                  <a:pt x="1394348" y="1372875"/>
                  <a:pt x="1398785" y="1372958"/>
                </a:cubicBezTo>
                <a:lnTo>
                  <a:pt x="1409458" y="1373084"/>
                </a:lnTo>
                <a:cubicBezTo>
                  <a:pt x="1412472" y="1373335"/>
                  <a:pt x="1415130" y="1373272"/>
                  <a:pt x="1417432" y="1372896"/>
                </a:cubicBezTo>
                <a:cubicBezTo>
                  <a:pt x="1419734" y="1372519"/>
                  <a:pt x="1420969" y="1372331"/>
                  <a:pt x="1421137" y="1372331"/>
                </a:cubicBezTo>
                <a:lnTo>
                  <a:pt x="1423523" y="1372833"/>
                </a:lnTo>
                <a:cubicBezTo>
                  <a:pt x="1423857" y="1372917"/>
                  <a:pt x="1424820" y="1372624"/>
                  <a:pt x="1426411" y="1371954"/>
                </a:cubicBezTo>
                <a:lnTo>
                  <a:pt x="1436708" y="1369945"/>
                </a:lnTo>
                <a:cubicBezTo>
                  <a:pt x="1440308" y="1368521"/>
                  <a:pt x="1443384" y="1367224"/>
                  <a:pt x="1445937" y="1366052"/>
                </a:cubicBezTo>
                <a:cubicBezTo>
                  <a:pt x="1448491" y="1364880"/>
                  <a:pt x="1451484" y="1361364"/>
                  <a:pt x="1454916" y="1355504"/>
                </a:cubicBezTo>
                <a:cubicBezTo>
                  <a:pt x="1458348" y="1349644"/>
                  <a:pt x="1460148" y="1344746"/>
                  <a:pt x="1460316" y="1340812"/>
                </a:cubicBezTo>
                <a:lnTo>
                  <a:pt x="1460316" y="1334784"/>
                </a:lnTo>
                <a:cubicBezTo>
                  <a:pt x="1460483" y="1333277"/>
                  <a:pt x="1460441" y="1332105"/>
                  <a:pt x="1460190" y="1331268"/>
                </a:cubicBezTo>
                <a:cubicBezTo>
                  <a:pt x="1459939" y="1330431"/>
                  <a:pt x="1459855" y="1329845"/>
                  <a:pt x="1459939" y="1329510"/>
                </a:cubicBezTo>
                <a:cubicBezTo>
                  <a:pt x="1460023" y="1329175"/>
                  <a:pt x="1460441" y="1328736"/>
                  <a:pt x="1461195" y="1328191"/>
                </a:cubicBezTo>
                <a:cubicBezTo>
                  <a:pt x="1461948" y="1327647"/>
                  <a:pt x="1463204" y="1330556"/>
                  <a:pt x="1464962" y="1336919"/>
                </a:cubicBezTo>
                <a:lnTo>
                  <a:pt x="1470864" y="1359145"/>
                </a:lnTo>
                <a:lnTo>
                  <a:pt x="1472371" y="1367056"/>
                </a:lnTo>
                <a:cubicBezTo>
                  <a:pt x="1473208" y="1369149"/>
                  <a:pt x="1473668" y="1370238"/>
                  <a:pt x="1473752" y="1370321"/>
                </a:cubicBezTo>
                <a:lnTo>
                  <a:pt x="1472873" y="1375847"/>
                </a:lnTo>
                <a:lnTo>
                  <a:pt x="1473375" y="1379111"/>
                </a:lnTo>
                <a:cubicBezTo>
                  <a:pt x="1473292" y="1379446"/>
                  <a:pt x="1473124" y="1379781"/>
                  <a:pt x="1472873" y="1380116"/>
                </a:cubicBezTo>
                <a:lnTo>
                  <a:pt x="1468604" y="1383381"/>
                </a:lnTo>
                <a:cubicBezTo>
                  <a:pt x="1465925" y="1385474"/>
                  <a:pt x="1464543" y="1386520"/>
                  <a:pt x="1464460" y="1386520"/>
                </a:cubicBezTo>
                <a:lnTo>
                  <a:pt x="1445624" y="1391543"/>
                </a:lnTo>
                <a:lnTo>
                  <a:pt x="1441480" y="1391794"/>
                </a:lnTo>
                <a:lnTo>
                  <a:pt x="1441228" y="1390790"/>
                </a:lnTo>
                <a:lnTo>
                  <a:pt x="1439847" y="1390790"/>
                </a:lnTo>
                <a:cubicBezTo>
                  <a:pt x="1439596" y="1391376"/>
                  <a:pt x="1439429" y="1391753"/>
                  <a:pt x="1439345" y="1391920"/>
                </a:cubicBezTo>
                <a:lnTo>
                  <a:pt x="1432438" y="1391794"/>
                </a:lnTo>
                <a:lnTo>
                  <a:pt x="1428922" y="1392799"/>
                </a:lnTo>
                <a:lnTo>
                  <a:pt x="1425406" y="1392673"/>
                </a:lnTo>
                <a:lnTo>
                  <a:pt x="1421388" y="1392799"/>
                </a:lnTo>
                <a:lnTo>
                  <a:pt x="1415360" y="1391794"/>
                </a:lnTo>
                <a:lnTo>
                  <a:pt x="1412723" y="1392673"/>
                </a:lnTo>
                <a:cubicBezTo>
                  <a:pt x="1411886" y="1392925"/>
                  <a:pt x="1410840" y="1393050"/>
                  <a:pt x="1409584" y="1393050"/>
                </a:cubicBezTo>
                <a:cubicBezTo>
                  <a:pt x="1409249" y="1393134"/>
                  <a:pt x="1409040" y="1393134"/>
                  <a:pt x="1408956" y="1393050"/>
                </a:cubicBezTo>
                <a:lnTo>
                  <a:pt x="1405440" y="1392799"/>
                </a:lnTo>
                <a:lnTo>
                  <a:pt x="1401673" y="1393176"/>
                </a:lnTo>
                <a:lnTo>
                  <a:pt x="1388739" y="1391041"/>
                </a:lnTo>
                <a:lnTo>
                  <a:pt x="1384344" y="1390539"/>
                </a:lnTo>
                <a:cubicBezTo>
                  <a:pt x="1381665" y="1390120"/>
                  <a:pt x="1378672" y="1388927"/>
                  <a:pt x="1375365" y="1386960"/>
                </a:cubicBezTo>
                <a:cubicBezTo>
                  <a:pt x="1372058" y="1384993"/>
                  <a:pt x="1370112" y="1383632"/>
                  <a:pt x="1369526" y="1382879"/>
                </a:cubicBezTo>
                <a:lnTo>
                  <a:pt x="1368019" y="1380870"/>
                </a:lnTo>
                <a:lnTo>
                  <a:pt x="1366387" y="1379363"/>
                </a:lnTo>
                <a:lnTo>
                  <a:pt x="1364629" y="1376098"/>
                </a:lnTo>
                <a:lnTo>
                  <a:pt x="1361991" y="1372079"/>
                </a:lnTo>
                <a:cubicBezTo>
                  <a:pt x="1361908" y="1371996"/>
                  <a:pt x="1361698" y="1370991"/>
                  <a:pt x="1361364" y="1369066"/>
                </a:cubicBezTo>
                <a:lnTo>
                  <a:pt x="1360233" y="1364419"/>
                </a:lnTo>
                <a:lnTo>
                  <a:pt x="1360359" y="1360150"/>
                </a:lnTo>
                <a:lnTo>
                  <a:pt x="1360359" y="1358015"/>
                </a:lnTo>
                <a:cubicBezTo>
                  <a:pt x="1360359" y="1356927"/>
                  <a:pt x="1361029" y="1353139"/>
                  <a:pt x="1362368" y="1346651"/>
                </a:cubicBezTo>
                <a:cubicBezTo>
                  <a:pt x="1363708" y="1340163"/>
                  <a:pt x="1364901" y="1335893"/>
                  <a:pt x="1365947" y="1333842"/>
                </a:cubicBezTo>
                <a:cubicBezTo>
                  <a:pt x="1366993" y="1331791"/>
                  <a:pt x="1367600" y="1330389"/>
                  <a:pt x="1367768" y="1329635"/>
                </a:cubicBezTo>
                <a:lnTo>
                  <a:pt x="1368145" y="1326496"/>
                </a:lnTo>
                <a:lnTo>
                  <a:pt x="1369024" y="1324989"/>
                </a:lnTo>
                <a:cubicBezTo>
                  <a:pt x="1369024" y="1324906"/>
                  <a:pt x="1369317" y="1324068"/>
                  <a:pt x="1369903" y="1322478"/>
                </a:cubicBezTo>
                <a:lnTo>
                  <a:pt x="1372289" y="1317204"/>
                </a:lnTo>
                <a:lnTo>
                  <a:pt x="1374047" y="1312055"/>
                </a:lnTo>
                <a:cubicBezTo>
                  <a:pt x="1374381" y="1311302"/>
                  <a:pt x="1374570" y="1310569"/>
                  <a:pt x="1374612" y="1309858"/>
                </a:cubicBezTo>
                <a:cubicBezTo>
                  <a:pt x="1374653" y="1309146"/>
                  <a:pt x="1373879" y="1308581"/>
                  <a:pt x="1372289" y="1308162"/>
                </a:cubicBezTo>
                <a:cubicBezTo>
                  <a:pt x="1371703" y="1308079"/>
                  <a:pt x="1370279" y="1308413"/>
                  <a:pt x="1368019" y="1309167"/>
                </a:cubicBezTo>
                <a:lnTo>
                  <a:pt x="1365131" y="1310046"/>
                </a:lnTo>
                <a:cubicBezTo>
                  <a:pt x="1363708" y="1310632"/>
                  <a:pt x="1361824" y="1312767"/>
                  <a:pt x="1359480" y="1316450"/>
                </a:cubicBezTo>
                <a:lnTo>
                  <a:pt x="1345290" y="1338049"/>
                </a:lnTo>
                <a:lnTo>
                  <a:pt x="1342151" y="1341816"/>
                </a:lnTo>
                <a:lnTo>
                  <a:pt x="1341649" y="1344202"/>
                </a:lnTo>
                <a:cubicBezTo>
                  <a:pt x="1341397" y="1345039"/>
                  <a:pt x="1340581" y="1346086"/>
                  <a:pt x="1339200" y="1347341"/>
                </a:cubicBezTo>
                <a:cubicBezTo>
                  <a:pt x="1337819" y="1348597"/>
                  <a:pt x="1336919" y="1349602"/>
                  <a:pt x="1336500" y="1350355"/>
                </a:cubicBezTo>
                <a:lnTo>
                  <a:pt x="1334868" y="1353746"/>
                </a:lnTo>
                <a:cubicBezTo>
                  <a:pt x="1334365" y="1354666"/>
                  <a:pt x="1332775" y="1356341"/>
                  <a:pt x="1330096" y="1358769"/>
                </a:cubicBezTo>
                <a:cubicBezTo>
                  <a:pt x="1327417" y="1361196"/>
                  <a:pt x="1325701" y="1363247"/>
                  <a:pt x="1324947" y="1364922"/>
                </a:cubicBezTo>
                <a:cubicBezTo>
                  <a:pt x="1324194" y="1366596"/>
                  <a:pt x="1323817" y="1367475"/>
                  <a:pt x="1323817" y="1367559"/>
                </a:cubicBezTo>
                <a:lnTo>
                  <a:pt x="1319799" y="1371326"/>
                </a:lnTo>
                <a:lnTo>
                  <a:pt x="1318418" y="1373712"/>
                </a:lnTo>
                <a:lnTo>
                  <a:pt x="1313897" y="1377102"/>
                </a:lnTo>
                <a:lnTo>
                  <a:pt x="1310632" y="1380493"/>
                </a:lnTo>
                <a:lnTo>
                  <a:pt x="1307744" y="1382125"/>
                </a:lnTo>
                <a:lnTo>
                  <a:pt x="1304855" y="1384637"/>
                </a:lnTo>
                <a:cubicBezTo>
                  <a:pt x="1302344" y="1385641"/>
                  <a:pt x="1300084" y="1385390"/>
                  <a:pt x="1298074" y="1383883"/>
                </a:cubicBezTo>
                <a:cubicBezTo>
                  <a:pt x="1297488" y="1383548"/>
                  <a:pt x="1297070" y="1383151"/>
                  <a:pt x="1296819" y="1382690"/>
                </a:cubicBezTo>
                <a:cubicBezTo>
                  <a:pt x="1296568" y="1382230"/>
                  <a:pt x="1296484" y="1380702"/>
                  <a:pt x="1296568" y="1378107"/>
                </a:cubicBezTo>
                <a:lnTo>
                  <a:pt x="1296317" y="1371703"/>
                </a:lnTo>
                <a:cubicBezTo>
                  <a:pt x="1296819" y="1369442"/>
                  <a:pt x="1297844" y="1367852"/>
                  <a:pt x="1299393" y="1366931"/>
                </a:cubicBezTo>
                <a:cubicBezTo>
                  <a:pt x="1300942" y="1366010"/>
                  <a:pt x="1302574" y="1365173"/>
                  <a:pt x="1304290" y="1364419"/>
                </a:cubicBezTo>
                <a:cubicBezTo>
                  <a:pt x="1306007" y="1363666"/>
                  <a:pt x="1307116" y="1363017"/>
                  <a:pt x="1307618" y="1362473"/>
                </a:cubicBezTo>
                <a:cubicBezTo>
                  <a:pt x="1308120" y="1361929"/>
                  <a:pt x="1308497" y="1361406"/>
                  <a:pt x="1308748" y="1360903"/>
                </a:cubicBezTo>
                <a:lnTo>
                  <a:pt x="1309878" y="1358266"/>
                </a:lnTo>
                <a:lnTo>
                  <a:pt x="1313143" y="1355504"/>
                </a:lnTo>
                <a:lnTo>
                  <a:pt x="1315780" y="1348597"/>
                </a:lnTo>
                <a:lnTo>
                  <a:pt x="1317915" y="1347090"/>
                </a:lnTo>
                <a:lnTo>
                  <a:pt x="1319799" y="1344328"/>
                </a:lnTo>
                <a:lnTo>
                  <a:pt x="1323064" y="1342067"/>
                </a:lnTo>
                <a:lnTo>
                  <a:pt x="1323440" y="1339305"/>
                </a:lnTo>
                <a:cubicBezTo>
                  <a:pt x="1323524" y="1338719"/>
                  <a:pt x="1324089" y="1337923"/>
                  <a:pt x="1325136" y="1336919"/>
                </a:cubicBezTo>
                <a:cubicBezTo>
                  <a:pt x="1326182" y="1335914"/>
                  <a:pt x="1327438" y="1334386"/>
                  <a:pt x="1328903" y="1332335"/>
                </a:cubicBezTo>
                <a:cubicBezTo>
                  <a:pt x="1330368" y="1330284"/>
                  <a:pt x="1330975" y="1329112"/>
                  <a:pt x="1330724" y="1328819"/>
                </a:cubicBezTo>
                <a:cubicBezTo>
                  <a:pt x="1330472" y="1328526"/>
                  <a:pt x="1329133" y="1329091"/>
                  <a:pt x="1326705" y="1330514"/>
                </a:cubicBezTo>
                <a:lnTo>
                  <a:pt x="1322561" y="1333277"/>
                </a:lnTo>
                <a:cubicBezTo>
                  <a:pt x="1320468" y="1334533"/>
                  <a:pt x="1318334" y="1335244"/>
                  <a:pt x="1316157" y="1335412"/>
                </a:cubicBezTo>
                <a:cubicBezTo>
                  <a:pt x="1313227" y="1335747"/>
                  <a:pt x="1310297" y="1335161"/>
                  <a:pt x="1307367" y="1333654"/>
                </a:cubicBezTo>
                <a:lnTo>
                  <a:pt x="1296693" y="1326747"/>
                </a:lnTo>
                <a:cubicBezTo>
                  <a:pt x="1291921" y="1324403"/>
                  <a:pt x="1289347" y="1322792"/>
                  <a:pt x="1288970" y="1321913"/>
                </a:cubicBezTo>
                <a:cubicBezTo>
                  <a:pt x="1288594" y="1321034"/>
                  <a:pt x="1288405" y="1320343"/>
                  <a:pt x="1288405" y="1319841"/>
                </a:cubicBezTo>
                <a:cubicBezTo>
                  <a:pt x="1288405" y="1318836"/>
                  <a:pt x="1288656" y="1318229"/>
                  <a:pt x="1289159" y="1318020"/>
                </a:cubicBezTo>
                <a:cubicBezTo>
                  <a:pt x="1289661" y="1317811"/>
                  <a:pt x="1290331" y="1318020"/>
                  <a:pt x="1291168" y="1318648"/>
                </a:cubicBezTo>
                <a:cubicBezTo>
                  <a:pt x="1292005" y="1319276"/>
                  <a:pt x="1292675" y="1319590"/>
                  <a:pt x="1293177" y="1319590"/>
                </a:cubicBezTo>
                <a:cubicBezTo>
                  <a:pt x="1293428" y="1319673"/>
                  <a:pt x="1293847" y="1319590"/>
                  <a:pt x="1294433" y="1319338"/>
                </a:cubicBezTo>
                <a:lnTo>
                  <a:pt x="1300084" y="1317078"/>
                </a:lnTo>
                <a:lnTo>
                  <a:pt x="1303600" y="1316073"/>
                </a:lnTo>
                <a:lnTo>
                  <a:pt x="1310004" y="1312055"/>
                </a:lnTo>
                <a:lnTo>
                  <a:pt x="1315152" y="1309418"/>
                </a:lnTo>
                <a:lnTo>
                  <a:pt x="1325198" y="1303139"/>
                </a:lnTo>
                <a:cubicBezTo>
                  <a:pt x="1327124" y="1302637"/>
                  <a:pt x="1328170" y="1302302"/>
                  <a:pt x="1328338" y="1302135"/>
                </a:cubicBezTo>
                <a:lnTo>
                  <a:pt x="1330724" y="1300251"/>
                </a:lnTo>
                <a:lnTo>
                  <a:pt x="1336249" y="1297614"/>
                </a:lnTo>
                <a:lnTo>
                  <a:pt x="1345667" y="1292591"/>
                </a:lnTo>
                <a:cubicBezTo>
                  <a:pt x="1347509" y="1292256"/>
                  <a:pt x="1348555" y="1292026"/>
                  <a:pt x="1348806" y="1291901"/>
                </a:cubicBezTo>
                <a:cubicBezTo>
                  <a:pt x="1349057" y="1291775"/>
                  <a:pt x="1350062" y="1290708"/>
                  <a:pt x="1351820" y="1288698"/>
                </a:cubicBezTo>
                <a:lnTo>
                  <a:pt x="1355462" y="1285308"/>
                </a:lnTo>
                <a:cubicBezTo>
                  <a:pt x="1356131" y="1284554"/>
                  <a:pt x="1356571" y="1283927"/>
                  <a:pt x="1356780" y="1283424"/>
                </a:cubicBezTo>
                <a:cubicBezTo>
                  <a:pt x="1356990" y="1282922"/>
                  <a:pt x="1357199" y="1281792"/>
                  <a:pt x="1357408" y="1280034"/>
                </a:cubicBezTo>
                <a:cubicBezTo>
                  <a:pt x="1357617" y="1278276"/>
                  <a:pt x="1357283" y="1277250"/>
                  <a:pt x="1356403" y="1276957"/>
                </a:cubicBezTo>
                <a:cubicBezTo>
                  <a:pt x="1355524" y="1276664"/>
                  <a:pt x="1353787" y="1277690"/>
                  <a:pt x="1351192" y="1280034"/>
                </a:cubicBezTo>
                <a:lnTo>
                  <a:pt x="1344034" y="1283550"/>
                </a:lnTo>
                <a:lnTo>
                  <a:pt x="1340769" y="1286187"/>
                </a:lnTo>
                <a:lnTo>
                  <a:pt x="1333737" y="1288071"/>
                </a:lnTo>
                <a:cubicBezTo>
                  <a:pt x="1333486" y="1288238"/>
                  <a:pt x="1332063" y="1289201"/>
                  <a:pt x="1329468" y="1290959"/>
                </a:cubicBezTo>
                <a:lnTo>
                  <a:pt x="1325073" y="1293721"/>
                </a:lnTo>
                <a:lnTo>
                  <a:pt x="1320552" y="1297237"/>
                </a:lnTo>
                <a:lnTo>
                  <a:pt x="1316910" y="1299121"/>
                </a:lnTo>
                <a:cubicBezTo>
                  <a:pt x="1315404" y="1300126"/>
                  <a:pt x="1314567" y="1300628"/>
                  <a:pt x="1314399" y="1300628"/>
                </a:cubicBezTo>
                <a:lnTo>
                  <a:pt x="1312641" y="1301005"/>
                </a:lnTo>
                <a:lnTo>
                  <a:pt x="1309502" y="1303014"/>
                </a:lnTo>
                <a:lnTo>
                  <a:pt x="1306488" y="1304144"/>
                </a:lnTo>
                <a:cubicBezTo>
                  <a:pt x="1307158" y="1303056"/>
                  <a:pt x="1307744" y="1302260"/>
                  <a:pt x="1308246" y="1301758"/>
                </a:cubicBezTo>
                <a:lnTo>
                  <a:pt x="1319673" y="1293973"/>
                </a:lnTo>
                <a:lnTo>
                  <a:pt x="1332984" y="1282922"/>
                </a:lnTo>
                <a:lnTo>
                  <a:pt x="1345792" y="1270867"/>
                </a:lnTo>
                <a:lnTo>
                  <a:pt x="1349685" y="1267351"/>
                </a:lnTo>
                <a:lnTo>
                  <a:pt x="1354708" y="1260821"/>
                </a:lnTo>
                <a:lnTo>
                  <a:pt x="1357597" y="1258561"/>
                </a:lnTo>
                <a:cubicBezTo>
                  <a:pt x="1358266" y="1257807"/>
                  <a:pt x="1358601" y="1257138"/>
                  <a:pt x="1358601" y="1256552"/>
                </a:cubicBezTo>
                <a:cubicBezTo>
                  <a:pt x="1358517" y="1256384"/>
                  <a:pt x="1357304" y="1255882"/>
                  <a:pt x="1354959" y="1255045"/>
                </a:cubicBezTo>
                <a:cubicBezTo>
                  <a:pt x="1352615" y="1254207"/>
                  <a:pt x="1350606" y="1252156"/>
                  <a:pt x="1348932" y="1248892"/>
                </a:cubicBezTo>
                <a:lnTo>
                  <a:pt x="1340518" y="1233069"/>
                </a:lnTo>
                <a:lnTo>
                  <a:pt x="1336249" y="1227921"/>
                </a:lnTo>
                <a:cubicBezTo>
                  <a:pt x="1336082" y="1227753"/>
                  <a:pt x="1335956" y="1227544"/>
                  <a:pt x="1335872" y="1227293"/>
                </a:cubicBezTo>
                <a:cubicBezTo>
                  <a:pt x="1335789" y="1227042"/>
                  <a:pt x="1336835" y="1226874"/>
                  <a:pt x="1339012" y="1226791"/>
                </a:cubicBezTo>
                <a:lnTo>
                  <a:pt x="1342151" y="1226414"/>
                </a:lnTo>
                <a:cubicBezTo>
                  <a:pt x="1342737" y="1226414"/>
                  <a:pt x="1343553" y="1226539"/>
                  <a:pt x="1344599" y="1226791"/>
                </a:cubicBezTo>
                <a:cubicBezTo>
                  <a:pt x="1345646" y="1227042"/>
                  <a:pt x="1346295" y="1227167"/>
                  <a:pt x="1346546" y="1227167"/>
                </a:cubicBezTo>
                <a:cubicBezTo>
                  <a:pt x="1346713" y="1227251"/>
                  <a:pt x="1347550" y="1227084"/>
                  <a:pt x="1349057" y="1226665"/>
                </a:cubicBezTo>
                <a:lnTo>
                  <a:pt x="1353076" y="1226037"/>
                </a:lnTo>
                <a:lnTo>
                  <a:pt x="1357597" y="1224405"/>
                </a:lnTo>
                <a:cubicBezTo>
                  <a:pt x="1358936" y="1223986"/>
                  <a:pt x="1360108" y="1223777"/>
                  <a:pt x="1361113" y="1223777"/>
                </a:cubicBezTo>
                <a:lnTo>
                  <a:pt x="1362996" y="1223902"/>
                </a:lnTo>
                <a:cubicBezTo>
                  <a:pt x="1364084" y="1223819"/>
                  <a:pt x="1364838" y="1223358"/>
                  <a:pt x="1365256" y="1222521"/>
                </a:cubicBezTo>
                <a:lnTo>
                  <a:pt x="1366010" y="1220386"/>
                </a:lnTo>
                <a:lnTo>
                  <a:pt x="1368647" y="1219758"/>
                </a:lnTo>
                <a:lnTo>
                  <a:pt x="1371158" y="1218126"/>
                </a:lnTo>
                <a:lnTo>
                  <a:pt x="1374172" y="1218126"/>
                </a:lnTo>
                <a:lnTo>
                  <a:pt x="1376307" y="1215238"/>
                </a:lnTo>
                <a:cubicBezTo>
                  <a:pt x="1376391" y="1215070"/>
                  <a:pt x="1377353" y="1214442"/>
                  <a:pt x="1379195" y="1213354"/>
                </a:cubicBezTo>
                <a:cubicBezTo>
                  <a:pt x="1381037" y="1212266"/>
                  <a:pt x="1382983" y="1211324"/>
                  <a:pt x="1385034" y="1210529"/>
                </a:cubicBezTo>
                <a:cubicBezTo>
                  <a:pt x="1387085" y="1209733"/>
                  <a:pt x="1388362" y="1209336"/>
                  <a:pt x="1388864" y="1209336"/>
                </a:cubicBezTo>
                <a:close/>
                <a:moveTo>
                  <a:pt x="3681017" y="1207829"/>
                </a:moveTo>
                <a:cubicBezTo>
                  <a:pt x="3681603" y="1207913"/>
                  <a:pt x="3682231" y="1208038"/>
                  <a:pt x="3682901" y="1208206"/>
                </a:cubicBezTo>
                <a:lnTo>
                  <a:pt x="3691691" y="1212475"/>
                </a:lnTo>
                <a:cubicBezTo>
                  <a:pt x="3693281" y="1212894"/>
                  <a:pt x="3694139" y="1213145"/>
                  <a:pt x="3694265" y="1213229"/>
                </a:cubicBezTo>
                <a:cubicBezTo>
                  <a:pt x="3694391" y="1213312"/>
                  <a:pt x="3695856" y="1215259"/>
                  <a:pt x="3698660" y="1219068"/>
                </a:cubicBezTo>
                <a:cubicBezTo>
                  <a:pt x="3701465" y="1222877"/>
                  <a:pt x="3702825" y="1225807"/>
                  <a:pt x="3702741" y="1227858"/>
                </a:cubicBezTo>
                <a:cubicBezTo>
                  <a:pt x="3702658" y="1229909"/>
                  <a:pt x="3700481" y="1231981"/>
                  <a:pt x="3696211" y="1234074"/>
                </a:cubicBezTo>
                <a:lnTo>
                  <a:pt x="3685035" y="1239599"/>
                </a:lnTo>
                <a:lnTo>
                  <a:pt x="3680515" y="1240729"/>
                </a:lnTo>
                <a:cubicBezTo>
                  <a:pt x="3680096" y="1240897"/>
                  <a:pt x="3679552" y="1241273"/>
                  <a:pt x="3678883" y="1241859"/>
                </a:cubicBezTo>
                <a:cubicBezTo>
                  <a:pt x="3678213" y="1242445"/>
                  <a:pt x="3676036" y="1243659"/>
                  <a:pt x="3672353" y="1245501"/>
                </a:cubicBezTo>
                <a:cubicBezTo>
                  <a:pt x="3668669" y="1247343"/>
                  <a:pt x="3667037" y="1249143"/>
                  <a:pt x="3667455" y="1250901"/>
                </a:cubicBezTo>
                <a:cubicBezTo>
                  <a:pt x="3667455" y="1251319"/>
                  <a:pt x="3667665" y="1251780"/>
                  <a:pt x="3668083" y="1252282"/>
                </a:cubicBezTo>
                <a:lnTo>
                  <a:pt x="3672855" y="1259440"/>
                </a:lnTo>
                <a:lnTo>
                  <a:pt x="3675241" y="1268983"/>
                </a:lnTo>
                <a:cubicBezTo>
                  <a:pt x="3675827" y="1269904"/>
                  <a:pt x="3676475" y="1270490"/>
                  <a:pt x="3677187" y="1270741"/>
                </a:cubicBezTo>
                <a:cubicBezTo>
                  <a:pt x="3677899" y="1270993"/>
                  <a:pt x="3680599" y="1270323"/>
                  <a:pt x="3685287" y="1268732"/>
                </a:cubicBezTo>
                <a:lnTo>
                  <a:pt x="3692193" y="1267351"/>
                </a:lnTo>
                <a:lnTo>
                  <a:pt x="3695709" y="1266095"/>
                </a:lnTo>
                <a:cubicBezTo>
                  <a:pt x="3697886" y="1265342"/>
                  <a:pt x="3700607" y="1264923"/>
                  <a:pt x="3703871" y="1264839"/>
                </a:cubicBezTo>
                <a:cubicBezTo>
                  <a:pt x="3704625" y="1264839"/>
                  <a:pt x="3706927" y="1265007"/>
                  <a:pt x="3710778" y="1265342"/>
                </a:cubicBezTo>
                <a:lnTo>
                  <a:pt x="3721577" y="1265718"/>
                </a:lnTo>
                <a:lnTo>
                  <a:pt x="3728359" y="1267225"/>
                </a:lnTo>
                <a:lnTo>
                  <a:pt x="3730995" y="1267100"/>
                </a:lnTo>
                <a:lnTo>
                  <a:pt x="3740288" y="1270113"/>
                </a:lnTo>
                <a:cubicBezTo>
                  <a:pt x="3741293" y="1269946"/>
                  <a:pt x="3741837" y="1269862"/>
                  <a:pt x="3741921" y="1269862"/>
                </a:cubicBezTo>
                <a:cubicBezTo>
                  <a:pt x="3742088" y="1269946"/>
                  <a:pt x="3743051" y="1270574"/>
                  <a:pt x="3744809" y="1271746"/>
                </a:cubicBezTo>
                <a:lnTo>
                  <a:pt x="3750083" y="1273755"/>
                </a:lnTo>
                <a:cubicBezTo>
                  <a:pt x="3750920" y="1274174"/>
                  <a:pt x="3752175" y="1275116"/>
                  <a:pt x="3753850" y="1276581"/>
                </a:cubicBezTo>
                <a:cubicBezTo>
                  <a:pt x="3755524" y="1278046"/>
                  <a:pt x="3756633" y="1279113"/>
                  <a:pt x="3757178" y="1279783"/>
                </a:cubicBezTo>
                <a:cubicBezTo>
                  <a:pt x="3757722" y="1280452"/>
                  <a:pt x="3758350" y="1281917"/>
                  <a:pt x="3759061" y="1284178"/>
                </a:cubicBezTo>
                <a:cubicBezTo>
                  <a:pt x="3759773" y="1286438"/>
                  <a:pt x="3760087" y="1288196"/>
                  <a:pt x="3760003" y="1289452"/>
                </a:cubicBezTo>
                <a:cubicBezTo>
                  <a:pt x="3759919" y="1290289"/>
                  <a:pt x="3759752" y="1291001"/>
                  <a:pt x="3759501" y="1291587"/>
                </a:cubicBezTo>
                <a:lnTo>
                  <a:pt x="3757241" y="1295103"/>
                </a:lnTo>
                <a:cubicBezTo>
                  <a:pt x="3756822" y="1295856"/>
                  <a:pt x="3756403" y="1298033"/>
                  <a:pt x="3755985" y="1301633"/>
                </a:cubicBezTo>
                <a:lnTo>
                  <a:pt x="3753599" y="1320720"/>
                </a:lnTo>
                <a:lnTo>
                  <a:pt x="3751339" y="1339681"/>
                </a:lnTo>
                <a:lnTo>
                  <a:pt x="3750083" y="1345458"/>
                </a:lnTo>
                <a:lnTo>
                  <a:pt x="3747571" y="1357011"/>
                </a:lnTo>
                <a:cubicBezTo>
                  <a:pt x="3745897" y="1364712"/>
                  <a:pt x="3744579" y="1369024"/>
                  <a:pt x="3743616" y="1369945"/>
                </a:cubicBezTo>
                <a:cubicBezTo>
                  <a:pt x="3742653" y="1370865"/>
                  <a:pt x="3742255" y="1371368"/>
                  <a:pt x="3742423" y="1371451"/>
                </a:cubicBezTo>
                <a:lnTo>
                  <a:pt x="3743051" y="1372331"/>
                </a:lnTo>
                <a:cubicBezTo>
                  <a:pt x="3742799" y="1373419"/>
                  <a:pt x="3742507" y="1374130"/>
                  <a:pt x="3742171" y="1374465"/>
                </a:cubicBezTo>
                <a:lnTo>
                  <a:pt x="3740790" y="1375595"/>
                </a:lnTo>
                <a:lnTo>
                  <a:pt x="3741041" y="1377228"/>
                </a:lnTo>
                <a:cubicBezTo>
                  <a:pt x="3740958" y="1378316"/>
                  <a:pt x="3739367" y="1380388"/>
                  <a:pt x="3736269" y="1383444"/>
                </a:cubicBezTo>
                <a:cubicBezTo>
                  <a:pt x="3733172" y="1386499"/>
                  <a:pt x="3731414" y="1388320"/>
                  <a:pt x="3730995" y="1388906"/>
                </a:cubicBezTo>
                <a:lnTo>
                  <a:pt x="3727354" y="1395813"/>
                </a:lnTo>
                <a:cubicBezTo>
                  <a:pt x="3726015" y="1397655"/>
                  <a:pt x="3724717" y="1398785"/>
                  <a:pt x="3723461" y="1399203"/>
                </a:cubicBezTo>
                <a:lnTo>
                  <a:pt x="3716303" y="1390664"/>
                </a:lnTo>
                <a:lnTo>
                  <a:pt x="3704499" y="1385265"/>
                </a:lnTo>
                <a:lnTo>
                  <a:pt x="3692068" y="1378484"/>
                </a:lnTo>
                <a:cubicBezTo>
                  <a:pt x="3690477" y="1377730"/>
                  <a:pt x="3689473" y="1377144"/>
                  <a:pt x="3689054" y="1376726"/>
                </a:cubicBezTo>
                <a:lnTo>
                  <a:pt x="3684659" y="1367935"/>
                </a:lnTo>
                <a:lnTo>
                  <a:pt x="3680389" y="1363038"/>
                </a:lnTo>
                <a:lnTo>
                  <a:pt x="3678631" y="1357638"/>
                </a:lnTo>
                <a:lnTo>
                  <a:pt x="3699853" y="1364168"/>
                </a:lnTo>
                <a:cubicBezTo>
                  <a:pt x="3705965" y="1366094"/>
                  <a:pt x="3711029" y="1367035"/>
                  <a:pt x="3715048" y="1366994"/>
                </a:cubicBezTo>
                <a:cubicBezTo>
                  <a:pt x="3719066" y="1366952"/>
                  <a:pt x="3721682" y="1366533"/>
                  <a:pt x="3722896" y="1365738"/>
                </a:cubicBezTo>
                <a:cubicBezTo>
                  <a:pt x="3724110" y="1364943"/>
                  <a:pt x="3725010" y="1362787"/>
                  <a:pt x="3725596" y="1359271"/>
                </a:cubicBezTo>
                <a:lnTo>
                  <a:pt x="3727731" y="1345960"/>
                </a:lnTo>
                <a:lnTo>
                  <a:pt x="3729363" y="1326747"/>
                </a:lnTo>
                <a:lnTo>
                  <a:pt x="3729740" y="1319966"/>
                </a:lnTo>
                <a:lnTo>
                  <a:pt x="3731749" y="1308539"/>
                </a:lnTo>
                <a:cubicBezTo>
                  <a:pt x="3731665" y="1305190"/>
                  <a:pt x="3731665" y="1303286"/>
                  <a:pt x="3731749" y="1302825"/>
                </a:cubicBezTo>
                <a:cubicBezTo>
                  <a:pt x="3731833" y="1302365"/>
                  <a:pt x="3731917" y="1302051"/>
                  <a:pt x="3732000" y="1301884"/>
                </a:cubicBezTo>
                <a:lnTo>
                  <a:pt x="3730995" y="1298242"/>
                </a:lnTo>
                <a:lnTo>
                  <a:pt x="3731372" y="1293093"/>
                </a:lnTo>
                <a:lnTo>
                  <a:pt x="3729991" y="1289452"/>
                </a:lnTo>
                <a:lnTo>
                  <a:pt x="3728986" y="1284303"/>
                </a:lnTo>
                <a:cubicBezTo>
                  <a:pt x="3728568" y="1282796"/>
                  <a:pt x="3727710" y="1281227"/>
                  <a:pt x="3726412" y="1279594"/>
                </a:cubicBezTo>
                <a:cubicBezTo>
                  <a:pt x="3725115" y="1277962"/>
                  <a:pt x="3723796" y="1276685"/>
                  <a:pt x="3722457" y="1275764"/>
                </a:cubicBezTo>
                <a:cubicBezTo>
                  <a:pt x="3721117" y="1274843"/>
                  <a:pt x="3718187" y="1274383"/>
                  <a:pt x="3713666" y="1274383"/>
                </a:cubicBezTo>
                <a:cubicBezTo>
                  <a:pt x="3711657" y="1274467"/>
                  <a:pt x="3710192" y="1274634"/>
                  <a:pt x="3709271" y="1274885"/>
                </a:cubicBezTo>
                <a:lnTo>
                  <a:pt x="3704374" y="1276894"/>
                </a:lnTo>
                <a:lnTo>
                  <a:pt x="3692821" y="1279029"/>
                </a:lnTo>
                <a:cubicBezTo>
                  <a:pt x="3691984" y="1279197"/>
                  <a:pt x="3689242" y="1280138"/>
                  <a:pt x="3684596" y="1281855"/>
                </a:cubicBezTo>
                <a:cubicBezTo>
                  <a:pt x="3679950" y="1283571"/>
                  <a:pt x="3677334" y="1284827"/>
                  <a:pt x="3676748" y="1285622"/>
                </a:cubicBezTo>
                <a:cubicBezTo>
                  <a:pt x="3676162" y="1286417"/>
                  <a:pt x="3675743" y="1287150"/>
                  <a:pt x="3675492" y="1287819"/>
                </a:cubicBezTo>
                <a:lnTo>
                  <a:pt x="3673985" y="1295731"/>
                </a:lnTo>
                <a:cubicBezTo>
                  <a:pt x="3673399" y="1297405"/>
                  <a:pt x="3673399" y="1298933"/>
                  <a:pt x="3673985" y="1300314"/>
                </a:cubicBezTo>
                <a:cubicBezTo>
                  <a:pt x="3674571" y="1301695"/>
                  <a:pt x="3675785" y="1301758"/>
                  <a:pt x="3677627" y="1300502"/>
                </a:cubicBezTo>
                <a:lnTo>
                  <a:pt x="3689556" y="1292340"/>
                </a:lnTo>
                <a:cubicBezTo>
                  <a:pt x="3690812" y="1291503"/>
                  <a:pt x="3693051" y="1291147"/>
                  <a:pt x="3696274" y="1291273"/>
                </a:cubicBezTo>
                <a:cubicBezTo>
                  <a:pt x="3699497" y="1291398"/>
                  <a:pt x="3702407" y="1292717"/>
                  <a:pt x="3705002" y="1295228"/>
                </a:cubicBezTo>
                <a:cubicBezTo>
                  <a:pt x="3707597" y="1297740"/>
                  <a:pt x="3708873" y="1300021"/>
                  <a:pt x="3708832" y="1302072"/>
                </a:cubicBezTo>
                <a:cubicBezTo>
                  <a:pt x="3708790" y="1304123"/>
                  <a:pt x="3707764" y="1306362"/>
                  <a:pt x="3705755" y="1308790"/>
                </a:cubicBezTo>
                <a:lnTo>
                  <a:pt x="3697593" y="1318585"/>
                </a:lnTo>
                <a:lnTo>
                  <a:pt x="3696965" y="1323482"/>
                </a:lnTo>
                <a:cubicBezTo>
                  <a:pt x="3697886" y="1324068"/>
                  <a:pt x="3698639" y="1324445"/>
                  <a:pt x="3699225" y="1324612"/>
                </a:cubicBezTo>
                <a:lnTo>
                  <a:pt x="3705127" y="1325994"/>
                </a:lnTo>
                <a:lnTo>
                  <a:pt x="3708141" y="1328003"/>
                </a:lnTo>
                <a:lnTo>
                  <a:pt x="3711531" y="1329510"/>
                </a:lnTo>
                <a:cubicBezTo>
                  <a:pt x="3712034" y="1329928"/>
                  <a:pt x="3713311" y="1332168"/>
                  <a:pt x="3715361" y="1336228"/>
                </a:cubicBezTo>
                <a:cubicBezTo>
                  <a:pt x="3717413" y="1340288"/>
                  <a:pt x="3718355" y="1342737"/>
                  <a:pt x="3718187" y="1343574"/>
                </a:cubicBezTo>
                <a:cubicBezTo>
                  <a:pt x="3717852" y="1344997"/>
                  <a:pt x="3717266" y="1345918"/>
                  <a:pt x="3716429" y="1346337"/>
                </a:cubicBezTo>
                <a:lnTo>
                  <a:pt x="3712159" y="1345709"/>
                </a:lnTo>
                <a:lnTo>
                  <a:pt x="3708643" y="1346462"/>
                </a:lnTo>
                <a:cubicBezTo>
                  <a:pt x="3708225" y="1346546"/>
                  <a:pt x="3706802" y="1346002"/>
                  <a:pt x="3704374" y="1344830"/>
                </a:cubicBezTo>
                <a:lnTo>
                  <a:pt x="3693323" y="1342946"/>
                </a:lnTo>
                <a:cubicBezTo>
                  <a:pt x="3692486" y="1342779"/>
                  <a:pt x="3690686" y="1341963"/>
                  <a:pt x="3687924" y="1340498"/>
                </a:cubicBezTo>
                <a:cubicBezTo>
                  <a:pt x="3685161" y="1339033"/>
                  <a:pt x="3683487" y="1338049"/>
                  <a:pt x="3682901" y="1337547"/>
                </a:cubicBezTo>
                <a:cubicBezTo>
                  <a:pt x="3682315" y="1337044"/>
                  <a:pt x="3681205" y="1335642"/>
                  <a:pt x="3679573" y="1333340"/>
                </a:cubicBezTo>
                <a:cubicBezTo>
                  <a:pt x="3677941" y="1331038"/>
                  <a:pt x="3677208" y="1328736"/>
                  <a:pt x="3677375" y="1326433"/>
                </a:cubicBezTo>
                <a:cubicBezTo>
                  <a:pt x="3677543" y="1324131"/>
                  <a:pt x="3678338" y="1321975"/>
                  <a:pt x="3679761" y="1319966"/>
                </a:cubicBezTo>
                <a:lnTo>
                  <a:pt x="3685035" y="1312306"/>
                </a:lnTo>
                <a:cubicBezTo>
                  <a:pt x="3686961" y="1309544"/>
                  <a:pt x="3687798" y="1307597"/>
                  <a:pt x="3687547" y="1306467"/>
                </a:cubicBezTo>
                <a:cubicBezTo>
                  <a:pt x="3687296" y="1305337"/>
                  <a:pt x="3686752" y="1304667"/>
                  <a:pt x="3685915" y="1304458"/>
                </a:cubicBezTo>
                <a:cubicBezTo>
                  <a:pt x="3685077" y="1304249"/>
                  <a:pt x="3683612" y="1304688"/>
                  <a:pt x="3681519" y="1305776"/>
                </a:cubicBezTo>
                <a:cubicBezTo>
                  <a:pt x="3678087" y="1307702"/>
                  <a:pt x="3675785" y="1309313"/>
                  <a:pt x="3674613" y="1310611"/>
                </a:cubicBezTo>
                <a:cubicBezTo>
                  <a:pt x="3673441" y="1311909"/>
                  <a:pt x="3672645" y="1315780"/>
                  <a:pt x="3672227" y="1322227"/>
                </a:cubicBezTo>
                <a:lnTo>
                  <a:pt x="3671725" y="1329635"/>
                </a:lnTo>
                <a:cubicBezTo>
                  <a:pt x="3671473" y="1331561"/>
                  <a:pt x="3671348" y="1332565"/>
                  <a:pt x="3671348" y="1332649"/>
                </a:cubicBezTo>
                <a:lnTo>
                  <a:pt x="3672478" y="1344955"/>
                </a:lnTo>
                <a:lnTo>
                  <a:pt x="3671223" y="1356006"/>
                </a:lnTo>
                <a:lnTo>
                  <a:pt x="3671348" y="1359522"/>
                </a:lnTo>
                <a:cubicBezTo>
                  <a:pt x="3671264" y="1359773"/>
                  <a:pt x="3670343" y="1362117"/>
                  <a:pt x="3668585" y="1366554"/>
                </a:cubicBezTo>
                <a:lnTo>
                  <a:pt x="3667204" y="1370070"/>
                </a:lnTo>
                <a:cubicBezTo>
                  <a:pt x="3666116" y="1371996"/>
                  <a:pt x="3665027" y="1372917"/>
                  <a:pt x="3663939" y="1372833"/>
                </a:cubicBezTo>
                <a:cubicBezTo>
                  <a:pt x="3663437" y="1372833"/>
                  <a:pt x="3662851" y="1372582"/>
                  <a:pt x="3662181" y="1372079"/>
                </a:cubicBezTo>
                <a:lnTo>
                  <a:pt x="3656781" y="1366052"/>
                </a:lnTo>
                <a:cubicBezTo>
                  <a:pt x="3654772" y="1364126"/>
                  <a:pt x="3653726" y="1362996"/>
                  <a:pt x="3653642" y="1362661"/>
                </a:cubicBezTo>
                <a:cubicBezTo>
                  <a:pt x="3653558" y="1362326"/>
                  <a:pt x="3653517" y="1361322"/>
                  <a:pt x="3653517" y="1359648"/>
                </a:cubicBezTo>
                <a:lnTo>
                  <a:pt x="3652889" y="1355629"/>
                </a:lnTo>
                <a:lnTo>
                  <a:pt x="3652637" y="1351234"/>
                </a:lnTo>
                <a:lnTo>
                  <a:pt x="3652010" y="1344955"/>
                </a:lnTo>
                <a:cubicBezTo>
                  <a:pt x="3652010" y="1344788"/>
                  <a:pt x="3652156" y="1343679"/>
                  <a:pt x="3652449" y="1341628"/>
                </a:cubicBezTo>
                <a:cubicBezTo>
                  <a:pt x="3652742" y="1339577"/>
                  <a:pt x="3652931" y="1338028"/>
                  <a:pt x="3653014" y="1336982"/>
                </a:cubicBezTo>
                <a:cubicBezTo>
                  <a:pt x="3653098" y="1335935"/>
                  <a:pt x="3653077" y="1334826"/>
                  <a:pt x="3652951" y="1333654"/>
                </a:cubicBezTo>
                <a:cubicBezTo>
                  <a:pt x="3652826" y="1332482"/>
                  <a:pt x="3652449" y="1331854"/>
                  <a:pt x="3651821" y="1331770"/>
                </a:cubicBezTo>
                <a:cubicBezTo>
                  <a:pt x="3651193" y="1331686"/>
                  <a:pt x="3650273" y="1332628"/>
                  <a:pt x="3649059" y="1334596"/>
                </a:cubicBezTo>
                <a:cubicBezTo>
                  <a:pt x="3647845" y="1336563"/>
                  <a:pt x="3646819" y="1338091"/>
                  <a:pt x="3645982" y="1339179"/>
                </a:cubicBezTo>
                <a:lnTo>
                  <a:pt x="3635057" y="1353620"/>
                </a:lnTo>
                <a:cubicBezTo>
                  <a:pt x="3632629" y="1356801"/>
                  <a:pt x="3630641" y="1359124"/>
                  <a:pt x="3629093" y="1360589"/>
                </a:cubicBezTo>
                <a:cubicBezTo>
                  <a:pt x="3627544" y="1362054"/>
                  <a:pt x="3624886" y="1361029"/>
                  <a:pt x="3621119" y="1357513"/>
                </a:cubicBezTo>
                <a:cubicBezTo>
                  <a:pt x="3617351" y="1353997"/>
                  <a:pt x="3615447" y="1349685"/>
                  <a:pt x="3615405" y="1344579"/>
                </a:cubicBezTo>
                <a:cubicBezTo>
                  <a:pt x="3615363" y="1339472"/>
                  <a:pt x="3616137" y="1335705"/>
                  <a:pt x="3617728" y="1333277"/>
                </a:cubicBezTo>
                <a:lnTo>
                  <a:pt x="3620365" y="1329510"/>
                </a:lnTo>
                <a:cubicBezTo>
                  <a:pt x="3620951" y="1328422"/>
                  <a:pt x="3621244" y="1327291"/>
                  <a:pt x="3621244" y="1326119"/>
                </a:cubicBezTo>
                <a:cubicBezTo>
                  <a:pt x="3621160" y="1324696"/>
                  <a:pt x="3620700" y="1323440"/>
                  <a:pt x="3619863" y="1322352"/>
                </a:cubicBezTo>
                <a:lnTo>
                  <a:pt x="3616975" y="1319590"/>
                </a:lnTo>
                <a:cubicBezTo>
                  <a:pt x="3616389" y="1318752"/>
                  <a:pt x="3616263" y="1317413"/>
                  <a:pt x="3616598" y="1315571"/>
                </a:cubicBezTo>
                <a:cubicBezTo>
                  <a:pt x="3616765" y="1314064"/>
                  <a:pt x="3617205" y="1312955"/>
                  <a:pt x="3617916" y="1312243"/>
                </a:cubicBezTo>
                <a:cubicBezTo>
                  <a:pt x="3618628" y="1311532"/>
                  <a:pt x="3619821" y="1311176"/>
                  <a:pt x="3621495" y="1311176"/>
                </a:cubicBezTo>
                <a:cubicBezTo>
                  <a:pt x="3621746" y="1311260"/>
                  <a:pt x="3622437" y="1311364"/>
                  <a:pt x="3623567" y="1311490"/>
                </a:cubicBezTo>
                <a:cubicBezTo>
                  <a:pt x="3624697" y="1311616"/>
                  <a:pt x="3626016" y="1311699"/>
                  <a:pt x="3627523" y="1311741"/>
                </a:cubicBezTo>
                <a:cubicBezTo>
                  <a:pt x="3629030" y="1311783"/>
                  <a:pt x="3629992" y="1311888"/>
                  <a:pt x="3630411" y="1312055"/>
                </a:cubicBezTo>
                <a:cubicBezTo>
                  <a:pt x="3630829" y="1312223"/>
                  <a:pt x="3631687" y="1312955"/>
                  <a:pt x="3632985" y="1314253"/>
                </a:cubicBezTo>
                <a:cubicBezTo>
                  <a:pt x="3634283" y="1315550"/>
                  <a:pt x="3635057" y="1316450"/>
                  <a:pt x="3635308" y="1316952"/>
                </a:cubicBezTo>
                <a:lnTo>
                  <a:pt x="3636187" y="1320594"/>
                </a:lnTo>
                <a:lnTo>
                  <a:pt x="3637569" y="1322352"/>
                </a:lnTo>
                <a:lnTo>
                  <a:pt x="3640583" y="1321599"/>
                </a:lnTo>
                <a:lnTo>
                  <a:pt x="3648870" y="1316701"/>
                </a:lnTo>
                <a:cubicBezTo>
                  <a:pt x="3651968" y="1314943"/>
                  <a:pt x="3653684" y="1313813"/>
                  <a:pt x="3654019" y="1313311"/>
                </a:cubicBezTo>
                <a:lnTo>
                  <a:pt x="3654395" y="1302512"/>
                </a:lnTo>
                <a:cubicBezTo>
                  <a:pt x="3654647" y="1301339"/>
                  <a:pt x="3654772" y="1300628"/>
                  <a:pt x="3654772" y="1300377"/>
                </a:cubicBezTo>
                <a:cubicBezTo>
                  <a:pt x="3654689" y="1300293"/>
                  <a:pt x="3654395" y="1299623"/>
                  <a:pt x="3653893" y="1298368"/>
                </a:cubicBezTo>
                <a:lnTo>
                  <a:pt x="3652889" y="1295605"/>
                </a:lnTo>
                <a:cubicBezTo>
                  <a:pt x="3652637" y="1295103"/>
                  <a:pt x="3652386" y="1294726"/>
                  <a:pt x="3652135" y="1294475"/>
                </a:cubicBezTo>
                <a:cubicBezTo>
                  <a:pt x="3651884" y="1294224"/>
                  <a:pt x="3647363" y="1296065"/>
                  <a:pt x="3638573" y="1300000"/>
                </a:cubicBezTo>
                <a:cubicBezTo>
                  <a:pt x="3637485" y="1300502"/>
                  <a:pt x="3636355" y="1300795"/>
                  <a:pt x="3635183" y="1300879"/>
                </a:cubicBezTo>
                <a:lnTo>
                  <a:pt x="3628904" y="1301130"/>
                </a:lnTo>
                <a:cubicBezTo>
                  <a:pt x="3626811" y="1301381"/>
                  <a:pt x="3624927" y="1301926"/>
                  <a:pt x="3623253" y="1302763"/>
                </a:cubicBezTo>
                <a:lnTo>
                  <a:pt x="3616472" y="1307409"/>
                </a:lnTo>
                <a:cubicBezTo>
                  <a:pt x="3613710" y="1309251"/>
                  <a:pt x="3612119" y="1310465"/>
                  <a:pt x="3611701" y="1311051"/>
                </a:cubicBezTo>
                <a:cubicBezTo>
                  <a:pt x="3611282" y="1311637"/>
                  <a:pt x="3610549" y="1312997"/>
                  <a:pt x="3609503" y="1315132"/>
                </a:cubicBezTo>
                <a:cubicBezTo>
                  <a:pt x="3608457" y="1317266"/>
                  <a:pt x="3607954" y="1318941"/>
                  <a:pt x="3607996" y="1320155"/>
                </a:cubicBezTo>
                <a:cubicBezTo>
                  <a:pt x="3608038" y="1321369"/>
                  <a:pt x="3608101" y="1322227"/>
                  <a:pt x="3608185" y="1322729"/>
                </a:cubicBezTo>
                <a:lnTo>
                  <a:pt x="3609817" y="1334282"/>
                </a:lnTo>
                <a:lnTo>
                  <a:pt x="3609691" y="1352490"/>
                </a:lnTo>
                <a:lnTo>
                  <a:pt x="3609691" y="1355880"/>
                </a:lnTo>
                <a:lnTo>
                  <a:pt x="3608938" y="1359773"/>
                </a:lnTo>
                <a:lnTo>
                  <a:pt x="3609189" y="1365173"/>
                </a:lnTo>
                <a:lnTo>
                  <a:pt x="3608185" y="1371954"/>
                </a:lnTo>
                <a:lnTo>
                  <a:pt x="3607808" y="1375470"/>
                </a:lnTo>
                <a:cubicBezTo>
                  <a:pt x="3607389" y="1377060"/>
                  <a:pt x="3606322" y="1378588"/>
                  <a:pt x="3604605" y="1380053"/>
                </a:cubicBezTo>
                <a:cubicBezTo>
                  <a:pt x="3602889" y="1381518"/>
                  <a:pt x="3600859" y="1380828"/>
                  <a:pt x="3598515" y="1377981"/>
                </a:cubicBezTo>
                <a:lnTo>
                  <a:pt x="3595627" y="1373586"/>
                </a:lnTo>
                <a:cubicBezTo>
                  <a:pt x="3592613" y="1369317"/>
                  <a:pt x="3591043" y="1366994"/>
                  <a:pt x="3590918" y="1366617"/>
                </a:cubicBezTo>
                <a:cubicBezTo>
                  <a:pt x="3590793" y="1366240"/>
                  <a:pt x="3590688" y="1365424"/>
                  <a:pt x="3590604" y="1364168"/>
                </a:cubicBezTo>
                <a:lnTo>
                  <a:pt x="3589348" y="1356132"/>
                </a:lnTo>
                <a:cubicBezTo>
                  <a:pt x="3589265" y="1355294"/>
                  <a:pt x="3589223" y="1354415"/>
                  <a:pt x="3589223" y="1353494"/>
                </a:cubicBezTo>
                <a:cubicBezTo>
                  <a:pt x="3589139" y="1352741"/>
                  <a:pt x="3589223" y="1350690"/>
                  <a:pt x="3589474" y="1347341"/>
                </a:cubicBezTo>
                <a:cubicBezTo>
                  <a:pt x="3589725" y="1343993"/>
                  <a:pt x="3589809" y="1341356"/>
                  <a:pt x="3589725" y="1339430"/>
                </a:cubicBezTo>
                <a:cubicBezTo>
                  <a:pt x="3589558" y="1336919"/>
                  <a:pt x="3589139" y="1334951"/>
                  <a:pt x="3588469" y="1333528"/>
                </a:cubicBezTo>
                <a:lnTo>
                  <a:pt x="3584325" y="1327501"/>
                </a:lnTo>
                <a:cubicBezTo>
                  <a:pt x="3584242" y="1327417"/>
                  <a:pt x="3583614" y="1325785"/>
                  <a:pt x="3582442" y="1322603"/>
                </a:cubicBezTo>
                <a:cubicBezTo>
                  <a:pt x="3581270" y="1319422"/>
                  <a:pt x="3580684" y="1317748"/>
                  <a:pt x="3580684" y="1317580"/>
                </a:cubicBezTo>
                <a:cubicBezTo>
                  <a:pt x="3580684" y="1317413"/>
                  <a:pt x="3580767" y="1315404"/>
                  <a:pt x="3580935" y="1311553"/>
                </a:cubicBezTo>
                <a:lnTo>
                  <a:pt x="3581061" y="1303265"/>
                </a:lnTo>
                <a:lnTo>
                  <a:pt x="3583321" y="1295228"/>
                </a:lnTo>
                <a:lnTo>
                  <a:pt x="3583697" y="1289452"/>
                </a:lnTo>
                <a:lnTo>
                  <a:pt x="3584828" y="1285810"/>
                </a:lnTo>
                <a:cubicBezTo>
                  <a:pt x="3585330" y="1283131"/>
                  <a:pt x="3585811" y="1281624"/>
                  <a:pt x="3586272" y="1281290"/>
                </a:cubicBezTo>
                <a:cubicBezTo>
                  <a:pt x="3586732" y="1280955"/>
                  <a:pt x="3587213" y="1281038"/>
                  <a:pt x="3587716" y="1281541"/>
                </a:cubicBezTo>
                <a:cubicBezTo>
                  <a:pt x="3587883" y="1281792"/>
                  <a:pt x="3587946" y="1282713"/>
                  <a:pt x="3587904" y="1284303"/>
                </a:cubicBezTo>
                <a:cubicBezTo>
                  <a:pt x="3587863" y="1285894"/>
                  <a:pt x="3588051" y="1287108"/>
                  <a:pt x="3588469" y="1287945"/>
                </a:cubicBezTo>
                <a:lnTo>
                  <a:pt x="3593367" y="1301005"/>
                </a:lnTo>
                <a:cubicBezTo>
                  <a:pt x="3595878" y="1307869"/>
                  <a:pt x="3597490" y="1311950"/>
                  <a:pt x="3598201" y="1313248"/>
                </a:cubicBezTo>
                <a:cubicBezTo>
                  <a:pt x="3598913" y="1314546"/>
                  <a:pt x="3600022" y="1315404"/>
                  <a:pt x="3601529" y="1315822"/>
                </a:cubicBezTo>
                <a:lnTo>
                  <a:pt x="3603413" y="1311930"/>
                </a:lnTo>
                <a:lnTo>
                  <a:pt x="3612705" y="1299372"/>
                </a:lnTo>
                <a:lnTo>
                  <a:pt x="3618356" y="1290205"/>
                </a:lnTo>
                <a:lnTo>
                  <a:pt x="3622500" y="1288950"/>
                </a:lnTo>
                <a:lnTo>
                  <a:pt x="3626644" y="1286187"/>
                </a:lnTo>
                <a:lnTo>
                  <a:pt x="3639075" y="1283048"/>
                </a:lnTo>
                <a:cubicBezTo>
                  <a:pt x="3648619" y="1280704"/>
                  <a:pt x="3653705" y="1279008"/>
                  <a:pt x="3654333" y="1277962"/>
                </a:cubicBezTo>
                <a:cubicBezTo>
                  <a:pt x="3654961" y="1276915"/>
                  <a:pt x="3655295" y="1276183"/>
                  <a:pt x="3655337" y="1275764"/>
                </a:cubicBezTo>
                <a:cubicBezTo>
                  <a:pt x="3655379" y="1275346"/>
                  <a:pt x="3655317" y="1274885"/>
                  <a:pt x="3655149" y="1274383"/>
                </a:cubicBezTo>
                <a:cubicBezTo>
                  <a:pt x="3655065" y="1274299"/>
                  <a:pt x="3654563" y="1273378"/>
                  <a:pt x="3653642" y="1271620"/>
                </a:cubicBezTo>
                <a:lnTo>
                  <a:pt x="3652010" y="1268481"/>
                </a:lnTo>
                <a:cubicBezTo>
                  <a:pt x="3651591" y="1267979"/>
                  <a:pt x="3650377" y="1266556"/>
                  <a:pt x="3648368" y="1264212"/>
                </a:cubicBezTo>
                <a:cubicBezTo>
                  <a:pt x="3646359" y="1261867"/>
                  <a:pt x="3644789" y="1260193"/>
                  <a:pt x="3643659" y="1259189"/>
                </a:cubicBezTo>
                <a:cubicBezTo>
                  <a:pt x="3642529" y="1258184"/>
                  <a:pt x="3641085" y="1257933"/>
                  <a:pt x="3639327" y="1258435"/>
                </a:cubicBezTo>
                <a:lnTo>
                  <a:pt x="3626518" y="1262328"/>
                </a:lnTo>
                <a:cubicBezTo>
                  <a:pt x="3625932" y="1261072"/>
                  <a:pt x="3625472" y="1260319"/>
                  <a:pt x="3625137" y="1260068"/>
                </a:cubicBezTo>
                <a:lnTo>
                  <a:pt x="3619611" y="1261951"/>
                </a:lnTo>
                <a:cubicBezTo>
                  <a:pt x="3619444" y="1262035"/>
                  <a:pt x="3618753" y="1262098"/>
                  <a:pt x="3617540" y="1262140"/>
                </a:cubicBezTo>
                <a:cubicBezTo>
                  <a:pt x="3616326" y="1262181"/>
                  <a:pt x="3613751" y="1263500"/>
                  <a:pt x="3609817" y="1266095"/>
                </a:cubicBezTo>
                <a:lnTo>
                  <a:pt x="3606677" y="1266472"/>
                </a:lnTo>
                <a:lnTo>
                  <a:pt x="3603161" y="1267602"/>
                </a:lnTo>
                <a:lnTo>
                  <a:pt x="3601780" y="1267351"/>
                </a:lnTo>
                <a:lnTo>
                  <a:pt x="3615719" y="1258812"/>
                </a:lnTo>
                <a:lnTo>
                  <a:pt x="3625513" y="1253412"/>
                </a:lnTo>
                <a:lnTo>
                  <a:pt x="3628402" y="1248892"/>
                </a:lnTo>
                <a:lnTo>
                  <a:pt x="3627146" y="1248013"/>
                </a:lnTo>
                <a:lnTo>
                  <a:pt x="3616849" y="1236209"/>
                </a:lnTo>
                <a:lnTo>
                  <a:pt x="3615217" y="1231060"/>
                </a:lnTo>
                <a:lnTo>
                  <a:pt x="3612831" y="1228925"/>
                </a:lnTo>
                <a:lnTo>
                  <a:pt x="3612203" y="1227418"/>
                </a:lnTo>
                <a:cubicBezTo>
                  <a:pt x="3613961" y="1227502"/>
                  <a:pt x="3615049" y="1227544"/>
                  <a:pt x="3615468" y="1227544"/>
                </a:cubicBezTo>
                <a:lnTo>
                  <a:pt x="3617853" y="1228046"/>
                </a:lnTo>
                <a:cubicBezTo>
                  <a:pt x="3617853" y="1228046"/>
                  <a:pt x="3618733" y="1227795"/>
                  <a:pt x="3620491" y="1227293"/>
                </a:cubicBezTo>
                <a:lnTo>
                  <a:pt x="3626141" y="1226665"/>
                </a:lnTo>
                <a:lnTo>
                  <a:pt x="3631165" y="1224907"/>
                </a:lnTo>
                <a:lnTo>
                  <a:pt x="3634178" y="1225660"/>
                </a:lnTo>
                <a:cubicBezTo>
                  <a:pt x="3634764" y="1225828"/>
                  <a:pt x="3636145" y="1225828"/>
                  <a:pt x="3638322" y="1225660"/>
                </a:cubicBezTo>
                <a:lnTo>
                  <a:pt x="3644852" y="1223777"/>
                </a:lnTo>
                <a:lnTo>
                  <a:pt x="3653642" y="1221893"/>
                </a:lnTo>
                <a:lnTo>
                  <a:pt x="3657786" y="1219884"/>
                </a:lnTo>
                <a:lnTo>
                  <a:pt x="3663437" y="1217875"/>
                </a:lnTo>
                <a:lnTo>
                  <a:pt x="3666953" y="1215614"/>
                </a:lnTo>
                <a:lnTo>
                  <a:pt x="3669967" y="1215112"/>
                </a:lnTo>
                <a:lnTo>
                  <a:pt x="3675115" y="1209210"/>
                </a:lnTo>
                <a:cubicBezTo>
                  <a:pt x="3676789" y="1208206"/>
                  <a:pt x="3678757" y="1207745"/>
                  <a:pt x="3681017" y="1207829"/>
                </a:cubicBezTo>
                <a:close/>
                <a:moveTo>
                  <a:pt x="3422837" y="1207452"/>
                </a:moveTo>
                <a:lnTo>
                  <a:pt x="3431251" y="1208331"/>
                </a:lnTo>
                <a:cubicBezTo>
                  <a:pt x="3433009" y="1208415"/>
                  <a:pt x="3434097" y="1208499"/>
                  <a:pt x="3434516" y="1208582"/>
                </a:cubicBezTo>
                <a:lnTo>
                  <a:pt x="3437907" y="1210968"/>
                </a:lnTo>
                <a:lnTo>
                  <a:pt x="3444939" y="1212852"/>
                </a:lnTo>
                <a:cubicBezTo>
                  <a:pt x="3446111" y="1213354"/>
                  <a:pt x="3447743" y="1214484"/>
                  <a:pt x="3449836" y="1216242"/>
                </a:cubicBezTo>
                <a:cubicBezTo>
                  <a:pt x="3451929" y="1218000"/>
                  <a:pt x="3453729" y="1219319"/>
                  <a:pt x="3455235" y="1220198"/>
                </a:cubicBezTo>
                <a:cubicBezTo>
                  <a:pt x="3456743" y="1221077"/>
                  <a:pt x="3457810" y="1221768"/>
                  <a:pt x="3458438" y="1222270"/>
                </a:cubicBezTo>
                <a:cubicBezTo>
                  <a:pt x="3459065" y="1222772"/>
                  <a:pt x="3459631" y="1223526"/>
                  <a:pt x="3460133" y="1224530"/>
                </a:cubicBezTo>
                <a:lnTo>
                  <a:pt x="3461012" y="1227795"/>
                </a:lnTo>
                <a:cubicBezTo>
                  <a:pt x="3461849" y="1230809"/>
                  <a:pt x="3462268" y="1232441"/>
                  <a:pt x="3462268" y="1232693"/>
                </a:cubicBezTo>
                <a:cubicBezTo>
                  <a:pt x="3462184" y="1232860"/>
                  <a:pt x="3461807" y="1233823"/>
                  <a:pt x="3461137" y="1235581"/>
                </a:cubicBezTo>
                <a:cubicBezTo>
                  <a:pt x="3460468" y="1237339"/>
                  <a:pt x="3460091" y="1238301"/>
                  <a:pt x="3460007" y="1238469"/>
                </a:cubicBezTo>
                <a:lnTo>
                  <a:pt x="3457119" y="1240729"/>
                </a:lnTo>
                <a:cubicBezTo>
                  <a:pt x="3456115" y="1241650"/>
                  <a:pt x="3455194" y="1244769"/>
                  <a:pt x="3454357" y="1250084"/>
                </a:cubicBezTo>
                <a:cubicBezTo>
                  <a:pt x="3453519" y="1255400"/>
                  <a:pt x="3452327" y="1260235"/>
                  <a:pt x="3450778" y="1264588"/>
                </a:cubicBezTo>
                <a:cubicBezTo>
                  <a:pt x="3449229" y="1268941"/>
                  <a:pt x="3448455" y="1271202"/>
                  <a:pt x="3448455" y="1271369"/>
                </a:cubicBezTo>
                <a:lnTo>
                  <a:pt x="3444185" y="1297363"/>
                </a:lnTo>
                <a:cubicBezTo>
                  <a:pt x="3443264" y="1301716"/>
                  <a:pt x="3442804" y="1304437"/>
                  <a:pt x="3442804" y="1305525"/>
                </a:cubicBezTo>
                <a:lnTo>
                  <a:pt x="3443306" y="1312432"/>
                </a:lnTo>
                <a:cubicBezTo>
                  <a:pt x="3443306" y="1313269"/>
                  <a:pt x="3443369" y="1313918"/>
                  <a:pt x="3443495" y="1314378"/>
                </a:cubicBezTo>
                <a:cubicBezTo>
                  <a:pt x="3443620" y="1314839"/>
                  <a:pt x="3444939" y="1315571"/>
                  <a:pt x="3447450" y="1316576"/>
                </a:cubicBezTo>
                <a:lnTo>
                  <a:pt x="3463775" y="1330766"/>
                </a:lnTo>
                <a:cubicBezTo>
                  <a:pt x="3463858" y="1330849"/>
                  <a:pt x="3464319" y="1331017"/>
                  <a:pt x="3465156" y="1331268"/>
                </a:cubicBezTo>
                <a:lnTo>
                  <a:pt x="3501447" y="1367433"/>
                </a:lnTo>
                <a:cubicBezTo>
                  <a:pt x="3508814" y="1373879"/>
                  <a:pt x="3512832" y="1378002"/>
                  <a:pt x="3513502" y="1379802"/>
                </a:cubicBezTo>
                <a:cubicBezTo>
                  <a:pt x="3514171" y="1381602"/>
                  <a:pt x="3514548" y="1382544"/>
                  <a:pt x="3514632" y="1382628"/>
                </a:cubicBezTo>
                <a:lnTo>
                  <a:pt x="3517395" y="1386646"/>
                </a:lnTo>
                <a:cubicBezTo>
                  <a:pt x="3517562" y="1387064"/>
                  <a:pt x="3517687" y="1387588"/>
                  <a:pt x="3517771" y="1388216"/>
                </a:cubicBezTo>
                <a:cubicBezTo>
                  <a:pt x="3517855" y="1388843"/>
                  <a:pt x="3517478" y="1390036"/>
                  <a:pt x="3516641" y="1391794"/>
                </a:cubicBezTo>
                <a:cubicBezTo>
                  <a:pt x="3515302" y="1394473"/>
                  <a:pt x="3514046" y="1396022"/>
                  <a:pt x="3512874" y="1396441"/>
                </a:cubicBezTo>
                <a:lnTo>
                  <a:pt x="3507097" y="1397320"/>
                </a:lnTo>
                <a:lnTo>
                  <a:pt x="3501949" y="1400961"/>
                </a:lnTo>
                <a:cubicBezTo>
                  <a:pt x="3500861" y="1401464"/>
                  <a:pt x="3498475" y="1401798"/>
                  <a:pt x="3494791" y="1401966"/>
                </a:cubicBezTo>
                <a:lnTo>
                  <a:pt x="3485248" y="1402217"/>
                </a:lnTo>
                <a:cubicBezTo>
                  <a:pt x="3482318" y="1402719"/>
                  <a:pt x="3480769" y="1402929"/>
                  <a:pt x="3480601" y="1402845"/>
                </a:cubicBezTo>
                <a:lnTo>
                  <a:pt x="3470681" y="1400208"/>
                </a:lnTo>
                <a:lnTo>
                  <a:pt x="3468170" y="1400208"/>
                </a:lnTo>
                <a:cubicBezTo>
                  <a:pt x="3465156" y="1400124"/>
                  <a:pt x="3461305" y="1398743"/>
                  <a:pt x="3456617" y="1396064"/>
                </a:cubicBezTo>
                <a:lnTo>
                  <a:pt x="3451469" y="1393050"/>
                </a:lnTo>
                <a:lnTo>
                  <a:pt x="3447325" y="1391167"/>
                </a:lnTo>
                <a:cubicBezTo>
                  <a:pt x="3445064" y="1390162"/>
                  <a:pt x="3443432" y="1388990"/>
                  <a:pt x="3442427" y="1387651"/>
                </a:cubicBezTo>
                <a:lnTo>
                  <a:pt x="3440041" y="1383883"/>
                </a:lnTo>
                <a:lnTo>
                  <a:pt x="3436399" y="1379488"/>
                </a:lnTo>
                <a:lnTo>
                  <a:pt x="3434265" y="1375093"/>
                </a:lnTo>
                <a:lnTo>
                  <a:pt x="3432507" y="1371703"/>
                </a:lnTo>
                <a:cubicBezTo>
                  <a:pt x="3431502" y="1369777"/>
                  <a:pt x="3430749" y="1367266"/>
                  <a:pt x="3430247" y="1364168"/>
                </a:cubicBezTo>
                <a:lnTo>
                  <a:pt x="3429493" y="1359899"/>
                </a:lnTo>
                <a:cubicBezTo>
                  <a:pt x="3428739" y="1356383"/>
                  <a:pt x="3428363" y="1354499"/>
                  <a:pt x="3428363" y="1354248"/>
                </a:cubicBezTo>
                <a:lnTo>
                  <a:pt x="3428112" y="1346086"/>
                </a:lnTo>
                <a:cubicBezTo>
                  <a:pt x="3428028" y="1345918"/>
                  <a:pt x="3427421" y="1343616"/>
                  <a:pt x="3426291" y="1339179"/>
                </a:cubicBezTo>
                <a:cubicBezTo>
                  <a:pt x="3425161" y="1334742"/>
                  <a:pt x="3425181" y="1326580"/>
                  <a:pt x="3426354" y="1314692"/>
                </a:cubicBezTo>
                <a:cubicBezTo>
                  <a:pt x="3426521" y="1312432"/>
                  <a:pt x="3426647" y="1310590"/>
                  <a:pt x="3426730" y="1309167"/>
                </a:cubicBezTo>
                <a:lnTo>
                  <a:pt x="3426479" y="1296986"/>
                </a:lnTo>
                <a:cubicBezTo>
                  <a:pt x="3426479" y="1296233"/>
                  <a:pt x="3426814" y="1293826"/>
                  <a:pt x="3427484" y="1289766"/>
                </a:cubicBezTo>
                <a:cubicBezTo>
                  <a:pt x="3428153" y="1285706"/>
                  <a:pt x="3428698" y="1280515"/>
                  <a:pt x="3429116" y="1274195"/>
                </a:cubicBezTo>
                <a:cubicBezTo>
                  <a:pt x="3429535" y="1267874"/>
                  <a:pt x="3429953" y="1263249"/>
                  <a:pt x="3430372" y="1260319"/>
                </a:cubicBezTo>
                <a:lnTo>
                  <a:pt x="3434265" y="1237715"/>
                </a:lnTo>
                <a:cubicBezTo>
                  <a:pt x="3434767" y="1234199"/>
                  <a:pt x="3435039" y="1231416"/>
                  <a:pt x="3435081" y="1229365"/>
                </a:cubicBezTo>
                <a:cubicBezTo>
                  <a:pt x="3435123" y="1227314"/>
                  <a:pt x="3434663" y="1225556"/>
                  <a:pt x="3433700" y="1224091"/>
                </a:cubicBezTo>
                <a:cubicBezTo>
                  <a:pt x="3432737" y="1222626"/>
                  <a:pt x="3430037" y="1223526"/>
                  <a:pt x="3425600" y="1226791"/>
                </a:cubicBezTo>
                <a:lnTo>
                  <a:pt x="3407392" y="1240101"/>
                </a:lnTo>
                <a:lnTo>
                  <a:pt x="3402620" y="1244371"/>
                </a:lnTo>
                <a:lnTo>
                  <a:pt x="3388807" y="1252533"/>
                </a:lnTo>
                <a:cubicBezTo>
                  <a:pt x="3383365" y="1255798"/>
                  <a:pt x="3379849" y="1257514"/>
                  <a:pt x="3378259" y="1257682"/>
                </a:cubicBezTo>
                <a:cubicBezTo>
                  <a:pt x="3376668" y="1257849"/>
                  <a:pt x="3375789" y="1257933"/>
                  <a:pt x="3375622" y="1257933"/>
                </a:cubicBezTo>
                <a:lnTo>
                  <a:pt x="3373487" y="1258812"/>
                </a:lnTo>
                <a:lnTo>
                  <a:pt x="3369720" y="1258561"/>
                </a:lnTo>
                <a:lnTo>
                  <a:pt x="3366706" y="1258435"/>
                </a:lnTo>
                <a:lnTo>
                  <a:pt x="3363692" y="1257431"/>
                </a:lnTo>
                <a:cubicBezTo>
                  <a:pt x="3363106" y="1257514"/>
                  <a:pt x="3361809" y="1258163"/>
                  <a:pt x="3359799" y="1259377"/>
                </a:cubicBezTo>
                <a:cubicBezTo>
                  <a:pt x="3357791" y="1260591"/>
                  <a:pt x="3355739" y="1263144"/>
                  <a:pt x="3353647" y="1267037"/>
                </a:cubicBezTo>
                <a:cubicBezTo>
                  <a:pt x="3351553" y="1270930"/>
                  <a:pt x="3350172" y="1273713"/>
                  <a:pt x="3349503" y="1275388"/>
                </a:cubicBezTo>
                <a:lnTo>
                  <a:pt x="3344103" y="1289703"/>
                </a:lnTo>
                <a:cubicBezTo>
                  <a:pt x="3341926" y="1294559"/>
                  <a:pt x="3341110" y="1298096"/>
                  <a:pt x="3341654" y="1300314"/>
                </a:cubicBezTo>
                <a:cubicBezTo>
                  <a:pt x="3342198" y="1302532"/>
                  <a:pt x="3342931" y="1303725"/>
                  <a:pt x="3343852" y="1303893"/>
                </a:cubicBezTo>
                <a:lnTo>
                  <a:pt x="3349251" y="1300377"/>
                </a:lnTo>
                <a:lnTo>
                  <a:pt x="3353772" y="1301005"/>
                </a:lnTo>
                <a:lnTo>
                  <a:pt x="3358544" y="1299874"/>
                </a:lnTo>
                <a:cubicBezTo>
                  <a:pt x="3358795" y="1299874"/>
                  <a:pt x="3361181" y="1300628"/>
                  <a:pt x="3365701" y="1302135"/>
                </a:cubicBezTo>
                <a:lnTo>
                  <a:pt x="3373738" y="1303893"/>
                </a:lnTo>
                <a:cubicBezTo>
                  <a:pt x="3376417" y="1304897"/>
                  <a:pt x="3377924" y="1305358"/>
                  <a:pt x="3378259" y="1305274"/>
                </a:cubicBezTo>
                <a:cubicBezTo>
                  <a:pt x="3379180" y="1305107"/>
                  <a:pt x="3379849" y="1303558"/>
                  <a:pt x="3380268" y="1300628"/>
                </a:cubicBezTo>
                <a:cubicBezTo>
                  <a:pt x="3380687" y="1297698"/>
                  <a:pt x="3381921" y="1292968"/>
                  <a:pt x="3383973" y="1286438"/>
                </a:cubicBezTo>
                <a:cubicBezTo>
                  <a:pt x="3386023" y="1279908"/>
                  <a:pt x="3387007" y="1275681"/>
                  <a:pt x="3386923" y="1273755"/>
                </a:cubicBezTo>
                <a:cubicBezTo>
                  <a:pt x="3386840" y="1272918"/>
                  <a:pt x="3386672" y="1272248"/>
                  <a:pt x="3386421" y="1271746"/>
                </a:cubicBezTo>
                <a:cubicBezTo>
                  <a:pt x="3386170" y="1271244"/>
                  <a:pt x="3385459" y="1270407"/>
                  <a:pt x="3384287" y="1269234"/>
                </a:cubicBezTo>
                <a:lnTo>
                  <a:pt x="3381524" y="1266346"/>
                </a:lnTo>
                <a:cubicBezTo>
                  <a:pt x="3380938" y="1265844"/>
                  <a:pt x="3380121" y="1265216"/>
                  <a:pt x="3379075" y="1264463"/>
                </a:cubicBezTo>
                <a:cubicBezTo>
                  <a:pt x="3378029" y="1263709"/>
                  <a:pt x="3377568" y="1263123"/>
                  <a:pt x="3377694" y="1262705"/>
                </a:cubicBezTo>
                <a:cubicBezTo>
                  <a:pt x="3377819" y="1262286"/>
                  <a:pt x="3377924" y="1262035"/>
                  <a:pt x="3378008" y="1261951"/>
                </a:cubicBezTo>
                <a:cubicBezTo>
                  <a:pt x="3378510" y="1261616"/>
                  <a:pt x="3379975" y="1261470"/>
                  <a:pt x="3382403" y="1261512"/>
                </a:cubicBezTo>
                <a:cubicBezTo>
                  <a:pt x="3384831" y="1261554"/>
                  <a:pt x="3386526" y="1261784"/>
                  <a:pt x="3387489" y="1262202"/>
                </a:cubicBezTo>
                <a:cubicBezTo>
                  <a:pt x="3388451" y="1262621"/>
                  <a:pt x="3389017" y="1262830"/>
                  <a:pt x="3389184" y="1262830"/>
                </a:cubicBezTo>
                <a:lnTo>
                  <a:pt x="3392700" y="1261951"/>
                </a:lnTo>
                <a:lnTo>
                  <a:pt x="3395839" y="1262077"/>
                </a:lnTo>
                <a:lnTo>
                  <a:pt x="3398351" y="1261951"/>
                </a:lnTo>
                <a:lnTo>
                  <a:pt x="3400988" y="1263081"/>
                </a:lnTo>
                <a:lnTo>
                  <a:pt x="3403876" y="1263960"/>
                </a:lnTo>
                <a:lnTo>
                  <a:pt x="3407015" y="1266095"/>
                </a:lnTo>
                <a:lnTo>
                  <a:pt x="3410280" y="1266221"/>
                </a:lnTo>
                <a:cubicBezTo>
                  <a:pt x="3410950" y="1266388"/>
                  <a:pt x="3412038" y="1267163"/>
                  <a:pt x="3413545" y="1268544"/>
                </a:cubicBezTo>
                <a:cubicBezTo>
                  <a:pt x="3415052" y="1269925"/>
                  <a:pt x="3415889" y="1270783"/>
                  <a:pt x="3416057" y="1271118"/>
                </a:cubicBezTo>
                <a:lnTo>
                  <a:pt x="3414424" y="1276267"/>
                </a:lnTo>
                <a:lnTo>
                  <a:pt x="3413922" y="1279406"/>
                </a:lnTo>
                <a:lnTo>
                  <a:pt x="3409652" y="1288196"/>
                </a:lnTo>
                <a:cubicBezTo>
                  <a:pt x="3409485" y="1288782"/>
                  <a:pt x="3409066" y="1291168"/>
                  <a:pt x="3408397" y="1295354"/>
                </a:cubicBezTo>
                <a:cubicBezTo>
                  <a:pt x="3407727" y="1299540"/>
                  <a:pt x="3406471" y="1303558"/>
                  <a:pt x="3404629" y="1307409"/>
                </a:cubicBezTo>
                <a:cubicBezTo>
                  <a:pt x="3402788" y="1311260"/>
                  <a:pt x="3402034" y="1313520"/>
                  <a:pt x="3402369" y="1314190"/>
                </a:cubicBezTo>
                <a:cubicBezTo>
                  <a:pt x="3402537" y="1314692"/>
                  <a:pt x="3403227" y="1315362"/>
                  <a:pt x="3404441" y="1316199"/>
                </a:cubicBezTo>
                <a:cubicBezTo>
                  <a:pt x="3405655" y="1317036"/>
                  <a:pt x="3407622" y="1318794"/>
                  <a:pt x="3410343" y="1321473"/>
                </a:cubicBezTo>
                <a:cubicBezTo>
                  <a:pt x="3413064" y="1324152"/>
                  <a:pt x="3414759" y="1325952"/>
                  <a:pt x="3415429" y="1326873"/>
                </a:cubicBezTo>
                <a:lnTo>
                  <a:pt x="3417815" y="1331393"/>
                </a:lnTo>
                <a:cubicBezTo>
                  <a:pt x="3418735" y="1333152"/>
                  <a:pt x="3419280" y="1334282"/>
                  <a:pt x="3419447" y="1334784"/>
                </a:cubicBezTo>
                <a:lnTo>
                  <a:pt x="3420075" y="1338928"/>
                </a:lnTo>
                <a:lnTo>
                  <a:pt x="3421079" y="1342067"/>
                </a:lnTo>
                <a:lnTo>
                  <a:pt x="3420829" y="1345332"/>
                </a:lnTo>
                <a:lnTo>
                  <a:pt x="3422084" y="1349351"/>
                </a:lnTo>
                <a:lnTo>
                  <a:pt x="3422084" y="1352239"/>
                </a:lnTo>
                <a:lnTo>
                  <a:pt x="3422210" y="1353369"/>
                </a:lnTo>
                <a:lnTo>
                  <a:pt x="3419573" y="1357890"/>
                </a:lnTo>
                <a:lnTo>
                  <a:pt x="3419573" y="1360150"/>
                </a:lnTo>
                <a:cubicBezTo>
                  <a:pt x="3418987" y="1362243"/>
                  <a:pt x="3417521" y="1362452"/>
                  <a:pt x="3415177" y="1360778"/>
                </a:cubicBezTo>
                <a:cubicBezTo>
                  <a:pt x="3413922" y="1359941"/>
                  <a:pt x="3413001" y="1359355"/>
                  <a:pt x="3412415" y="1359020"/>
                </a:cubicBezTo>
                <a:lnTo>
                  <a:pt x="3404127" y="1355755"/>
                </a:lnTo>
                <a:cubicBezTo>
                  <a:pt x="3403374" y="1355420"/>
                  <a:pt x="3402369" y="1354708"/>
                  <a:pt x="3401113" y="1353620"/>
                </a:cubicBezTo>
                <a:cubicBezTo>
                  <a:pt x="3399857" y="1352532"/>
                  <a:pt x="3399021" y="1351653"/>
                  <a:pt x="3398602" y="1350983"/>
                </a:cubicBezTo>
                <a:lnTo>
                  <a:pt x="3396341" y="1347718"/>
                </a:lnTo>
                <a:lnTo>
                  <a:pt x="3393830" y="1346337"/>
                </a:lnTo>
                <a:lnTo>
                  <a:pt x="3389184" y="1343323"/>
                </a:lnTo>
                <a:cubicBezTo>
                  <a:pt x="3388514" y="1343407"/>
                  <a:pt x="3387991" y="1343595"/>
                  <a:pt x="3387614" y="1343888"/>
                </a:cubicBezTo>
                <a:cubicBezTo>
                  <a:pt x="3387237" y="1344181"/>
                  <a:pt x="3386212" y="1345500"/>
                  <a:pt x="3384537" y="1347844"/>
                </a:cubicBezTo>
                <a:lnTo>
                  <a:pt x="3377757" y="1354625"/>
                </a:lnTo>
                <a:lnTo>
                  <a:pt x="3376250" y="1357513"/>
                </a:lnTo>
                <a:cubicBezTo>
                  <a:pt x="3375496" y="1358852"/>
                  <a:pt x="3374659" y="1359982"/>
                  <a:pt x="3373738" y="1360903"/>
                </a:cubicBezTo>
                <a:lnTo>
                  <a:pt x="3369217" y="1364671"/>
                </a:lnTo>
                <a:lnTo>
                  <a:pt x="3365450" y="1368187"/>
                </a:lnTo>
                <a:cubicBezTo>
                  <a:pt x="3363023" y="1370112"/>
                  <a:pt x="3360595" y="1370991"/>
                  <a:pt x="3358167" y="1370824"/>
                </a:cubicBezTo>
                <a:cubicBezTo>
                  <a:pt x="3356660" y="1370740"/>
                  <a:pt x="3355572" y="1370321"/>
                  <a:pt x="3354902" y="1369568"/>
                </a:cubicBezTo>
                <a:lnTo>
                  <a:pt x="3353144" y="1367182"/>
                </a:lnTo>
                <a:lnTo>
                  <a:pt x="3349503" y="1365675"/>
                </a:lnTo>
                <a:lnTo>
                  <a:pt x="3347996" y="1361154"/>
                </a:lnTo>
                <a:lnTo>
                  <a:pt x="3342471" y="1355001"/>
                </a:lnTo>
                <a:cubicBezTo>
                  <a:pt x="3341717" y="1353913"/>
                  <a:pt x="3341215" y="1353348"/>
                  <a:pt x="3340963" y="1353306"/>
                </a:cubicBezTo>
                <a:cubicBezTo>
                  <a:pt x="3340712" y="1353264"/>
                  <a:pt x="3340587" y="1354290"/>
                  <a:pt x="3340587" y="1356383"/>
                </a:cubicBezTo>
                <a:lnTo>
                  <a:pt x="3340587" y="1360150"/>
                </a:lnTo>
                <a:lnTo>
                  <a:pt x="3338954" y="1365424"/>
                </a:lnTo>
                <a:lnTo>
                  <a:pt x="3338201" y="1368689"/>
                </a:lnTo>
                <a:cubicBezTo>
                  <a:pt x="3336945" y="1373796"/>
                  <a:pt x="3334287" y="1378400"/>
                  <a:pt x="3330227" y="1382502"/>
                </a:cubicBezTo>
                <a:cubicBezTo>
                  <a:pt x="3326167" y="1386604"/>
                  <a:pt x="3323530" y="1389513"/>
                  <a:pt x="3322316" y="1391229"/>
                </a:cubicBezTo>
                <a:cubicBezTo>
                  <a:pt x="3321102" y="1392946"/>
                  <a:pt x="3320118" y="1393845"/>
                  <a:pt x="3319365" y="1393929"/>
                </a:cubicBezTo>
                <a:cubicBezTo>
                  <a:pt x="3318863" y="1394097"/>
                  <a:pt x="3318025" y="1394034"/>
                  <a:pt x="3316853" y="1393741"/>
                </a:cubicBezTo>
                <a:cubicBezTo>
                  <a:pt x="3315681" y="1393448"/>
                  <a:pt x="3314928" y="1393134"/>
                  <a:pt x="3314593" y="1392799"/>
                </a:cubicBezTo>
                <a:cubicBezTo>
                  <a:pt x="3314258" y="1392464"/>
                  <a:pt x="3313714" y="1390790"/>
                  <a:pt x="3312961" y="1387776"/>
                </a:cubicBezTo>
                <a:lnTo>
                  <a:pt x="3312081" y="1385139"/>
                </a:lnTo>
                <a:lnTo>
                  <a:pt x="3312207" y="1373712"/>
                </a:lnTo>
                <a:lnTo>
                  <a:pt x="3310951" y="1367810"/>
                </a:lnTo>
                <a:cubicBezTo>
                  <a:pt x="3310784" y="1366889"/>
                  <a:pt x="3310700" y="1365696"/>
                  <a:pt x="3310700" y="1364231"/>
                </a:cubicBezTo>
                <a:cubicBezTo>
                  <a:pt x="3310700" y="1362766"/>
                  <a:pt x="3310700" y="1361468"/>
                  <a:pt x="3310700" y="1360338"/>
                </a:cubicBezTo>
                <a:cubicBezTo>
                  <a:pt x="3310700" y="1359208"/>
                  <a:pt x="3311412" y="1358685"/>
                  <a:pt x="3312835" y="1358769"/>
                </a:cubicBezTo>
                <a:lnTo>
                  <a:pt x="3314467" y="1366805"/>
                </a:lnTo>
                <a:cubicBezTo>
                  <a:pt x="3315974" y="1370572"/>
                  <a:pt x="3317942" y="1368940"/>
                  <a:pt x="3320369" y="1361908"/>
                </a:cubicBezTo>
                <a:cubicBezTo>
                  <a:pt x="3324304" y="1350188"/>
                  <a:pt x="3326523" y="1342863"/>
                  <a:pt x="3327025" y="1339932"/>
                </a:cubicBezTo>
                <a:cubicBezTo>
                  <a:pt x="3327527" y="1337002"/>
                  <a:pt x="3327778" y="1333026"/>
                  <a:pt x="3327778" y="1328003"/>
                </a:cubicBezTo>
                <a:lnTo>
                  <a:pt x="3326899" y="1306781"/>
                </a:lnTo>
                <a:cubicBezTo>
                  <a:pt x="3326815" y="1306028"/>
                  <a:pt x="3326899" y="1302846"/>
                  <a:pt x="3327151" y="1297237"/>
                </a:cubicBezTo>
                <a:cubicBezTo>
                  <a:pt x="3327318" y="1291042"/>
                  <a:pt x="3327443" y="1287443"/>
                  <a:pt x="3327527" y="1286438"/>
                </a:cubicBezTo>
                <a:lnTo>
                  <a:pt x="3328406" y="1276518"/>
                </a:lnTo>
                <a:cubicBezTo>
                  <a:pt x="3328909" y="1269988"/>
                  <a:pt x="3329264" y="1265990"/>
                  <a:pt x="3329473" y="1264525"/>
                </a:cubicBezTo>
                <a:cubicBezTo>
                  <a:pt x="3329683" y="1263060"/>
                  <a:pt x="3329745" y="1261951"/>
                  <a:pt x="3329662" y="1261198"/>
                </a:cubicBezTo>
                <a:lnTo>
                  <a:pt x="3322253" y="1252910"/>
                </a:lnTo>
                <a:cubicBezTo>
                  <a:pt x="3321751" y="1252324"/>
                  <a:pt x="3321521" y="1251591"/>
                  <a:pt x="3321562" y="1250712"/>
                </a:cubicBezTo>
                <a:cubicBezTo>
                  <a:pt x="3321604" y="1249833"/>
                  <a:pt x="3322504" y="1249310"/>
                  <a:pt x="3324262" y="1249143"/>
                </a:cubicBezTo>
                <a:cubicBezTo>
                  <a:pt x="3324681" y="1249143"/>
                  <a:pt x="3325225" y="1249268"/>
                  <a:pt x="3325895" y="1249519"/>
                </a:cubicBezTo>
                <a:lnTo>
                  <a:pt x="3330667" y="1252282"/>
                </a:lnTo>
                <a:cubicBezTo>
                  <a:pt x="3331420" y="1252701"/>
                  <a:pt x="3332131" y="1252910"/>
                  <a:pt x="3332801" y="1252910"/>
                </a:cubicBezTo>
                <a:lnTo>
                  <a:pt x="3336945" y="1251905"/>
                </a:lnTo>
                <a:cubicBezTo>
                  <a:pt x="3337782" y="1251905"/>
                  <a:pt x="3338996" y="1252303"/>
                  <a:pt x="3340587" y="1253098"/>
                </a:cubicBezTo>
                <a:cubicBezTo>
                  <a:pt x="3342177" y="1253894"/>
                  <a:pt x="3343831" y="1254919"/>
                  <a:pt x="3345547" y="1256175"/>
                </a:cubicBezTo>
                <a:cubicBezTo>
                  <a:pt x="3347263" y="1257431"/>
                  <a:pt x="3348498" y="1258079"/>
                  <a:pt x="3349251" y="1258121"/>
                </a:cubicBezTo>
                <a:cubicBezTo>
                  <a:pt x="3350005" y="1258163"/>
                  <a:pt x="3350926" y="1257598"/>
                  <a:pt x="3352014" y="1256426"/>
                </a:cubicBezTo>
                <a:lnTo>
                  <a:pt x="3355655" y="1250147"/>
                </a:lnTo>
                <a:cubicBezTo>
                  <a:pt x="3356409" y="1248975"/>
                  <a:pt x="3359213" y="1246882"/>
                  <a:pt x="3364069" y="1243869"/>
                </a:cubicBezTo>
                <a:lnTo>
                  <a:pt x="3369971" y="1239850"/>
                </a:lnTo>
                <a:lnTo>
                  <a:pt x="3384035" y="1231311"/>
                </a:lnTo>
                <a:cubicBezTo>
                  <a:pt x="3388640" y="1227879"/>
                  <a:pt x="3391528" y="1225953"/>
                  <a:pt x="3392700" y="1225535"/>
                </a:cubicBezTo>
                <a:lnTo>
                  <a:pt x="3395839" y="1224530"/>
                </a:lnTo>
                <a:lnTo>
                  <a:pt x="3404504" y="1216870"/>
                </a:lnTo>
                <a:lnTo>
                  <a:pt x="3413922" y="1211345"/>
                </a:lnTo>
                <a:cubicBezTo>
                  <a:pt x="3416768" y="1209671"/>
                  <a:pt x="3418589" y="1208645"/>
                  <a:pt x="3419384" y="1208268"/>
                </a:cubicBezTo>
                <a:cubicBezTo>
                  <a:pt x="3420179" y="1207892"/>
                  <a:pt x="3421331" y="1207620"/>
                  <a:pt x="3422837" y="1207452"/>
                </a:cubicBezTo>
                <a:close/>
                <a:moveTo>
                  <a:pt x="1077190" y="1206134"/>
                </a:moveTo>
                <a:cubicBezTo>
                  <a:pt x="1077525" y="1206008"/>
                  <a:pt x="1078906" y="1206364"/>
                  <a:pt x="1081334" y="1207201"/>
                </a:cubicBezTo>
                <a:lnTo>
                  <a:pt x="1083846" y="1207955"/>
                </a:lnTo>
                <a:lnTo>
                  <a:pt x="1085604" y="1209713"/>
                </a:lnTo>
                <a:lnTo>
                  <a:pt x="1093892" y="1214359"/>
                </a:lnTo>
                <a:lnTo>
                  <a:pt x="1095147" y="1216745"/>
                </a:lnTo>
                <a:lnTo>
                  <a:pt x="1100045" y="1220889"/>
                </a:lnTo>
                <a:lnTo>
                  <a:pt x="1102807" y="1225284"/>
                </a:lnTo>
                <a:cubicBezTo>
                  <a:pt x="1104816" y="1228465"/>
                  <a:pt x="1105863" y="1230181"/>
                  <a:pt x="1105947" y="1230432"/>
                </a:cubicBezTo>
                <a:lnTo>
                  <a:pt x="1106323" y="1233446"/>
                </a:lnTo>
                <a:lnTo>
                  <a:pt x="1107830" y="1237464"/>
                </a:lnTo>
                <a:cubicBezTo>
                  <a:pt x="1107747" y="1238469"/>
                  <a:pt x="1107223" y="1239453"/>
                  <a:pt x="1106261" y="1240415"/>
                </a:cubicBezTo>
                <a:cubicBezTo>
                  <a:pt x="1105298" y="1241378"/>
                  <a:pt x="1104272" y="1242027"/>
                  <a:pt x="1103184" y="1242362"/>
                </a:cubicBezTo>
                <a:lnTo>
                  <a:pt x="1095398" y="1243869"/>
                </a:lnTo>
                <a:lnTo>
                  <a:pt x="1088115" y="1249519"/>
                </a:lnTo>
                <a:cubicBezTo>
                  <a:pt x="1085269" y="1251445"/>
                  <a:pt x="1083762" y="1252680"/>
                  <a:pt x="1083594" y="1253224"/>
                </a:cubicBezTo>
                <a:cubicBezTo>
                  <a:pt x="1083427" y="1253768"/>
                  <a:pt x="1083385" y="1254166"/>
                  <a:pt x="1083469" y="1254417"/>
                </a:cubicBezTo>
                <a:cubicBezTo>
                  <a:pt x="1083469" y="1255421"/>
                  <a:pt x="1084222" y="1256384"/>
                  <a:pt x="1085729" y="1257305"/>
                </a:cubicBezTo>
                <a:lnTo>
                  <a:pt x="1090250" y="1260695"/>
                </a:lnTo>
                <a:cubicBezTo>
                  <a:pt x="1092175" y="1261867"/>
                  <a:pt x="1093264" y="1262621"/>
                  <a:pt x="1093515" y="1262956"/>
                </a:cubicBezTo>
                <a:lnTo>
                  <a:pt x="1094645" y="1266221"/>
                </a:lnTo>
                <a:lnTo>
                  <a:pt x="1095901" y="1268607"/>
                </a:lnTo>
                <a:lnTo>
                  <a:pt x="1096654" y="1273002"/>
                </a:lnTo>
                <a:lnTo>
                  <a:pt x="1097659" y="1274634"/>
                </a:lnTo>
                <a:cubicBezTo>
                  <a:pt x="1097826" y="1275136"/>
                  <a:pt x="1097910" y="1275722"/>
                  <a:pt x="1097910" y="1276392"/>
                </a:cubicBezTo>
                <a:cubicBezTo>
                  <a:pt x="1097826" y="1276978"/>
                  <a:pt x="1097784" y="1277564"/>
                  <a:pt x="1097784" y="1278150"/>
                </a:cubicBezTo>
                <a:lnTo>
                  <a:pt x="1097156" y="1282169"/>
                </a:lnTo>
                <a:cubicBezTo>
                  <a:pt x="1096989" y="1283424"/>
                  <a:pt x="1096863" y="1284178"/>
                  <a:pt x="1096780" y="1284429"/>
                </a:cubicBezTo>
                <a:lnTo>
                  <a:pt x="1089999" y="1290456"/>
                </a:lnTo>
                <a:lnTo>
                  <a:pt x="1086985" y="1294224"/>
                </a:lnTo>
                <a:lnTo>
                  <a:pt x="1083469" y="1297740"/>
                </a:lnTo>
                <a:lnTo>
                  <a:pt x="1081585" y="1300879"/>
                </a:lnTo>
                <a:lnTo>
                  <a:pt x="1078572" y="1304144"/>
                </a:lnTo>
                <a:lnTo>
                  <a:pt x="1077818" y="1305400"/>
                </a:lnTo>
                <a:lnTo>
                  <a:pt x="1074804" y="1307534"/>
                </a:lnTo>
                <a:cubicBezTo>
                  <a:pt x="1074302" y="1308037"/>
                  <a:pt x="1073842" y="1308665"/>
                  <a:pt x="1073423" y="1309418"/>
                </a:cubicBezTo>
                <a:cubicBezTo>
                  <a:pt x="1073004" y="1310172"/>
                  <a:pt x="1072753" y="1310883"/>
                  <a:pt x="1072670" y="1311553"/>
                </a:cubicBezTo>
                <a:cubicBezTo>
                  <a:pt x="1072586" y="1312223"/>
                  <a:pt x="1073360" y="1313918"/>
                  <a:pt x="1074993" y="1316639"/>
                </a:cubicBezTo>
                <a:cubicBezTo>
                  <a:pt x="1076625" y="1319359"/>
                  <a:pt x="1077504" y="1321724"/>
                  <a:pt x="1077630" y="1323733"/>
                </a:cubicBezTo>
                <a:cubicBezTo>
                  <a:pt x="1077755" y="1325743"/>
                  <a:pt x="1077818" y="1326915"/>
                  <a:pt x="1077818" y="1327250"/>
                </a:cubicBezTo>
                <a:lnTo>
                  <a:pt x="1076562" y="1341314"/>
                </a:lnTo>
                <a:lnTo>
                  <a:pt x="1075809" y="1348974"/>
                </a:lnTo>
                <a:cubicBezTo>
                  <a:pt x="1076228" y="1350313"/>
                  <a:pt x="1076814" y="1350899"/>
                  <a:pt x="1077567" y="1350732"/>
                </a:cubicBezTo>
                <a:cubicBezTo>
                  <a:pt x="1077734" y="1350732"/>
                  <a:pt x="1077944" y="1350648"/>
                  <a:pt x="1078195" y="1350481"/>
                </a:cubicBezTo>
                <a:lnTo>
                  <a:pt x="1080957" y="1338174"/>
                </a:lnTo>
                <a:lnTo>
                  <a:pt x="1083218" y="1332649"/>
                </a:lnTo>
                <a:lnTo>
                  <a:pt x="1086985" y="1319841"/>
                </a:lnTo>
                <a:cubicBezTo>
                  <a:pt x="1088576" y="1314232"/>
                  <a:pt x="1089664" y="1311344"/>
                  <a:pt x="1090250" y="1311176"/>
                </a:cubicBezTo>
                <a:lnTo>
                  <a:pt x="1092134" y="1310674"/>
                </a:lnTo>
                <a:cubicBezTo>
                  <a:pt x="1091296" y="1313771"/>
                  <a:pt x="1090334" y="1316513"/>
                  <a:pt x="1089245" y="1318899"/>
                </a:cubicBezTo>
                <a:cubicBezTo>
                  <a:pt x="1088157" y="1321285"/>
                  <a:pt x="1087696" y="1322980"/>
                  <a:pt x="1087864" y="1323985"/>
                </a:cubicBezTo>
                <a:cubicBezTo>
                  <a:pt x="1087864" y="1324571"/>
                  <a:pt x="1087906" y="1324864"/>
                  <a:pt x="1087990" y="1324864"/>
                </a:cubicBezTo>
                <a:lnTo>
                  <a:pt x="1087990" y="1325240"/>
                </a:lnTo>
                <a:lnTo>
                  <a:pt x="1087990" y="1325617"/>
                </a:lnTo>
                <a:lnTo>
                  <a:pt x="1087738" y="1327501"/>
                </a:lnTo>
                <a:cubicBezTo>
                  <a:pt x="1087822" y="1327919"/>
                  <a:pt x="1088115" y="1328254"/>
                  <a:pt x="1088617" y="1328505"/>
                </a:cubicBezTo>
                <a:lnTo>
                  <a:pt x="1093138" y="1318208"/>
                </a:lnTo>
                <a:lnTo>
                  <a:pt x="1094896" y="1317957"/>
                </a:lnTo>
                <a:lnTo>
                  <a:pt x="1089496" y="1336165"/>
                </a:lnTo>
                <a:lnTo>
                  <a:pt x="1083846" y="1358643"/>
                </a:lnTo>
                <a:lnTo>
                  <a:pt x="1082088" y="1369945"/>
                </a:lnTo>
                <a:lnTo>
                  <a:pt x="1079702" y="1379991"/>
                </a:lnTo>
                <a:cubicBezTo>
                  <a:pt x="1079618" y="1380577"/>
                  <a:pt x="1079555" y="1381100"/>
                  <a:pt x="1079513" y="1381560"/>
                </a:cubicBezTo>
                <a:cubicBezTo>
                  <a:pt x="1079471" y="1382021"/>
                  <a:pt x="1079534" y="1382502"/>
                  <a:pt x="1079702" y="1383004"/>
                </a:cubicBezTo>
                <a:lnTo>
                  <a:pt x="1080706" y="1386269"/>
                </a:lnTo>
                <a:lnTo>
                  <a:pt x="1078823" y="1397194"/>
                </a:lnTo>
                <a:cubicBezTo>
                  <a:pt x="1077483" y="1405147"/>
                  <a:pt x="1076437" y="1409040"/>
                  <a:pt x="1075683" y="1408872"/>
                </a:cubicBezTo>
                <a:cubicBezTo>
                  <a:pt x="1075014" y="1408789"/>
                  <a:pt x="1073695" y="1408056"/>
                  <a:pt x="1071728" y="1406675"/>
                </a:cubicBezTo>
                <a:cubicBezTo>
                  <a:pt x="1069760" y="1405294"/>
                  <a:pt x="1068358" y="1403808"/>
                  <a:pt x="1067521" y="1402217"/>
                </a:cubicBezTo>
                <a:lnTo>
                  <a:pt x="1066265" y="1399831"/>
                </a:lnTo>
                <a:lnTo>
                  <a:pt x="1061870" y="1394808"/>
                </a:lnTo>
                <a:lnTo>
                  <a:pt x="1061117" y="1391418"/>
                </a:lnTo>
                <a:lnTo>
                  <a:pt x="1059735" y="1387651"/>
                </a:lnTo>
                <a:lnTo>
                  <a:pt x="1059610" y="1384134"/>
                </a:lnTo>
                <a:lnTo>
                  <a:pt x="1058731" y="1378609"/>
                </a:lnTo>
                <a:cubicBezTo>
                  <a:pt x="1058647" y="1378191"/>
                  <a:pt x="1058773" y="1376977"/>
                  <a:pt x="1059108" y="1374968"/>
                </a:cubicBezTo>
                <a:lnTo>
                  <a:pt x="1061242" y="1359145"/>
                </a:lnTo>
                <a:lnTo>
                  <a:pt x="1061368" y="1353118"/>
                </a:lnTo>
                <a:lnTo>
                  <a:pt x="1062373" y="1348597"/>
                </a:lnTo>
                <a:lnTo>
                  <a:pt x="1062373" y="1342067"/>
                </a:lnTo>
                <a:lnTo>
                  <a:pt x="1062875" y="1339681"/>
                </a:lnTo>
                <a:lnTo>
                  <a:pt x="1062121" y="1330012"/>
                </a:lnTo>
                <a:lnTo>
                  <a:pt x="1062373" y="1326873"/>
                </a:lnTo>
                <a:lnTo>
                  <a:pt x="1061117" y="1326873"/>
                </a:lnTo>
                <a:lnTo>
                  <a:pt x="1046676" y="1340184"/>
                </a:lnTo>
                <a:lnTo>
                  <a:pt x="1044039" y="1344579"/>
                </a:lnTo>
                <a:lnTo>
                  <a:pt x="1041276" y="1346839"/>
                </a:lnTo>
                <a:lnTo>
                  <a:pt x="1037635" y="1351109"/>
                </a:lnTo>
                <a:lnTo>
                  <a:pt x="1034621" y="1352992"/>
                </a:lnTo>
                <a:cubicBezTo>
                  <a:pt x="1033532" y="1353913"/>
                  <a:pt x="1032905" y="1354373"/>
                  <a:pt x="1032737" y="1354373"/>
                </a:cubicBezTo>
                <a:lnTo>
                  <a:pt x="1031230" y="1354499"/>
                </a:lnTo>
                <a:lnTo>
                  <a:pt x="1028970" y="1355001"/>
                </a:lnTo>
                <a:cubicBezTo>
                  <a:pt x="1028551" y="1354918"/>
                  <a:pt x="1027756" y="1353787"/>
                  <a:pt x="1026584" y="1351611"/>
                </a:cubicBezTo>
                <a:cubicBezTo>
                  <a:pt x="1025412" y="1349434"/>
                  <a:pt x="1024826" y="1346839"/>
                  <a:pt x="1024826" y="1343825"/>
                </a:cubicBezTo>
                <a:cubicBezTo>
                  <a:pt x="1024826" y="1343574"/>
                  <a:pt x="1024826" y="1343030"/>
                  <a:pt x="1024826" y="1342193"/>
                </a:cubicBezTo>
                <a:cubicBezTo>
                  <a:pt x="1024826" y="1341356"/>
                  <a:pt x="1024826" y="1340163"/>
                  <a:pt x="1024826" y="1338614"/>
                </a:cubicBezTo>
                <a:cubicBezTo>
                  <a:pt x="1024826" y="1337065"/>
                  <a:pt x="1024889" y="1335872"/>
                  <a:pt x="1025014" y="1335035"/>
                </a:cubicBezTo>
                <a:cubicBezTo>
                  <a:pt x="1025140" y="1334198"/>
                  <a:pt x="1026542" y="1332105"/>
                  <a:pt x="1029221" y="1328756"/>
                </a:cubicBezTo>
                <a:lnTo>
                  <a:pt x="1039644" y="1315697"/>
                </a:lnTo>
                <a:lnTo>
                  <a:pt x="1055215" y="1299498"/>
                </a:lnTo>
                <a:lnTo>
                  <a:pt x="1057350" y="1296107"/>
                </a:lnTo>
                <a:lnTo>
                  <a:pt x="1060363" y="1293219"/>
                </a:lnTo>
                <a:cubicBezTo>
                  <a:pt x="1060363" y="1293219"/>
                  <a:pt x="1060698" y="1292466"/>
                  <a:pt x="1061368" y="1290959"/>
                </a:cubicBezTo>
                <a:lnTo>
                  <a:pt x="1067898" y="1282545"/>
                </a:lnTo>
                <a:lnTo>
                  <a:pt x="1069781" y="1278778"/>
                </a:lnTo>
                <a:lnTo>
                  <a:pt x="1071414" y="1276267"/>
                </a:lnTo>
                <a:lnTo>
                  <a:pt x="1072544" y="1273378"/>
                </a:lnTo>
                <a:cubicBezTo>
                  <a:pt x="1072795" y="1272792"/>
                  <a:pt x="1073318" y="1271934"/>
                  <a:pt x="1074114" y="1270804"/>
                </a:cubicBezTo>
                <a:cubicBezTo>
                  <a:pt x="1074909" y="1269674"/>
                  <a:pt x="1075286" y="1268565"/>
                  <a:pt x="1075244" y="1267476"/>
                </a:cubicBezTo>
                <a:cubicBezTo>
                  <a:pt x="1075202" y="1266388"/>
                  <a:pt x="1074135" y="1265656"/>
                  <a:pt x="1072042" y="1265279"/>
                </a:cubicBezTo>
                <a:cubicBezTo>
                  <a:pt x="1069949" y="1264902"/>
                  <a:pt x="1067395" y="1265718"/>
                  <a:pt x="1064382" y="1267728"/>
                </a:cubicBezTo>
                <a:cubicBezTo>
                  <a:pt x="1062038" y="1269318"/>
                  <a:pt x="1059987" y="1270448"/>
                  <a:pt x="1058229" y="1271118"/>
                </a:cubicBezTo>
                <a:cubicBezTo>
                  <a:pt x="1056470" y="1271788"/>
                  <a:pt x="1055382" y="1272290"/>
                  <a:pt x="1054964" y="1272625"/>
                </a:cubicBezTo>
                <a:lnTo>
                  <a:pt x="1053331" y="1274132"/>
                </a:lnTo>
                <a:cubicBezTo>
                  <a:pt x="1050652" y="1276308"/>
                  <a:pt x="1049187" y="1277355"/>
                  <a:pt x="1048936" y="1277271"/>
                </a:cubicBezTo>
                <a:cubicBezTo>
                  <a:pt x="1048183" y="1277104"/>
                  <a:pt x="1047597" y="1276392"/>
                  <a:pt x="1047178" y="1275136"/>
                </a:cubicBezTo>
                <a:lnTo>
                  <a:pt x="1045922" y="1269234"/>
                </a:lnTo>
                <a:lnTo>
                  <a:pt x="1043285" y="1261198"/>
                </a:lnTo>
                <a:cubicBezTo>
                  <a:pt x="1043202" y="1260779"/>
                  <a:pt x="1043118" y="1259189"/>
                  <a:pt x="1043034" y="1256426"/>
                </a:cubicBezTo>
                <a:cubicBezTo>
                  <a:pt x="1042950" y="1253663"/>
                  <a:pt x="1043871" y="1251529"/>
                  <a:pt x="1045797" y="1250022"/>
                </a:cubicBezTo>
                <a:lnTo>
                  <a:pt x="1051322" y="1247385"/>
                </a:lnTo>
                <a:lnTo>
                  <a:pt x="1054210" y="1244245"/>
                </a:lnTo>
                <a:lnTo>
                  <a:pt x="1059735" y="1239222"/>
                </a:lnTo>
                <a:cubicBezTo>
                  <a:pt x="1061745" y="1236627"/>
                  <a:pt x="1062875" y="1235246"/>
                  <a:pt x="1063126" y="1235078"/>
                </a:cubicBezTo>
                <a:lnTo>
                  <a:pt x="1066516" y="1233572"/>
                </a:lnTo>
                <a:lnTo>
                  <a:pt x="1069154" y="1228925"/>
                </a:lnTo>
                <a:lnTo>
                  <a:pt x="1072670" y="1225786"/>
                </a:lnTo>
                <a:lnTo>
                  <a:pt x="1073674" y="1223777"/>
                </a:lnTo>
                <a:lnTo>
                  <a:pt x="1075934" y="1220010"/>
                </a:lnTo>
                <a:lnTo>
                  <a:pt x="1076688" y="1217247"/>
                </a:lnTo>
                <a:lnTo>
                  <a:pt x="1077316" y="1215489"/>
                </a:lnTo>
                <a:lnTo>
                  <a:pt x="1076311" y="1207703"/>
                </a:lnTo>
                <a:cubicBezTo>
                  <a:pt x="1076562" y="1206782"/>
                  <a:pt x="1076855" y="1206259"/>
                  <a:pt x="1077190" y="1206134"/>
                </a:cubicBezTo>
                <a:close/>
                <a:moveTo>
                  <a:pt x="1907125" y="1204313"/>
                </a:moveTo>
                <a:cubicBezTo>
                  <a:pt x="1908297" y="1204229"/>
                  <a:pt x="1910223" y="1204857"/>
                  <a:pt x="1912902" y="1206196"/>
                </a:cubicBezTo>
                <a:cubicBezTo>
                  <a:pt x="1915581" y="1207536"/>
                  <a:pt x="1917255" y="1208415"/>
                  <a:pt x="1917925" y="1208834"/>
                </a:cubicBezTo>
                <a:lnTo>
                  <a:pt x="1921190" y="1212475"/>
                </a:lnTo>
                <a:lnTo>
                  <a:pt x="1924078" y="1215489"/>
                </a:lnTo>
                <a:cubicBezTo>
                  <a:pt x="1924497" y="1216159"/>
                  <a:pt x="1925041" y="1217582"/>
                  <a:pt x="1925710" y="1219758"/>
                </a:cubicBezTo>
                <a:lnTo>
                  <a:pt x="1927971" y="1227167"/>
                </a:lnTo>
                <a:cubicBezTo>
                  <a:pt x="1928054" y="1227753"/>
                  <a:pt x="1928159" y="1228590"/>
                  <a:pt x="1928285" y="1229679"/>
                </a:cubicBezTo>
                <a:cubicBezTo>
                  <a:pt x="1928410" y="1230767"/>
                  <a:pt x="1927803" y="1233948"/>
                  <a:pt x="1926464" y="1239222"/>
                </a:cubicBezTo>
                <a:lnTo>
                  <a:pt x="1924957" y="1244999"/>
                </a:lnTo>
                <a:lnTo>
                  <a:pt x="1920436" y="1258058"/>
                </a:lnTo>
                <a:cubicBezTo>
                  <a:pt x="1920101" y="1259733"/>
                  <a:pt x="1919892" y="1260695"/>
                  <a:pt x="1919808" y="1260947"/>
                </a:cubicBezTo>
                <a:cubicBezTo>
                  <a:pt x="1919725" y="1261198"/>
                  <a:pt x="1919013" y="1262474"/>
                  <a:pt x="1917674" y="1264777"/>
                </a:cubicBezTo>
                <a:cubicBezTo>
                  <a:pt x="1916334" y="1267079"/>
                  <a:pt x="1915643" y="1268523"/>
                  <a:pt x="1915602" y="1269109"/>
                </a:cubicBezTo>
                <a:cubicBezTo>
                  <a:pt x="1915560" y="1269695"/>
                  <a:pt x="1915706" y="1270155"/>
                  <a:pt x="1916041" y="1270490"/>
                </a:cubicBezTo>
                <a:lnTo>
                  <a:pt x="1921441" y="1269486"/>
                </a:lnTo>
                <a:cubicBezTo>
                  <a:pt x="1925041" y="1269234"/>
                  <a:pt x="1928013" y="1269318"/>
                  <a:pt x="1930357" y="1269737"/>
                </a:cubicBezTo>
                <a:lnTo>
                  <a:pt x="1937263" y="1271872"/>
                </a:lnTo>
                <a:cubicBezTo>
                  <a:pt x="1940444" y="1272876"/>
                  <a:pt x="1942977" y="1273881"/>
                  <a:pt x="1944860" y="1274885"/>
                </a:cubicBezTo>
                <a:cubicBezTo>
                  <a:pt x="1946744" y="1275890"/>
                  <a:pt x="1948397" y="1276894"/>
                  <a:pt x="1949821" y="1277899"/>
                </a:cubicBezTo>
                <a:lnTo>
                  <a:pt x="1955095" y="1282671"/>
                </a:lnTo>
                <a:lnTo>
                  <a:pt x="1959741" y="1285308"/>
                </a:lnTo>
                <a:lnTo>
                  <a:pt x="1961248" y="1287192"/>
                </a:lnTo>
                <a:lnTo>
                  <a:pt x="1965141" y="1291838"/>
                </a:lnTo>
                <a:lnTo>
                  <a:pt x="1965392" y="1294475"/>
                </a:lnTo>
                <a:cubicBezTo>
                  <a:pt x="1965392" y="1294977"/>
                  <a:pt x="1965580" y="1295856"/>
                  <a:pt x="1965957" y="1297112"/>
                </a:cubicBezTo>
                <a:cubicBezTo>
                  <a:pt x="1966333" y="1298368"/>
                  <a:pt x="1966522" y="1299372"/>
                  <a:pt x="1966522" y="1300126"/>
                </a:cubicBezTo>
                <a:cubicBezTo>
                  <a:pt x="1966438" y="1301046"/>
                  <a:pt x="1966229" y="1301926"/>
                  <a:pt x="1965894" y="1302763"/>
                </a:cubicBezTo>
                <a:lnTo>
                  <a:pt x="1963257" y="1307786"/>
                </a:lnTo>
                <a:cubicBezTo>
                  <a:pt x="1963089" y="1308120"/>
                  <a:pt x="1962943" y="1308832"/>
                  <a:pt x="1962817" y="1309920"/>
                </a:cubicBezTo>
                <a:cubicBezTo>
                  <a:pt x="1962692" y="1311009"/>
                  <a:pt x="1962043" y="1314315"/>
                  <a:pt x="1960871" y="1319841"/>
                </a:cubicBezTo>
                <a:lnTo>
                  <a:pt x="1957481" y="1335914"/>
                </a:lnTo>
                <a:lnTo>
                  <a:pt x="1956727" y="1338802"/>
                </a:lnTo>
                <a:lnTo>
                  <a:pt x="1953211" y="1358266"/>
                </a:lnTo>
                <a:lnTo>
                  <a:pt x="1950072" y="1367935"/>
                </a:lnTo>
                <a:cubicBezTo>
                  <a:pt x="1949151" y="1371117"/>
                  <a:pt x="1948335" y="1372979"/>
                  <a:pt x="1947623" y="1373523"/>
                </a:cubicBezTo>
                <a:cubicBezTo>
                  <a:pt x="1946911" y="1374068"/>
                  <a:pt x="1946535" y="1374382"/>
                  <a:pt x="1946493" y="1374465"/>
                </a:cubicBezTo>
                <a:cubicBezTo>
                  <a:pt x="1946451" y="1374549"/>
                  <a:pt x="1946409" y="1375072"/>
                  <a:pt x="1946367" y="1376035"/>
                </a:cubicBezTo>
                <a:cubicBezTo>
                  <a:pt x="1946325" y="1376998"/>
                  <a:pt x="1945970" y="1378149"/>
                  <a:pt x="1945300" y="1379488"/>
                </a:cubicBezTo>
                <a:lnTo>
                  <a:pt x="1943039" y="1384511"/>
                </a:lnTo>
                <a:cubicBezTo>
                  <a:pt x="1942453" y="1385516"/>
                  <a:pt x="1941993" y="1386123"/>
                  <a:pt x="1941658" y="1386332"/>
                </a:cubicBezTo>
                <a:cubicBezTo>
                  <a:pt x="1941323" y="1386541"/>
                  <a:pt x="1940528" y="1386939"/>
                  <a:pt x="1939272" y="1387525"/>
                </a:cubicBezTo>
                <a:lnTo>
                  <a:pt x="1930733" y="1395813"/>
                </a:lnTo>
                <a:cubicBezTo>
                  <a:pt x="1929477" y="1397069"/>
                  <a:pt x="1927615" y="1398345"/>
                  <a:pt x="1925145" y="1399643"/>
                </a:cubicBezTo>
                <a:cubicBezTo>
                  <a:pt x="1922676" y="1400940"/>
                  <a:pt x="1921106" y="1401547"/>
                  <a:pt x="1920436" y="1401464"/>
                </a:cubicBezTo>
                <a:cubicBezTo>
                  <a:pt x="1919934" y="1401464"/>
                  <a:pt x="1918636" y="1400919"/>
                  <a:pt x="1916543" y="1399831"/>
                </a:cubicBezTo>
                <a:cubicBezTo>
                  <a:pt x="1914451" y="1398743"/>
                  <a:pt x="1912693" y="1397445"/>
                  <a:pt x="1911269" y="1395938"/>
                </a:cubicBezTo>
                <a:lnTo>
                  <a:pt x="1908507" y="1393176"/>
                </a:lnTo>
                <a:lnTo>
                  <a:pt x="1901098" y="1389032"/>
                </a:lnTo>
                <a:cubicBezTo>
                  <a:pt x="1899089" y="1387525"/>
                  <a:pt x="1897582" y="1386018"/>
                  <a:pt x="1896577" y="1384511"/>
                </a:cubicBezTo>
                <a:lnTo>
                  <a:pt x="1894066" y="1380744"/>
                </a:lnTo>
                <a:lnTo>
                  <a:pt x="1888917" y="1375219"/>
                </a:lnTo>
                <a:lnTo>
                  <a:pt x="1888415" y="1371577"/>
                </a:lnTo>
                <a:lnTo>
                  <a:pt x="1883769" y="1361782"/>
                </a:lnTo>
                <a:cubicBezTo>
                  <a:pt x="1883266" y="1360694"/>
                  <a:pt x="1882199" y="1356927"/>
                  <a:pt x="1880567" y="1350481"/>
                </a:cubicBezTo>
                <a:cubicBezTo>
                  <a:pt x="1878934" y="1344035"/>
                  <a:pt x="1878369" y="1338258"/>
                  <a:pt x="1878871" y="1333152"/>
                </a:cubicBezTo>
                <a:cubicBezTo>
                  <a:pt x="1879206" y="1328463"/>
                  <a:pt x="1880295" y="1324550"/>
                  <a:pt x="1882136" y="1321410"/>
                </a:cubicBezTo>
                <a:cubicBezTo>
                  <a:pt x="1883978" y="1318271"/>
                  <a:pt x="1885841" y="1316157"/>
                  <a:pt x="1887724" y="1315069"/>
                </a:cubicBezTo>
                <a:cubicBezTo>
                  <a:pt x="1889608" y="1313981"/>
                  <a:pt x="1892433" y="1313395"/>
                  <a:pt x="1896201" y="1313311"/>
                </a:cubicBezTo>
                <a:cubicBezTo>
                  <a:pt x="1900051" y="1313311"/>
                  <a:pt x="1902981" y="1313939"/>
                  <a:pt x="1904991" y="1315194"/>
                </a:cubicBezTo>
                <a:lnTo>
                  <a:pt x="1907125" y="1316701"/>
                </a:lnTo>
                <a:lnTo>
                  <a:pt x="1911646" y="1318962"/>
                </a:lnTo>
                <a:cubicBezTo>
                  <a:pt x="1913237" y="1320134"/>
                  <a:pt x="1914639" y="1322206"/>
                  <a:pt x="1915853" y="1325178"/>
                </a:cubicBezTo>
                <a:cubicBezTo>
                  <a:pt x="1917067" y="1328149"/>
                  <a:pt x="1917695" y="1331038"/>
                  <a:pt x="1917736" y="1333842"/>
                </a:cubicBezTo>
                <a:cubicBezTo>
                  <a:pt x="1917778" y="1336647"/>
                  <a:pt x="1917171" y="1339179"/>
                  <a:pt x="1915916" y="1341439"/>
                </a:cubicBezTo>
                <a:cubicBezTo>
                  <a:pt x="1915246" y="1342611"/>
                  <a:pt x="1914576" y="1343428"/>
                  <a:pt x="1913906" y="1343888"/>
                </a:cubicBezTo>
                <a:cubicBezTo>
                  <a:pt x="1913237" y="1344349"/>
                  <a:pt x="1912483" y="1344662"/>
                  <a:pt x="1911646" y="1344830"/>
                </a:cubicBezTo>
                <a:lnTo>
                  <a:pt x="1907628" y="1345458"/>
                </a:lnTo>
                <a:cubicBezTo>
                  <a:pt x="1904112" y="1346379"/>
                  <a:pt x="1902312" y="1346797"/>
                  <a:pt x="1902228" y="1346713"/>
                </a:cubicBezTo>
                <a:lnTo>
                  <a:pt x="1894317" y="1341188"/>
                </a:lnTo>
                <a:lnTo>
                  <a:pt x="1891680" y="1341314"/>
                </a:lnTo>
                <a:lnTo>
                  <a:pt x="1888541" y="1340309"/>
                </a:lnTo>
                <a:cubicBezTo>
                  <a:pt x="1888289" y="1340309"/>
                  <a:pt x="1888038" y="1340309"/>
                  <a:pt x="1887787" y="1340309"/>
                </a:cubicBezTo>
                <a:cubicBezTo>
                  <a:pt x="1886866" y="1340393"/>
                  <a:pt x="1886238" y="1340581"/>
                  <a:pt x="1885903" y="1340874"/>
                </a:cubicBezTo>
                <a:cubicBezTo>
                  <a:pt x="1885569" y="1341167"/>
                  <a:pt x="1885129" y="1342318"/>
                  <a:pt x="1884585" y="1344328"/>
                </a:cubicBezTo>
                <a:cubicBezTo>
                  <a:pt x="1884041" y="1346337"/>
                  <a:pt x="1886573" y="1350564"/>
                  <a:pt x="1892182" y="1357011"/>
                </a:cubicBezTo>
                <a:cubicBezTo>
                  <a:pt x="1894694" y="1360024"/>
                  <a:pt x="1896535" y="1361950"/>
                  <a:pt x="1897707" y="1362787"/>
                </a:cubicBezTo>
                <a:lnTo>
                  <a:pt x="1904112" y="1366805"/>
                </a:lnTo>
                <a:cubicBezTo>
                  <a:pt x="1906288" y="1368312"/>
                  <a:pt x="1907670" y="1369149"/>
                  <a:pt x="1908256" y="1369317"/>
                </a:cubicBezTo>
                <a:lnTo>
                  <a:pt x="1915413" y="1370824"/>
                </a:lnTo>
                <a:cubicBezTo>
                  <a:pt x="1918009" y="1371577"/>
                  <a:pt x="1919683" y="1371912"/>
                  <a:pt x="1920436" y="1371828"/>
                </a:cubicBezTo>
                <a:cubicBezTo>
                  <a:pt x="1922362" y="1371828"/>
                  <a:pt x="1923973" y="1371368"/>
                  <a:pt x="1925271" y="1370447"/>
                </a:cubicBezTo>
                <a:cubicBezTo>
                  <a:pt x="1926568" y="1369526"/>
                  <a:pt x="1928096" y="1367684"/>
                  <a:pt x="1929854" y="1364922"/>
                </a:cubicBezTo>
                <a:cubicBezTo>
                  <a:pt x="1931612" y="1362159"/>
                  <a:pt x="1932659" y="1360192"/>
                  <a:pt x="1932994" y="1359020"/>
                </a:cubicBezTo>
                <a:lnTo>
                  <a:pt x="1934124" y="1353997"/>
                </a:lnTo>
                <a:lnTo>
                  <a:pt x="1936886" y="1348597"/>
                </a:lnTo>
                <a:lnTo>
                  <a:pt x="1941909" y="1330389"/>
                </a:lnTo>
                <a:lnTo>
                  <a:pt x="1945425" y="1307283"/>
                </a:lnTo>
                <a:cubicBezTo>
                  <a:pt x="1945593" y="1306111"/>
                  <a:pt x="1945656" y="1304060"/>
                  <a:pt x="1945614" y="1301130"/>
                </a:cubicBezTo>
                <a:cubicBezTo>
                  <a:pt x="1945572" y="1298200"/>
                  <a:pt x="1944756" y="1295165"/>
                  <a:pt x="1943165" y="1292026"/>
                </a:cubicBezTo>
                <a:cubicBezTo>
                  <a:pt x="1941575" y="1288887"/>
                  <a:pt x="1938812" y="1287192"/>
                  <a:pt x="1934877" y="1286940"/>
                </a:cubicBezTo>
                <a:cubicBezTo>
                  <a:pt x="1934040" y="1286940"/>
                  <a:pt x="1932073" y="1287233"/>
                  <a:pt x="1928975" y="1287819"/>
                </a:cubicBezTo>
                <a:lnTo>
                  <a:pt x="1920813" y="1289452"/>
                </a:lnTo>
                <a:cubicBezTo>
                  <a:pt x="1919892" y="1289787"/>
                  <a:pt x="1919055" y="1290163"/>
                  <a:pt x="1918301" y="1290582"/>
                </a:cubicBezTo>
                <a:lnTo>
                  <a:pt x="1911521" y="1295103"/>
                </a:lnTo>
                <a:lnTo>
                  <a:pt x="1906623" y="1296986"/>
                </a:lnTo>
                <a:cubicBezTo>
                  <a:pt x="1906121" y="1297321"/>
                  <a:pt x="1905116" y="1298116"/>
                  <a:pt x="1903609" y="1299372"/>
                </a:cubicBezTo>
                <a:lnTo>
                  <a:pt x="1892433" y="1308916"/>
                </a:lnTo>
                <a:lnTo>
                  <a:pt x="1890424" y="1309293"/>
                </a:lnTo>
                <a:lnTo>
                  <a:pt x="1889294" y="1310548"/>
                </a:lnTo>
                <a:lnTo>
                  <a:pt x="1887787" y="1310548"/>
                </a:lnTo>
                <a:lnTo>
                  <a:pt x="1884773" y="1311427"/>
                </a:lnTo>
                <a:cubicBezTo>
                  <a:pt x="1884020" y="1311427"/>
                  <a:pt x="1883413" y="1311092"/>
                  <a:pt x="1882953" y="1310423"/>
                </a:cubicBezTo>
                <a:cubicBezTo>
                  <a:pt x="1882492" y="1309753"/>
                  <a:pt x="1882220" y="1309083"/>
                  <a:pt x="1882136" y="1308413"/>
                </a:cubicBezTo>
                <a:lnTo>
                  <a:pt x="1882262" y="1303893"/>
                </a:lnTo>
                <a:lnTo>
                  <a:pt x="1881132" y="1298116"/>
                </a:lnTo>
                <a:lnTo>
                  <a:pt x="1881132" y="1295103"/>
                </a:lnTo>
                <a:lnTo>
                  <a:pt x="1880629" y="1290582"/>
                </a:lnTo>
                <a:cubicBezTo>
                  <a:pt x="1880629" y="1289996"/>
                  <a:pt x="1880860" y="1288824"/>
                  <a:pt x="1881320" y="1287066"/>
                </a:cubicBezTo>
                <a:cubicBezTo>
                  <a:pt x="1881781" y="1285308"/>
                  <a:pt x="1882220" y="1284136"/>
                  <a:pt x="1882639" y="1283550"/>
                </a:cubicBezTo>
                <a:lnTo>
                  <a:pt x="1891931" y="1278025"/>
                </a:lnTo>
                <a:cubicBezTo>
                  <a:pt x="1893605" y="1276853"/>
                  <a:pt x="1895489" y="1273546"/>
                  <a:pt x="1897582" y="1268104"/>
                </a:cubicBezTo>
                <a:lnTo>
                  <a:pt x="1905744" y="1249896"/>
                </a:lnTo>
                <a:cubicBezTo>
                  <a:pt x="1905911" y="1249394"/>
                  <a:pt x="1906979" y="1246108"/>
                  <a:pt x="1908946" y="1240039"/>
                </a:cubicBezTo>
                <a:cubicBezTo>
                  <a:pt x="1910914" y="1233969"/>
                  <a:pt x="1911730" y="1229595"/>
                  <a:pt x="1911395" y="1226916"/>
                </a:cubicBezTo>
                <a:cubicBezTo>
                  <a:pt x="1911227" y="1226246"/>
                  <a:pt x="1911060" y="1225535"/>
                  <a:pt x="1910893" y="1224781"/>
                </a:cubicBezTo>
                <a:lnTo>
                  <a:pt x="1909386" y="1220135"/>
                </a:lnTo>
                <a:cubicBezTo>
                  <a:pt x="1909051" y="1218461"/>
                  <a:pt x="1908674" y="1217268"/>
                  <a:pt x="1908256" y="1216556"/>
                </a:cubicBezTo>
                <a:cubicBezTo>
                  <a:pt x="1907837" y="1215845"/>
                  <a:pt x="1906979" y="1215426"/>
                  <a:pt x="1905681" y="1215301"/>
                </a:cubicBezTo>
                <a:cubicBezTo>
                  <a:pt x="1904384" y="1215175"/>
                  <a:pt x="1903358" y="1216494"/>
                  <a:pt x="1902605" y="1219256"/>
                </a:cubicBezTo>
                <a:lnTo>
                  <a:pt x="1901223" y="1224781"/>
                </a:lnTo>
                <a:lnTo>
                  <a:pt x="1898963" y="1227670"/>
                </a:lnTo>
                <a:lnTo>
                  <a:pt x="1898335" y="1231060"/>
                </a:lnTo>
                <a:lnTo>
                  <a:pt x="1896326" y="1233069"/>
                </a:lnTo>
                <a:cubicBezTo>
                  <a:pt x="1895740" y="1233739"/>
                  <a:pt x="1895489" y="1234409"/>
                  <a:pt x="1895573" y="1235078"/>
                </a:cubicBezTo>
                <a:cubicBezTo>
                  <a:pt x="1895740" y="1236836"/>
                  <a:pt x="1896410" y="1237297"/>
                  <a:pt x="1897582" y="1236460"/>
                </a:cubicBezTo>
                <a:cubicBezTo>
                  <a:pt x="1897498" y="1237129"/>
                  <a:pt x="1897414" y="1237464"/>
                  <a:pt x="1897331" y="1237464"/>
                </a:cubicBezTo>
                <a:lnTo>
                  <a:pt x="1895573" y="1237213"/>
                </a:lnTo>
                <a:lnTo>
                  <a:pt x="1895196" y="1237715"/>
                </a:lnTo>
                <a:lnTo>
                  <a:pt x="1896954" y="1238218"/>
                </a:lnTo>
                <a:cubicBezTo>
                  <a:pt x="1896703" y="1239557"/>
                  <a:pt x="1896493" y="1240520"/>
                  <a:pt x="1896326" y="1241106"/>
                </a:cubicBezTo>
                <a:lnTo>
                  <a:pt x="1893187" y="1248264"/>
                </a:lnTo>
                <a:cubicBezTo>
                  <a:pt x="1893019" y="1249854"/>
                  <a:pt x="1892852" y="1250733"/>
                  <a:pt x="1892685" y="1250901"/>
                </a:cubicBezTo>
                <a:lnTo>
                  <a:pt x="1891303" y="1251905"/>
                </a:lnTo>
                <a:cubicBezTo>
                  <a:pt x="1891219" y="1251989"/>
                  <a:pt x="1891052" y="1252282"/>
                  <a:pt x="1890801" y="1252784"/>
                </a:cubicBezTo>
                <a:lnTo>
                  <a:pt x="1883141" y="1266849"/>
                </a:lnTo>
                <a:cubicBezTo>
                  <a:pt x="1879960" y="1272625"/>
                  <a:pt x="1877909" y="1276015"/>
                  <a:pt x="1876988" y="1277020"/>
                </a:cubicBezTo>
                <a:cubicBezTo>
                  <a:pt x="1876067" y="1278025"/>
                  <a:pt x="1875523" y="1278632"/>
                  <a:pt x="1875355" y="1278841"/>
                </a:cubicBezTo>
                <a:cubicBezTo>
                  <a:pt x="1875188" y="1279050"/>
                  <a:pt x="1874560" y="1280578"/>
                  <a:pt x="1873472" y="1283424"/>
                </a:cubicBezTo>
                <a:cubicBezTo>
                  <a:pt x="1872383" y="1286271"/>
                  <a:pt x="1871881" y="1287903"/>
                  <a:pt x="1871965" y="1288322"/>
                </a:cubicBezTo>
                <a:cubicBezTo>
                  <a:pt x="1871965" y="1288908"/>
                  <a:pt x="1872718" y="1290394"/>
                  <a:pt x="1874225" y="1292780"/>
                </a:cubicBezTo>
                <a:cubicBezTo>
                  <a:pt x="1875732" y="1295165"/>
                  <a:pt x="1876465" y="1297949"/>
                  <a:pt x="1876423" y="1301130"/>
                </a:cubicBezTo>
                <a:cubicBezTo>
                  <a:pt x="1876381" y="1304311"/>
                  <a:pt x="1876360" y="1306153"/>
                  <a:pt x="1876360" y="1306655"/>
                </a:cubicBezTo>
                <a:lnTo>
                  <a:pt x="1871588" y="1340937"/>
                </a:lnTo>
                <a:lnTo>
                  <a:pt x="1870458" y="1345081"/>
                </a:lnTo>
                <a:lnTo>
                  <a:pt x="1867444" y="1361406"/>
                </a:lnTo>
                <a:cubicBezTo>
                  <a:pt x="1865435" y="1372289"/>
                  <a:pt x="1863593" y="1378651"/>
                  <a:pt x="1861919" y="1380493"/>
                </a:cubicBezTo>
                <a:cubicBezTo>
                  <a:pt x="1860245" y="1382335"/>
                  <a:pt x="1858403" y="1383946"/>
                  <a:pt x="1856394" y="1385327"/>
                </a:cubicBezTo>
                <a:cubicBezTo>
                  <a:pt x="1854385" y="1386709"/>
                  <a:pt x="1853129" y="1387441"/>
                  <a:pt x="1852626" y="1387525"/>
                </a:cubicBezTo>
                <a:cubicBezTo>
                  <a:pt x="1852543" y="1387609"/>
                  <a:pt x="1851036" y="1387232"/>
                  <a:pt x="1848106" y="1386395"/>
                </a:cubicBezTo>
                <a:lnTo>
                  <a:pt x="1842957" y="1385516"/>
                </a:lnTo>
                <a:cubicBezTo>
                  <a:pt x="1842371" y="1385348"/>
                  <a:pt x="1841869" y="1385013"/>
                  <a:pt x="1841450" y="1384511"/>
                </a:cubicBezTo>
                <a:lnTo>
                  <a:pt x="1836679" y="1375721"/>
                </a:lnTo>
                <a:lnTo>
                  <a:pt x="1833916" y="1372707"/>
                </a:lnTo>
                <a:cubicBezTo>
                  <a:pt x="1833497" y="1372289"/>
                  <a:pt x="1832744" y="1370991"/>
                  <a:pt x="1831656" y="1368814"/>
                </a:cubicBezTo>
                <a:cubicBezTo>
                  <a:pt x="1830567" y="1366638"/>
                  <a:pt x="1829835" y="1365068"/>
                  <a:pt x="1829458" y="1364105"/>
                </a:cubicBezTo>
                <a:cubicBezTo>
                  <a:pt x="1829081" y="1363143"/>
                  <a:pt x="1828600" y="1360966"/>
                  <a:pt x="1828014" y="1357576"/>
                </a:cubicBezTo>
                <a:cubicBezTo>
                  <a:pt x="1827428" y="1354185"/>
                  <a:pt x="1826675" y="1352113"/>
                  <a:pt x="1825754" y="1351360"/>
                </a:cubicBezTo>
                <a:lnTo>
                  <a:pt x="1824372" y="1350230"/>
                </a:lnTo>
                <a:lnTo>
                  <a:pt x="1823996" y="1354625"/>
                </a:lnTo>
                <a:lnTo>
                  <a:pt x="1824498" y="1372582"/>
                </a:lnTo>
                <a:cubicBezTo>
                  <a:pt x="1824498" y="1373754"/>
                  <a:pt x="1824121" y="1375030"/>
                  <a:pt x="1823368" y="1376412"/>
                </a:cubicBezTo>
                <a:cubicBezTo>
                  <a:pt x="1822614" y="1377793"/>
                  <a:pt x="1821484" y="1378442"/>
                  <a:pt x="1819977" y="1378358"/>
                </a:cubicBezTo>
                <a:cubicBezTo>
                  <a:pt x="1817717" y="1378358"/>
                  <a:pt x="1814933" y="1376495"/>
                  <a:pt x="1811627" y="1372770"/>
                </a:cubicBezTo>
                <a:cubicBezTo>
                  <a:pt x="1808320" y="1369045"/>
                  <a:pt x="1806415" y="1366554"/>
                  <a:pt x="1805913" y="1365298"/>
                </a:cubicBezTo>
                <a:lnTo>
                  <a:pt x="1804155" y="1360652"/>
                </a:lnTo>
                <a:lnTo>
                  <a:pt x="1801518" y="1356759"/>
                </a:lnTo>
                <a:cubicBezTo>
                  <a:pt x="1800681" y="1355420"/>
                  <a:pt x="1799844" y="1352615"/>
                  <a:pt x="1799007" y="1348346"/>
                </a:cubicBezTo>
                <a:lnTo>
                  <a:pt x="1795741" y="1332147"/>
                </a:lnTo>
                <a:lnTo>
                  <a:pt x="1794988" y="1325994"/>
                </a:lnTo>
                <a:lnTo>
                  <a:pt x="1795490" y="1306028"/>
                </a:lnTo>
                <a:lnTo>
                  <a:pt x="1795239" y="1282796"/>
                </a:lnTo>
                <a:cubicBezTo>
                  <a:pt x="1796244" y="1277187"/>
                  <a:pt x="1798713" y="1272667"/>
                  <a:pt x="1802648" y="1269234"/>
                </a:cubicBezTo>
                <a:lnTo>
                  <a:pt x="1817215" y="1259440"/>
                </a:lnTo>
                <a:lnTo>
                  <a:pt x="1819977" y="1256552"/>
                </a:lnTo>
                <a:cubicBezTo>
                  <a:pt x="1822824" y="1253621"/>
                  <a:pt x="1824435" y="1251738"/>
                  <a:pt x="1824812" y="1250901"/>
                </a:cubicBezTo>
                <a:cubicBezTo>
                  <a:pt x="1825189" y="1250064"/>
                  <a:pt x="1825586" y="1248787"/>
                  <a:pt x="1826005" y="1247071"/>
                </a:cubicBezTo>
                <a:cubicBezTo>
                  <a:pt x="1826423" y="1245355"/>
                  <a:pt x="1826863" y="1243994"/>
                  <a:pt x="1827323" y="1242990"/>
                </a:cubicBezTo>
                <a:cubicBezTo>
                  <a:pt x="1827784" y="1241985"/>
                  <a:pt x="1828056" y="1241357"/>
                  <a:pt x="1828139" y="1241106"/>
                </a:cubicBezTo>
                <a:lnTo>
                  <a:pt x="1822991" y="1230307"/>
                </a:lnTo>
                <a:lnTo>
                  <a:pt x="1821484" y="1225284"/>
                </a:lnTo>
                <a:cubicBezTo>
                  <a:pt x="1821233" y="1224781"/>
                  <a:pt x="1821128" y="1224258"/>
                  <a:pt x="1821170" y="1223714"/>
                </a:cubicBezTo>
                <a:cubicBezTo>
                  <a:pt x="1821212" y="1223170"/>
                  <a:pt x="1821735" y="1222772"/>
                  <a:pt x="1822740" y="1222521"/>
                </a:cubicBezTo>
                <a:cubicBezTo>
                  <a:pt x="1822991" y="1222521"/>
                  <a:pt x="1823745" y="1222730"/>
                  <a:pt x="1825000" y="1223149"/>
                </a:cubicBezTo>
                <a:lnTo>
                  <a:pt x="1831279" y="1223902"/>
                </a:lnTo>
                <a:lnTo>
                  <a:pt x="1837055" y="1225912"/>
                </a:lnTo>
                <a:cubicBezTo>
                  <a:pt x="1839734" y="1226832"/>
                  <a:pt x="1841325" y="1227502"/>
                  <a:pt x="1841827" y="1227921"/>
                </a:cubicBezTo>
                <a:lnTo>
                  <a:pt x="1844213" y="1231311"/>
                </a:lnTo>
                <a:lnTo>
                  <a:pt x="1850241" y="1237088"/>
                </a:lnTo>
                <a:lnTo>
                  <a:pt x="1851748" y="1241106"/>
                </a:lnTo>
                <a:lnTo>
                  <a:pt x="1853757" y="1245124"/>
                </a:lnTo>
                <a:cubicBezTo>
                  <a:pt x="1854259" y="1246464"/>
                  <a:pt x="1854510" y="1247929"/>
                  <a:pt x="1854510" y="1249519"/>
                </a:cubicBezTo>
                <a:cubicBezTo>
                  <a:pt x="1854426" y="1252366"/>
                  <a:pt x="1853757" y="1254542"/>
                  <a:pt x="1852501" y="1256049"/>
                </a:cubicBezTo>
                <a:lnTo>
                  <a:pt x="1842957" y="1261072"/>
                </a:lnTo>
                <a:lnTo>
                  <a:pt x="1838311" y="1265844"/>
                </a:lnTo>
                <a:lnTo>
                  <a:pt x="1833916" y="1268607"/>
                </a:lnTo>
                <a:cubicBezTo>
                  <a:pt x="1832158" y="1269779"/>
                  <a:pt x="1831070" y="1270407"/>
                  <a:pt x="1830651" y="1270490"/>
                </a:cubicBezTo>
                <a:lnTo>
                  <a:pt x="1827512" y="1270993"/>
                </a:lnTo>
                <a:lnTo>
                  <a:pt x="1824247" y="1273881"/>
                </a:lnTo>
                <a:lnTo>
                  <a:pt x="1822489" y="1274885"/>
                </a:lnTo>
                <a:cubicBezTo>
                  <a:pt x="1821987" y="1273044"/>
                  <a:pt x="1821484" y="1271913"/>
                  <a:pt x="1820982" y="1271495"/>
                </a:cubicBezTo>
                <a:lnTo>
                  <a:pt x="1815833" y="1270867"/>
                </a:lnTo>
                <a:lnTo>
                  <a:pt x="1812820" y="1269737"/>
                </a:lnTo>
                <a:cubicBezTo>
                  <a:pt x="1812485" y="1269737"/>
                  <a:pt x="1812233" y="1269695"/>
                  <a:pt x="1812066" y="1269611"/>
                </a:cubicBezTo>
                <a:lnTo>
                  <a:pt x="1805160" y="1272751"/>
                </a:lnTo>
                <a:cubicBezTo>
                  <a:pt x="1803318" y="1273588"/>
                  <a:pt x="1802292" y="1274195"/>
                  <a:pt x="1802083" y="1274571"/>
                </a:cubicBezTo>
                <a:cubicBezTo>
                  <a:pt x="1801874" y="1274948"/>
                  <a:pt x="1801748" y="1275618"/>
                  <a:pt x="1801706" y="1276581"/>
                </a:cubicBezTo>
                <a:cubicBezTo>
                  <a:pt x="1801665" y="1277543"/>
                  <a:pt x="1801811" y="1278527"/>
                  <a:pt x="1802146" y="1279532"/>
                </a:cubicBezTo>
                <a:cubicBezTo>
                  <a:pt x="1802229" y="1280201"/>
                  <a:pt x="1803192" y="1282545"/>
                  <a:pt x="1805034" y="1286564"/>
                </a:cubicBezTo>
                <a:lnTo>
                  <a:pt x="1810183" y="1300000"/>
                </a:lnTo>
                <a:cubicBezTo>
                  <a:pt x="1811020" y="1301842"/>
                  <a:pt x="1811648" y="1303893"/>
                  <a:pt x="1812066" y="1306153"/>
                </a:cubicBezTo>
                <a:cubicBezTo>
                  <a:pt x="1812485" y="1308413"/>
                  <a:pt x="1812966" y="1309774"/>
                  <a:pt x="1813510" y="1310234"/>
                </a:cubicBezTo>
                <a:cubicBezTo>
                  <a:pt x="1814054" y="1310695"/>
                  <a:pt x="1814619" y="1310423"/>
                  <a:pt x="1815205" y="1309418"/>
                </a:cubicBezTo>
                <a:lnTo>
                  <a:pt x="1825503" y="1292591"/>
                </a:lnTo>
                <a:cubicBezTo>
                  <a:pt x="1830609" y="1284136"/>
                  <a:pt x="1835318" y="1278694"/>
                  <a:pt x="1839629" y="1276267"/>
                </a:cubicBezTo>
                <a:cubicBezTo>
                  <a:pt x="1843941" y="1273839"/>
                  <a:pt x="1846934" y="1272625"/>
                  <a:pt x="1848608" y="1272625"/>
                </a:cubicBezTo>
                <a:cubicBezTo>
                  <a:pt x="1848943" y="1272709"/>
                  <a:pt x="1850827" y="1273002"/>
                  <a:pt x="1854259" y="1273504"/>
                </a:cubicBezTo>
                <a:cubicBezTo>
                  <a:pt x="1857691" y="1274006"/>
                  <a:pt x="1860328" y="1275074"/>
                  <a:pt x="1862170" y="1276706"/>
                </a:cubicBezTo>
                <a:cubicBezTo>
                  <a:pt x="1864012" y="1278339"/>
                  <a:pt x="1865163" y="1279176"/>
                  <a:pt x="1865623" y="1279218"/>
                </a:cubicBezTo>
                <a:cubicBezTo>
                  <a:pt x="1866084" y="1279259"/>
                  <a:pt x="1867193" y="1277899"/>
                  <a:pt x="1868951" y="1275136"/>
                </a:cubicBezTo>
                <a:lnTo>
                  <a:pt x="1883769" y="1251152"/>
                </a:lnTo>
                <a:lnTo>
                  <a:pt x="1885276" y="1248640"/>
                </a:lnTo>
                <a:lnTo>
                  <a:pt x="1892182" y="1234199"/>
                </a:lnTo>
                <a:cubicBezTo>
                  <a:pt x="1893019" y="1232441"/>
                  <a:pt x="1893773" y="1230558"/>
                  <a:pt x="1894443" y="1228549"/>
                </a:cubicBezTo>
                <a:lnTo>
                  <a:pt x="1897079" y="1220386"/>
                </a:lnTo>
                <a:cubicBezTo>
                  <a:pt x="1897833" y="1218461"/>
                  <a:pt x="1898293" y="1217205"/>
                  <a:pt x="1898461" y="1216619"/>
                </a:cubicBezTo>
                <a:lnTo>
                  <a:pt x="1899465" y="1207452"/>
                </a:lnTo>
                <a:cubicBezTo>
                  <a:pt x="1899968" y="1206866"/>
                  <a:pt x="1901244" y="1206217"/>
                  <a:pt x="1903295" y="1205506"/>
                </a:cubicBezTo>
                <a:cubicBezTo>
                  <a:pt x="1905347" y="1204794"/>
                  <a:pt x="1906623" y="1204397"/>
                  <a:pt x="1907125" y="1204313"/>
                </a:cubicBezTo>
                <a:close/>
                <a:moveTo>
                  <a:pt x="1158185" y="1202806"/>
                </a:moveTo>
                <a:lnTo>
                  <a:pt x="1162957" y="1203183"/>
                </a:lnTo>
                <a:lnTo>
                  <a:pt x="1168733" y="1203183"/>
                </a:lnTo>
                <a:lnTo>
                  <a:pt x="1171998" y="1205317"/>
                </a:lnTo>
                <a:lnTo>
                  <a:pt x="1174887" y="1207075"/>
                </a:lnTo>
                <a:lnTo>
                  <a:pt x="1178905" y="1213229"/>
                </a:lnTo>
                <a:lnTo>
                  <a:pt x="1181416" y="1214735"/>
                </a:lnTo>
                <a:cubicBezTo>
                  <a:pt x="1182002" y="1215238"/>
                  <a:pt x="1182463" y="1215866"/>
                  <a:pt x="1182798" y="1216619"/>
                </a:cubicBezTo>
                <a:lnTo>
                  <a:pt x="1183426" y="1218377"/>
                </a:lnTo>
                <a:lnTo>
                  <a:pt x="1185435" y="1221014"/>
                </a:lnTo>
                <a:lnTo>
                  <a:pt x="1186439" y="1223777"/>
                </a:lnTo>
                <a:cubicBezTo>
                  <a:pt x="1186607" y="1224279"/>
                  <a:pt x="1186837" y="1224781"/>
                  <a:pt x="1187130" y="1225284"/>
                </a:cubicBezTo>
                <a:cubicBezTo>
                  <a:pt x="1187423" y="1225786"/>
                  <a:pt x="1187611" y="1226121"/>
                  <a:pt x="1187695" y="1226288"/>
                </a:cubicBezTo>
                <a:lnTo>
                  <a:pt x="1186565" y="1229051"/>
                </a:lnTo>
                <a:lnTo>
                  <a:pt x="1186188" y="1231437"/>
                </a:lnTo>
                <a:cubicBezTo>
                  <a:pt x="1185184" y="1231521"/>
                  <a:pt x="1184472" y="1231604"/>
                  <a:pt x="1184053" y="1231688"/>
                </a:cubicBezTo>
                <a:lnTo>
                  <a:pt x="1181416" y="1232944"/>
                </a:lnTo>
                <a:lnTo>
                  <a:pt x="1175766" y="1233320"/>
                </a:lnTo>
                <a:lnTo>
                  <a:pt x="1174133" y="1233572"/>
                </a:lnTo>
                <a:lnTo>
                  <a:pt x="1170868" y="1232818"/>
                </a:lnTo>
                <a:cubicBezTo>
                  <a:pt x="1170366" y="1232734"/>
                  <a:pt x="1169654" y="1232693"/>
                  <a:pt x="1168733" y="1232693"/>
                </a:cubicBezTo>
                <a:cubicBezTo>
                  <a:pt x="1165971" y="1232776"/>
                  <a:pt x="1163962" y="1233027"/>
                  <a:pt x="1162706" y="1233446"/>
                </a:cubicBezTo>
                <a:lnTo>
                  <a:pt x="1155046" y="1236836"/>
                </a:lnTo>
                <a:lnTo>
                  <a:pt x="1148139" y="1235455"/>
                </a:lnTo>
                <a:cubicBezTo>
                  <a:pt x="1147302" y="1235539"/>
                  <a:pt x="1146549" y="1235706"/>
                  <a:pt x="1145879" y="1235957"/>
                </a:cubicBezTo>
                <a:lnTo>
                  <a:pt x="1142991" y="1237590"/>
                </a:lnTo>
                <a:lnTo>
                  <a:pt x="1140605" y="1238218"/>
                </a:lnTo>
                <a:lnTo>
                  <a:pt x="1137968" y="1239474"/>
                </a:lnTo>
                <a:lnTo>
                  <a:pt x="1136838" y="1239097"/>
                </a:lnTo>
                <a:lnTo>
                  <a:pt x="1149897" y="1226539"/>
                </a:lnTo>
                <a:cubicBezTo>
                  <a:pt x="1150651" y="1225870"/>
                  <a:pt x="1151028" y="1225033"/>
                  <a:pt x="1151028" y="1224028"/>
                </a:cubicBezTo>
                <a:cubicBezTo>
                  <a:pt x="1150944" y="1223274"/>
                  <a:pt x="1150190" y="1222395"/>
                  <a:pt x="1148767" y="1221391"/>
                </a:cubicBezTo>
                <a:cubicBezTo>
                  <a:pt x="1147344" y="1220386"/>
                  <a:pt x="1146381" y="1219842"/>
                  <a:pt x="1145879" y="1219758"/>
                </a:cubicBezTo>
                <a:lnTo>
                  <a:pt x="1139098" y="1224530"/>
                </a:lnTo>
                <a:cubicBezTo>
                  <a:pt x="1137675" y="1225284"/>
                  <a:pt x="1136733" y="1225870"/>
                  <a:pt x="1136273" y="1226288"/>
                </a:cubicBezTo>
                <a:cubicBezTo>
                  <a:pt x="1135812" y="1226707"/>
                  <a:pt x="1135540" y="1226832"/>
                  <a:pt x="1135456" y="1226665"/>
                </a:cubicBezTo>
                <a:lnTo>
                  <a:pt x="1134829" y="1226163"/>
                </a:lnTo>
                <a:cubicBezTo>
                  <a:pt x="1138177" y="1223316"/>
                  <a:pt x="1140270" y="1220889"/>
                  <a:pt x="1141107" y="1218879"/>
                </a:cubicBezTo>
                <a:lnTo>
                  <a:pt x="1142740" y="1213982"/>
                </a:lnTo>
                <a:lnTo>
                  <a:pt x="1143995" y="1211596"/>
                </a:lnTo>
                <a:cubicBezTo>
                  <a:pt x="1144916" y="1209420"/>
                  <a:pt x="1145460" y="1208227"/>
                  <a:pt x="1145628" y="1208017"/>
                </a:cubicBezTo>
                <a:cubicBezTo>
                  <a:pt x="1145795" y="1207808"/>
                  <a:pt x="1146674" y="1207243"/>
                  <a:pt x="1148265" y="1206322"/>
                </a:cubicBezTo>
                <a:cubicBezTo>
                  <a:pt x="1149856" y="1205401"/>
                  <a:pt x="1150944" y="1204857"/>
                  <a:pt x="1151530" y="1204690"/>
                </a:cubicBezTo>
                <a:lnTo>
                  <a:pt x="1153916" y="1204438"/>
                </a:lnTo>
                <a:close/>
                <a:moveTo>
                  <a:pt x="1664498" y="1202178"/>
                </a:moveTo>
                <a:cubicBezTo>
                  <a:pt x="1664666" y="1202178"/>
                  <a:pt x="1666529" y="1202680"/>
                  <a:pt x="1670086" y="1203685"/>
                </a:cubicBezTo>
                <a:cubicBezTo>
                  <a:pt x="1673644" y="1204690"/>
                  <a:pt x="1676051" y="1206406"/>
                  <a:pt x="1677307" y="1208834"/>
                </a:cubicBezTo>
                <a:lnTo>
                  <a:pt x="1679442" y="1209713"/>
                </a:lnTo>
                <a:cubicBezTo>
                  <a:pt x="1679693" y="1209964"/>
                  <a:pt x="1679986" y="1210424"/>
                  <a:pt x="1680321" y="1211094"/>
                </a:cubicBezTo>
                <a:lnTo>
                  <a:pt x="1683711" y="1219382"/>
                </a:lnTo>
                <a:cubicBezTo>
                  <a:pt x="1684381" y="1221642"/>
                  <a:pt x="1684799" y="1224363"/>
                  <a:pt x="1684967" y="1227544"/>
                </a:cubicBezTo>
                <a:cubicBezTo>
                  <a:pt x="1685134" y="1230725"/>
                  <a:pt x="1683921" y="1234911"/>
                  <a:pt x="1681325" y="1240101"/>
                </a:cubicBezTo>
                <a:cubicBezTo>
                  <a:pt x="1679986" y="1242697"/>
                  <a:pt x="1678646" y="1244706"/>
                  <a:pt x="1677307" y="1246129"/>
                </a:cubicBezTo>
                <a:lnTo>
                  <a:pt x="1672535" y="1250022"/>
                </a:lnTo>
                <a:lnTo>
                  <a:pt x="1665252" y="1256049"/>
                </a:lnTo>
                <a:cubicBezTo>
                  <a:pt x="1665503" y="1256133"/>
                  <a:pt x="1665712" y="1256175"/>
                  <a:pt x="1665880" y="1256175"/>
                </a:cubicBezTo>
                <a:lnTo>
                  <a:pt x="1675040" y="1254818"/>
                </a:lnTo>
                <a:lnTo>
                  <a:pt x="1683962" y="1254417"/>
                </a:lnTo>
                <a:cubicBezTo>
                  <a:pt x="1691497" y="1253161"/>
                  <a:pt x="1695683" y="1252638"/>
                  <a:pt x="1696520" y="1252847"/>
                </a:cubicBezTo>
                <a:cubicBezTo>
                  <a:pt x="1697357" y="1253056"/>
                  <a:pt x="1697901" y="1253161"/>
                  <a:pt x="1698152" y="1253161"/>
                </a:cubicBezTo>
                <a:lnTo>
                  <a:pt x="1704180" y="1250901"/>
                </a:lnTo>
                <a:cubicBezTo>
                  <a:pt x="1704766" y="1250901"/>
                  <a:pt x="1706084" y="1251194"/>
                  <a:pt x="1708135" y="1251780"/>
                </a:cubicBezTo>
                <a:cubicBezTo>
                  <a:pt x="1710186" y="1252366"/>
                  <a:pt x="1711379" y="1252701"/>
                  <a:pt x="1711714" y="1252784"/>
                </a:cubicBezTo>
                <a:lnTo>
                  <a:pt x="1716109" y="1256300"/>
                </a:lnTo>
                <a:lnTo>
                  <a:pt x="1719374" y="1258686"/>
                </a:lnTo>
                <a:cubicBezTo>
                  <a:pt x="1721132" y="1260277"/>
                  <a:pt x="1722011" y="1262035"/>
                  <a:pt x="1722011" y="1263960"/>
                </a:cubicBezTo>
                <a:cubicBezTo>
                  <a:pt x="1721928" y="1265384"/>
                  <a:pt x="1721509" y="1266597"/>
                  <a:pt x="1720755" y="1267602"/>
                </a:cubicBezTo>
                <a:cubicBezTo>
                  <a:pt x="1720002" y="1268607"/>
                  <a:pt x="1719081" y="1269318"/>
                  <a:pt x="1717993" y="1269737"/>
                </a:cubicBezTo>
                <a:lnTo>
                  <a:pt x="1706566" y="1269486"/>
                </a:lnTo>
                <a:lnTo>
                  <a:pt x="1685720" y="1274509"/>
                </a:lnTo>
                <a:cubicBezTo>
                  <a:pt x="1679609" y="1276015"/>
                  <a:pt x="1675800" y="1277125"/>
                  <a:pt x="1674293" y="1277836"/>
                </a:cubicBezTo>
                <a:cubicBezTo>
                  <a:pt x="1672786" y="1278548"/>
                  <a:pt x="1671865" y="1278904"/>
                  <a:pt x="1671531" y="1278904"/>
                </a:cubicBezTo>
                <a:lnTo>
                  <a:pt x="1656211" y="1281541"/>
                </a:lnTo>
                <a:lnTo>
                  <a:pt x="1644909" y="1284680"/>
                </a:lnTo>
                <a:lnTo>
                  <a:pt x="1639886" y="1285308"/>
                </a:lnTo>
                <a:cubicBezTo>
                  <a:pt x="1639300" y="1285475"/>
                  <a:pt x="1637375" y="1286438"/>
                  <a:pt x="1634109" y="1288196"/>
                </a:cubicBezTo>
                <a:cubicBezTo>
                  <a:pt x="1630845" y="1289954"/>
                  <a:pt x="1629087" y="1291022"/>
                  <a:pt x="1628836" y="1291398"/>
                </a:cubicBezTo>
                <a:cubicBezTo>
                  <a:pt x="1628584" y="1291775"/>
                  <a:pt x="1629673" y="1292633"/>
                  <a:pt x="1632100" y="1293973"/>
                </a:cubicBezTo>
                <a:cubicBezTo>
                  <a:pt x="1632854" y="1294475"/>
                  <a:pt x="1633817" y="1295479"/>
                  <a:pt x="1634989" y="1296986"/>
                </a:cubicBezTo>
                <a:lnTo>
                  <a:pt x="1639635" y="1302637"/>
                </a:lnTo>
                <a:cubicBezTo>
                  <a:pt x="1640137" y="1303474"/>
                  <a:pt x="1640681" y="1304688"/>
                  <a:pt x="1641267" y="1306279"/>
                </a:cubicBezTo>
                <a:cubicBezTo>
                  <a:pt x="1641853" y="1307869"/>
                  <a:pt x="1642397" y="1308790"/>
                  <a:pt x="1642900" y="1309041"/>
                </a:cubicBezTo>
                <a:lnTo>
                  <a:pt x="1650434" y="1307032"/>
                </a:lnTo>
                <a:cubicBezTo>
                  <a:pt x="1650769" y="1307032"/>
                  <a:pt x="1651146" y="1306990"/>
                  <a:pt x="1651564" y="1306907"/>
                </a:cubicBezTo>
                <a:cubicBezTo>
                  <a:pt x="1652067" y="1306907"/>
                  <a:pt x="1652569" y="1306948"/>
                  <a:pt x="1653071" y="1307032"/>
                </a:cubicBezTo>
                <a:lnTo>
                  <a:pt x="1658722" y="1309293"/>
                </a:lnTo>
                <a:cubicBezTo>
                  <a:pt x="1659057" y="1309376"/>
                  <a:pt x="1659434" y="1309418"/>
                  <a:pt x="1659852" y="1309418"/>
                </a:cubicBezTo>
                <a:cubicBezTo>
                  <a:pt x="1661108" y="1309502"/>
                  <a:pt x="1661861" y="1309209"/>
                  <a:pt x="1662113" y="1308539"/>
                </a:cubicBezTo>
                <a:lnTo>
                  <a:pt x="1662113" y="1307409"/>
                </a:lnTo>
                <a:lnTo>
                  <a:pt x="1667889" y="1293093"/>
                </a:lnTo>
                <a:lnTo>
                  <a:pt x="1667889" y="1287192"/>
                </a:lnTo>
                <a:cubicBezTo>
                  <a:pt x="1668140" y="1285601"/>
                  <a:pt x="1669249" y="1284324"/>
                  <a:pt x="1671217" y="1283362"/>
                </a:cubicBezTo>
                <a:cubicBezTo>
                  <a:pt x="1673184" y="1282399"/>
                  <a:pt x="1675214" y="1281917"/>
                  <a:pt x="1677307" y="1281917"/>
                </a:cubicBezTo>
                <a:cubicBezTo>
                  <a:pt x="1678981" y="1282001"/>
                  <a:pt x="1680823" y="1282692"/>
                  <a:pt x="1682832" y="1283989"/>
                </a:cubicBezTo>
                <a:cubicBezTo>
                  <a:pt x="1684841" y="1285287"/>
                  <a:pt x="1686139" y="1286187"/>
                  <a:pt x="1686725" y="1286689"/>
                </a:cubicBezTo>
                <a:lnTo>
                  <a:pt x="1690241" y="1293470"/>
                </a:lnTo>
                <a:lnTo>
                  <a:pt x="1691873" y="1295982"/>
                </a:lnTo>
                <a:cubicBezTo>
                  <a:pt x="1692627" y="1297489"/>
                  <a:pt x="1693087" y="1299623"/>
                  <a:pt x="1693255" y="1302386"/>
                </a:cubicBezTo>
                <a:lnTo>
                  <a:pt x="1693883" y="1317706"/>
                </a:lnTo>
                <a:lnTo>
                  <a:pt x="1695013" y="1322101"/>
                </a:lnTo>
                <a:lnTo>
                  <a:pt x="1695389" y="1340937"/>
                </a:lnTo>
                <a:lnTo>
                  <a:pt x="1696017" y="1343072"/>
                </a:lnTo>
                <a:lnTo>
                  <a:pt x="1697399" y="1363038"/>
                </a:lnTo>
                <a:lnTo>
                  <a:pt x="1697775" y="1364294"/>
                </a:lnTo>
                <a:lnTo>
                  <a:pt x="1693883" y="1385641"/>
                </a:lnTo>
                <a:lnTo>
                  <a:pt x="1693004" y="1390413"/>
                </a:lnTo>
                <a:lnTo>
                  <a:pt x="1692878" y="1391292"/>
                </a:lnTo>
                <a:cubicBezTo>
                  <a:pt x="1692794" y="1391711"/>
                  <a:pt x="1691999" y="1393343"/>
                  <a:pt x="1690492" y="1396190"/>
                </a:cubicBezTo>
                <a:lnTo>
                  <a:pt x="1687227" y="1404980"/>
                </a:lnTo>
                <a:lnTo>
                  <a:pt x="1683209" y="1412389"/>
                </a:lnTo>
                <a:cubicBezTo>
                  <a:pt x="1682121" y="1415737"/>
                  <a:pt x="1681116" y="1417851"/>
                  <a:pt x="1680195" y="1418730"/>
                </a:cubicBezTo>
                <a:cubicBezTo>
                  <a:pt x="1679274" y="1419609"/>
                  <a:pt x="1678291" y="1419483"/>
                  <a:pt x="1677244" y="1418353"/>
                </a:cubicBezTo>
                <a:cubicBezTo>
                  <a:pt x="1676198" y="1417223"/>
                  <a:pt x="1675842" y="1414984"/>
                  <a:pt x="1676177" y="1411635"/>
                </a:cubicBezTo>
                <a:lnTo>
                  <a:pt x="1677809" y="1391167"/>
                </a:lnTo>
                <a:lnTo>
                  <a:pt x="1677558" y="1379865"/>
                </a:lnTo>
                <a:lnTo>
                  <a:pt x="1680823" y="1352239"/>
                </a:lnTo>
                <a:lnTo>
                  <a:pt x="1681325" y="1350983"/>
                </a:lnTo>
                <a:lnTo>
                  <a:pt x="1681702" y="1337923"/>
                </a:lnTo>
                <a:lnTo>
                  <a:pt x="1680069" y="1319338"/>
                </a:lnTo>
                <a:lnTo>
                  <a:pt x="1680321" y="1314190"/>
                </a:lnTo>
                <a:lnTo>
                  <a:pt x="1679191" y="1311051"/>
                </a:lnTo>
                <a:lnTo>
                  <a:pt x="1679567" y="1308162"/>
                </a:lnTo>
                <a:lnTo>
                  <a:pt x="1678939" y="1306028"/>
                </a:lnTo>
                <a:lnTo>
                  <a:pt x="1679191" y="1302637"/>
                </a:lnTo>
                <a:cubicBezTo>
                  <a:pt x="1679191" y="1301549"/>
                  <a:pt x="1678646" y="1300126"/>
                  <a:pt x="1677558" y="1298368"/>
                </a:cubicBezTo>
                <a:cubicBezTo>
                  <a:pt x="1676386" y="1296610"/>
                  <a:pt x="1675214" y="1295731"/>
                  <a:pt x="1674042" y="1295731"/>
                </a:cubicBezTo>
                <a:cubicBezTo>
                  <a:pt x="1673707" y="1295814"/>
                  <a:pt x="1673289" y="1295919"/>
                  <a:pt x="1672786" y="1296044"/>
                </a:cubicBezTo>
                <a:cubicBezTo>
                  <a:pt x="1672284" y="1296170"/>
                  <a:pt x="1671196" y="1297949"/>
                  <a:pt x="1669521" y="1301381"/>
                </a:cubicBezTo>
                <a:lnTo>
                  <a:pt x="1666633" y="1306279"/>
                </a:lnTo>
                <a:cubicBezTo>
                  <a:pt x="1666131" y="1307451"/>
                  <a:pt x="1665859" y="1308518"/>
                  <a:pt x="1665817" y="1309481"/>
                </a:cubicBezTo>
                <a:cubicBezTo>
                  <a:pt x="1665775" y="1310444"/>
                  <a:pt x="1665796" y="1311051"/>
                  <a:pt x="1665880" y="1311302"/>
                </a:cubicBezTo>
                <a:cubicBezTo>
                  <a:pt x="1665880" y="1312055"/>
                  <a:pt x="1666005" y="1312683"/>
                  <a:pt x="1666256" y="1313185"/>
                </a:cubicBezTo>
                <a:lnTo>
                  <a:pt x="1669396" y="1317204"/>
                </a:lnTo>
                <a:lnTo>
                  <a:pt x="1670275" y="1319338"/>
                </a:lnTo>
                <a:lnTo>
                  <a:pt x="1673163" y="1324612"/>
                </a:lnTo>
                <a:cubicBezTo>
                  <a:pt x="1673330" y="1325282"/>
                  <a:pt x="1673456" y="1326789"/>
                  <a:pt x="1673540" y="1329133"/>
                </a:cubicBezTo>
                <a:lnTo>
                  <a:pt x="1674042" y="1337923"/>
                </a:lnTo>
                <a:cubicBezTo>
                  <a:pt x="1673875" y="1339765"/>
                  <a:pt x="1672891" y="1343072"/>
                  <a:pt x="1671091" y="1347844"/>
                </a:cubicBezTo>
                <a:cubicBezTo>
                  <a:pt x="1669291" y="1352615"/>
                  <a:pt x="1668098" y="1355462"/>
                  <a:pt x="1667512" y="1356383"/>
                </a:cubicBezTo>
                <a:lnTo>
                  <a:pt x="1665252" y="1360150"/>
                </a:lnTo>
                <a:cubicBezTo>
                  <a:pt x="1663996" y="1362912"/>
                  <a:pt x="1662845" y="1364650"/>
                  <a:pt x="1661799" y="1365361"/>
                </a:cubicBezTo>
                <a:cubicBezTo>
                  <a:pt x="1660752" y="1366073"/>
                  <a:pt x="1659559" y="1365424"/>
                  <a:pt x="1658220" y="1363415"/>
                </a:cubicBezTo>
                <a:lnTo>
                  <a:pt x="1656587" y="1358769"/>
                </a:lnTo>
                <a:lnTo>
                  <a:pt x="1653448" y="1353746"/>
                </a:lnTo>
                <a:lnTo>
                  <a:pt x="1652192" y="1349225"/>
                </a:lnTo>
                <a:cubicBezTo>
                  <a:pt x="1651690" y="1347718"/>
                  <a:pt x="1651439" y="1346839"/>
                  <a:pt x="1651439" y="1346588"/>
                </a:cubicBezTo>
                <a:lnTo>
                  <a:pt x="1654076" y="1338300"/>
                </a:lnTo>
                <a:lnTo>
                  <a:pt x="1654201" y="1335663"/>
                </a:lnTo>
                <a:lnTo>
                  <a:pt x="1654829" y="1333528"/>
                </a:lnTo>
                <a:lnTo>
                  <a:pt x="1654453" y="1326245"/>
                </a:lnTo>
                <a:lnTo>
                  <a:pt x="1654578" y="1324110"/>
                </a:lnTo>
                <a:cubicBezTo>
                  <a:pt x="1654495" y="1323022"/>
                  <a:pt x="1653553" y="1320594"/>
                  <a:pt x="1651753" y="1316827"/>
                </a:cubicBezTo>
                <a:cubicBezTo>
                  <a:pt x="1649953" y="1313060"/>
                  <a:pt x="1648362" y="1311490"/>
                  <a:pt x="1646981" y="1312118"/>
                </a:cubicBezTo>
                <a:cubicBezTo>
                  <a:pt x="1645599" y="1312746"/>
                  <a:pt x="1644909" y="1313395"/>
                  <a:pt x="1644909" y="1314064"/>
                </a:cubicBezTo>
                <a:lnTo>
                  <a:pt x="1643528" y="1332524"/>
                </a:lnTo>
                <a:lnTo>
                  <a:pt x="1644407" y="1344202"/>
                </a:lnTo>
                <a:lnTo>
                  <a:pt x="1642649" y="1369693"/>
                </a:lnTo>
                <a:cubicBezTo>
                  <a:pt x="1642565" y="1370112"/>
                  <a:pt x="1642272" y="1371828"/>
                  <a:pt x="1641769" y="1374842"/>
                </a:cubicBezTo>
                <a:lnTo>
                  <a:pt x="1640514" y="1382753"/>
                </a:lnTo>
                <a:cubicBezTo>
                  <a:pt x="1640430" y="1383088"/>
                  <a:pt x="1640053" y="1384407"/>
                  <a:pt x="1639384" y="1386709"/>
                </a:cubicBezTo>
                <a:cubicBezTo>
                  <a:pt x="1638714" y="1389011"/>
                  <a:pt x="1638128" y="1390643"/>
                  <a:pt x="1637626" y="1391606"/>
                </a:cubicBezTo>
                <a:cubicBezTo>
                  <a:pt x="1637123" y="1392569"/>
                  <a:pt x="1635993" y="1393929"/>
                  <a:pt x="1634235" y="1395687"/>
                </a:cubicBezTo>
                <a:lnTo>
                  <a:pt x="1626324" y="1403598"/>
                </a:lnTo>
                <a:cubicBezTo>
                  <a:pt x="1624315" y="1405608"/>
                  <a:pt x="1622892" y="1406612"/>
                  <a:pt x="1622055" y="1406612"/>
                </a:cubicBezTo>
                <a:cubicBezTo>
                  <a:pt x="1620966" y="1406696"/>
                  <a:pt x="1620087" y="1405859"/>
                  <a:pt x="1619417" y="1404101"/>
                </a:cubicBezTo>
                <a:lnTo>
                  <a:pt x="1617534" y="1399329"/>
                </a:lnTo>
                <a:lnTo>
                  <a:pt x="1615148" y="1395813"/>
                </a:lnTo>
                <a:lnTo>
                  <a:pt x="1614143" y="1391920"/>
                </a:lnTo>
                <a:lnTo>
                  <a:pt x="1612762" y="1389409"/>
                </a:lnTo>
                <a:lnTo>
                  <a:pt x="1612888" y="1387023"/>
                </a:lnTo>
                <a:lnTo>
                  <a:pt x="1611255" y="1381749"/>
                </a:lnTo>
                <a:lnTo>
                  <a:pt x="1610502" y="1379237"/>
                </a:lnTo>
                <a:cubicBezTo>
                  <a:pt x="1610251" y="1378735"/>
                  <a:pt x="1609957" y="1378316"/>
                  <a:pt x="1609623" y="1377981"/>
                </a:cubicBezTo>
                <a:lnTo>
                  <a:pt x="1606107" y="1376349"/>
                </a:lnTo>
                <a:cubicBezTo>
                  <a:pt x="1605102" y="1375763"/>
                  <a:pt x="1603909" y="1373712"/>
                  <a:pt x="1602528" y="1370196"/>
                </a:cubicBezTo>
                <a:cubicBezTo>
                  <a:pt x="1601147" y="1366680"/>
                  <a:pt x="1600456" y="1364461"/>
                  <a:pt x="1600456" y="1363540"/>
                </a:cubicBezTo>
                <a:lnTo>
                  <a:pt x="1600456" y="1361154"/>
                </a:lnTo>
                <a:cubicBezTo>
                  <a:pt x="1600372" y="1361154"/>
                  <a:pt x="1600205" y="1360359"/>
                  <a:pt x="1599954" y="1358769"/>
                </a:cubicBezTo>
                <a:cubicBezTo>
                  <a:pt x="1599702" y="1357178"/>
                  <a:pt x="1599619" y="1356048"/>
                  <a:pt x="1599702" y="1355378"/>
                </a:cubicBezTo>
                <a:lnTo>
                  <a:pt x="1599828" y="1351360"/>
                </a:lnTo>
                <a:cubicBezTo>
                  <a:pt x="1598991" y="1351443"/>
                  <a:pt x="1598384" y="1351569"/>
                  <a:pt x="1598007" y="1351736"/>
                </a:cubicBezTo>
                <a:cubicBezTo>
                  <a:pt x="1597631" y="1351904"/>
                  <a:pt x="1597254" y="1352783"/>
                  <a:pt x="1596877" y="1354373"/>
                </a:cubicBezTo>
                <a:cubicBezTo>
                  <a:pt x="1596500" y="1355964"/>
                  <a:pt x="1596040" y="1357220"/>
                  <a:pt x="1595496" y="1358141"/>
                </a:cubicBezTo>
                <a:cubicBezTo>
                  <a:pt x="1594952" y="1359062"/>
                  <a:pt x="1594638" y="1359648"/>
                  <a:pt x="1594554" y="1359899"/>
                </a:cubicBezTo>
                <a:lnTo>
                  <a:pt x="1593926" y="1363666"/>
                </a:lnTo>
                <a:lnTo>
                  <a:pt x="1592922" y="1366931"/>
                </a:lnTo>
                <a:lnTo>
                  <a:pt x="1592670" y="1376600"/>
                </a:lnTo>
                <a:lnTo>
                  <a:pt x="1591917" y="1380242"/>
                </a:lnTo>
                <a:lnTo>
                  <a:pt x="1592796" y="1387023"/>
                </a:lnTo>
                <a:cubicBezTo>
                  <a:pt x="1592712" y="1387441"/>
                  <a:pt x="1592189" y="1389095"/>
                  <a:pt x="1591226" y="1391983"/>
                </a:cubicBezTo>
                <a:cubicBezTo>
                  <a:pt x="1590264" y="1394871"/>
                  <a:pt x="1588945" y="1395604"/>
                  <a:pt x="1587271" y="1394180"/>
                </a:cubicBezTo>
                <a:cubicBezTo>
                  <a:pt x="1586601" y="1393678"/>
                  <a:pt x="1585680" y="1392067"/>
                  <a:pt x="1584508" y="1389346"/>
                </a:cubicBezTo>
                <a:cubicBezTo>
                  <a:pt x="1583336" y="1386625"/>
                  <a:pt x="1581787" y="1384030"/>
                  <a:pt x="1579862" y="1381560"/>
                </a:cubicBezTo>
                <a:cubicBezTo>
                  <a:pt x="1577936" y="1379091"/>
                  <a:pt x="1577099" y="1377144"/>
                  <a:pt x="1577350" y="1375721"/>
                </a:cubicBezTo>
                <a:lnTo>
                  <a:pt x="1579736" y="1358769"/>
                </a:lnTo>
                <a:lnTo>
                  <a:pt x="1583127" y="1341439"/>
                </a:lnTo>
                <a:cubicBezTo>
                  <a:pt x="1584299" y="1335077"/>
                  <a:pt x="1585575" y="1330556"/>
                  <a:pt x="1586957" y="1327877"/>
                </a:cubicBezTo>
                <a:cubicBezTo>
                  <a:pt x="1588338" y="1325199"/>
                  <a:pt x="1589217" y="1323378"/>
                  <a:pt x="1589594" y="1322415"/>
                </a:cubicBezTo>
                <a:cubicBezTo>
                  <a:pt x="1589971" y="1321452"/>
                  <a:pt x="1590264" y="1320803"/>
                  <a:pt x="1590473" y="1320469"/>
                </a:cubicBezTo>
                <a:cubicBezTo>
                  <a:pt x="1590682" y="1320134"/>
                  <a:pt x="1592084" y="1318962"/>
                  <a:pt x="1594680" y="1316952"/>
                </a:cubicBezTo>
                <a:cubicBezTo>
                  <a:pt x="1597275" y="1314943"/>
                  <a:pt x="1599116" y="1313018"/>
                  <a:pt x="1600205" y="1311176"/>
                </a:cubicBezTo>
                <a:lnTo>
                  <a:pt x="1605730" y="1301633"/>
                </a:lnTo>
                <a:cubicBezTo>
                  <a:pt x="1607655" y="1298200"/>
                  <a:pt x="1609079" y="1296149"/>
                  <a:pt x="1609999" y="1295479"/>
                </a:cubicBezTo>
                <a:lnTo>
                  <a:pt x="1613515" y="1293470"/>
                </a:lnTo>
                <a:lnTo>
                  <a:pt x="1616404" y="1291587"/>
                </a:lnTo>
                <a:cubicBezTo>
                  <a:pt x="1617576" y="1291001"/>
                  <a:pt x="1619145" y="1290729"/>
                  <a:pt x="1621113" y="1290770"/>
                </a:cubicBezTo>
                <a:cubicBezTo>
                  <a:pt x="1623080" y="1290812"/>
                  <a:pt x="1624231" y="1290749"/>
                  <a:pt x="1624566" y="1290582"/>
                </a:cubicBezTo>
                <a:lnTo>
                  <a:pt x="1628082" y="1288196"/>
                </a:lnTo>
                <a:lnTo>
                  <a:pt x="1641518" y="1280536"/>
                </a:lnTo>
                <a:lnTo>
                  <a:pt x="1645411" y="1278401"/>
                </a:lnTo>
                <a:lnTo>
                  <a:pt x="1646541" y="1277020"/>
                </a:lnTo>
                <a:cubicBezTo>
                  <a:pt x="1643946" y="1276936"/>
                  <a:pt x="1642272" y="1276936"/>
                  <a:pt x="1641518" y="1277020"/>
                </a:cubicBezTo>
                <a:lnTo>
                  <a:pt x="1639635" y="1277397"/>
                </a:lnTo>
                <a:lnTo>
                  <a:pt x="1636998" y="1277271"/>
                </a:lnTo>
                <a:cubicBezTo>
                  <a:pt x="1636747" y="1277355"/>
                  <a:pt x="1635742" y="1277669"/>
                  <a:pt x="1633984" y="1278213"/>
                </a:cubicBezTo>
                <a:cubicBezTo>
                  <a:pt x="1632226" y="1278757"/>
                  <a:pt x="1631284" y="1279071"/>
                  <a:pt x="1631159" y="1279155"/>
                </a:cubicBezTo>
                <a:cubicBezTo>
                  <a:pt x="1631033" y="1279239"/>
                  <a:pt x="1630656" y="1279636"/>
                  <a:pt x="1630028" y="1280348"/>
                </a:cubicBezTo>
                <a:cubicBezTo>
                  <a:pt x="1629401" y="1281059"/>
                  <a:pt x="1627119" y="1282503"/>
                  <a:pt x="1623185" y="1284680"/>
                </a:cubicBezTo>
                <a:lnTo>
                  <a:pt x="1618162" y="1288071"/>
                </a:lnTo>
                <a:lnTo>
                  <a:pt x="1609120" y="1291838"/>
                </a:lnTo>
                <a:cubicBezTo>
                  <a:pt x="1607949" y="1292507"/>
                  <a:pt x="1607195" y="1292842"/>
                  <a:pt x="1606860" y="1292842"/>
                </a:cubicBezTo>
                <a:lnTo>
                  <a:pt x="1603972" y="1292717"/>
                </a:lnTo>
                <a:lnTo>
                  <a:pt x="1600330" y="1294852"/>
                </a:lnTo>
                <a:lnTo>
                  <a:pt x="1596438" y="1295731"/>
                </a:lnTo>
                <a:cubicBezTo>
                  <a:pt x="1596270" y="1295814"/>
                  <a:pt x="1595600" y="1296275"/>
                  <a:pt x="1594428" y="1297112"/>
                </a:cubicBezTo>
                <a:lnTo>
                  <a:pt x="1590787" y="1299372"/>
                </a:lnTo>
                <a:cubicBezTo>
                  <a:pt x="1589364" y="1300544"/>
                  <a:pt x="1588568" y="1301130"/>
                  <a:pt x="1588401" y="1301130"/>
                </a:cubicBezTo>
                <a:lnTo>
                  <a:pt x="1584257" y="1301884"/>
                </a:lnTo>
                <a:cubicBezTo>
                  <a:pt x="1584173" y="1301967"/>
                  <a:pt x="1583692" y="1302428"/>
                  <a:pt x="1582813" y="1303265"/>
                </a:cubicBezTo>
                <a:cubicBezTo>
                  <a:pt x="1581934" y="1304102"/>
                  <a:pt x="1581034" y="1304730"/>
                  <a:pt x="1580113" y="1305149"/>
                </a:cubicBezTo>
                <a:lnTo>
                  <a:pt x="1576723" y="1306781"/>
                </a:lnTo>
                <a:lnTo>
                  <a:pt x="1567305" y="1312557"/>
                </a:lnTo>
                <a:lnTo>
                  <a:pt x="1559268" y="1316576"/>
                </a:lnTo>
                <a:lnTo>
                  <a:pt x="1555249" y="1318836"/>
                </a:lnTo>
                <a:cubicBezTo>
                  <a:pt x="1554664" y="1319171"/>
                  <a:pt x="1551587" y="1320217"/>
                  <a:pt x="1546020" y="1321975"/>
                </a:cubicBezTo>
                <a:cubicBezTo>
                  <a:pt x="1540453" y="1323733"/>
                  <a:pt x="1537041" y="1324571"/>
                  <a:pt x="1535785" y="1324487"/>
                </a:cubicBezTo>
                <a:lnTo>
                  <a:pt x="1532521" y="1323985"/>
                </a:lnTo>
                <a:cubicBezTo>
                  <a:pt x="1530093" y="1323650"/>
                  <a:pt x="1528628" y="1323315"/>
                  <a:pt x="1528126" y="1322980"/>
                </a:cubicBezTo>
                <a:lnTo>
                  <a:pt x="1512178" y="1313060"/>
                </a:lnTo>
                <a:cubicBezTo>
                  <a:pt x="1511592" y="1312725"/>
                  <a:pt x="1511299" y="1312348"/>
                  <a:pt x="1511299" y="1311930"/>
                </a:cubicBezTo>
                <a:cubicBezTo>
                  <a:pt x="1511299" y="1311511"/>
                  <a:pt x="1511508" y="1311051"/>
                  <a:pt x="1511926" y="1310548"/>
                </a:cubicBezTo>
                <a:lnTo>
                  <a:pt x="1522726" y="1311427"/>
                </a:lnTo>
                <a:cubicBezTo>
                  <a:pt x="1523144" y="1311260"/>
                  <a:pt x="1524442" y="1310276"/>
                  <a:pt x="1526619" y="1308476"/>
                </a:cubicBezTo>
                <a:cubicBezTo>
                  <a:pt x="1528795" y="1306676"/>
                  <a:pt x="1530972" y="1305358"/>
                  <a:pt x="1533149" y="1304521"/>
                </a:cubicBezTo>
                <a:cubicBezTo>
                  <a:pt x="1535325" y="1303684"/>
                  <a:pt x="1536497" y="1303181"/>
                  <a:pt x="1536665" y="1303014"/>
                </a:cubicBezTo>
                <a:lnTo>
                  <a:pt x="1539553" y="1300502"/>
                </a:lnTo>
                <a:cubicBezTo>
                  <a:pt x="1539971" y="1300167"/>
                  <a:pt x="1542399" y="1298912"/>
                  <a:pt x="1546836" y="1296735"/>
                </a:cubicBezTo>
                <a:lnTo>
                  <a:pt x="1553240" y="1293596"/>
                </a:lnTo>
                <a:cubicBezTo>
                  <a:pt x="1556505" y="1292591"/>
                  <a:pt x="1558263" y="1291963"/>
                  <a:pt x="1558514" y="1291712"/>
                </a:cubicBezTo>
                <a:lnTo>
                  <a:pt x="1563412" y="1288196"/>
                </a:lnTo>
                <a:lnTo>
                  <a:pt x="1567179" y="1288071"/>
                </a:lnTo>
                <a:cubicBezTo>
                  <a:pt x="1567179" y="1288071"/>
                  <a:pt x="1567681" y="1287485"/>
                  <a:pt x="1568686" y="1286313"/>
                </a:cubicBezTo>
                <a:lnTo>
                  <a:pt x="1576848" y="1283048"/>
                </a:lnTo>
                <a:cubicBezTo>
                  <a:pt x="1576932" y="1283048"/>
                  <a:pt x="1577664" y="1282462"/>
                  <a:pt x="1579046" y="1281290"/>
                </a:cubicBezTo>
                <a:cubicBezTo>
                  <a:pt x="1580427" y="1280118"/>
                  <a:pt x="1581829" y="1279322"/>
                  <a:pt x="1583253" y="1278904"/>
                </a:cubicBezTo>
                <a:lnTo>
                  <a:pt x="1590787" y="1277522"/>
                </a:lnTo>
                <a:lnTo>
                  <a:pt x="1595182" y="1275388"/>
                </a:lnTo>
                <a:lnTo>
                  <a:pt x="1601209" y="1273755"/>
                </a:lnTo>
                <a:lnTo>
                  <a:pt x="1606483" y="1271369"/>
                </a:lnTo>
                <a:lnTo>
                  <a:pt x="1608241" y="1271369"/>
                </a:lnTo>
                <a:lnTo>
                  <a:pt x="1610627" y="1270239"/>
                </a:lnTo>
                <a:lnTo>
                  <a:pt x="1613139" y="1269611"/>
                </a:lnTo>
                <a:lnTo>
                  <a:pt x="1615650" y="1268732"/>
                </a:lnTo>
                <a:cubicBezTo>
                  <a:pt x="1618329" y="1267895"/>
                  <a:pt x="1619710" y="1267435"/>
                  <a:pt x="1619794" y="1267351"/>
                </a:cubicBezTo>
                <a:lnTo>
                  <a:pt x="1621427" y="1265718"/>
                </a:lnTo>
                <a:cubicBezTo>
                  <a:pt x="1619417" y="1264881"/>
                  <a:pt x="1618078" y="1264044"/>
                  <a:pt x="1617408" y="1263207"/>
                </a:cubicBezTo>
                <a:lnTo>
                  <a:pt x="1615023" y="1259816"/>
                </a:lnTo>
                <a:lnTo>
                  <a:pt x="1609874" y="1255673"/>
                </a:lnTo>
                <a:cubicBezTo>
                  <a:pt x="1609539" y="1255338"/>
                  <a:pt x="1609330" y="1254877"/>
                  <a:pt x="1609246" y="1254291"/>
                </a:cubicBezTo>
                <a:lnTo>
                  <a:pt x="1608241" y="1248640"/>
                </a:lnTo>
                <a:lnTo>
                  <a:pt x="1605981" y="1243869"/>
                </a:lnTo>
                <a:cubicBezTo>
                  <a:pt x="1605730" y="1243115"/>
                  <a:pt x="1605604" y="1242027"/>
                  <a:pt x="1605604" y="1240604"/>
                </a:cubicBezTo>
                <a:lnTo>
                  <a:pt x="1605604" y="1237213"/>
                </a:lnTo>
                <a:cubicBezTo>
                  <a:pt x="1605437" y="1234199"/>
                  <a:pt x="1605395" y="1232483"/>
                  <a:pt x="1605479" y="1232065"/>
                </a:cubicBezTo>
                <a:lnTo>
                  <a:pt x="1606232" y="1228423"/>
                </a:lnTo>
                <a:lnTo>
                  <a:pt x="1606232" y="1225535"/>
                </a:lnTo>
                <a:lnTo>
                  <a:pt x="1607111" y="1222395"/>
                </a:lnTo>
                <a:lnTo>
                  <a:pt x="1603846" y="1218000"/>
                </a:lnTo>
                <a:lnTo>
                  <a:pt x="1602591" y="1216368"/>
                </a:lnTo>
                <a:cubicBezTo>
                  <a:pt x="1603679" y="1215363"/>
                  <a:pt x="1604893" y="1214819"/>
                  <a:pt x="1606232" y="1214735"/>
                </a:cubicBezTo>
                <a:cubicBezTo>
                  <a:pt x="1606735" y="1214735"/>
                  <a:pt x="1607111" y="1214798"/>
                  <a:pt x="1607362" y="1214924"/>
                </a:cubicBezTo>
                <a:cubicBezTo>
                  <a:pt x="1607614" y="1215049"/>
                  <a:pt x="1608911" y="1216159"/>
                  <a:pt x="1611255" y="1218252"/>
                </a:cubicBezTo>
                <a:cubicBezTo>
                  <a:pt x="1613599" y="1220344"/>
                  <a:pt x="1615190" y="1221705"/>
                  <a:pt x="1616027" y="1222333"/>
                </a:cubicBezTo>
                <a:cubicBezTo>
                  <a:pt x="1616864" y="1222961"/>
                  <a:pt x="1617869" y="1223274"/>
                  <a:pt x="1619041" y="1223274"/>
                </a:cubicBezTo>
                <a:cubicBezTo>
                  <a:pt x="1619627" y="1223358"/>
                  <a:pt x="1622264" y="1222751"/>
                  <a:pt x="1626952" y="1221454"/>
                </a:cubicBezTo>
                <a:cubicBezTo>
                  <a:pt x="1631640" y="1220156"/>
                  <a:pt x="1634193" y="1219382"/>
                  <a:pt x="1634612" y="1219131"/>
                </a:cubicBezTo>
                <a:lnTo>
                  <a:pt x="1636244" y="1218126"/>
                </a:lnTo>
                <a:lnTo>
                  <a:pt x="1650560" y="1209461"/>
                </a:lnTo>
                <a:lnTo>
                  <a:pt x="1651313" y="1209461"/>
                </a:lnTo>
                <a:cubicBezTo>
                  <a:pt x="1651983" y="1210717"/>
                  <a:pt x="1652360" y="1211554"/>
                  <a:pt x="1652443" y="1211973"/>
                </a:cubicBezTo>
                <a:cubicBezTo>
                  <a:pt x="1652527" y="1212391"/>
                  <a:pt x="1651899" y="1214442"/>
                  <a:pt x="1650560" y="1218126"/>
                </a:cubicBezTo>
                <a:lnTo>
                  <a:pt x="1649053" y="1222647"/>
                </a:lnTo>
                <a:lnTo>
                  <a:pt x="1646290" y="1225786"/>
                </a:lnTo>
                <a:lnTo>
                  <a:pt x="1643402" y="1230432"/>
                </a:lnTo>
                <a:lnTo>
                  <a:pt x="1640514" y="1234702"/>
                </a:lnTo>
                <a:lnTo>
                  <a:pt x="1639133" y="1241106"/>
                </a:lnTo>
                <a:lnTo>
                  <a:pt x="1633231" y="1254919"/>
                </a:lnTo>
                <a:cubicBezTo>
                  <a:pt x="1632979" y="1255421"/>
                  <a:pt x="1633251" y="1255798"/>
                  <a:pt x="1634047" y="1256049"/>
                </a:cubicBezTo>
                <a:cubicBezTo>
                  <a:pt x="1634842" y="1256300"/>
                  <a:pt x="1635700" y="1255798"/>
                  <a:pt x="1636621" y="1254542"/>
                </a:cubicBezTo>
                <a:cubicBezTo>
                  <a:pt x="1638881" y="1251445"/>
                  <a:pt x="1640870" y="1249415"/>
                  <a:pt x="1642586" y="1248452"/>
                </a:cubicBezTo>
                <a:cubicBezTo>
                  <a:pt x="1644302" y="1247489"/>
                  <a:pt x="1645202" y="1246966"/>
                  <a:pt x="1645286" y="1246882"/>
                </a:cubicBezTo>
                <a:lnTo>
                  <a:pt x="1648174" y="1240855"/>
                </a:lnTo>
                <a:lnTo>
                  <a:pt x="1650685" y="1238971"/>
                </a:lnTo>
                <a:lnTo>
                  <a:pt x="1655583" y="1231311"/>
                </a:lnTo>
                <a:lnTo>
                  <a:pt x="1658848" y="1227921"/>
                </a:lnTo>
                <a:lnTo>
                  <a:pt x="1659852" y="1225158"/>
                </a:lnTo>
                <a:lnTo>
                  <a:pt x="1662991" y="1220889"/>
                </a:lnTo>
                <a:cubicBezTo>
                  <a:pt x="1663159" y="1220554"/>
                  <a:pt x="1663850" y="1218565"/>
                  <a:pt x="1665064" y="1214924"/>
                </a:cubicBezTo>
                <a:cubicBezTo>
                  <a:pt x="1666277" y="1211282"/>
                  <a:pt x="1666842" y="1208875"/>
                  <a:pt x="1666759" y="1207703"/>
                </a:cubicBezTo>
                <a:cubicBezTo>
                  <a:pt x="1666508" y="1206615"/>
                  <a:pt x="1665901" y="1205820"/>
                  <a:pt x="1664938" y="1205317"/>
                </a:cubicBezTo>
                <a:cubicBezTo>
                  <a:pt x="1663975" y="1204815"/>
                  <a:pt x="1663159" y="1204522"/>
                  <a:pt x="1662489" y="1204438"/>
                </a:cubicBezTo>
                <a:cubicBezTo>
                  <a:pt x="1661903" y="1204438"/>
                  <a:pt x="1660606" y="1204815"/>
                  <a:pt x="1658596" y="1205569"/>
                </a:cubicBezTo>
                <a:cubicBezTo>
                  <a:pt x="1656587" y="1206322"/>
                  <a:pt x="1655583" y="1206657"/>
                  <a:pt x="1655583" y="1206573"/>
                </a:cubicBezTo>
                <a:lnTo>
                  <a:pt x="1654201" y="1206573"/>
                </a:lnTo>
                <a:cubicBezTo>
                  <a:pt x="1656964" y="1203811"/>
                  <a:pt x="1660396" y="1202346"/>
                  <a:pt x="1664498" y="1202178"/>
                </a:cubicBezTo>
                <a:close/>
                <a:moveTo>
                  <a:pt x="2418211" y="1200671"/>
                </a:moveTo>
                <a:cubicBezTo>
                  <a:pt x="2419131" y="1200755"/>
                  <a:pt x="2419885" y="1201174"/>
                  <a:pt x="2420471" y="1201927"/>
                </a:cubicBezTo>
                <a:lnTo>
                  <a:pt x="2422480" y="1205820"/>
                </a:lnTo>
                <a:lnTo>
                  <a:pt x="2426122" y="1208582"/>
                </a:lnTo>
                <a:lnTo>
                  <a:pt x="2428382" y="1211094"/>
                </a:lnTo>
                <a:lnTo>
                  <a:pt x="2435289" y="1215740"/>
                </a:lnTo>
                <a:cubicBezTo>
                  <a:pt x="2436879" y="1216996"/>
                  <a:pt x="2437905" y="1218105"/>
                  <a:pt x="2438365" y="1219068"/>
                </a:cubicBezTo>
                <a:cubicBezTo>
                  <a:pt x="2438825" y="1220031"/>
                  <a:pt x="2439411" y="1221558"/>
                  <a:pt x="2440123" y="1223651"/>
                </a:cubicBezTo>
                <a:cubicBezTo>
                  <a:pt x="2440835" y="1225744"/>
                  <a:pt x="2441232" y="1227042"/>
                  <a:pt x="2441316" y="1227544"/>
                </a:cubicBezTo>
                <a:cubicBezTo>
                  <a:pt x="2441316" y="1228214"/>
                  <a:pt x="2440646" y="1230244"/>
                  <a:pt x="2439307" y="1233634"/>
                </a:cubicBezTo>
                <a:cubicBezTo>
                  <a:pt x="2437967" y="1237025"/>
                  <a:pt x="2437423" y="1240018"/>
                  <a:pt x="2437675" y="1242613"/>
                </a:cubicBezTo>
                <a:lnTo>
                  <a:pt x="2438930" y="1260319"/>
                </a:lnTo>
                <a:lnTo>
                  <a:pt x="2438679" y="1267351"/>
                </a:lnTo>
                <a:cubicBezTo>
                  <a:pt x="2438847" y="1268774"/>
                  <a:pt x="2438930" y="1269527"/>
                  <a:pt x="2438930" y="1269611"/>
                </a:cubicBezTo>
                <a:lnTo>
                  <a:pt x="2438051" y="1272876"/>
                </a:lnTo>
                <a:cubicBezTo>
                  <a:pt x="2437967" y="1273127"/>
                  <a:pt x="2438177" y="1274341"/>
                  <a:pt x="2438679" y="1276518"/>
                </a:cubicBezTo>
                <a:lnTo>
                  <a:pt x="2438177" y="1285433"/>
                </a:lnTo>
                <a:cubicBezTo>
                  <a:pt x="2438093" y="1285601"/>
                  <a:pt x="2438093" y="1285726"/>
                  <a:pt x="2438177" y="1285810"/>
                </a:cubicBezTo>
                <a:cubicBezTo>
                  <a:pt x="2438177" y="1287652"/>
                  <a:pt x="2438491" y="1288761"/>
                  <a:pt x="2439119" y="1289138"/>
                </a:cubicBezTo>
                <a:cubicBezTo>
                  <a:pt x="2439747" y="1289515"/>
                  <a:pt x="2441023" y="1289703"/>
                  <a:pt x="2442949" y="1289703"/>
                </a:cubicBezTo>
                <a:cubicBezTo>
                  <a:pt x="2443200" y="1289787"/>
                  <a:pt x="2443493" y="1289745"/>
                  <a:pt x="2443827" y="1289577"/>
                </a:cubicBezTo>
                <a:lnTo>
                  <a:pt x="2446841" y="1288071"/>
                </a:lnTo>
                <a:lnTo>
                  <a:pt x="2449479" y="1288071"/>
                </a:lnTo>
                <a:lnTo>
                  <a:pt x="2451487" y="1286689"/>
                </a:lnTo>
                <a:cubicBezTo>
                  <a:pt x="2452073" y="1286354"/>
                  <a:pt x="2452387" y="1286103"/>
                  <a:pt x="2452429" y="1285936"/>
                </a:cubicBezTo>
                <a:cubicBezTo>
                  <a:pt x="2452471" y="1285768"/>
                  <a:pt x="2452492" y="1285601"/>
                  <a:pt x="2452492" y="1285433"/>
                </a:cubicBezTo>
                <a:cubicBezTo>
                  <a:pt x="2452409" y="1285099"/>
                  <a:pt x="2451969" y="1284261"/>
                  <a:pt x="2451173" y="1282922"/>
                </a:cubicBezTo>
                <a:cubicBezTo>
                  <a:pt x="2450378" y="1281583"/>
                  <a:pt x="2448934" y="1280138"/>
                  <a:pt x="2446841" y="1278590"/>
                </a:cubicBezTo>
                <a:cubicBezTo>
                  <a:pt x="2444749" y="1277041"/>
                  <a:pt x="2443723" y="1276183"/>
                  <a:pt x="2443765" y="1276015"/>
                </a:cubicBezTo>
                <a:cubicBezTo>
                  <a:pt x="2443807" y="1275848"/>
                  <a:pt x="2443953" y="1275597"/>
                  <a:pt x="2444204" y="1275262"/>
                </a:cubicBezTo>
                <a:lnTo>
                  <a:pt x="2457264" y="1284178"/>
                </a:lnTo>
                <a:lnTo>
                  <a:pt x="2460529" y="1283927"/>
                </a:lnTo>
                <a:lnTo>
                  <a:pt x="2462538" y="1284052"/>
                </a:lnTo>
                <a:lnTo>
                  <a:pt x="2465049" y="1284052"/>
                </a:lnTo>
                <a:lnTo>
                  <a:pt x="2469947" y="1285559"/>
                </a:lnTo>
                <a:lnTo>
                  <a:pt x="2472961" y="1286061"/>
                </a:lnTo>
                <a:lnTo>
                  <a:pt x="2480495" y="1289577"/>
                </a:lnTo>
                <a:cubicBezTo>
                  <a:pt x="2479407" y="1290415"/>
                  <a:pt x="2478821" y="1291084"/>
                  <a:pt x="2478737" y="1291587"/>
                </a:cubicBezTo>
                <a:lnTo>
                  <a:pt x="2479239" y="1296107"/>
                </a:lnTo>
                <a:cubicBezTo>
                  <a:pt x="2479072" y="1296358"/>
                  <a:pt x="2478528" y="1296923"/>
                  <a:pt x="2477607" y="1297803"/>
                </a:cubicBezTo>
                <a:cubicBezTo>
                  <a:pt x="2476686" y="1298682"/>
                  <a:pt x="2476100" y="1299163"/>
                  <a:pt x="2475849" y="1299247"/>
                </a:cubicBezTo>
                <a:lnTo>
                  <a:pt x="2471705" y="1299749"/>
                </a:lnTo>
                <a:lnTo>
                  <a:pt x="2467435" y="1300879"/>
                </a:lnTo>
                <a:lnTo>
                  <a:pt x="2463417" y="1300251"/>
                </a:lnTo>
                <a:lnTo>
                  <a:pt x="2455255" y="1300628"/>
                </a:lnTo>
                <a:lnTo>
                  <a:pt x="2452115" y="1299372"/>
                </a:lnTo>
                <a:lnTo>
                  <a:pt x="2449353" y="1300628"/>
                </a:lnTo>
                <a:cubicBezTo>
                  <a:pt x="2448767" y="1300879"/>
                  <a:pt x="2446967" y="1301067"/>
                  <a:pt x="2443953" y="1301193"/>
                </a:cubicBezTo>
                <a:cubicBezTo>
                  <a:pt x="2440939" y="1301319"/>
                  <a:pt x="2439139" y="1301570"/>
                  <a:pt x="2438553" y="1301946"/>
                </a:cubicBezTo>
                <a:cubicBezTo>
                  <a:pt x="2437967" y="1302323"/>
                  <a:pt x="2437675" y="1304437"/>
                  <a:pt x="2437675" y="1308288"/>
                </a:cubicBezTo>
                <a:lnTo>
                  <a:pt x="2437675" y="1324487"/>
                </a:lnTo>
                <a:lnTo>
                  <a:pt x="2437549" y="1340058"/>
                </a:lnTo>
                <a:lnTo>
                  <a:pt x="2437675" y="1346839"/>
                </a:lnTo>
                <a:lnTo>
                  <a:pt x="2436670" y="1350983"/>
                </a:lnTo>
                <a:cubicBezTo>
                  <a:pt x="2436586" y="1351234"/>
                  <a:pt x="2436544" y="1351443"/>
                  <a:pt x="2436544" y="1351611"/>
                </a:cubicBezTo>
                <a:lnTo>
                  <a:pt x="2437047" y="1364168"/>
                </a:lnTo>
                <a:lnTo>
                  <a:pt x="2434912" y="1377228"/>
                </a:lnTo>
                <a:lnTo>
                  <a:pt x="2431145" y="1403347"/>
                </a:lnTo>
                <a:lnTo>
                  <a:pt x="2429638" y="1416156"/>
                </a:lnTo>
                <a:cubicBezTo>
                  <a:pt x="2429303" y="1418165"/>
                  <a:pt x="2428612" y="1419337"/>
                  <a:pt x="2427566" y="1419672"/>
                </a:cubicBezTo>
                <a:cubicBezTo>
                  <a:pt x="2426519" y="1420007"/>
                  <a:pt x="2425619" y="1417956"/>
                  <a:pt x="2424866" y="1413519"/>
                </a:cubicBezTo>
                <a:lnTo>
                  <a:pt x="2421852" y="1401212"/>
                </a:lnTo>
                <a:lnTo>
                  <a:pt x="2421978" y="1394431"/>
                </a:lnTo>
                <a:lnTo>
                  <a:pt x="2421224" y="1389660"/>
                </a:lnTo>
                <a:cubicBezTo>
                  <a:pt x="2421057" y="1387399"/>
                  <a:pt x="2420931" y="1386102"/>
                  <a:pt x="2420847" y="1385767"/>
                </a:cubicBezTo>
                <a:lnTo>
                  <a:pt x="2419969" y="1384260"/>
                </a:lnTo>
                <a:lnTo>
                  <a:pt x="2420220" y="1375972"/>
                </a:lnTo>
                <a:lnTo>
                  <a:pt x="2419466" y="1371577"/>
                </a:lnTo>
                <a:cubicBezTo>
                  <a:pt x="2419383" y="1371493"/>
                  <a:pt x="2419383" y="1371242"/>
                  <a:pt x="2419466" y="1370824"/>
                </a:cubicBezTo>
                <a:lnTo>
                  <a:pt x="2419466" y="1369945"/>
                </a:lnTo>
                <a:cubicBezTo>
                  <a:pt x="2419466" y="1368270"/>
                  <a:pt x="2419466" y="1367349"/>
                  <a:pt x="2419466" y="1367182"/>
                </a:cubicBezTo>
                <a:lnTo>
                  <a:pt x="2417834" y="1342318"/>
                </a:lnTo>
                <a:lnTo>
                  <a:pt x="2418085" y="1339556"/>
                </a:lnTo>
                <a:lnTo>
                  <a:pt x="2416829" y="1326119"/>
                </a:lnTo>
                <a:lnTo>
                  <a:pt x="2417331" y="1310046"/>
                </a:lnTo>
                <a:cubicBezTo>
                  <a:pt x="2417164" y="1309209"/>
                  <a:pt x="2416913" y="1308811"/>
                  <a:pt x="2416578" y="1308853"/>
                </a:cubicBezTo>
                <a:cubicBezTo>
                  <a:pt x="2416243" y="1308895"/>
                  <a:pt x="2415553" y="1309209"/>
                  <a:pt x="2414506" y="1309795"/>
                </a:cubicBezTo>
                <a:cubicBezTo>
                  <a:pt x="2413460" y="1310381"/>
                  <a:pt x="2411932" y="1311134"/>
                  <a:pt x="2409923" y="1312055"/>
                </a:cubicBezTo>
                <a:lnTo>
                  <a:pt x="2396486" y="1318208"/>
                </a:lnTo>
                <a:lnTo>
                  <a:pt x="2392845" y="1320971"/>
                </a:lnTo>
                <a:cubicBezTo>
                  <a:pt x="2392761" y="1321055"/>
                  <a:pt x="2391421" y="1321850"/>
                  <a:pt x="2388826" y="1323357"/>
                </a:cubicBezTo>
                <a:lnTo>
                  <a:pt x="2384055" y="1326622"/>
                </a:lnTo>
                <a:lnTo>
                  <a:pt x="2369237" y="1336542"/>
                </a:lnTo>
                <a:lnTo>
                  <a:pt x="2367604" y="1337170"/>
                </a:lnTo>
                <a:cubicBezTo>
                  <a:pt x="2367186" y="1337337"/>
                  <a:pt x="2365219" y="1338802"/>
                  <a:pt x="2361702" y="1341565"/>
                </a:cubicBezTo>
                <a:lnTo>
                  <a:pt x="2354545" y="1346337"/>
                </a:lnTo>
                <a:lnTo>
                  <a:pt x="2349647" y="1350983"/>
                </a:lnTo>
                <a:cubicBezTo>
                  <a:pt x="2349563" y="1351067"/>
                  <a:pt x="2348015" y="1351925"/>
                  <a:pt x="2345001" y="1353557"/>
                </a:cubicBezTo>
                <a:cubicBezTo>
                  <a:pt x="2341987" y="1355190"/>
                  <a:pt x="2339936" y="1356550"/>
                  <a:pt x="2338848" y="1357638"/>
                </a:cubicBezTo>
                <a:lnTo>
                  <a:pt x="2334076" y="1362787"/>
                </a:lnTo>
                <a:cubicBezTo>
                  <a:pt x="2333239" y="1363289"/>
                  <a:pt x="2331502" y="1362912"/>
                  <a:pt x="2328865" y="1361657"/>
                </a:cubicBezTo>
                <a:cubicBezTo>
                  <a:pt x="2326228" y="1360401"/>
                  <a:pt x="2324909" y="1359731"/>
                  <a:pt x="2324909" y="1359648"/>
                </a:cubicBezTo>
                <a:lnTo>
                  <a:pt x="2310217" y="1344704"/>
                </a:lnTo>
                <a:cubicBezTo>
                  <a:pt x="2311054" y="1344035"/>
                  <a:pt x="2311745" y="1343679"/>
                  <a:pt x="2312289" y="1343637"/>
                </a:cubicBezTo>
                <a:cubicBezTo>
                  <a:pt x="2312833" y="1343595"/>
                  <a:pt x="2313273" y="1343574"/>
                  <a:pt x="2313607" y="1343574"/>
                </a:cubicBezTo>
                <a:lnTo>
                  <a:pt x="2318379" y="1344076"/>
                </a:lnTo>
                <a:cubicBezTo>
                  <a:pt x="2318463" y="1344160"/>
                  <a:pt x="2318547" y="1344160"/>
                  <a:pt x="2318631" y="1344076"/>
                </a:cubicBezTo>
                <a:cubicBezTo>
                  <a:pt x="2320640" y="1344076"/>
                  <a:pt x="2323528" y="1342318"/>
                  <a:pt x="2327295" y="1338802"/>
                </a:cubicBezTo>
                <a:lnTo>
                  <a:pt x="2325788" y="1340184"/>
                </a:lnTo>
                <a:cubicBezTo>
                  <a:pt x="2323193" y="1342695"/>
                  <a:pt x="2326500" y="1340519"/>
                  <a:pt x="2335709" y="1333654"/>
                </a:cubicBezTo>
                <a:cubicBezTo>
                  <a:pt x="2337550" y="1332314"/>
                  <a:pt x="2338889" y="1331435"/>
                  <a:pt x="2339727" y="1331017"/>
                </a:cubicBezTo>
                <a:lnTo>
                  <a:pt x="2342364" y="1329887"/>
                </a:lnTo>
                <a:lnTo>
                  <a:pt x="2348517" y="1325994"/>
                </a:lnTo>
                <a:cubicBezTo>
                  <a:pt x="2350024" y="1325575"/>
                  <a:pt x="2350903" y="1325240"/>
                  <a:pt x="2351154" y="1324989"/>
                </a:cubicBezTo>
                <a:lnTo>
                  <a:pt x="2352787" y="1323106"/>
                </a:lnTo>
                <a:lnTo>
                  <a:pt x="2355298" y="1323482"/>
                </a:lnTo>
                <a:lnTo>
                  <a:pt x="2357433" y="1321222"/>
                </a:lnTo>
                <a:cubicBezTo>
                  <a:pt x="2357517" y="1321138"/>
                  <a:pt x="2358270" y="1320803"/>
                  <a:pt x="2359693" y="1320217"/>
                </a:cubicBezTo>
                <a:lnTo>
                  <a:pt x="2363460" y="1317957"/>
                </a:lnTo>
                <a:lnTo>
                  <a:pt x="2368358" y="1316576"/>
                </a:lnTo>
                <a:lnTo>
                  <a:pt x="2370493" y="1314943"/>
                </a:lnTo>
                <a:lnTo>
                  <a:pt x="2374260" y="1313185"/>
                </a:lnTo>
                <a:lnTo>
                  <a:pt x="2377022" y="1311302"/>
                </a:lnTo>
                <a:lnTo>
                  <a:pt x="2380915" y="1309795"/>
                </a:lnTo>
                <a:cubicBezTo>
                  <a:pt x="2381501" y="1309376"/>
                  <a:pt x="2381878" y="1309125"/>
                  <a:pt x="2382045" y="1309041"/>
                </a:cubicBezTo>
                <a:lnTo>
                  <a:pt x="2383678" y="1308916"/>
                </a:lnTo>
                <a:lnTo>
                  <a:pt x="2385436" y="1307786"/>
                </a:lnTo>
                <a:cubicBezTo>
                  <a:pt x="2385687" y="1307618"/>
                  <a:pt x="2386440" y="1307367"/>
                  <a:pt x="2387696" y="1307032"/>
                </a:cubicBezTo>
                <a:lnTo>
                  <a:pt x="2393975" y="1304521"/>
                </a:lnTo>
                <a:cubicBezTo>
                  <a:pt x="2395984" y="1303935"/>
                  <a:pt x="2397030" y="1303600"/>
                  <a:pt x="2397114" y="1303516"/>
                </a:cubicBezTo>
                <a:lnTo>
                  <a:pt x="2399751" y="1301884"/>
                </a:lnTo>
                <a:lnTo>
                  <a:pt x="2408290" y="1299623"/>
                </a:lnTo>
                <a:lnTo>
                  <a:pt x="2410676" y="1298368"/>
                </a:lnTo>
                <a:lnTo>
                  <a:pt x="2413187" y="1297865"/>
                </a:lnTo>
                <a:cubicBezTo>
                  <a:pt x="2413187" y="1297865"/>
                  <a:pt x="2413857" y="1297426"/>
                  <a:pt x="2415197" y="1296547"/>
                </a:cubicBezTo>
                <a:cubicBezTo>
                  <a:pt x="2416536" y="1295668"/>
                  <a:pt x="2417290" y="1295061"/>
                  <a:pt x="2417457" y="1294726"/>
                </a:cubicBezTo>
                <a:cubicBezTo>
                  <a:pt x="2417625" y="1294391"/>
                  <a:pt x="2417750" y="1293763"/>
                  <a:pt x="2417834" y="1292842"/>
                </a:cubicBezTo>
                <a:lnTo>
                  <a:pt x="2417708" y="1285810"/>
                </a:lnTo>
                <a:cubicBezTo>
                  <a:pt x="2418043" y="1282880"/>
                  <a:pt x="2418211" y="1281290"/>
                  <a:pt x="2418211" y="1281038"/>
                </a:cubicBezTo>
                <a:lnTo>
                  <a:pt x="2416829" y="1276141"/>
                </a:lnTo>
                <a:lnTo>
                  <a:pt x="2417583" y="1257682"/>
                </a:lnTo>
                <a:lnTo>
                  <a:pt x="2419466" y="1234199"/>
                </a:lnTo>
                <a:lnTo>
                  <a:pt x="2418713" y="1227418"/>
                </a:lnTo>
                <a:lnTo>
                  <a:pt x="2416453" y="1208457"/>
                </a:lnTo>
                <a:lnTo>
                  <a:pt x="2414820" y="1203811"/>
                </a:lnTo>
                <a:cubicBezTo>
                  <a:pt x="2414820" y="1203308"/>
                  <a:pt x="2415092" y="1202659"/>
                  <a:pt x="2415636" y="1201864"/>
                </a:cubicBezTo>
                <a:cubicBezTo>
                  <a:pt x="2416181" y="1201069"/>
                  <a:pt x="2417039" y="1200671"/>
                  <a:pt x="2418211" y="1200671"/>
                </a:cubicBezTo>
                <a:close/>
                <a:moveTo>
                  <a:pt x="2882350" y="1193388"/>
                </a:moveTo>
                <a:cubicBezTo>
                  <a:pt x="2882685" y="1193472"/>
                  <a:pt x="2883312" y="1193639"/>
                  <a:pt x="2884233" y="1193890"/>
                </a:cubicBezTo>
                <a:cubicBezTo>
                  <a:pt x="2885154" y="1194141"/>
                  <a:pt x="2885782" y="1194267"/>
                  <a:pt x="2886117" y="1194267"/>
                </a:cubicBezTo>
                <a:lnTo>
                  <a:pt x="2889131" y="1194267"/>
                </a:lnTo>
                <a:lnTo>
                  <a:pt x="2894153" y="1196778"/>
                </a:lnTo>
                <a:lnTo>
                  <a:pt x="2900307" y="1198160"/>
                </a:lnTo>
                <a:cubicBezTo>
                  <a:pt x="2900391" y="1198243"/>
                  <a:pt x="2901353" y="1198871"/>
                  <a:pt x="2903195" y="1200043"/>
                </a:cubicBezTo>
                <a:lnTo>
                  <a:pt x="2906209" y="1201927"/>
                </a:lnTo>
                <a:cubicBezTo>
                  <a:pt x="2907967" y="1203266"/>
                  <a:pt x="2909264" y="1205024"/>
                  <a:pt x="2910101" y="1207201"/>
                </a:cubicBezTo>
                <a:cubicBezTo>
                  <a:pt x="2910939" y="1209378"/>
                  <a:pt x="2911336" y="1211743"/>
                  <a:pt x="2911294" y="1214296"/>
                </a:cubicBezTo>
                <a:cubicBezTo>
                  <a:pt x="2911253" y="1216849"/>
                  <a:pt x="2910227" y="1219193"/>
                  <a:pt x="2908218" y="1221328"/>
                </a:cubicBezTo>
                <a:cubicBezTo>
                  <a:pt x="2906209" y="1223463"/>
                  <a:pt x="2905246" y="1224740"/>
                  <a:pt x="2905329" y="1225158"/>
                </a:cubicBezTo>
                <a:cubicBezTo>
                  <a:pt x="2905329" y="1225409"/>
                  <a:pt x="2905979" y="1226267"/>
                  <a:pt x="2907276" y="1227732"/>
                </a:cubicBezTo>
                <a:cubicBezTo>
                  <a:pt x="2908573" y="1229197"/>
                  <a:pt x="2909348" y="1229930"/>
                  <a:pt x="2909599" y="1229930"/>
                </a:cubicBezTo>
                <a:lnTo>
                  <a:pt x="2911608" y="1229804"/>
                </a:lnTo>
                <a:lnTo>
                  <a:pt x="2913115" y="1229930"/>
                </a:lnTo>
                <a:lnTo>
                  <a:pt x="2919017" y="1229051"/>
                </a:lnTo>
                <a:lnTo>
                  <a:pt x="2922282" y="1229051"/>
                </a:lnTo>
                <a:lnTo>
                  <a:pt x="2930444" y="1224907"/>
                </a:lnTo>
                <a:lnTo>
                  <a:pt x="2933961" y="1226791"/>
                </a:lnTo>
                <a:lnTo>
                  <a:pt x="2936849" y="1227167"/>
                </a:lnTo>
                <a:lnTo>
                  <a:pt x="2939235" y="1227795"/>
                </a:lnTo>
                <a:lnTo>
                  <a:pt x="2944132" y="1228925"/>
                </a:lnTo>
                <a:cubicBezTo>
                  <a:pt x="2944467" y="1229176"/>
                  <a:pt x="2945346" y="1229804"/>
                  <a:pt x="2946769" y="1230809"/>
                </a:cubicBezTo>
                <a:cubicBezTo>
                  <a:pt x="2948192" y="1231814"/>
                  <a:pt x="2948987" y="1232441"/>
                  <a:pt x="2949155" y="1232693"/>
                </a:cubicBezTo>
                <a:lnTo>
                  <a:pt x="2949281" y="1238218"/>
                </a:lnTo>
                <a:lnTo>
                  <a:pt x="2951666" y="1241608"/>
                </a:lnTo>
                <a:cubicBezTo>
                  <a:pt x="2951583" y="1242027"/>
                  <a:pt x="2950976" y="1243052"/>
                  <a:pt x="2949845" y="1244685"/>
                </a:cubicBezTo>
                <a:cubicBezTo>
                  <a:pt x="2948715" y="1246317"/>
                  <a:pt x="2946727" y="1247217"/>
                  <a:pt x="2943881" y="1247385"/>
                </a:cubicBezTo>
                <a:cubicBezTo>
                  <a:pt x="2943546" y="1247468"/>
                  <a:pt x="2943295" y="1247468"/>
                  <a:pt x="2943127" y="1247385"/>
                </a:cubicBezTo>
                <a:lnTo>
                  <a:pt x="2941369" y="1247134"/>
                </a:lnTo>
                <a:lnTo>
                  <a:pt x="2938104" y="1249268"/>
                </a:lnTo>
                <a:lnTo>
                  <a:pt x="2932956" y="1250650"/>
                </a:lnTo>
                <a:lnTo>
                  <a:pt x="2913743" y="1261700"/>
                </a:lnTo>
                <a:lnTo>
                  <a:pt x="2910729" y="1262956"/>
                </a:lnTo>
                <a:lnTo>
                  <a:pt x="2908846" y="1265216"/>
                </a:lnTo>
                <a:cubicBezTo>
                  <a:pt x="2908678" y="1265384"/>
                  <a:pt x="2908051" y="1265802"/>
                  <a:pt x="2906962" y="1266472"/>
                </a:cubicBezTo>
                <a:lnTo>
                  <a:pt x="2902944" y="1269611"/>
                </a:lnTo>
                <a:lnTo>
                  <a:pt x="2897544" y="1272876"/>
                </a:lnTo>
                <a:cubicBezTo>
                  <a:pt x="2897209" y="1273211"/>
                  <a:pt x="2896393" y="1274027"/>
                  <a:pt x="2895095" y="1275325"/>
                </a:cubicBezTo>
                <a:cubicBezTo>
                  <a:pt x="2893798" y="1276622"/>
                  <a:pt x="2893065" y="1277480"/>
                  <a:pt x="2892898" y="1277899"/>
                </a:cubicBezTo>
                <a:lnTo>
                  <a:pt x="2891768" y="1280536"/>
                </a:lnTo>
                <a:lnTo>
                  <a:pt x="2890010" y="1283048"/>
                </a:lnTo>
                <a:lnTo>
                  <a:pt x="2890261" y="1284554"/>
                </a:lnTo>
                <a:lnTo>
                  <a:pt x="2889131" y="1288071"/>
                </a:lnTo>
                <a:lnTo>
                  <a:pt x="2889382" y="1291963"/>
                </a:lnTo>
                <a:lnTo>
                  <a:pt x="2888879" y="1295103"/>
                </a:lnTo>
                <a:cubicBezTo>
                  <a:pt x="2888879" y="1295772"/>
                  <a:pt x="2889193" y="1296505"/>
                  <a:pt x="2889821" y="1297300"/>
                </a:cubicBezTo>
                <a:cubicBezTo>
                  <a:pt x="2890449" y="1298096"/>
                  <a:pt x="2892521" y="1298954"/>
                  <a:pt x="2896037" y="1299874"/>
                </a:cubicBezTo>
                <a:cubicBezTo>
                  <a:pt x="2899553" y="1300795"/>
                  <a:pt x="2902023" y="1301758"/>
                  <a:pt x="2903446" y="1302763"/>
                </a:cubicBezTo>
                <a:lnTo>
                  <a:pt x="2906711" y="1305776"/>
                </a:lnTo>
                <a:lnTo>
                  <a:pt x="2911608" y="1309920"/>
                </a:lnTo>
                <a:lnTo>
                  <a:pt x="2913492" y="1318208"/>
                </a:lnTo>
                <a:lnTo>
                  <a:pt x="2915124" y="1324110"/>
                </a:lnTo>
                <a:cubicBezTo>
                  <a:pt x="2914371" y="1324026"/>
                  <a:pt x="2913827" y="1323943"/>
                  <a:pt x="2913492" y="1323859"/>
                </a:cubicBezTo>
                <a:lnTo>
                  <a:pt x="2906334" y="1324361"/>
                </a:lnTo>
                <a:lnTo>
                  <a:pt x="2902065" y="1324110"/>
                </a:lnTo>
                <a:lnTo>
                  <a:pt x="2898046" y="1324864"/>
                </a:lnTo>
                <a:lnTo>
                  <a:pt x="2892521" y="1323859"/>
                </a:lnTo>
                <a:cubicBezTo>
                  <a:pt x="2892437" y="1323943"/>
                  <a:pt x="2891600" y="1324068"/>
                  <a:pt x="2890010" y="1324236"/>
                </a:cubicBezTo>
                <a:lnTo>
                  <a:pt x="2885866" y="1324612"/>
                </a:lnTo>
                <a:lnTo>
                  <a:pt x="2882726" y="1325617"/>
                </a:lnTo>
                <a:cubicBezTo>
                  <a:pt x="2882559" y="1325366"/>
                  <a:pt x="2882496" y="1324968"/>
                  <a:pt x="2882538" y="1324424"/>
                </a:cubicBezTo>
                <a:cubicBezTo>
                  <a:pt x="2882580" y="1323880"/>
                  <a:pt x="2883626" y="1323147"/>
                  <a:pt x="2885677" y="1322227"/>
                </a:cubicBezTo>
                <a:cubicBezTo>
                  <a:pt x="2887728" y="1321306"/>
                  <a:pt x="2888775" y="1320385"/>
                  <a:pt x="2888817" y="1319464"/>
                </a:cubicBezTo>
                <a:cubicBezTo>
                  <a:pt x="2888859" y="1318543"/>
                  <a:pt x="2888754" y="1317790"/>
                  <a:pt x="2888503" y="1317204"/>
                </a:cubicBezTo>
                <a:cubicBezTo>
                  <a:pt x="2888251" y="1316785"/>
                  <a:pt x="2887247" y="1316032"/>
                  <a:pt x="2885489" y="1314943"/>
                </a:cubicBezTo>
                <a:cubicBezTo>
                  <a:pt x="2883731" y="1313855"/>
                  <a:pt x="2882643" y="1313311"/>
                  <a:pt x="2882224" y="1313311"/>
                </a:cubicBezTo>
                <a:cubicBezTo>
                  <a:pt x="2881554" y="1313395"/>
                  <a:pt x="2880633" y="1314148"/>
                  <a:pt x="2879461" y="1315571"/>
                </a:cubicBezTo>
                <a:cubicBezTo>
                  <a:pt x="2878289" y="1316994"/>
                  <a:pt x="2877578" y="1317832"/>
                  <a:pt x="2877327" y="1318083"/>
                </a:cubicBezTo>
                <a:lnTo>
                  <a:pt x="2872681" y="1321222"/>
                </a:lnTo>
                <a:cubicBezTo>
                  <a:pt x="2872597" y="1321306"/>
                  <a:pt x="2871990" y="1322059"/>
                  <a:pt x="2870860" y="1323482"/>
                </a:cubicBezTo>
                <a:cubicBezTo>
                  <a:pt x="2869729" y="1324906"/>
                  <a:pt x="2867469" y="1326496"/>
                  <a:pt x="2864079" y="1328254"/>
                </a:cubicBezTo>
                <a:cubicBezTo>
                  <a:pt x="2860688" y="1330012"/>
                  <a:pt x="2858700" y="1330849"/>
                  <a:pt x="2858114" y="1330766"/>
                </a:cubicBezTo>
                <a:lnTo>
                  <a:pt x="2854221" y="1330012"/>
                </a:lnTo>
                <a:cubicBezTo>
                  <a:pt x="2854137" y="1330096"/>
                  <a:pt x="2853384" y="1330494"/>
                  <a:pt x="2851961" y="1331205"/>
                </a:cubicBezTo>
                <a:cubicBezTo>
                  <a:pt x="2850537" y="1331917"/>
                  <a:pt x="2849742" y="1332272"/>
                  <a:pt x="2849575" y="1332272"/>
                </a:cubicBezTo>
                <a:lnTo>
                  <a:pt x="2846687" y="1332021"/>
                </a:lnTo>
                <a:lnTo>
                  <a:pt x="2843673" y="1331896"/>
                </a:lnTo>
                <a:lnTo>
                  <a:pt x="2839906" y="1328003"/>
                </a:lnTo>
                <a:lnTo>
                  <a:pt x="2837017" y="1327501"/>
                </a:lnTo>
                <a:lnTo>
                  <a:pt x="2833627" y="1324236"/>
                </a:lnTo>
                <a:cubicBezTo>
                  <a:pt x="2833543" y="1324236"/>
                  <a:pt x="2832497" y="1324026"/>
                  <a:pt x="2830488" y="1323608"/>
                </a:cubicBezTo>
                <a:cubicBezTo>
                  <a:pt x="2828479" y="1323189"/>
                  <a:pt x="2827599" y="1322310"/>
                  <a:pt x="2827851" y="1320971"/>
                </a:cubicBezTo>
                <a:cubicBezTo>
                  <a:pt x="2827851" y="1320636"/>
                  <a:pt x="2827997" y="1320322"/>
                  <a:pt x="2828290" y="1320029"/>
                </a:cubicBezTo>
                <a:cubicBezTo>
                  <a:pt x="2828583" y="1319736"/>
                  <a:pt x="2829651" y="1319485"/>
                  <a:pt x="2831492" y="1319276"/>
                </a:cubicBezTo>
                <a:cubicBezTo>
                  <a:pt x="2833334" y="1319066"/>
                  <a:pt x="2835343" y="1318459"/>
                  <a:pt x="2837520" y="1317455"/>
                </a:cubicBezTo>
                <a:lnTo>
                  <a:pt x="2842794" y="1315571"/>
                </a:lnTo>
                <a:cubicBezTo>
                  <a:pt x="2845138" y="1314734"/>
                  <a:pt x="2847147" y="1313729"/>
                  <a:pt x="2848821" y="1312557"/>
                </a:cubicBezTo>
                <a:lnTo>
                  <a:pt x="2853970" y="1308162"/>
                </a:lnTo>
                <a:cubicBezTo>
                  <a:pt x="2857988" y="1304730"/>
                  <a:pt x="2860332" y="1302470"/>
                  <a:pt x="2861002" y="1301381"/>
                </a:cubicBezTo>
                <a:lnTo>
                  <a:pt x="2862383" y="1298493"/>
                </a:lnTo>
                <a:cubicBezTo>
                  <a:pt x="2863723" y="1295814"/>
                  <a:pt x="2864330" y="1294056"/>
                  <a:pt x="2864204" y="1293219"/>
                </a:cubicBezTo>
                <a:cubicBezTo>
                  <a:pt x="2864079" y="1292382"/>
                  <a:pt x="2863849" y="1291754"/>
                  <a:pt x="2863513" y="1291335"/>
                </a:cubicBezTo>
                <a:cubicBezTo>
                  <a:pt x="2863430" y="1291335"/>
                  <a:pt x="2862509" y="1291461"/>
                  <a:pt x="2860751" y="1291712"/>
                </a:cubicBezTo>
                <a:cubicBezTo>
                  <a:pt x="2858993" y="1291963"/>
                  <a:pt x="2857361" y="1291796"/>
                  <a:pt x="2855853" y="1291210"/>
                </a:cubicBezTo>
                <a:cubicBezTo>
                  <a:pt x="2854347" y="1290624"/>
                  <a:pt x="2853007" y="1289745"/>
                  <a:pt x="2851835" y="1288573"/>
                </a:cubicBezTo>
                <a:lnTo>
                  <a:pt x="2846687" y="1284680"/>
                </a:lnTo>
                <a:lnTo>
                  <a:pt x="2842417" y="1280159"/>
                </a:lnTo>
                <a:lnTo>
                  <a:pt x="2835385" y="1274885"/>
                </a:lnTo>
                <a:cubicBezTo>
                  <a:pt x="2834297" y="1273964"/>
                  <a:pt x="2833564" y="1273064"/>
                  <a:pt x="2833187" y="1272185"/>
                </a:cubicBezTo>
                <a:cubicBezTo>
                  <a:pt x="2832811" y="1271306"/>
                  <a:pt x="2832601" y="1270218"/>
                  <a:pt x="2832560" y="1268921"/>
                </a:cubicBezTo>
                <a:cubicBezTo>
                  <a:pt x="2832518" y="1267623"/>
                  <a:pt x="2833459" y="1266723"/>
                  <a:pt x="2835385" y="1266221"/>
                </a:cubicBezTo>
                <a:lnTo>
                  <a:pt x="2844301" y="1267853"/>
                </a:lnTo>
                <a:cubicBezTo>
                  <a:pt x="2847231" y="1268355"/>
                  <a:pt x="2850747" y="1267476"/>
                  <a:pt x="2854849" y="1265216"/>
                </a:cubicBezTo>
                <a:lnTo>
                  <a:pt x="2873183" y="1255045"/>
                </a:lnTo>
                <a:lnTo>
                  <a:pt x="2875443" y="1252910"/>
                </a:lnTo>
                <a:lnTo>
                  <a:pt x="2877829" y="1234953"/>
                </a:lnTo>
                <a:lnTo>
                  <a:pt x="2883103" y="1209085"/>
                </a:lnTo>
                <a:cubicBezTo>
                  <a:pt x="2882517" y="1207410"/>
                  <a:pt x="2881847" y="1206259"/>
                  <a:pt x="2881094" y="1205631"/>
                </a:cubicBezTo>
                <a:cubicBezTo>
                  <a:pt x="2880341" y="1205004"/>
                  <a:pt x="2879629" y="1204606"/>
                  <a:pt x="2878959" y="1204438"/>
                </a:cubicBezTo>
                <a:lnTo>
                  <a:pt x="2875569" y="1203936"/>
                </a:lnTo>
                <a:cubicBezTo>
                  <a:pt x="2874815" y="1203685"/>
                  <a:pt x="2874313" y="1203350"/>
                  <a:pt x="2874062" y="1202932"/>
                </a:cubicBezTo>
                <a:cubicBezTo>
                  <a:pt x="2873811" y="1202513"/>
                  <a:pt x="2873664" y="1201739"/>
                  <a:pt x="2873622" y="1200608"/>
                </a:cubicBezTo>
                <a:cubicBezTo>
                  <a:pt x="2873581" y="1199478"/>
                  <a:pt x="2873811" y="1198536"/>
                  <a:pt x="2874313" y="1197783"/>
                </a:cubicBezTo>
                <a:cubicBezTo>
                  <a:pt x="2874564" y="1197364"/>
                  <a:pt x="2875778" y="1196569"/>
                  <a:pt x="2877955" y="1195397"/>
                </a:cubicBezTo>
                <a:lnTo>
                  <a:pt x="2880717" y="1193765"/>
                </a:lnTo>
                <a:cubicBezTo>
                  <a:pt x="2881219" y="1193514"/>
                  <a:pt x="2881763" y="1193388"/>
                  <a:pt x="2882350" y="1193388"/>
                </a:cubicBezTo>
                <a:close/>
                <a:moveTo>
                  <a:pt x="2642755" y="1190123"/>
                </a:moveTo>
                <a:lnTo>
                  <a:pt x="2654810" y="1196778"/>
                </a:lnTo>
                <a:lnTo>
                  <a:pt x="2660210" y="1199164"/>
                </a:lnTo>
                <a:lnTo>
                  <a:pt x="2663098" y="1202304"/>
                </a:lnTo>
                <a:lnTo>
                  <a:pt x="2668497" y="1206699"/>
                </a:lnTo>
                <a:cubicBezTo>
                  <a:pt x="2669837" y="1208122"/>
                  <a:pt x="2671218" y="1210592"/>
                  <a:pt x="2672641" y="1214108"/>
                </a:cubicBezTo>
                <a:cubicBezTo>
                  <a:pt x="2674065" y="1217624"/>
                  <a:pt x="2674797" y="1220093"/>
                  <a:pt x="2674839" y="1221516"/>
                </a:cubicBezTo>
                <a:cubicBezTo>
                  <a:pt x="2674881" y="1222940"/>
                  <a:pt x="2674107" y="1225074"/>
                  <a:pt x="2672516" y="1227921"/>
                </a:cubicBezTo>
                <a:cubicBezTo>
                  <a:pt x="2670674" y="1231269"/>
                  <a:pt x="2669753" y="1233488"/>
                  <a:pt x="2669753" y="1234576"/>
                </a:cubicBezTo>
                <a:lnTo>
                  <a:pt x="2669628" y="1236460"/>
                </a:lnTo>
                <a:lnTo>
                  <a:pt x="2670507" y="1236460"/>
                </a:lnTo>
                <a:lnTo>
                  <a:pt x="2680553" y="1230809"/>
                </a:lnTo>
                <a:cubicBezTo>
                  <a:pt x="2682227" y="1229888"/>
                  <a:pt x="2683504" y="1229407"/>
                  <a:pt x="2684383" y="1229365"/>
                </a:cubicBezTo>
                <a:cubicBezTo>
                  <a:pt x="2685262" y="1229323"/>
                  <a:pt x="2686811" y="1229679"/>
                  <a:pt x="2689029" y="1230432"/>
                </a:cubicBezTo>
                <a:cubicBezTo>
                  <a:pt x="2691247" y="1231186"/>
                  <a:pt x="2692566" y="1231646"/>
                  <a:pt x="2692985" y="1231814"/>
                </a:cubicBezTo>
                <a:lnTo>
                  <a:pt x="2697379" y="1235204"/>
                </a:lnTo>
                <a:lnTo>
                  <a:pt x="2699389" y="1236585"/>
                </a:lnTo>
                <a:cubicBezTo>
                  <a:pt x="2699975" y="1237171"/>
                  <a:pt x="2701189" y="1238950"/>
                  <a:pt x="2703030" y="1241922"/>
                </a:cubicBezTo>
                <a:cubicBezTo>
                  <a:pt x="2704872" y="1244894"/>
                  <a:pt x="2705709" y="1248682"/>
                  <a:pt x="2705542" y="1253287"/>
                </a:cubicBezTo>
                <a:cubicBezTo>
                  <a:pt x="2705375" y="1255128"/>
                  <a:pt x="2704998" y="1256510"/>
                  <a:pt x="2704412" y="1257431"/>
                </a:cubicBezTo>
                <a:lnTo>
                  <a:pt x="2701900" y="1260068"/>
                </a:lnTo>
                <a:lnTo>
                  <a:pt x="2700393" y="1262453"/>
                </a:lnTo>
                <a:lnTo>
                  <a:pt x="2692733" y="1272499"/>
                </a:lnTo>
                <a:cubicBezTo>
                  <a:pt x="2690473" y="1275429"/>
                  <a:pt x="2689301" y="1276894"/>
                  <a:pt x="2689217" y="1276894"/>
                </a:cubicBezTo>
                <a:lnTo>
                  <a:pt x="2686580" y="1277773"/>
                </a:lnTo>
                <a:lnTo>
                  <a:pt x="2685325" y="1281164"/>
                </a:lnTo>
                <a:cubicBezTo>
                  <a:pt x="2684906" y="1281750"/>
                  <a:pt x="2684278" y="1282085"/>
                  <a:pt x="2683441" y="1282169"/>
                </a:cubicBezTo>
                <a:lnTo>
                  <a:pt x="2680929" y="1282420"/>
                </a:lnTo>
                <a:lnTo>
                  <a:pt x="2678543" y="1285559"/>
                </a:lnTo>
                <a:lnTo>
                  <a:pt x="2673646" y="1287066"/>
                </a:lnTo>
                <a:lnTo>
                  <a:pt x="2672893" y="1284554"/>
                </a:lnTo>
                <a:cubicBezTo>
                  <a:pt x="2670381" y="1286061"/>
                  <a:pt x="2668456" y="1286857"/>
                  <a:pt x="2667116" y="1286940"/>
                </a:cubicBezTo>
                <a:lnTo>
                  <a:pt x="2663098" y="1287192"/>
                </a:lnTo>
                <a:cubicBezTo>
                  <a:pt x="2662345" y="1287443"/>
                  <a:pt x="2661800" y="1287778"/>
                  <a:pt x="2661465" y="1288196"/>
                </a:cubicBezTo>
                <a:lnTo>
                  <a:pt x="2660084" y="1290708"/>
                </a:lnTo>
                <a:cubicBezTo>
                  <a:pt x="2659331" y="1291880"/>
                  <a:pt x="2658996" y="1292591"/>
                  <a:pt x="2659079" y="1292842"/>
                </a:cubicBezTo>
                <a:cubicBezTo>
                  <a:pt x="2659247" y="1293763"/>
                  <a:pt x="2659959" y="1294266"/>
                  <a:pt x="2661214" y="1294349"/>
                </a:cubicBezTo>
                <a:cubicBezTo>
                  <a:pt x="2661382" y="1294433"/>
                  <a:pt x="2662219" y="1294286"/>
                  <a:pt x="2663726" y="1293910"/>
                </a:cubicBezTo>
                <a:cubicBezTo>
                  <a:pt x="2665233" y="1293533"/>
                  <a:pt x="2667577" y="1293386"/>
                  <a:pt x="2670758" y="1293470"/>
                </a:cubicBezTo>
                <a:lnTo>
                  <a:pt x="2683692" y="1293973"/>
                </a:lnTo>
                <a:lnTo>
                  <a:pt x="2687208" y="1293596"/>
                </a:lnTo>
                <a:lnTo>
                  <a:pt x="2700895" y="1297363"/>
                </a:lnTo>
                <a:cubicBezTo>
                  <a:pt x="2701481" y="1297530"/>
                  <a:pt x="2702444" y="1298661"/>
                  <a:pt x="2703784" y="1300753"/>
                </a:cubicBezTo>
                <a:lnTo>
                  <a:pt x="2705542" y="1303516"/>
                </a:lnTo>
                <a:lnTo>
                  <a:pt x="2706170" y="1305902"/>
                </a:lnTo>
                <a:lnTo>
                  <a:pt x="2707425" y="1309669"/>
                </a:lnTo>
                <a:lnTo>
                  <a:pt x="2707425" y="1313185"/>
                </a:lnTo>
                <a:lnTo>
                  <a:pt x="2707928" y="1315697"/>
                </a:lnTo>
                <a:cubicBezTo>
                  <a:pt x="2707593" y="1317204"/>
                  <a:pt x="2706421" y="1317999"/>
                  <a:pt x="2704412" y="1318083"/>
                </a:cubicBezTo>
                <a:cubicBezTo>
                  <a:pt x="2704244" y="1318166"/>
                  <a:pt x="2704161" y="1318166"/>
                  <a:pt x="2704161" y="1318083"/>
                </a:cubicBezTo>
                <a:lnTo>
                  <a:pt x="2702905" y="1317957"/>
                </a:lnTo>
                <a:lnTo>
                  <a:pt x="2701398" y="1318962"/>
                </a:lnTo>
                <a:lnTo>
                  <a:pt x="2696877" y="1317706"/>
                </a:lnTo>
                <a:lnTo>
                  <a:pt x="2685199" y="1316827"/>
                </a:lnTo>
                <a:lnTo>
                  <a:pt x="2681557" y="1315948"/>
                </a:lnTo>
                <a:lnTo>
                  <a:pt x="2679046" y="1315948"/>
                </a:lnTo>
                <a:lnTo>
                  <a:pt x="2677162" y="1315697"/>
                </a:lnTo>
                <a:lnTo>
                  <a:pt x="2674776" y="1316199"/>
                </a:lnTo>
                <a:lnTo>
                  <a:pt x="2672014" y="1315822"/>
                </a:lnTo>
                <a:lnTo>
                  <a:pt x="2667744" y="1315697"/>
                </a:lnTo>
                <a:lnTo>
                  <a:pt x="2664228" y="1314692"/>
                </a:lnTo>
                <a:lnTo>
                  <a:pt x="2661465" y="1316073"/>
                </a:lnTo>
                <a:cubicBezTo>
                  <a:pt x="2661298" y="1316157"/>
                  <a:pt x="2660524" y="1316011"/>
                  <a:pt x="2659142" y="1315634"/>
                </a:cubicBezTo>
                <a:cubicBezTo>
                  <a:pt x="2657761" y="1315257"/>
                  <a:pt x="2656024" y="1315948"/>
                  <a:pt x="2653931" y="1317706"/>
                </a:cubicBezTo>
                <a:cubicBezTo>
                  <a:pt x="2652591" y="1318878"/>
                  <a:pt x="2651629" y="1319590"/>
                  <a:pt x="2651043" y="1319841"/>
                </a:cubicBezTo>
                <a:lnTo>
                  <a:pt x="2648657" y="1320971"/>
                </a:lnTo>
                <a:cubicBezTo>
                  <a:pt x="2647150" y="1321892"/>
                  <a:pt x="2645978" y="1323566"/>
                  <a:pt x="2645141" y="1325994"/>
                </a:cubicBezTo>
                <a:lnTo>
                  <a:pt x="2642881" y="1332524"/>
                </a:lnTo>
                <a:cubicBezTo>
                  <a:pt x="2641541" y="1334951"/>
                  <a:pt x="2640955" y="1336416"/>
                  <a:pt x="2641123" y="1336919"/>
                </a:cubicBezTo>
                <a:cubicBezTo>
                  <a:pt x="2641374" y="1338007"/>
                  <a:pt x="2642085" y="1338928"/>
                  <a:pt x="2643257" y="1339681"/>
                </a:cubicBezTo>
                <a:lnTo>
                  <a:pt x="2650666" y="1338049"/>
                </a:lnTo>
                <a:lnTo>
                  <a:pt x="2658577" y="1337421"/>
                </a:lnTo>
                <a:cubicBezTo>
                  <a:pt x="2659247" y="1336835"/>
                  <a:pt x="2659707" y="1335956"/>
                  <a:pt x="2659959" y="1334784"/>
                </a:cubicBezTo>
                <a:lnTo>
                  <a:pt x="2659707" y="1330012"/>
                </a:lnTo>
                <a:cubicBezTo>
                  <a:pt x="2659540" y="1327501"/>
                  <a:pt x="2660084" y="1325387"/>
                  <a:pt x="2661340" y="1323671"/>
                </a:cubicBezTo>
                <a:cubicBezTo>
                  <a:pt x="2662595" y="1321955"/>
                  <a:pt x="2663391" y="1321013"/>
                  <a:pt x="2663726" y="1320845"/>
                </a:cubicBezTo>
                <a:lnTo>
                  <a:pt x="2667995" y="1321473"/>
                </a:lnTo>
                <a:cubicBezTo>
                  <a:pt x="2668163" y="1321557"/>
                  <a:pt x="2669397" y="1321410"/>
                  <a:pt x="2671700" y="1321034"/>
                </a:cubicBezTo>
                <a:cubicBezTo>
                  <a:pt x="2674002" y="1320657"/>
                  <a:pt x="2675990" y="1321348"/>
                  <a:pt x="2677665" y="1323106"/>
                </a:cubicBezTo>
                <a:cubicBezTo>
                  <a:pt x="2678251" y="1323775"/>
                  <a:pt x="2678878" y="1325136"/>
                  <a:pt x="2679548" y="1327187"/>
                </a:cubicBezTo>
                <a:cubicBezTo>
                  <a:pt x="2680218" y="1329238"/>
                  <a:pt x="2680511" y="1330473"/>
                  <a:pt x="2680427" y="1330891"/>
                </a:cubicBezTo>
                <a:lnTo>
                  <a:pt x="2679674" y="1334282"/>
                </a:lnTo>
                <a:lnTo>
                  <a:pt x="2682059" y="1335914"/>
                </a:lnTo>
                <a:lnTo>
                  <a:pt x="2696375" y="1335663"/>
                </a:lnTo>
                <a:cubicBezTo>
                  <a:pt x="2707760" y="1335496"/>
                  <a:pt x="2714165" y="1335182"/>
                  <a:pt x="2715588" y="1334721"/>
                </a:cubicBezTo>
                <a:cubicBezTo>
                  <a:pt x="2717011" y="1334261"/>
                  <a:pt x="2717973" y="1333989"/>
                  <a:pt x="2718476" y="1333905"/>
                </a:cubicBezTo>
                <a:cubicBezTo>
                  <a:pt x="2720401" y="1333821"/>
                  <a:pt x="2722683" y="1334156"/>
                  <a:pt x="2725320" y="1334910"/>
                </a:cubicBezTo>
                <a:cubicBezTo>
                  <a:pt x="2727957" y="1335663"/>
                  <a:pt x="2729945" y="1336375"/>
                  <a:pt x="2731285" y="1337044"/>
                </a:cubicBezTo>
                <a:lnTo>
                  <a:pt x="2735428" y="1340937"/>
                </a:lnTo>
                <a:lnTo>
                  <a:pt x="2737689" y="1342695"/>
                </a:lnTo>
                <a:cubicBezTo>
                  <a:pt x="2739363" y="1344286"/>
                  <a:pt x="2740619" y="1346651"/>
                  <a:pt x="2741456" y="1349790"/>
                </a:cubicBezTo>
                <a:cubicBezTo>
                  <a:pt x="2742293" y="1352929"/>
                  <a:pt x="2742712" y="1355085"/>
                  <a:pt x="2742712" y="1356257"/>
                </a:cubicBezTo>
                <a:cubicBezTo>
                  <a:pt x="2742628" y="1358015"/>
                  <a:pt x="2742209" y="1359292"/>
                  <a:pt x="2741456" y="1360087"/>
                </a:cubicBezTo>
                <a:cubicBezTo>
                  <a:pt x="2740703" y="1360882"/>
                  <a:pt x="2739865" y="1361280"/>
                  <a:pt x="2738945" y="1361280"/>
                </a:cubicBezTo>
                <a:cubicBezTo>
                  <a:pt x="2738526" y="1361364"/>
                  <a:pt x="2738065" y="1361280"/>
                  <a:pt x="2737563" y="1361029"/>
                </a:cubicBezTo>
                <a:lnTo>
                  <a:pt x="2731535" y="1358769"/>
                </a:lnTo>
                <a:lnTo>
                  <a:pt x="2726764" y="1358769"/>
                </a:lnTo>
                <a:lnTo>
                  <a:pt x="2722745" y="1356885"/>
                </a:lnTo>
                <a:lnTo>
                  <a:pt x="2719481" y="1356383"/>
                </a:lnTo>
                <a:lnTo>
                  <a:pt x="2715337" y="1353494"/>
                </a:lnTo>
                <a:lnTo>
                  <a:pt x="2701147" y="1351360"/>
                </a:lnTo>
                <a:lnTo>
                  <a:pt x="2689845" y="1350857"/>
                </a:lnTo>
                <a:lnTo>
                  <a:pt x="2682436" y="1350104"/>
                </a:lnTo>
                <a:cubicBezTo>
                  <a:pt x="2679087" y="1350188"/>
                  <a:pt x="2676911" y="1351234"/>
                  <a:pt x="2675907" y="1353243"/>
                </a:cubicBezTo>
                <a:lnTo>
                  <a:pt x="2674525" y="1357638"/>
                </a:lnTo>
                <a:lnTo>
                  <a:pt x="2672014" y="1361657"/>
                </a:lnTo>
                <a:cubicBezTo>
                  <a:pt x="2671930" y="1361908"/>
                  <a:pt x="2671846" y="1362347"/>
                  <a:pt x="2671763" y="1362975"/>
                </a:cubicBezTo>
                <a:cubicBezTo>
                  <a:pt x="2671679" y="1363603"/>
                  <a:pt x="2672516" y="1365131"/>
                  <a:pt x="2674274" y="1367559"/>
                </a:cubicBezTo>
                <a:lnTo>
                  <a:pt x="2682185" y="1378986"/>
                </a:lnTo>
                <a:lnTo>
                  <a:pt x="2684069" y="1380618"/>
                </a:lnTo>
                <a:lnTo>
                  <a:pt x="2696249" y="1387274"/>
                </a:lnTo>
                <a:cubicBezTo>
                  <a:pt x="2697589" y="1388111"/>
                  <a:pt x="2698342" y="1388530"/>
                  <a:pt x="2698510" y="1388530"/>
                </a:cubicBezTo>
                <a:lnTo>
                  <a:pt x="2703156" y="1393050"/>
                </a:lnTo>
                <a:cubicBezTo>
                  <a:pt x="2705333" y="1395059"/>
                  <a:pt x="2706547" y="1396231"/>
                  <a:pt x="2706797" y="1396566"/>
                </a:cubicBezTo>
                <a:lnTo>
                  <a:pt x="2708053" y="1401715"/>
                </a:lnTo>
                <a:lnTo>
                  <a:pt x="2710188" y="1404729"/>
                </a:lnTo>
                <a:cubicBezTo>
                  <a:pt x="2711025" y="1405984"/>
                  <a:pt x="2711444" y="1407198"/>
                  <a:pt x="2711444" y="1408370"/>
                </a:cubicBezTo>
                <a:cubicBezTo>
                  <a:pt x="2711360" y="1409626"/>
                  <a:pt x="2711067" y="1410484"/>
                  <a:pt x="2710565" y="1410944"/>
                </a:cubicBezTo>
                <a:cubicBezTo>
                  <a:pt x="2710063" y="1411405"/>
                  <a:pt x="2708577" y="1411803"/>
                  <a:pt x="2706107" y="1412137"/>
                </a:cubicBezTo>
                <a:cubicBezTo>
                  <a:pt x="2703637" y="1412472"/>
                  <a:pt x="2702361" y="1412598"/>
                  <a:pt x="2702277" y="1412514"/>
                </a:cubicBezTo>
                <a:cubicBezTo>
                  <a:pt x="2701440" y="1412514"/>
                  <a:pt x="2700728" y="1412263"/>
                  <a:pt x="2700142" y="1411761"/>
                </a:cubicBezTo>
                <a:lnTo>
                  <a:pt x="2696626" y="1408496"/>
                </a:lnTo>
                <a:lnTo>
                  <a:pt x="2682562" y="1399078"/>
                </a:lnTo>
                <a:cubicBezTo>
                  <a:pt x="2672683" y="1392548"/>
                  <a:pt x="2666656" y="1388969"/>
                  <a:pt x="2664479" y="1388341"/>
                </a:cubicBezTo>
                <a:cubicBezTo>
                  <a:pt x="2662303" y="1387713"/>
                  <a:pt x="2661047" y="1387399"/>
                  <a:pt x="2660712" y="1387399"/>
                </a:cubicBezTo>
                <a:lnTo>
                  <a:pt x="2655187" y="1390915"/>
                </a:lnTo>
                <a:lnTo>
                  <a:pt x="2644513" y="1397320"/>
                </a:lnTo>
                <a:lnTo>
                  <a:pt x="2639239" y="1401338"/>
                </a:lnTo>
                <a:cubicBezTo>
                  <a:pt x="2637732" y="1402343"/>
                  <a:pt x="2636267" y="1402887"/>
                  <a:pt x="2634844" y="1402971"/>
                </a:cubicBezTo>
                <a:lnTo>
                  <a:pt x="2632458" y="1403096"/>
                </a:lnTo>
                <a:cubicBezTo>
                  <a:pt x="2631537" y="1403264"/>
                  <a:pt x="2629863" y="1403766"/>
                  <a:pt x="2627435" y="1404603"/>
                </a:cubicBezTo>
                <a:lnTo>
                  <a:pt x="2616008" y="1408872"/>
                </a:lnTo>
                <a:lnTo>
                  <a:pt x="2613622" y="1409500"/>
                </a:lnTo>
                <a:lnTo>
                  <a:pt x="2599557" y="1409751"/>
                </a:lnTo>
                <a:lnTo>
                  <a:pt x="2595414" y="1408998"/>
                </a:lnTo>
                <a:lnTo>
                  <a:pt x="2592400" y="1409124"/>
                </a:lnTo>
                <a:cubicBezTo>
                  <a:pt x="2591144" y="1409124"/>
                  <a:pt x="2589930" y="1408789"/>
                  <a:pt x="2588758" y="1408119"/>
                </a:cubicBezTo>
                <a:lnTo>
                  <a:pt x="2583987" y="1405105"/>
                </a:lnTo>
                <a:lnTo>
                  <a:pt x="2578838" y="1403724"/>
                </a:lnTo>
                <a:lnTo>
                  <a:pt x="2576327" y="1401840"/>
                </a:lnTo>
                <a:lnTo>
                  <a:pt x="2571178" y="1398450"/>
                </a:lnTo>
                <a:cubicBezTo>
                  <a:pt x="2571680" y="1398366"/>
                  <a:pt x="2572057" y="1398303"/>
                  <a:pt x="2572308" y="1398261"/>
                </a:cubicBezTo>
                <a:cubicBezTo>
                  <a:pt x="2572559" y="1398220"/>
                  <a:pt x="2573773" y="1398534"/>
                  <a:pt x="2575950" y="1399203"/>
                </a:cubicBezTo>
                <a:cubicBezTo>
                  <a:pt x="2578126" y="1399873"/>
                  <a:pt x="2580721" y="1400271"/>
                  <a:pt x="2583735" y="1400396"/>
                </a:cubicBezTo>
                <a:cubicBezTo>
                  <a:pt x="2586749" y="1400522"/>
                  <a:pt x="2588884" y="1400459"/>
                  <a:pt x="2590139" y="1400208"/>
                </a:cubicBezTo>
                <a:lnTo>
                  <a:pt x="2603325" y="1397948"/>
                </a:lnTo>
                <a:lnTo>
                  <a:pt x="2611613" y="1395185"/>
                </a:lnTo>
                <a:cubicBezTo>
                  <a:pt x="2612115" y="1395018"/>
                  <a:pt x="2615673" y="1393322"/>
                  <a:pt x="2622287" y="1390099"/>
                </a:cubicBezTo>
                <a:cubicBezTo>
                  <a:pt x="2628900" y="1386876"/>
                  <a:pt x="2632269" y="1384490"/>
                  <a:pt x="2632395" y="1382941"/>
                </a:cubicBezTo>
                <a:cubicBezTo>
                  <a:pt x="2632521" y="1381393"/>
                  <a:pt x="2631369" y="1380786"/>
                  <a:pt x="2628942" y="1381121"/>
                </a:cubicBezTo>
                <a:lnTo>
                  <a:pt x="2617138" y="1382753"/>
                </a:lnTo>
                <a:cubicBezTo>
                  <a:pt x="2614961" y="1383088"/>
                  <a:pt x="2612869" y="1382586"/>
                  <a:pt x="2610859" y="1381246"/>
                </a:cubicBezTo>
                <a:cubicBezTo>
                  <a:pt x="2608850" y="1379907"/>
                  <a:pt x="2607783" y="1378944"/>
                  <a:pt x="2607657" y="1378358"/>
                </a:cubicBezTo>
                <a:cubicBezTo>
                  <a:pt x="2607531" y="1377772"/>
                  <a:pt x="2607636" y="1376433"/>
                  <a:pt x="2607971" y="1374340"/>
                </a:cubicBezTo>
                <a:lnTo>
                  <a:pt x="2608473" y="1369317"/>
                </a:lnTo>
                <a:lnTo>
                  <a:pt x="2611236" y="1364922"/>
                </a:lnTo>
                <a:cubicBezTo>
                  <a:pt x="2611152" y="1364085"/>
                  <a:pt x="2610964" y="1363519"/>
                  <a:pt x="2610671" y="1363226"/>
                </a:cubicBezTo>
                <a:cubicBezTo>
                  <a:pt x="2610378" y="1362933"/>
                  <a:pt x="2608850" y="1363457"/>
                  <a:pt x="2606087" y="1364796"/>
                </a:cubicBezTo>
                <a:cubicBezTo>
                  <a:pt x="2605836" y="1364964"/>
                  <a:pt x="2604978" y="1365131"/>
                  <a:pt x="2603513" y="1365298"/>
                </a:cubicBezTo>
                <a:cubicBezTo>
                  <a:pt x="2602048" y="1365466"/>
                  <a:pt x="2600646" y="1365843"/>
                  <a:pt x="2599307" y="1366429"/>
                </a:cubicBezTo>
                <a:lnTo>
                  <a:pt x="2585242" y="1372958"/>
                </a:lnTo>
                <a:lnTo>
                  <a:pt x="2583233" y="1374465"/>
                </a:lnTo>
                <a:lnTo>
                  <a:pt x="2570299" y="1380870"/>
                </a:lnTo>
                <a:lnTo>
                  <a:pt x="2560504" y="1384888"/>
                </a:lnTo>
                <a:cubicBezTo>
                  <a:pt x="2558495" y="1385976"/>
                  <a:pt x="2556988" y="1386541"/>
                  <a:pt x="2555983" y="1386583"/>
                </a:cubicBezTo>
                <a:cubicBezTo>
                  <a:pt x="2554979" y="1386625"/>
                  <a:pt x="2553137" y="1385265"/>
                  <a:pt x="2550458" y="1382502"/>
                </a:cubicBezTo>
                <a:cubicBezTo>
                  <a:pt x="2547779" y="1379739"/>
                  <a:pt x="2546419" y="1376977"/>
                  <a:pt x="2546377" y="1374214"/>
                </a:cubicBezTo>
                <a:cubicBezTo>
                  <a:pt x="2546335" y="1371451"/>
                  <a:pt x="2546356" y="1369903"/>
                  <a:pt x="2546440" y="1369568"/>
                </a:cubicBezTo>
                <a:cubicBezTo>
                  <a:pt x="2546440" y="1369568"/>
                  <a:pt x="2546984" y="1368940"/>
                  <a:pt x="2548072" y="1367684"/>
                </a:cubicBezTo>
                <a:lnTo>
                  <a:pt x="2549077" y="1366303"/>
                </a:lnTo>
                <a:cubicBezTo>
                  <a:pt x="2549747" y="1365466"/>
                  <a:pt x="2551881" y="1364378"/>
                  <a:pt x="2555481" y="1363038"/>
                </a:cubicBezTo>
                <a:lnTo>
                  <a:pt x="2570550" y="1357638"/>
                </a:lnTo>
                <a:lnTo>
                  <a:pt x="2572811" y="1357638"/>
                </a:lnTo>
                <a:lnTo>
                  <a:pt x="2588005" y="1354625"/>
                </a:lnTo>
                <a:lnTo>
                  <a:pt x="2592149" y="1352615"/>
                </a:lnTo>
                <a:lnTo>
                  <a:pt x="2594786" y="1352992"/>
                </a:lnTo>
                <a:lnTo>
                  <a:pt x="2602069" y="1349853"/>
                </a:lnTo>
                <a:lnTo>
                  <a:pt x="2605459" y="1350230"/>
                </a:lnTo>
                <a:lnTo>
                  <a:pt x="2613622" y="1346965"/>
                </a:lnTo>
                <a:lnTo>
                  <a:pt x="2624672" y="1343574"/>
                </a:lnTo>
                <a:lnTo>
                  <a:pt x="2628691" y="1340686"/>
                </a:lnTo>
                <a:lnTo>
                  <a:pt x="2633839" y="1330891"/>
                </a:lnTo>
                <a:cubicBezTo>
                  <a:pt x="2633839" y="1330807"/>
                  <a:pt x="2634802" y="1329468"/>
                  <a:pt x="2636727" y="1326873"/>
                </a:cubicBezTo>
                <a:lnTo>
                  <a:pt x="2639365" y="1322854"/>
                </a:lnTo>
                <a:cubicBezTo>
                  <a:pt x="2643885" y="1316325"/>
                  <a:pt x="2649452" y="1312223"/>
                  <a:pt x="2656066" y="1310548"/>
                </a:cubicBezTo>
                <a:cubicBezTo>
                  <a:pt x="2662679" y="1308874"/>
                  <a:pt x="2665986" y="1307576"/>
                  <a:pt x="2665986" y="1306655"/>
                </a:cubicBezTo>
                <a:cubicBezTo>
                  <a:pt x="2665903" y="1306321"/>
                  <a:pt x="2664814" y="1305483"/>
                  <a:pt x="2662721" y="1304144"/>
                </a:cubicBezTo>
                <a:lnTo>
                  <a:pt x="2658954" y="1300879"/>
                </a:lnTo>
                <a:cubicBezTo>
                  <a:pt x="2657447" y="1299874"/>
                  <a:pt x="2656401" y="1299791"/>
                  <a:pt x="2655815" y="1300628"/>
                </a:cubicBezTo>
                <a:lnTo>
                  <a:pt x="2647150" y="1312557"/>
                </a:lnTo>
                <a:lnTo>
                  <a:pt x="2641374" y="1314692"/>
                </a:lnTo>
                <a:lnTo>
                  <a:pt x="2637481" y="1320343"/>
                </a:lnTo>
                <a:lnTo>
                  <a:pt x="2630700" y="1325115"/>
                </a:lnTo>
                <a:cubicBezTo>
                  <a:pt x="2628942" y="1326538"/>
                  <a:pt x="2627895" y="1327291"/>
                  <a:pt x="2627561" y="1327375"/>
                </a:cubicBezTo>
                <a:lnTo>
                  <a:pt x="2624295" y="1327501"/>
                </a:lnTo>
                <a:lnTo>
                  <a:pt x="2621407" y="1327752"/>
                </a:lnTo>
                <a:cubicBezTo>
                  <a:pt x="2620989" y="1327752"/>
                  <a:pt x="2619901" y="1326957"/>
                  <a:pt x="2618143" y="1325366"/>
                </a:cubicBezTo>
                <a:cubicBezTo>
                  <a:pt x="2616385" y="1323775"/>
                  <a:pt x="2615401" y="1322792"/>
                  <a:pt x="2615191" y="1322415"/>
                </a:cubicBezTo>
                <a:cubicBezTo>
                  <a:pt x="2614982" y="1322038"/>
                  <a:pt x="2614857" y="1321431"/>
                  <a:pt x="2614815" y="1320594"/>
                </a:cubicBezTo>
                <a:cubicBezTo>
                  <a:pt x="2614773" y="1319757"/>
                  <a:pt x="2615129" y="1319004"/>
                  <a:pt x="2615882" y="1318334"/>
                </a:cubicBezTo>
                <a:cubicBezTo>
                  <a:pt x="2616217" y="1318083"/>
                  <a:pt x="2617766" y="1317936"/>
                  <a:pt x="2620529" y="1317894"/>
                </a:cubicBezTo>
                <a:cubicBezTo>
                  <a:pt x="2623291" y="1317852"/>
                  <a:pt x="2626347" y="1316220"/>
                  <a:pt x="2629695" y="1312997"/>
                </a:cubicBezTo>
                <a:cubicBezTo>
                  <a:pt x="2633044" y="1309774"/>
                  <a:pt x="2635263" y="1307241"/>
                  <a:pt x="2636351" y="1305400"/>
                </a:cubicBezTo>
                <a:lnTo>
                  <a:pt x="2639615" y="1298368"/>
                </a:lnTo>
                <a:lnTo>
                  <a:pt x="2641876" y="1294726"/>
                </a:lnTo>
                <a:lnTo>
                  <a:pt x="2644262" y="1289577"/>
                </a:lnTo>
                <a:cubicBezTo>
                  <a:pt x="2644848" y="1288573"/>
                  <a:pt x="2645015" y="1287296"/>
                  <a:pt x="2644764" y="1285747"/>
                </a:cubicBezTo>
                <a:cubicBezTo>
                  <a:pt x="2644513" y="1284199"/>
                  <a:pt x="2642839" y="1285475"/>
                  <a:pt x="2639741" y="1289577"/>
                </a:cubicBezTo>
                <a:cubicBezTo>
                  <a:pt x="2638737" y="1290833"/>
                  <a:pt x="2637334" y="1291984"/>
                  <a:pt x="2635535" y="1293031"/>
                </a:cubicBezTo>
                <a:cubicBezTo>
                  <a:pt x="2633735" y="1294077"/>
                  <a:pt x="2632374" y="1294517"/>
                  <a:pt x="2631453" y="1294349"/>
                </a:cubicBezTo>
                <a:cubicBezTo>
                  <a:pt x="2629528" y="1294098"/>
                  <a:pt x="2628105" y="1292047"/>
                  <a:pt x="2627184" y="1288196"/>
                </a:cubicBezTo>
                <a:cubicBezTo>
                  <a:pt x="2626263" y="1284345"/>
                  <a:pt x="2625844" y="1280871"/>
                  <a:pt x="2625928" y="1277773"/>
                </a:cubicBezTo>
                <a:cubicBezTo>
                  <a:pt x="2625928" y="1274676"/>
                  <a:pt x="2626242" y="1272646"/>
                  <a:pt x="2626870" y="1271683"/>
                </a:cubicBezTo>
                <a:cubicBezTo>
                  <a:pt x="2627498" y="1270720"/>
                  <a:pt x="2628963" y="1269255"/>
                  <a:pt x="2631265" y="1267288"/>
                </a:cubicBezTo>
                <a:cubicBezTo>
                  <a:pt x="2633567" y="1265321"/>
                  <a:pt x="2635032" y="1263877"/>
                  <a:pt x="2635660" y="1262956"/>
                </a:cubicBezTo>
                <a:cubicBezTo>
                  <a:pt x="2636288" y="1262035"/>
                  <a:pt x="2637523" y="1259796"/>
                  <a:pt x="2639365" y="1256238"/>
                </a:cubicBezTo>
                <a:cubicBezTo>
                  <a:pt x="2641206" y="1252680"/>
                  <a:pt x="2642441" y="1250105"/>
                  <a:pt x="2643069" y="1248515"/>
                </a:cubicBezTo>
                <a:cubicBezTo>
                  <a:pt x="2643697" y="1246924"/>
                  <a:pt x="2644095" y="1246045"/>
                  <a:pt x="2644262" y="1245878"/>
                </a:cubicBezTo>
                <a:lnTo>
                  <a:pt x="2646020" y="1242990"/>
                </a:lnTo>
                <a:lnTo>
                  <a:pt x="2647652" y="1235078"/>
                </a:lnTo>
                <a:lnTo>
                  <a:pt x="2649787" y="1231437"/>
                </a:lnTo>
                <a:cubicBezTo>
                  <a:pt x="2649871" y="1231269"/>
                  <a:pt x="2650289" y="1229721"/>
                  <a:pt x="2651043" y="1226791"/>
                </a:cubicBezTo>
                <a:lnTo>
                  <a:pt x="2652299" y="1222521"/>
                </a:lnTo>
                <a:lnTo>
                  <a:pt x="2653680" y="1214987"/>
                </a:lnTo>
                <a:cubicBezTo>
                  <a:pt x="2654182" y="1213563"/>
                  <a:pt x="2654454" y="1212664"/>
                  <a:pt x="2654496" y="1212287"/>
                </a:cubicBezTo>
                <a:cubicBezTo>
                  <a:pt x="2654538" y="1211910"/>
                  <a:pt x="2653596" y="1210173"/>
                  <a:pt x="2651671" y="1207075"/>
                </a:cubicBezTo>
                <a:lnTo>
                  <a:pt x="2644890" y="1196527"/>
                </a:lnTo>
                <a:lnTo>
                  <a:pt x="2641248" y="1195899"/>
                </a:lnTo>
                <a:lnTo>
                  <a:pt x="2639490" y="1195020"/>
                </a:lnTo>
                <a:cubicBezTo>
                  <a:pt x="2640746" y="1192258"/>
                  <a:pt x="2641834" y="1190625"/>
                  <a:pt x="2642755" y="1190123"/>
                </a:cubicBezTo>
                <a:close/>
                <a:moveTo>
                  <a:pt x="2138935" y="1189118"/>
                </a:moveTo>
                <a:cubicBezTo>
                  <a:pt x="2141362" y="1189202"/>
                  <a:pt x="2143246" y="1189621"/>
                  <a:pt x="2144585" y="1190374"/>
                </a:cubicBezTo>
                <a:cubicBezTo>
                  <a:pt x="2145925" y="1191128"/>
                  <a:pt x="2147369" y="1192948"/>
                  <a:pt x="2148918" y="1195837"/>
                </a:cubicBezTo>
                <a:cubicBezTo>
                  <a:pt x="2150466" y="1198725"/>
                  <a:pt x="2151241" y="1201425"/>
                  <a:pt x="2151241" y="1203936"/>
                </a:cubicBezTo>
                <a:cubicBezTo>
                  <a:pt x="2151157" y="1204187"/>
                  <a:pt x="2150906" y="1206196"/>
                  <a:pt x="2150487" y="1209964"/>
                </a:cubicBezTo>
                <a:cubicBezTo>
                  <a:pt x="2150069" y="1213731"/>
                  <a:pt x="2149775" y="1215866"/>
                  <a:pt x="2149608" y="1216368"/>
                </a:cubicBezTo>
                <a:lnTo>
                  <a:pt x="2147223" y="1221265"/>
                </a:lnTo>
                <a:lnTo>
                  <a:pt x="2143079" y="1235455"/>
                </a:lnTo>
                <a:cubicBezTo>
                  <a:pt x="2142911" y="1235790"/>
                  <a:pt x="2142137" y="1237569"/>
                  <a:pt x="2140755" y="1240792"/>
                </a:cubicBezTo>
                <a:cubicBezTo>
                  <a:pt x="2139374" y="1244015"/>
                  <a:pt x="2138349" y="1246171"/>
                  <a:pt x="2137679" y="1247259"/>
                </a:cubicBezTo>
                <a:cubicBezTo>
                  <a:pt x="2137009" y="1248347"/>
                  <a:pt x="2136758" y="1249666"/>
                  <a:pt x="2136925" y="1251215"/>
                </a:cubicBezTo>
                <a:cubicBezTo>
                  <a:pt x="2137093" y="1252763"/>
                  <a:pt x="2138432" y="1252324"/>
                  <a:pt x="2140944" y="1249896"/>
                </a:cubicBezTo>
                <a:cubicBezTo>
                  <a:pt x="2142953" y="1247887"/>
                  <a:pt x="2146009" y="1246024"/>
                  <a:pt x="2150111" y="1244308"/>
                </a:cubicBezTo>
                <a:cubicBezTo>
                  <a:pt x="2154213" y="1242592"/>
                  <a:pt x="2156347" y="1241525"/>
                  <a:pt x="2156515" y="1241106"/>
                </a:cubicBezTo>
                <a:cubicBezTo>
                  <a:pt x="2156599" y="1240855"/>
                  <a:pt x="2155824" y="1240080"/>
                  <a:pt x="2154192" y="1238783"/>
                </a:cubicBezTo>
                <a:cubicBezTo>
                  <a:pt x="2152559" y="1237485"/>
                  <a:pt x="2151785" y="1236669"/>
                  <a:pt x="2151869" y="1236334"/>
                </a:cubicBezTo>
                <a:lnTo>
                  <a:pt x="2156013" y="1237464"/>
                </a:lnTo>
                <a:lnTo>
                  <a:pt x="2161161" y="1237715"/>
                </a:lnTo>
                <a:lnTo>
                  <a:pt x="2163798" y="1238092"/>
                </a:lnTo>
                <a:lnTo>
                  <a:pt x="2173091" y="1237464"/>
                </a:lnTo>
                <a:lnTo>
                  <a:pt x="2177360" y="1238971"/>
                </a:lnTo>
                <a:lnTo>
                  <a:pt x="2180248" y="1239474"/>
                </a:lnTo>
                <a:cubicBezTo>
                  <a:pt x="2181253" y="1239808"/>
                  <a:pt x="2181923" y="1240164"/>
                  <a:pt x="2182257" y="1240541"/>
                </a:cubicBezTo>
                <a:cubicBezTo>
                  <a:pt x="2182592" y="1240918"/>
                  <a:pt x="2183011" y="1242069"/>
                  <a:pt x="2183513" y="1243994"/>
                </a:cubicBezTo>
                <a:cubicBezTo>
                  <a:pt x="2184015" y="1245920"/>
                  <a:pt x="2184287" y="1246966"/>
                  <a:pt x="2184329" y="1247134"/>
                </a:cubicBezTo>
                <a:cubicBezTo>
                  <a:pt x="2184371" y="1247301"/>
                  <a:pt x="2183932" y="1248724"/>
                  <a:pt x="2183011" y="1251403"/>
                </a:cubicBezTo>
                <a:cubicBezTo>
                  <a:pt x="2182006" y="1254249"/>
                  <a:pt x="2181420" y="1255756"/>
                  <a:pt x="2181253" y="1255924"/>
                </a:cubicBezTo>
                <a:lnTo>
                  <a:pt x="2174597" y="1257682"/>
                </a:lnTo>
                <a:lnTo>
                  <a:pt x="2168821" y="1260570"/>
                </a:lnTo>
                <a:lnTo>
                  <a:pt x="2166435" y="1260947"/>
                </a:lnTo>
                <a:lnTo>
                  <a:pt x="2160533" y="1264714"/>
                </a:lnTo>
                <a:lnTo>
                  <a:pt x="2153375" y="1267853"/>
                </a:lnTo>
                <a:cubicBezTo>
                  <a:pt x="2152538" y="1268607"/>
                  <a:pt x="2151931" y="1269507"/>
                  <a:pt x="2151555" y="1270553"/>
                </a:cubicBezTo>
                <a:cubicBezTo>
                  <a:pt x="2151178" y="1271599"/>
                  <a:pt x="2154422" y="1274006"/>
                  <a:pt x="2161287" y="1277773"/>
                </a:cubicBezTo>
                <a:lnTo>
                  <a:pt x="2176732" y="1293973"/>
                </a:lnTo>
                <a:lnTo>
                  <a:pt x="2180625" y="1297112"/>
                </a:lnTo>
                <a:lnTo>
                  <a:pt x="2187155" y="1304018"/>
                </a:lnTo>
                <a:cubicBezTo>
                  <a:pt x="2189750" y="1306781"/>
                  <a:pt x="2194899" y="1310862"/>
                  <a:pt x="2202601" y="1316262"/>
                </a:cubicBezTo>
                <a:cubicBezTo>
                  <a:pt x="2210302" y="1321662"/>
                  <a:pt x="2215765" y="1325408"/>
                  <a:pt x="2218988" y="1327501"/>
                </a:cubicBezTo>
                <a:cubicBezTo>
                  <a:pt x="2222211" y="1329594"/>
                  <a:pt x="2226689" y="1331498"/>
                  <a:pt x="2232424" y="1333214"/>
                </a:cubicBezTo>
                <a:cubicBezTo>
                  <a:pt x="2238159" y="1334930"/>
                  <a:pt x="2242282" y="1336375"/>
                  <a:pt x="2244793" y="1337547"/>
                </a:cubicBezTo>
                <a:lnTo>
                  <a:pt x="2252830" y="1340937"/>
                </a:lnTo>
                <a:cubicBezTo>
                  <a:pt x="2254002" y="1341691"/>
                  <a:pt x="2255049" y="1342570"/>
                  <a:pt x="2255969" y="1343574"/>
                </a:cubicBezTo>
                <a:lnTo>
                  <a:pt x="2260113" y="1349727"/>
                </a:lnTo>
                <a:cubicBezTo>
                  <a:pt x="2261787" y="1351736"/>
                  <a:pt x="2262541" y="1352992"/>
                  <a:pt x="2262373" y="1353494"/>
                </a:cubicBezTo>
                <a:cubicBezTo>
                  <a:pt x="2262206" y="1353997"/>
                  <a:pt x="2261829" y="1354415"/>
                  <a:pt x="2261243" y="1354750"/>
                </a:cubicBezTo>
                <a:lnTo>
                  <a:pt x="2257225" y="1355880"/>
                </a:lnTo>
                <a:lnTo>
                  <a:pt x="2254713" y="1356885"/>
                </a:lnTo>
                <a:lnTo>
                  <a:pt x="2248686" y="1357387"/>
                </a:lnTo>
                <a:lnTo>
                  <a:pt x="2246551" y="1357890"/>
                </a:lnTo>
                <a:lnTo>
                  <a:pt x="2237635" y="1357262"/>
                </a:lnTo>
                <a:lnTo>
                  <a:pt x="2234119" y="1357764"/>
                </a:lnTo>
                <a:lnTo>
                  <a:pt x="2231106" y="1357011"/>
                </a:lnTo>
                <a:lnTo>
                  <a:pt x="2227589" y="1357136"/>
                </a:lnTo>
                <a:cubicBezTo>
                  <a:pt x="2224241" y="1357220"/>
                  <a:pt x="2220537" y="1355964"/>
                  <a:pt x="2216476" y="1353369"/>
                </a:cubicBezTo>
                <a:cubicBezTo>
                  <a:pt x="2212416" y="1350774"/>
                  <a:pt x="2209633" y="1349037"/>
                  <a:pt x="2208126" y="1348158"/>
                </a:cubicBezTo>
                <a:cubicBezTo>
                  <a:pt x="2206619" y="1347279"/>
                  <a:pt x="2205614" y="1346588"/>
                  <a:pt x="2205112" y="1346086"/>
                </a:cubicBezTo>
                <a:lnTo>
                  <a:pt x="2202224" y="1342946"/>
                </a:lnTo>
                <a:lnTo>
                  <a:pt x="2198080" y="1339053"/>
                </a:lnTo>
                <a:cubicBezTo>
                  <a:pt x="2196322" y="1337212"/>
                  <a:pt x="2195191" y="1336375"/>
                  <a:pt x="2194689" y="1336542"/>
                </a:cubicBezTo>
                <a:cubicBezTo>
                  <a:pt x="2194103" y="1336793"/>
                  <a:pt x="2193601" y="1337442"/>
                  <a:pt x="2193183" y="1338488"/>
                </a:cubicBezTo>
                <a:cubicBezTo>
                  <a:pt x="2192764" y="1339535"/>
                  <a:pt x="2192387" y="1341146"/>
                  <a:pt x="2192052" y="1343323"/>
                </a:cubicBezTo>
                <a:lnTo>
                  <a:pt x="2191550" y="1346211"/>
                </a:lnTo>
                <a:lnTo>
                  <a:pt x="2190294" y="1359271"/>
                </a:lnTo>
                <a:lnTo>
                  <a:pt x="2188411" y="1369945"/>
                </a:lnTo>
                <a:lnTo>
                  <a:pt x="2188159" y="1375344"/>
                </a:lnTo>
                <a:cubicBezTo>
                  <a:pt x="2187992" y="1376098"/>
                  <a:pt x="2187448" y="1377856"/>
                  <a:pt x="2186527" y="1380618"/>
                </a:cubicBezTo>
                <a:lnTo>
                  <a:pt x="2184643" y="1386646"/>
                </a:lnTo>
                <a:cubicBezTo>
                  <a:pt x="2183974" y="1388571"/>
                  <a:pt x="2182132" y="1392276"/>
                  <a:pt x="2179118" y="1397759"/>
                </a:cubicBezTo>
                <a:cubicBezTo>
                  <a:pt x="2176104" y="1403243"/>
                  <a:pt x="2174033" y="1406759"/>
                  <a:pt x="2172902" y="1408307"/>
                </a:cubicBezTo>
                <a:cubicBezTo>
                  <a:pt x="2171772" y="1409856"/>
                  <a:pt x="2170830" y="1410714"/>
                  <a:pt x="2170077" y="1410882"/>
                </a:cubicBezTo>
                <a:lnTo>
                  <a:pt x="2166561" y="1410756"/>
                </a:lnTo>
                <a:lnTo>
                  <a:pt x="2164049" y="1411007"/>
                </a:lnTo>
                <a:cubicBezTo>
                  <a:pt x="2162375" y="1410840"/>
                  <a:pt x="2161161" y="1409165"/>
                  <a:pt x="2160408" y="1405984"/>
                </a:cubicBezTo>
                <a:lnTo>
                  <a:pt x="2159403" y="1395813"/>
                </a:lnTo>
                <a:cubicBezTo>
                  <a:pt x="2158817" y="1392966"/>
                  <a:pt x="2157143" y="1391669"/>
                  <a:pt x="2154380" y="1391920"/>
                </a:cubicBezTo>
                <a:cubicBezTo>
                  <a:pt x="2151366" y="1392255"/>
                  <a:pt x="2149106" y="1392632"/>
                  <a:pt x="2147599" y="1393050"/>
                </a:cubicBezTo>
                <a:lnTo>
                  <a:pt x="2144460" y="1394306"/>
                </a:lnTo>
                <a:lnTo>
                  <a:pt x="2137177" y="1395562"/>
                </a:lnTo>
                <a:lnTo>
                  <a:pt x="2129265" y="1399203"/>
                </a:lnTo>
                <a:lnTo>
                  <a:pt x="2123238" y="1401715"/>
                </a:lnTo>
                <a:lnTo>
                  <a:pt x="2119847" y="1404226"/>
                </a:lnTo>
                <a:cubicBezTo>
                  <a:pt x="2118675" y="1404896"/>
                  <a:pt x="2117503" y="1405189"/>
                  <a:pt x="2116331" y="1405105"/>
                </a:cubicBezTo>
                <a:lnTo>
                  <a:pt x="2111434" y="1404226"/>
                </a:lnTo>
                <a:lnTo>
                  <a:pt x="2109173" y="1404352"/>
                </a:lnTo>
                <a:cubicBezTo>
                  <a:pt x="2108839" y="1404352"/>
                  <a:pt x="2107709" y="1403389"/>
                  <a:pt x="2105783" y="1401464"/>
                </a:cubicBezTo>
                <a:lnTo>
                  <a:pt x="2102895" y="1399203"/>
                </a:lnTo>
                <a:cubicBezTo>
                  <a:pt x="2102141" y="1398534"/>
                  <a:pt x="2101597" y="1397738"/>
                  <a:pt x="2101263" y="1396817"/>
                </a:cubicBezTo>
                <a:lnTo>
                  <a:pt x="2100635" y="1389534"/>
                </a:lnTo>
                <a:cubicBezTo>
                  <a:pt x="2100551" y="1389032"/>
                  <a:pt x="2099714" y="1387002"/>
                  <a:pt x="2098123" y="1383444"/>
                </a:cubicBezTo>
                <a:cubicBezTo>
                  <a:pt x="2096532" y="1379886"/>
                  <a:pt x="2095737" y="1377563"/>
                  <a:pt x="2095737" y="1376474"/>
                </a:cubicBezTo>
                <a:lnTo>
                  <a:pt x="2095737" y="1371451"/>
                </a:lnTo>
                <a:lnTo>
                  <a:pt x="2093979" y="1367810"/>
                </a:lnTo>
                <a:cubicBezTo>
                  <a:pt x="2093477" y="1366722"/>
                  <a:pt x="2093205" y="1364608"/>
                  <a:pt x="2093163" y="1361468"/>
                </a:cubicBezTo>
                <a:cubicBezTo>
                  <a:pt x="2093121" y="1358329"/>
                  <a:pt x="2092577" y="1355797"/>
                  <a:pt x="2091531" y="1353871"/>
                </a:cubicBezTo>
                <a:cubicBezTo>
                  <a:pt x="2090484" y="1351946"/>
                  <a:pt x="2089375" y="1350774"/>
                  <a:pt x="2088203" y="1350355"/>
                </a:cubicBezTo>
                <a:lnTo>
                  <a:pt x="2078031" y="1360275"/>
                </a:lnTo>
                <a:cubicBezTo>
                  <a:pt x="2077696" y="1360527"/>
                  <a:pt x="2076817" y="1361029"/>
                  <a:pt x="2075394" y="1361782"/>
                </a:cubicBezTo>
                <a:lnTo>
                  <a:pt x="2068488" y="1366429"/>
                </a:lnTo>
                <a:cubicBezTo>
                  <a:pt x="2063799" y="1369526"/>
                  <a:pt x="2059363" y="1371200"/>
                  <a:pt x="2055177" y="1371451"/>
                </a:cubicBezTo>
                <a:lnTo>
                  <a:pt x="2046638" y="1371451"/>
                </a:lnTo>
                <a:cubicBezTo>
                  <a:pt x="2044963" y="1371786"/>
                  <a:pt x="2044001" y="1371912"/>
                  <a:pt x="2043750" y="1371828"/>
                </a:cubicBezTo>
                <a:lnTo>
                  <a:pt x="2040610" y="1370196"/>
                </a:lnTo>
                <a:cubicBezTo>
                  <a:pt x="2038769" y="1369610"/>
                  <a:pt x="2037889" y="1369191"/>
                  <a:pt x="2037973" y="1368940"/>
                </a:cubicBezTo>
                <a:cubicBezTo>
                  <a:pt x="2037973" y="1368940"/>
                  <a:pt x="2038036" y="1368877"/>
                  <a:pt x="2038161" y="1368752"/>
                </a:cubicBezTo>
                <a:cubicBezTo>
                  <a:pt x="2038287" y="1368626"/>
                  <a:pt x="2041008" y="1367935"/>
                  <a:pt x="2046324" y="1366680"/>
                </a:cubicBezTo>
                <a:cubicBezTo>
                  <a:pt x="2051640" y="1365424"/>
                  <a:pt x="2055930" y="1363415"/>
                  <a:pt x="2059195" y="1360652"/>
                </a:cubicBezTo>
                <a:lnTo>
                  <a:pt x="2069492" y="1350983"/>
                </a:lnTo>
                <a:cubicBezTo>
                  <a:pt x="2073594" y="1347383"/>
                  <a:pt x="2076106" y="1344788"/>
                  <a:pt x="2077027" y="1343197"/>
                </a:cubicBezTo>
                <a:lnTo>
                  <a:pt x="2079287" y="1338551"/>
                </a:lnTo>
                <a:lnTo>
                  <a:pt x="2084310" y="1332147"/>
                </a:lnTo>
                <a:cubicBezTo>
                  <a:pt x="2085482" y="1330556"/>
                  <a:pt x="2087659" y="1326329"/>
                  <a:pt x="2090840" y="1319464"/>
                </a:cubicBezTo>
                <a:lnTo>
                  <a:pt x="2092975" y="1314818"/>
                </a:lnTo>
                <a:lnTo>
                  <a:pt x="2097621" y="1303391"/>
                </a:lnTo>
                <a:cubicBezTo>
                  <a:pt x="2099128" y="1300293"/>
                  <a:pt x="2100007" y="1298284"/>
                  <a:pt x="2100258" y="1297363"/>
                </a:cubicBezTo>
                <a:cubicBezTo>
                  <a:pt x="2100509" y="1296442"/>
                  <a:pt x="2100551" y="1295689"/>
                  <a:pt x="2100383" y="1295103"/>
                </a:cubicBezTo>
                <a:cubicBezTo>
                  <a:pt x="2100132" y="1294768"/>
                  <a:pt x="2099588" y="1294307"/>
                  <a:pt x="2098751" y="1293721"/>
                </a:cubicBezTo>
                <a:lnTo>
                  <a:pt x="2082803" y="1284554"/>
                </a:lnTo>
                <a:cubicBezTo>
                  <a:pt x="2075520" y="1279866"/>
                  <a:pt x="2071669" y="1277250"/>
                  <a:pt x="2071250" y="1276706"/>
                </a:cubicBezTo>
                <a:cubicBezTo>
                  <a:pt x="2070832" y="1276162"/>
                  <a:pt x="2070643" y="1275681"/>
                  <a:pt x="2070685" y="1275262"/>
                </a:cubicBezTo>
                <a:cubicBezTo>
                  <a:pt x="2070727" y="1274843"/>
                  <a:pt x="2070957" y="1274550"/>
                  <a:pt x="2071376" y="1274383"/>
                </a:cubicBezTo>
                <a:cubicBezTo>
                  <a:pt x="2071376" y="1274383"/>
                  <a:pt x="2071711" y="1274592"/>
                  <a:pt x="2072381" y="1275011"/>
                </a:cubicBezTo>
                <a:cubicBezTo>
                  <a:pt x="2073050" y="1275429"/>
                  <a:pt x="2074390" y="1275597"/>
                  <a:pt x="2076399" y="1275513"/>
                </a:cubicBezTo>
                <a:lnTo>
                  <a:pt x="2079287" y="1275764"/>
                </a:lnTo>
                <a:cubicBezTo>
                  <a:pt x="2080961" y="1275681"/>
                  <a:pt x="2082970" y="1275513"/>
                  <a:pt x="2085315" y="1275262"/>
                </a:cubicBezTo>
                <a:lnTo>
                  <a:pt x="2089961" y="1274383"/>
                </a:lnTo>
                <a:lnTo>
                  <a:pt x="2093477" y="1274006"/>
                </a:lnTo>
                <a:cubicBezTo>
                  <a:pt x="2094147" y="1273923"/>
                  <a:pt x="2095611" y="1273420"/>
                  <a:pt x="2097872" y="1272499"/>
                </a:cubicBezTo>
                <a:cubicBezTo>
                  <a:pt x="2100132" y="1271579"/>
                  <a:pt x="2102371" y="1270741"/>
                  <a:pt x="2104590" y="1269988"/>
                </a:cubicBezTo>
                <a:cubicBezTo>
                  <a:pt x="2106809" y="1269234"/>
                  <a:pt x="2108650" y="1268481"/>
                  <a:pt x="2110115" y="1267728"/>
                </a:cubicBezTo>
                <a:cubicBezTo>
                  <a:pt x="2111581" y="1266974"/>
                  <a:pt x="2112731" y="1265886"/>
                  <a:pt x="2113569" y="1264463"/>
                </a:cubicBezTo>
                <a:cubicBezTo>
                  <a:pt x="2114406" y="1263040"/>
                  <a:pt x="2115243" y="1260863"/>
                  <a:pt x="2116080" y="1257933"/>
                </a:cubicBezTo>
                <a:cubicBezTo>
                  <a:pt x="2116917" y="1255003"/>
                  <a:pt x="2118571" y="1250733"/>
                  <a:pt x="2121040" y="1245124"/>
                </a:cubicBezTo>
                <a:cubicBezTo>
                  <a:pt x="2123510" y="1239515"/>
                  <a:pt x="2126440" y="1232379"/>
                  <a:pt x="2129831" y="1223714"/>
                </a:cubicBezTo>
                <a:cubicBezTo>
                  <a:pt x="2133221" y="1215049"/>
                  <a:pt x="2135167" y="1209503"/>
                  <a:pt x="2135670" y="1207075"/>
                </a:cubicBezTo>
                <a:cubicBezTo>
                  <a:pt x="2136172" y="1204648"/>
                  <a:pt x="2136632" y="1202890"/>
                  <a:pt x="2137051" y="1201801"/>
                </a:cubicBezTo>
                <a:cubicBezTo>
                  <a:pt x="2137469" y="1200713"/>
                  <a:pt x="2137449" y="1199395"/>
                  <a:pt x="2136988" y="1197846"/>
                </a:cubicBezTo>
                <a:cubicBezTo>
                  <a:pt x="2136527" y="1196297"/>
                  <a:pt x="2135419" y="1195774"/>
                  <a:pt x="2133661" y="1196276"/>
                </a:cubicBezTo>
                <a:cubicBezTo>
                  <a:pt x="2133493" y="1196360"/>
                  <a:pt x="2132781" y="1197239"/>
                  <a:pt x="2131526" y="1198913"/>
                </a:cubicBezTo>
                <a:lnTo>
                  <a:pt x="2128763" y="1202053"/>
                </a:lnTo>
                <a:lnTo>
                  <a:pt x="2129140" y="1206071"/>
                </a:lnTo>
                <a:cubicBezTo>
                  <a:pt x="2129307" y="1208415"/>
                  <a:pt x="2129098" y="1209671"/>
                  <a:pt x="2128512" y="1209838"/>
                </a:cubicBezTo>
                <a:cubicBezTo>
                  <a:pt x="2128261" y="1209922"/>
                  <a:pt x="2127905" y="1209650"/>
                  <a:pt x="2127445" y="1209022"/>
                </a:cubicBezTo>
                <a:cubicBezTo>
                  <a:pt x="2126984" y="1208394"/>
                  <a:pt x="2126545" y="1206803"/>
                  <a:pt x="2126126" y="1204250"/>
                </a:cubicBezTo>
                <a:cubicBezTo>
                  <a:pt x="2125707" y="1201697"/>
                  <a:pt x="2125540" y="1200295"/>
                  <a:pt x="2125624" y="1200043"/>
                </a:cubicBezTo>
                <a:cubicBezTo>
                  <a:pt x="2125624" y="1198871"/>
                  <a:pt x="2125959" y="1197490"/>
                  <a:pt x="2126628" y="1195899"/>
                </a:cubicBezTo>
                <a:cubicBezTo>
                  <a:pt x="2127298" y="1194309"/>
                  <a:pt x="2128323" y="1192781"/>
                  <a:pt x="2129705" y="1191316"/>
                </a:cubicBezTo>
                <a:cubicBezTo>
                  <a:pt x="2131086" y="1189851"/>
                  <a:pt x="2134163" y="1189118"/>
                  <a:pt x="2138935" y="1189118"/>
                </a:cubicBezTo>
                <a:close/>
                <a:moveTo>
                  <a:pt x="25617" y="1187863"/>
                </a:moveTo>
                <a:cubicBezTo>
                  <a:pt x="26873" y="1188198"/>
                  <a:pt x="28024" y="1188909"/>
                  <a:pt x="29071" y="1189997"/>
                </a:cubicBezTo>
                <a:cubicBezTo>
                  <a:pt x="30117" y="1191086"/>
                  <a:pt x="30766" y="1192174"/>
                  <a:pt x="31017" y="1193262"/>
                </a:cubicBezTo>
                <a:cubicBezTo>
                  <a:pt x="31268" y="1194351"/>
                  <a:pt x="31435" y="1194937"/>
                  <a:pt x="31519" y="1195020"/>
                </a:cubicBezTo>
                <a:cubicBezTo>
                  <a:pt x="31687" y="1198285"/>
                  <a:pt x="31122" y="1201927"/>
                  <a:pt x="29824" y="1205945"/>
                </a:cubicBezTo>
                <a:cubicBezTo>
                  <a:pt x="28526" y="1209964"/>
                  <a:pt x="26559" y="1213689"/>
                  <a:pt x="23922" y="1217121"/>
                </a:cubicBezTo>
                <a:cubicBezTo>
                  <a:pt x="21285" y="1220554"/>
                  <a:pt x="19025" y="1223358"/>
                  <a:pt x="17141" y="1225535"/>
                </a:cubicBezTo>
                <a:cubicBezTo>
                  <a:pt x="15257" y="1227711"/>
                  <a:pt x="13583" y="1229490"/>
                  <a:pt x="12118" y="1230872"/>
                </a:cubicBezTo>
                <a:cubicBezTo>
                  <a:pt x="10653" y="1232253"/>
                  <a:pt x="9481" y="1232986"/>
                  <a:pt x="8602" y="1233069"/>
                </a:cubicBezTo>
                <a:cubicBezTo>
                  <a:pt x="7723" y="1233153"/>
                  <a:pt x="6949" y="1232965"/>
                  <a:pt x="6279" y="1232504"/>
                </a:cubicBezTo>
                <a:cubicBezTo>
                  <a:pt x="5609" y="1232044"/>
                  <a:pt x="5274" y="1231395"/>
                  <a:pt x="5274" y="1230558"/>
                </a:cubicBezTo>
                <a:cubicBezTo>
                  <a:pt x="5274" y="1229721"/>
                  <a:pt x="5609" y="1228716"/>
                  <a:pt x="6279" y="1227544"/>
                </a:cubicBezTo>
                <a:cubicBezTo>
                  <a:pt x="6363" y="1227377"/>
                  <a:pt x="6865" y="1226665"/>
                  <a:pt x="7786" y="1225409"/>
                </a:cubicBezTo>
                <a:cubicBezTo>
                  <a:pt x="8707" y="1224154"/>
                  <a:pt x="9439" y="1223086"/>
                  <a:pt x="9983" y="1222207"/>
                </a:cubicBezTo>
                <a:cubicBezTo>
                  <a:pt x="10527" y="1221328"/>
                  <a:pt x="11365" y="1219947"/>
                  <a:pt x="12495" y="1218063"/>
                </a:cubicBezTo>
                <a:cubicBezTo>
                  <a:pt x="13625" y="1216180"/>
                  <a:pt x="14525" y="1214484"/>
                  <a:pt x="15195" y="1212977"/>
                </a:cubicBezTo>
                <a:cubicBezTo>
                  <a:pt x="15864" y="1211471"/>
                  <a:pt x="15948" y="1210340"/>
                  <a:pt x="15446" y="1209587"/>
                </a:cubicBezTo>
                <a:cubicBezTo>
                  <a:pt x="15027" y="1209168"/>
                  <a:pt x="14399" y="1208834"/>
                  <a:pt x="13562" y="1208582"/>
                </a:cubicBezTo>
                <a:lnTo>
                  <a:pt x="9293" y="1207955"/>
                </a:lnTo>
                <a:cubicBezTo>
                  <a:pt x="8539" y="1207787"/>
                  <a:pt x="7807" y="1207327"/>
                  <a:pt x="7095" y="1206573"/>
                </a:cubicBezTo>
                <a:cubicBezTo>
                  <a:pt x="6384" y="1205820"/>
                  <a:pt x="6404" y="1204062"/>
                  <a:pt x="7158" y="1201299"/>
                </a:cubicBezTo>
                <a:cubicBezTo>
                  <a:pt x="7577" y="1199541"/>
                  <a:pt x="8476" y="1197595"/>
                  <a:pt x="9858" y="1195460"/>
                </a:cubicBezTo>
                <a:cubicBezTo>
                  <a:pt x="11239" y="1193325"/>
                  <a:pt x="12976" y="1191672"/>
                  <a:pt x="15069" y="1190500"/>
                </a:cubicBezTo>
                <a:cubicBezTo>
                  <a:pt x="17162" y="1189328"/>
                  <a:pt x="19150" y="1188532"/>
                  <a:pt x="21034" y="1188114"/>
                </a:cubicBezTo>
                <a:cubicBezTo>
                  <a:pt x="22917" y="1187695"/>
                  <a:pt x="24445" y="1187612"/>
                  <a:pt x="25617" y="1187863"/>
                </a:cubicBezTo>
                <a:close/>
                <a:moveTo>
                  <a:pt x="64043" y="1187486"/>
                </a:moveTo>
                <a:cubicBezTo>
                  <a:pt x="65382" y="1187905"/>
                  <a:pt x="66450" y="1188553"/>
                  <a:pt x="67245" y="1189432"/>
                </a:cubicBezTo>
                <a:cubicBezTo>
                  <a:pt x="68040" y="1190311"/>
                  <a:pt x="68668" y="1191379"/>
                  <a:pt x="69129" y="1192635"/>
                </a:cubicBezTo>
                <a:cubicBezTo>
                  <a:pt x="69589" y="1193890"/>
                  <a:pt x="69861" y="1194518"/>
                  <a:pt x="69945" y="1194518"/>
                </a:cubicBezTo>
                <a:cubicBezTo>
                  <a:pt x="70196" y="1197030"/>
                  <a:pt x="69610" y="1200525"/>
                  <a:pt x="68187" y="1205004"/>
                </a:cubicBezTo>
                <a:cubicBezTo>
                  <a:pt x="66764" y="1209482"/>
                  <a:pt x="64796" y="1213396"/>
                  <a:pt x="62285" y="1216745"/>
                </a:cubicBezTo>
                <a:cubicBezTo>
                  <a:pt x="59773" y="1220093"/>
                  <a:pt x="57534" y="1222856"/>
                  <a:pt x="55567" y="1225033"/>
                </a:cubicBezTo>
                <a:cubicBezTo>
                  <a:pt x="53599" y="1227209"/>
                  <a:pt x="51904" y="1228988"/>
                  <a:pt x="50481" y="1230369"/>
                </a:cubicBezTo>
                <a:cubicBezTo>
                  <a:pt x="49058" y="1231751"/>
                  <a:pt x="47907" y="1232504"/>
                  <a:pt x="47028" y="1232630"/>
                </a:cubicBezTo>
                <a:cubicBezTo>
                  <a:pt x="46149" y="1232755"/>
                  <a:pt x="45374" y="1232567"/>
                  <a:pt x="44704" y="1232065"/>
                </a:cubicBezTo>
                <a:cubicBezTo>
                  <a:pt x="44035" y="1231562"/>
                  <a:pt x="43658" y="1230893"/>
                  <a:pt x="43574" y="1230055"/>
                </a:cubicBezTo>
                <a:cubicBezTo>
                  <a:pt x="43491" y="1229218"/>
                  <a:pt x="43825" y="1228214"/>
                  <a:pt x="44579" y="1227042"/>
                </a:cubicBezTo>
                <a:lnTo>
                  <a:pt x="46965" y="1224028"/>
                </a:lnTo>
                <a:cubicBezTo>
                  <a:pt x="47300" y="1223526"/>
                  <a:pt x="47760" y="1222814"/>
                  <a:pt x="48346" y="1221893"/>
                </a:cubicBezTo>
                <a:lnTo>
                  <a:pt x="51109" y="1217121"/>
                </a:lnTo>
                <a:cubicBezTo>
                  <a:pt x="52113" y="1215363"/>
                  <a:pt x="52930" y="1213794"/>
                  <a:pt x="53557" y="1212412"/>
                </a:cubicBezTo>
                <a:cubicBezTo>
                  <a:pt x="54185" y="1211031"/>
                  <a:pt x="54248" y="1209922"/>
                  <a:pt x="53746" y="1209085"/>
                </a:cubicBezTo>
                <a:cubicBezTo>
                  <a:pt x="53327" y="1208666"/>
                  <a:pt x="52699" y="1208331"/>
                  <a:pt x="51862" y="1208080"/>
                </a:cubicBezTo>
                <a:lnTo>
                  <a:pt x="47593" y="1207578"/>
                </a:lnTo>
                <a:cubicBezTo>
                  <a:pt x="46923" y="1207410"/>
                  <a:pt x="46232" y="1206929"/>
                  <a:pt x="45521" y="1206134"/>
                </a:cubicBezTo>
                <a:cubicBezTo>
                  <a:pt x="44809" y="1205338"/>
                  <a:pt x="44830" y="1203601"/>
                  <a:pt x="45584" y="1200922"/>
                </a:cubicBezTo>
                <a:cubicBezTo>
                  <a:pt x="46002" y="1199164"/>
                  <a:pt x="46902" y="1197197"/>
                  <a:pt x="48283" y="1195020"/>
                </a:cubicBezTo>
                <a:cubicBezTo>
                  <a:pt x="49665" y="1192844"/>
                  <a:pt x="51402" y="1191149"/>
                  <a:pt x="53495" y="1189935"/>
                </a:cubicBezTo>
                <a:cubicBezTo>
                  <a:pt x="55588" y="1188721"/>
                  <a:pt x="57555" y="1187946"/>
                  <a:pt x="59397" y="1187612"/>
                </a:cubicBezTo>
                <a:cubicBezTo>
                  <a:pt x="61238" y="1187277"/>
                  <a:pt x="62787" y="1187235"/>
                  <a:pt x="64043" y="1187486"/>
                </a:cubicBezTo>
                <a:close/>
                <a:moveTo>
                  <a:pt x="32775" y="988856"/>
                </a:moveTo>
                <a:lnTo>
                  <a:pt x="28380" y="991996"/>
                </a:lnTo>
                <a:lnTo>
                  <a:pt x="27501" y="992247"/>
                </a:lnTo>
                <a:lnTo>
                  <a:pt x="25868" y="993628"/>
                </a:lnTo>
                <a:lnTo>
                  <a:pt x="25115" y="994130"/>
                </a:lnTo>
                <a:cubicBezTo>
                  <a:pt x="24948" y="994298"/>
                  <a:pt x="24780" y="994633"/>
                  <a:pt x="24613" y="995135"/>
                </a:cubicBezTo>
                <a:lnTo>
                  <a:pt x="23483" y="997646"/>
                </a:lnTo>
                <a:cubicBezTo>
                  <a:pt x="23231" y="998232"/>
                  <a:pt x="23064" y="999070"/>
                  <a:pt x="22980" y="1000158"/>
                </a:cubicBezTo>
                <a:cubicBezTo>
                  <a:pt x="22897" y="1001246"/>
                  <a:pt x="22897" y="1001790"/>
                  <a:pt x="22980" y="1001790"/>
                </a:cubicBezTo>
                <a:cubicBezTo>
                  <a:pt x="23817" y="1004720"/>
                  <a:pt x="25387" y="1006395"/>
                  <a:pt x="27689" y="1006813"/>
                </a:cubicBezTo>
                <a:cubicBezTo>
                  <a:pt x="29991" y="1007232"/>
                  <a:pt x="32147" y="1006771"/>
                  <a:pt x="34156" y="1005432"/>
                </a:cubicBezTo>
                <a:cubicBezTo>
                  <a:pt x="34324" y="1005348"/>
                  <a:pt x="35014" y="1004825"/>
                  <a:pt x="36228" y="1003862"/>
                </a:cubicBezTo>
                <a:cubicBezTo>
                  <a:pt x="37442" y="1002900"/>
                  <a:pt x="38175" y="1002167"/>
                  <a:pt x="38426" y="1001665"/>
                </a:cubicBezTo>
                <a:lnTo>
                  <a:pt x="38802" y="1000786"/>
                </a:lnTo>
                <a:lnTo>
                  <a:pt x="40812" y="997521"/>
                </a:lnTo>
                <a:cubicBezTo>
                  <a:pt x="40979" y="996935"/>
                  <a:pt x="41063" y="996181"/>
                  <a:pt x="41063" y="995261"/>
                </a:cubicBezTo>
                <a:cubicBezTo>
                  <a:pt x="40812" y="993000"/>
                  <a:pt x="40121" y="991493"/>
                  <a:pt x="38991" y="990740"/>
                </a:cubicBezTo>
                <a:cubicBezTo>
                  <a:pt x="37861" y="989986"/>
                  <a:pt x="37003" y="989526"/>
                  <a:pt x="36417" y="989359"/>
                </a:cubicBezTo>
                <a:lnTo>
                  <a:pt x="35035" y="989233"/>
                </a:lnTo>
                <a:lnTo>
                  <a:pt x="33654" y="988856"/>
                </a:lnTo>
                <a:cubicBezTo>
                  <a:pt x="33319" y="988856"/>
                  <a:pt x="33026" y="988856"/>
                  <a:pt x="32775" y="988856"/>
                </a:cubicBezTo>
                <a:close/>
                <a:moveTo>
                  <a:pt x="2589135" y="978434"/>
                </a:moveTo>
                <a:cubicBezTo>
                  <a:pt x="2590558" y="978768"/>
                  <a:pt x="2591793" y="979396"/>
                  <a:pt x="2592839" y="980317"/>
                </a:cubicBezTo>
                <a:cubicBezTo>
                  <a:pt x="2593886" y="981238"/>
                  <a:pt x="2594555" y="982159"/>
                  <a:pt x="2594849" y="983080"/>
                </a:cubicBezTo>
                <a:cubicBezTo>
                  <a:pt x="2595141" y="984001"/>
                  <a:pt x="2595330" y="984503"/>
                  <a:pt x="2595414" y="984587"/>
                </a:cubicBezTo>
                <a:cubicBezTo>
                  <a:pt x="2595581" y="987266"/>
                  <a:pt x="2594974" y="990426"/>
                  <a:pt x="2593593" y="994068"/>
                </a:cubicBezTo>
                <a:cubicBezTo>
                  <a:pt x="2592211" y="997709"/>
                  <a:pt x="2590077" y="1001100"/>
                  <a:pt x="2587189" y="1004239"/>
                </a:cubicBezTo>
                <a:cubicBezTo>
                  <a:pt x="2584301" y="1007378"/>
                  <a:pt x="2581893" y="1009827"/>
                  <a:pt x="2579968" y="1011585"/>
                </a:cubicBezTo>
                <a:cubicBezTo>
                  <a:pt x="2578043" y="1013343"/>
                  <a:pt x="2576285" y="1014850"/>
                  <a:pt x="2574694" y="1016106"/>
                </a:cubicBezTo>
                <a:cubicBezTo>
                  <a:pt x="2573103" y="1017361"/>
                  <a:pt x="2571827" y="1018052"/>
                  <a:pt x="2570864" y="1018178"/>
                </a:cubicBezTo>
                <a:cubicBezTo>
                  <a:pt x="2569901" y="1018303"/>
                  <a:pt x="2569064" y="1018115"/>
                  <a:pt x="2568353" y="1017613"/>
                </a:cubicBezTo>
                <a:cubicBezTo>
                  <a:pt x="2567641" y="1017110"/>
                  <a:pt x="2567285" y="1016524"/>
                  <a:pt x="2567285" y="1015855"/>
                </a:cubicBezTo>
                <a:cubicBezTo>
                  <a:pt x="2567285" y="1015185"/>
                  <a:pt x="2567620" y="1014348"/>
                  <a:pt x="2568290" y="1013343"/>
                </a:cubicBezTo>
                <a:cubicBezTo>
                  <a:pt x="2568625" y="1012925"/>
                  <a:pt x="2569253" y="1012192"/>
                  <a:pt x="2570173" y="1011146"/>
                </a:cubicBezTo>
                <a:cubicBezTo>
                  <a:pt x="2571094" y="1010099"/>
                  <a:pt x="2571785" y="1009304"/>
                  <a:pt x="2572245" y="1008760"/>
                </a:cubicBezTo>
                <a:cubicBezTo>
                  <a:pt x="2572706" y="1008216"/>
                  <a:pt x="2573585" y="1007002"/>
                  <a:pt x="2574882" y="1005118"/>
                </a:cubicBezTo>
                <a:cubicBezTo>
                  <a:pt x="2576180" y="1003234"/>
                  <a:pt x="2577185" y="1001644"/>
                  <a:pt x="2577896" y="1000346"/>
                </a:cubicBezTo>
                <a:cubicBezTo>
                  <a:pt x="2578608" y="999049"/>
                  <a:pt x="2578712" y="998065"/>
                  <a:pt x="2578210" y="997395"/>
                </a:cubicBezTo>
                <a:cubicBezTo>
                  <a:pt x="2577875" y="997060"/>
                  <a:pt x="2577205" y="996767"/>
                  <a:pt x="2576201" y="996516"/>
                </a:cubicBezTo>
                <a:lnTo>
                  <a:pt x="2571555" y="996014"/>
                </a:lnTo>
                <a:cubicBezTo>
                  <a:pt x="2570717" y="995847"/>
                  <a:pt x="2569943" y="995428"/>
                  <a:pt x="2569231" y="994758"/>
                </a:cubicBezTo>
                <a:cubicBezTo>
                  <a:pt x="2568520" y="994088"/>
                  <a:pt x="2568541" y="992540"/>
                  <a:pt x="2569294" y="990112"/>
                </a:cubicBezTo>
                <a:cubicBezTo>
                  <a:pt x="2569713" y="988605"/>
                  <a:pt x="2570717" y="986889"/>
                  <a:pt x="2572308" y="984963"/>
                </a:cubicBezTo>
                <a:cubicBezTo>
                  <a:pt x="2573899" y="983038"/>
                  <a:pt x="2575741" y="981594"/>
                  <a:pt x="2577833" y="980631"/>
                </a:cubicBezTo>
                <a:cubicBezTo>
                  <a:pt x="2579926" y="979668"/>
                  <a:pt x="2582019" y="979020"/>
                  <a:pt x="2584112" y="978685"/>
                </a:cubicBezTo>
                <a:cubicBezTo>
                  <a:pt x="2586205" y="978350"/>
                  <a:pt x="2587879" y="978266"/>
                  <a:pt x="2589135" y="978434"/>
                </a:cubicBezTo>
                <a:close/>
                <a:moveTo>
                  <a:pt x="36542" y="977555"/>
                </a:moveTo>
                <a:cubicBezTo>
                  <a:pt x="39054" y="977387"/>
                  <a:pt x="41209" y="977450"/>
                  <a:pt x="43009" y="977743"/>
                </a:cubicBezTo>
                <a:cubicBezTo>
                  <a:pt x="44809" y="978036"/>
                  <a:pt x="46274" y="978559"/>
                  <a:pt x="47404" y="979313"/>
                </a:cubicBezTo>
                <a:cubicBezTo>
                  <a:pt x="48534" y="980066"/>
                  <a:pt x="49937" y="981740"/>
                  <a:pt x="51611" y="984336"/>
                </a:cubicBezTo>
                <a:cubicBezTo>
                  <a:pt x="53285" y="986931"/>
                  <a:pt x="54143" y="989463"/>
                  <a:pt x="54185" y="991933"/>
                </a:cubicBezTo>
                <a:cubicBezTo>
                  <a:pt x="54227" y="994402"/>
                  <a:pt x="53704" y="997019"/>
                  <a:pt x="52616" y="999781"/>
                </a:cubicBezTo>
                <a:cubicBezTo>
                  <a:pt x="51360" y="1002795"/>
                  <a:pt x="49874" y="1005348"/>
                  <a:pt x="48158" y="1007441"/>
                </a:cubicBezTo>
                <a:cubicBezTo>
                  <a:pt x="46442" y="1009534"/>
                  <a:pt x="44118" y="1011355"/>
                  <a:pt x="41188" y="1012904"/>
                </a:cubicBezTo>
                <a:cubicBezTo>
                  <a:pt x="38258" y="1014452"/>
                  <a:pt x="35684" y="1015624"/>
                  <a:pt x="33466" y="1016420"/>
                </a:cubicBezTo>
                <a:cubicBezTo>
                  <a:pt x="31247" y="1017215"/>
                  <a:pt x="29510" y="1017613"/>
                  <a:pt x="28254" y="1017613"/>
                </a:cubicBezTo>
                <a:cubicBezTo>
                  <a:pt x="27082" y="1017696"/>
                  <a:pt x="25261" y="1017529"/>
                  <a:pt x="22792" y="1017110"/>
                </a:cubicBezTo>
                <a:cubicBezTo>
                  <a:pt x="20322" y="1016692"/>
                  <a:pt x="18753" y="1016252"/>
                  <a:pt x="18083" y="1015792"/>
                </a:cubicBezTo>
                <a:cubicBezTo>
                  <a:pt x="17413" y="1015331"/>
                  <a:pt x="16388" y="1014452"/>
                  <a:pt x="15006" y="1013155"/>
                </a:cubicBezTo>
                <a:cubicBezTo>
                  <a:pt x="13625" y="1011857"/>
                  <a:pt x="12516" y="1010434"/>
                  <a:pt x="11679" y="1008885"/>
                </a:cubicBezTo>
                <a:cubicBezTo>
                  <a:pt x="10841" y="1007337"/>
                  <a:pt x="10423" y="1005558"/>
                  <a:pt x="10423" y="1003548"/>
                </a:cubicBezTo>
                <a:cubicBezTo>
                  <a:pt x="10423" y="1002962"/>
                  <a:pt x="10653" y="1001665"/>
                  <a:pt x="11114" y="999656"/>
                </a:cubicBezTo>
                <a:cubicBezTo>
                  <a:pt x="11574" y="997646"/>
                  <a:pt x="12474" y="995093"/>
                  <a:pt x="13813" y="991996"/>
                </a:cubicBezTo>
                <a:cubicBezTo>
                  <a:pt x="15153" y="988898"/>
                  <a:pt x="16785" y="986512"/>
                  <a:pt x="18711" y="984838"/>
                </a:cubicBezTo>
                <a:cubicBezTo>
                  <a:pt x="20636" y="983164"/>
                  <a:pt x="22834" y="981740"/>
                  <a:pt x="25303" y="980568"/>
                </a:cubicBezTo>
                <a:cubicBezTo>
                  <a:pt x="27773" y="979396"/>
                  <a:pt x="29991" y="978643"/>
                  <a:pt x="31959" y="978308"/>
                </a:cubicBezTo>
                <a:cubicBezTo>
                  <a:pt x="33926" y="977973"/>
                  <a:pt x="35454" y="977722"/>
                  <a:pt x="36542" y="977555"/>
                </a:cubicBezTo>
                <a:close/>
                <a:moveTo>
                  <a:pt x="2357809" y="958719"/>
                </a:moveTo>
                <a:cubicBezTo>
                  <a:pt x="2356805" y="958300"/>
                  <a:pt x="2354754" y="959095"/>
                  <a:pt x="2351657" y="961104"/>
                </a:cubicBezTo>
                <a:lnTo>
                  <a:pt x="2346885" y="963742"/>
                </a:lnTo>
                <a:lnTo>
                  <a:pt x="2345503" y="965374"/>
                </a:lnTo>
                <a:cubicBezTo>
                  <a:pt x="2348935" y="968388"/>
                  <a:pt x="2351698" y="969895"/>
                  <a:pt x="2353791" y="969895"/>
                </a:cubicBezTo>
                <a:cubicBezTo>
                  <a:pt x="2353875" y="969978"/>
                  <a:pt x="2353958" y="969978"/>
                  <a:pt x="2354042" y="969895"/>
                </a:cubicBezTo>
                <a:lnTo>
                  <a:pt x="2355424" y="969769"/>
                </a:lnTo>
                <a:lnTo>
                  <a:pt x="2358061" y="970146"/>
                </a:lnTo>
                <a:cubicBezTo>
                  <a:pt x="2358228" y="970062"/>
                  <a:pt x="2358521" y="969560"/>
                  <a:pt x="2358940" y="968639"/>
                </a:cubicBezTo>
                <a:cubicBezTo>
                  <a:pt x="2359358" y="967718"/>
                  <a:pt x="2359567" y="966127"/>
                  <a:pt x="2359567" y="963867"/>
                </a:cubicBezTo>
                <a:cubicBezTo>
                  <a:pt x="2359400" y="960853"/>
                  <a:pt x="2358814" y="959137"/>
                  <a:pt x="2357809" y="958719"/>
                </a:cubicBezTo>
                <a:close/>
                <a:moveTo>
                  <a:pt x="319460" y="958719"/>
                </a:moveTo>
                <a:cubicBezTo>
                  <a:pt x="318455" y="958300"/>
                  <a:pt x="316404" y="959095"/>
                  <a:pt x="313307" y="961104"/>
                </a:cubicBezTo>
                <a:lnTo>
                  <a:pt x="308535" y="963742"/>
                </a:lnTo>
                <a:lnTo>
                  <a:pt x="307154" y="965374"/>
                </a:lnTo>
                <a:cubicBezTo>
                  <a:pt x="310586" y="968388"/>
                  <a:pt x="313349" y="969895"/>
                  <a:pt x="315441" y="969895"/>
                </a:cubicBezTo>
                <a:cubicBezTo>
                  <a:pt x="315525" y="969978"/>
                  <a:pt x="315609" y="969978"/>
                  <a:pt x="315693" y="969895"/>
                </a:cubicBezTo>
                <a:lnTo>
                  <a:pt x="317074" y="969769"/>
                </a:lnTo>
                <a:lnTo>
                  <a:pt x="319711" y="970146"/>
                </a:lnTo>
                <a:cubicBezTo>
                  <a:pt x="319878" y="970062"/>
                  <a:pt x="320171" y="969560"/>
                  <a:pt x="320590" y="968639"/>
                </a:cubicBezTo>
                <a:cubicBezTo>
                  <a:pt x="321008" y="967718"/>
                  <a:pt x="321218" y="966127"/>
                  <a:pt x="321218" y="963867"/>
                </a:cubicBezTo>
                <a:cubicBezTo>
                  <a:pt x="321050" y="960853"/>
                  <a:pt x="320464" y="959137"/>
                  <a:pt x="319460" y="958719"/>
                </a:cubicBezTo>
                <a:close/>
                <a:moveTo>
                  <a:pt x="2173028" y="953068"/>
                </a:moveTo>
                <a:cubicBezTo>
                  <a:pt x="2172484" y="952817"/>
                  <a:pt x="2171165" y="954700"/>
                  <a:pt x="2169072" y="958719"/>
                </a:cubicBezTo>
                <a:cubicBezTo>
                  <a:pt x="2168570" y="959639"/>
                  <a:pt x="2167021" y="961251"/>
                  <a:pt x="2164426" y="963553"/>
                </a:cubicBezTo>
                <a:cubicBezTo>
                  <a:pt x="2161831" y="965855"/>
                  <a:pt x="2159905" y="967258"/>
                  <a:pt x="2158649" y="967760"/>
                </a:cubicBezTo>
                <a:lnTo>
                  <a:pt x="2148478" y="971653"/>
                </a:lnTo>
                <a:cubicBezTo>
                  <a:pt x="2148227" y="971988"/>
                  <a:pt x="2147871" y="972594"/>
                  <a:pt x="2147411" y="973473"/>
                </a:cubicBezTo>
                <a:cubicBezTo>
                  <a:pt x="2146950" y="974352"/>
                  <a:pt x="2149190" y="976508"/>
                  <a:pt x="2154129" y="979941"/>
                </a:cubicBezTo>
                <a:lnTo>
                  <a:pt x="2159654" y="984210"/>
                </a:lnTo>
                <a:cubicBezTo>
                  <a:pt x="2163087" y="986721"/>
                  <a:pt x="2165849" y="987894"/>
                  <a:pt x="2167942" y="987726"/>
                </a:cubicBezTo>
                <a:cubicBezTo>
                  <a:pt x="2170035" y="987559"/>
                  <a:pt x="2171353" y="987266"/>
                  <a:pt x="2171898" y="986847"/>
                </a:cubicBezTo>
                <a:cubicBezTo>
                  <a:pt x="2172442" y="986428"/>
                  <a:pt x="2172839" y="983917"/>
                  <a:pt x="2173091" y="979313"/>
                </a:cubicBezTo>
                <a:lnTo>
                  <a:pt x="2173719" y="962737"/>
                </a:lnTo>
                <a:lnTo>
                  <a:pt x="2173844" y="956082"/>
                </a:lnTo>
                <a:cubicBezTo>
                  <a:pt x="2173928" y="955328"/>
                  <a:pt x="2173969" y="954784"/>
                  <a:pt x="2173969" y="954449"/>
                </a:cubicBezTo>
                <a:cubicBezTo>
                  <a:pt x="2173886" y="953779"/>
                  <a:pt x="2173572" y="953319"/>
                  <a:pt x="2173028" y="953068"/>
                </a:cubicBezTo>
                <a:close/>
                <a:moveTo>
                  <a:pt x="3469551" y="941264"/>
                </a:moveTo>
                <a:cubicBezTo>
                  <a:pt x="3469383" y="941264"/>
                  <a:pt x="3468965" y="941348"/>
                  <a:pt x="3468295" y="941515"/>
                </a:cubicBezTo>
                <a:lnTo>
                  <a:pt x="3463523" y="941766"/>
                </a:lnTo>
                <a:lnTo>
                  <a:pt x="3454231" y="944654"/>
                </a:lnTo>
                <a:lnTo>
                  <a:pt x="3449459" y="945157"/>
                </a:lnTo>
                <a:lnTo>
                  <a:pt x="3446069" y="945910"/>
                </a:lnTo>
                <a:cubicBezTo>
                  <a:pt x="3445315" y="946077"/>
                  <a:pt x="3444771" y="946119"/>
                  <a:pt x="3444436" y="946036"/>
                </a:cubicBezTo>
                <a:cubicBezTo>
                  <a:pt x="3444185" y="946036"/>
                  <a:pt x="3443515" y="945784"/>
                  <a:pt x="3442427" y="945282"/>
                </a:cubicBezTo>
                <a:cubicBezTo>
                  <a:pt x="3441339" y="944780"/>
                  <a:pt x="3440627" y="944529"/>
                  <a:pt x="3440292" y="944529"/>
                </a:cubicBezTo>
                <a:cubicBezTo>
                  <a:pt x="3440209" y="944612"/>
                  <a:pt x="3439539" y="944780"/>
                  <a:pt x="3438283" y="945031"/>
                </a:cubicBezTo>
                <a:cubicBezTo>
                  <a:pt x="3437027" y="945282"/>
                  <a:pt x="3436253" y="945491"/>
                  <a:pt x="3435960" y="945659"/>
                </a:cubicBezTo>
                <a:cubicBezTo>
                  <a:pt x="3435667" y="945826"/>
                  <a:pt x="3435249" y="946412"/>
                  <a:pt x="3434704" y="947417"/>
                </a:cubicBezTo>
                <a:cubicBezTo>
                  <a:pt x="3434160" y="948422"/>
                  <a:pt x="3433825" y="949384"/>
                  <a:pt x="3433700" y="950305"/>
                </a:cubicBezTo>
                <a:cubicBezTo>
                  <a:pt x="3433574" y="951226"/>
                  <a:pt x="3433449" y="952482"/>
                  <a:pt x="3433323" y="954072"/>
                </a:cubicBezTo>
                <a:cubicBezTo>
                  <a:pt x="3433197" y="955663"/>
                  <a:pt x="3433469" y="957044"/>
                  <a:pt x="3434139" y="958216"/>
                </a:cubicBezTo>
                <a:cubicBezTo>
                  <a:pt x="3434223" y="958551"/>
                  <a:pt x="3434307" y="958719"/>
                  <a:pt x="3434390" y="958719"/>
                </a:cubicBezTo>
                <a:lnTo>
                  <a:pt x="3434641" y="962109"/>
                </a:lnTo>
                <a:lnTo>
                  <a:pt x="3436023" y="966002"/>
                </a:lnTo>
                <a:lnTo>
                  <a:pt x="3437027" y="970648"/>
                </a:lnTo>
                <a:cubicBezTo>
                  <a:pt x="3437613" y="971401"/>
                  <a:pt x="3438743" y="971820"/>
                  <a:pt x="3440418" y="971904"/>
                </a:cubicBezTo>
                <a:cubicBezTo>
                  <a:pt x="3440669" y="971988"/>
                  <a:pt x="3442343" y="971904"/>
                  <a:pt x="3445441" y="971653"/>
                </a:cubicBezTo>
                <a:cubicBezTo>
                  <a:pt x="3448538" y="971401"/>
                  <a:pt x="3452075" y="970836"/>
                  <a:pt x="3456052" y="969957"/>
                </a:cubicBezTo>
                <a:cubicBezTo>
                  <a:pt x="3460028" y="969078"/>
                  <a:pt x="3462833" y="968158"/>
                  <a:pt x="3464465" y="967195"/>
                </a:cubicBezTo>
                <a:cubicBezTo>
                  <a:pt x="3466098" y="966232"/>
                  <a:pt x="3467563" y="963176"/>
                  <a:pt x="3468860" y="958028"/>
                </a:cubicBezTo>
                <a:cubicBezTo>
                  <a:pt x="3470158" y="952879"/>
                  <a:pt x="3470849" y="949384"/>
                  <a:pt x="3470932" y="947542"/>
                </a:cubicBezTo>
                <a:cubicBezTo>
                  <a:pt x="3471016" y="945701"/>
                  <a:pt x="3470911" y="944236"/>
                  <a:pt x="3470618" y="943147"/>
                </a:cubicBezTo>
                <a:cubicBezTo>
                  <a:pt x="3470325" y="942059"/>
                  <a:pt x="3469969" y="941431"/>
                  <a:pt x="3469551" y="941264"/>
                </a:cubicBezTo>
                <a:close/>
                <a:moveTo>
                  <a:pt x="3388305" y="935990"/>
                </a:moveTo>
                <a:cubicBezTo>
                  <a:pt x="3387217" y="935655"/>
                  <a:pt x="3384914" y="936785"/>
                  <a:pt x="3381398" y="939380"/>
                </a:cubicBezTo>
                <a:cubicBezTo>
                  <a:pt x="3380980" y="939715"/>
                  <a:pt x="3379766" y="940301"/>
                  <a:pt x="3377757" y="941138"/>
                </a:cubicBezTo>
                <a:lnTo>
                  <a:pt x="3372734" y="943524"/>
                </a:lnTo>
                <a:lnTo>
                  <a:pt x="3366706" y="944905"/>
                </a:lnTo>
                <a:cubicBezTo>
                  <a:pt x="3365032" y="945575"/>
                  <a:pt x="3363860" y="946412"/>
                  <a:pt x="3363190" y="947417"/>
                </a:cubicBezTo>
                <a:lnTo>
                  <a:pt x="3361557" y="952691"/>
                </a:lnTo>
                <a:cubicBezTo>
                  <a:pt x="3361055" y="953863"/>
                  <a:pt x="3360888" y="954575"/>
                  <a:pt x="3361055" y="954826"/>
                </a:cubicBezTo>
                <a:cubicBezTo>
                  <a:pt x="3361307" y="955747"/>
                  <a:pt x="3362729" y="956207"/>
                  <a:pt x="3365325" y="956207"/>
                </a:cubicBezTo>
                <a:lnTo>
                  <a:pt x="3376627" y="953193"/>
                </a:lnTo>
                <a:cubicBezTo>
                  <a:pt x="3379054" y="953361"/>
                  <a:pt x="3380770" y="954282"/>
                  <a:pt x="3381775" y="955956"/>
                </a:cubicBezTo>
                <a:lnTo>
                  <a:pt x="3382905" y="958844"/>
                </a:lnTo>
                <a:cubicBezTo>
                  <a:pt x="3383073" y="959263"/>
                  <a:pt x="3383449" y="959828"/>
                  <a:pt x="3384035" y="960539"/>
                </a:cubicBezTo>
                <a:cubicBezTo>
                  <a:pt x="3384621" y="961251"/>
                  <a:pt x="3384935" y="961858"/>
                  <a:pt x="3384977" y="962360"/>
                </a:cubicBezTo>
                <a:cubicBezTo>
                  <a:pt x="3385019" y="962862"/>
                  <a:pt x="3384412" y="963448"/>
                  <a:pt x="3383156" y="964118"/>
                </a:cubicBezTo>
                <a:lnTo>
                  <a:pt x="3373738" y="966881"/>
                </a:lnTo>
                <a:lnTo>
                  <a:pt x="3365074" y="970899"/>
                </a:lnTo>
                <a:cubicBezTo>
                  <a:pt x="3362981" y="971318"/>
                  <a:pt x="3361662" y="971736"/>
                  <a:pt x="3361118" y="972155"/>
                </a:cubicBezTo>
                <a:cubicBezTo>
                  <a:pt x="3360574" y="972574"/>
                  <a:pt x="3360281" y="973515"/>
                  <a:pt x="3360239" y="974980"/>
                </a:cubicBezTo>
                <a:cubicBezTo>
                  <a:pt x="3360197" y="976445"/>
                  <a:pt x="3360218" y="977303"/>
                  <a:pt x="3360302" y="977555"/>
                </a:cubicBezTo>
                <a:lnTo>
                  <a:pt x="3360427" y="979438"/>
                </a:lnTo>
                <a:lnTo>
                  <a:pt x="3359925" y="982578"/>
                </a:lnTo>
                <a:cubicBezTo>
                  <a:pt x="3359925" y="983080"/>
                  <a:pt x="3360218" y="983540"/>
                  <a:pt x="3360804" y="983959"/>
                </a:cubicBezTo>
                <a:lnTo>
                  <a:pt x="3366957" y="981071"/>
                </a:lnTo>
                <a:lnTo>
                  <a:pt x="3368590" y="980820"/>
                </a:lnTo>
                <a:lnTo>
                  <a:pt x="3371729" y="979438"/>
                </a:lnTo>
                <a:lnTo>
                  <a:pt x="3374994" y="979061"/>
                </a:lnTo>
                <a:lnTo>
                  <a:pt x="3379389" y="977555"/>
                </a:lnTo>
                <a:lnTo>
                  <a:pt x="3383910" y="977931"/>
                </a:lnTo>
                <a:lnTo>
                  <a:pt x="3385793" y="977178"/>
                </a:lnTo>
                <a:lnTo>
                  <a:pt x="3388430" y="977429"/>
                </a:lnTo>
                <a:cubicBezTo>
                  <a:pt x="3389937" y="977513"/>
                  <a:pt x="3390649" y="973034"/>
                  <a:pt x="3390565" y="963993"/>
                </a:cubicBezTo>
                <a:cubicBezTo>
                  <a:pt x="3390481" y="963909"/>
                  <a:pt x="3390481" y="963616"/>
                  <a:pt x="3390565" y="963114"/>
                </a:cubicBezTo>
                <a:lnTo>
                  <a:pt x="3390063" y="946036"/>
                </a:lnTo>
                <a:lnTo>
                  <a:pt x="3390063" y="942896"/>
                </a:lnTo>
                <a:cubicBezTo>
                  <a:pt x="3389979" y="938627"/>
                  <a:pt x="3389393" y="936325"/>
                  <a:pt x="3388305" y="935990"/>
                </a:cubicBezTo>
                <a:close/>
                <a:moveTo>
                  <a:pt x="619330" y="933478"/>
                </a:moveTo>
                <a:lnTo>
                  <a:pt x="622469" y="933729"/>
                </a:lnTo>
                <a:lnTo>
                  <a:pt x="624227" y="933478"/>
                </a:lnTo>
                <a:cubicBezTo>
                  <a:pt x="625399" y="933395"/>
                  <a:pt x="626697" y="933729"/>
                  <a:pt x="628120" y="934483"/>
                </a:cubicBezTo>
                <a:cubicBezTo>
                  <a:pt x="629543" y="935236"/>
                  <a:pt x="631741" y="937099"/>
                  <a:pt x="634713" y="940071"/>
                </a:cubicBezTo>
                <a:cubicBezTo>
                  <a:pt x="637685" y="943043"/>
                  <a:pt x="639484" y="945115"/>
                  <a:pt x="640112" y="946287"/>
                </a:cubicBezTo>
                <a:cubicBezTo>
                  <a:pt x="640740" y="947459"/>
                  <a:pt x="641054" y="949259"/>
                  <a:pt x="641054" y="951686"/>
                </a:cubicBezTo>
                <a:cubicBezTo>
                  <a:pt x="640970" y="953361"/>
                  <a:pt x="640740" y="954637"/>
                  <a:pt x="640363" y="955516"/>
                </a:cubicBezTo>
                <a:cubicBezTo>
                  <a:pt x="639987" y="956395"/>
                  <a:pt x="638689" y="957735"/>
                  <a:pt x="636471" y="959535"/>
                </a:cubicBezTo>
                <a:cubicBezTo>
                  <a:pt x="634252" y="961335"/>
                  <a:pt x="632306" y="962276"/>
                  <a:pt x="630631" y="962360"/>
                </a:cubicBezTo>
                <a:lnTo>
                  <a:pt x="626362" y="962360"/>
                </a:lnTo>
                <a:lnTo>
                  <a:pt x="622218" y="963114"/>
                </a:lnTo>
                <a:cubicBezTo>
                  <a:pt x="621297" y="963114"/>
                  <a:pt x="619309" y="962339"/>
                  <a:pt x="616253" y="960791"/>
                </a:cubicBezTo>
                <a:cubicBezTo>
                  <a:pt x="613198" y="959242"/>
                  <a:pt x="611754" y="958049"/>
                  <a:pt x="611921" y="957212"/>
                </a:cubicBezTo>
                <a:lnTo>
                  <a:pt x="613177" y="954700"/>
                </a:lnTo>
                <a:cubicBezTo>
                  <a:pt x="613344" y="953779"/>
                  <a:pt x="612507" y="952565"/>
                  <a:pt x="610665" y="951059"/>
                </a:cubicBezTo>
                <a:cubicBezTo>
                  <a:pt x="610163" y="950724"/>
                  <a:pt x="609786" y="950473"/>
                  <a:pt x="609535" y="950305"/>
                </a:cubicBezTo>
                <a:lnTo>
                  <a:pt x="601875" y="951184"/>
                </a:lnTo>
                <a:cubicBezTo>
                  <a:pt x="600368" y="950849"/>
                  <a:pt x="599531" y="950347"/>
                  <a:pt x="599364" y="949677"/>
                </a:cubicBezTo>
                <a:cubicBezTo>
                  <a:pt x="599112" y="948756"/>
                  <a:pt x="599991" y="946852"/>
                  <a:pt x="602001" y="943964"/>
                </a:cubicBezTo>
                <a:cubicBezTo>
                  <a:pt x="604010" y="941075"/>
                  <a:pt x="606019" y="939045"/>
                  <a:pt x="608028" y="937873"/>
                </a:cubicBezTo>
                <a:lnTo>
                  <a:pt x="614809" y="935613"/>
                </a:lnTo>
                <a:cubicBezTo>
                  <a:pt x="617656" y="934274"/>
                  <a:pt x="619162" y="933562"/>
                  <a:pt x="619330" y="933478"/>
                </a:cubicBezTo>
                <a:close/>
                <a:moveTo>
                  <a:pt x="1592231" y="927074"/>
                </a:moveTo>
                <a:cubicBezTo>
                  <a:pt x="1590850" y="926823"/>
                  <a:pt x="1588903" y="927660"/>
                  <a:pt x="1586392" y="929585"/>
                </a:cubicBezTo>
                <a:lnTo>
                  <a:pt x="1581620" y="932976"/>
                </a:lnTo>
                <a:lnTo>
                  <a:pt x="1568435" y="943775"/>
                </a:lnTo>
                <a:lnTo>
                  <a:pt x="1567932" y="945659"/>
                </a:lnTo>
                <a:lnTo>
                  <a:pt x="1575969" y="963239"/>
                </a:lnTo>
                <a:cubicBezTo>
                  <a:pt x="1579653" y="971443"/>
                  <a:pt x="1582520" y="975566"/>
                  <a:pt x="1584571" y="975608"/>
                </a:cubicBezTo>
                <a:cubicBezTo>
                  <a:pt x="1586622" y="975650"/>
                  <a:pt x="1587899" y="974959"/>
                  <a:pt x="1588401" y="973536"/>
                </a:cubicBezTo>
                <a:lnTo>
                  <a:pt x="1594303" y="955705"/>
                </a:lnTo>
                <a:lnTo>
                  <a:pt x="1595559" y="951938"/>
                </a:lnTo>
                <a:lnTo>
                  <a:pt x="1596061" y="940134"/>
                </a:lnTo>
                <a:lnTo>
                  <a:pt x="1596563" y="933102"/>
                </a:lnTo>
                <a:cubicBezTo>
                  <a:pt x="1596396" y="932013"/>
                  <a:pt x="1595977" y="930799"/>
                  <a:pt x="1595307" y="929460"/>
                </a:cubicBezTo>
                <a:cubicBezTo>
                  <a:pt x="1594638" y="928120"/>
                  <a:pt x="1593612" y="927325"/>
                  <a:pt x="1592231" y="927074"/>
                </a:cubicBezTo>
                <a:close/>
                <a:moveTo>
                  <a:pt x="1654515" y="916714"/>
                </a:moveTo>
                <a:cubicBezTo>
                  <a:pt x="1654139" y="916672"/>
                  <a:pt x="1653092" y="917091"/>
                  <a:pt x="1651376" y="917970"/>
                </a:cubicBezTo>
                <a:cubicBezTo>
                  <a:pt x="1649660" y="918849"/>
                  <a:pt x="1647274" y="919812"/>
                  <a:pt x="1644218" y="920858"/>
                </a:cubicBezTo>
                <a:cubicBezTo>
                  <a:pt x="1641163" y="921905"/>
                  <a:pt x="1639342" y="923077"/>
                  <a:pt x="1638756" y="924374"/>
                </a:cubicBezTo>
                <a:cubicBezTo>
                  <a:pt x="1638170" y="925672"/>
                  <a:pt x="1638002" y="926865"/>
                  <a:pt x="1638254" y="927953"/>
                </a:cubicBezTo>
                <a:cubicBezTo>
                  <a:pt x="1638421" y="929376"/>
                  <a:pt x="1639258" y="931218"/>
                  <a:pt x="1640765" y="933478"/>
                </a:cubicBezTo>
                <a:cubicBezTo>
                  <a:pt x="1642272" y="935739"/>
                  <a:pt x="1643821" y="936827"/>
                  <a:pt x="1645411" y="936743"/>
                </a:cubicBezTo>
                <a:cubicBezTo>
                  <a:pt x="1645913" y="936743"/>
                  <a:pt x="1647421" y="936178"/>
                  <a:pt x="1649932" y="935048"/>
                </a:cubicBezTo>
                <a:cubicBezTo>
                  <a:pt x="1652443" y="933918"/>
                  <a:pt x="1654222" y="933018"/>
                  <a:pt x="1655269" y="932348"/>
                </a:cubicBezTo>
                <a:cubicBezTo>
                  <a:pt x="1656315" y="931678"/>
                  <a:pt x="1656713" y="929920"/>
                  <a:pt x="1656462" y="927074"/>
                </a:cubicBezTo>
                <a:lnTo>
                  <a:pt x="1655834" y="916902"/>
                </a:lnTo>
                <a:cubicBezTo>
                  <a:pt x="1655331" y="916819"/>
                  <a:pt x="1654892" y="916756"/>
                  <a:pt x="1654515" y="916714"/>
                </a:cubicBezTo>
                <a:close/>
                <a:moveTo>
                  <a:pt x="2148353" y="915898"/>
                </a:moveTo>
                <a:lnTo>
                  <a:pt x="2144585" y="920042"/>
                </a:lnTo>
                <a:lnTo>
                  <a:pt x="2141823" y="922302"/>
                </a:lnTo>
                <a:lnTo>
                  <a:pt x="2141069" y="924814"/>
                </a:lnTo>
                <a:cubicBezTo>
                  <a:pt x="2140985" y="924981"/>
                  <a:pt x="2140462" y="925797"/>
                  <a:pt x="2139499" y="927262"/>
                </a:cubicBezTo>
                <a:cubicBezTo>
                  <a:pt x="2138537" y="928727"/>
                  <a:pt x="2137469" y="930841"/>
                  <a:pt x="2136297" y="933604"/>
                </a:cubicBezTo>
                <a:cubicBezTo>
                  <a:pt x="2135125" y="936366"/>
                  <a:pt x="2134497" y="937936"/>
                  <a:pt x="2134414" y="938313"/>
                </a:cubicBezTo>
                <a:cubicBezTo>
                  <a:pt x="2134330" y="938690"/>
                  <a:pt x="2134163" y="940050"/>
                  <a:pt x="2133911" y="942394"/>
                </a:cubicBezTo>
                <a:cubicBezTo>
                  <a:pt x="2133661" y="944738"/>
                  <a:pt x="2133577" y="945952"/>
                  <a:pt x="2133661" y="946036"/>
                </a:cubicBezTo>
                <a:cubicBezTo>
                  <a:pt x="2133661" y="947291"/>
                  <a:pt x="2134205" y="949259"/>
                  <a:pt x="2135293" y="951938"/>
                </a:cubicBezTo>
                <a:cubicBezTo>
                  <a:pt x="2136381" y="954616"/>
                  <a:pt x="2137888" y="957588"/>
                  <a:pt x="2139813" y="960853"/>
                </a:cubicBezTo>
                <a:cubicBezTo>
                  <a:pt x="2141739" y="964118"/>
                  <a:pt x="2142785" y="965813"/>
                  <a:pt x="2142953" y="965939"/>
                </a:cubicBezTo>
                <a:cubicBezTo>
                  <a:pt x="2143120" y="966065"/>
                  <a:pt x="2143329" y="966127"/>
                  <a:pt x="2143581" y="966127"/>
                </a:cubicBezTo>
                <a:cubicBezTo>
                  <a:pt x="2143748" y="966211"/>
                  <a:pt x="2143979" y="966169"/>
                  <a:pt x="2144271" y="966002"/>
                </a:cubicBezTo>
                <a:cubicBezTo>
                  <a:pt x="2144564" y="965834"/>
                  <a:pt x="2145883" y="963825"/>
                  <a:pt x="2148227" y="959974"/>
                </a:cubicBezTo>
                <a:lnTo>
                  <a:pt x="2151743" y="955830"/>
                </a:lnTo>
                <a:lnTo>
                  <a:pt x="2154380" y="952063"/>
                </a:lnTo>
                <a:cubicBezTo>
                  <a:pt x="2153878" y="951393"/>
                  <a:pt x="2153480" y="950975"/>
                  <a:pt x="2153187" y="950807"/>
                </a:cubicBezTo>
                <a:cubicBezTo>
                  <a:pt x="2152894" y="950640"/>
                  <a:pt x="2151869" y="951142"/>
                  <a:pt x="2150111" y="952314"/>
                </a:cubicBezTo>
                <a:cubicBezTo>
                  <a:pt x="2148353" y="953486"/>
                  <a:pt x="2147181" y="953779"/>
                  <a:pt x="2146595" y="953193"/>
                </a:cubicBezTo>
                <a:cubicBezTo>
                  <a:pt x="2145841" y="952607"/>
                  <a:pt x="2144983" y="951100"/>
                  <a:pt x="2144020" y="948673"/>
                </a:cubicBezTo>
                <a:cubicBezTo>
                  <a:pt x="2143057" y="946245"/>
                  <a:pt x="2142492" y="944361"/>
                  <a:pt x="2142325" y="943022"/>
                </a:cubicBezTo>
                <a:lnTo>
                  <a:pt x="2141948" y="938124"/>
                </a:lnTo>
                <a:cubicBezTo>
                  <a:pt x="2141613" y="936115"/>
                  <a:pt x="2141467" y="934713"/>
                  <a:pt x="2141509" y="933918"/>
                </a:cubicBezTo>
                <a:cubicBezTo>
                  <a:pt x="2141551" y="933122"/>
                  <a:pt x="2142157" y="931553"/>
                  <a:pt x="2143329" y="929209"/>
                </a:cubicBezTo>
                <a:lnTo>
                  <a:pt x="2148981" y="918158"/>
                </a:lnTo>
                <a:lnTo>
                  <a:pt x="2148981" y="916149"/>
                </a:lnTo>
                <a:cubicBezTo>
                  <a:pt x="2148645" y="916065"/>
                  <a:pt x="2148436" y="915982"/>
                  <a:pt x="2148353" y="915898"/>
                </a:cubicBezTo>
                <a:close/>
                <a:moveTo>
                  <a:pt x="864952" y="908426"/>
                </a:moveTo>
                <a:cubicBezTo>
                  <a:pt x="864533" y="908133"/>
                  <a:pt x="862775" y="908949"/>
                  <a:pt x="859678" y="910875"/>
                </a:cubicBezTo>
                <a:cubicBezTo>
                  <a:pt x="852478" y="915479"/>
                  <a:pt x="848439" y="918179"/>
                  <a:pt x="847560" y="918974"/>
                </a:cubicBezTo>
                <a:cubicBezTo>
                  <a:pt x="846681" y="919770"/>
                  <a:pt x="846346" y="920398"/>
                  <a:pt x="846556" y="920858"/>
                </a:cubicBezTo>
                <a:cubicBezTo>
                  <a:pt x="846765" y="921319"/>
                  <a:pt x="847707" y="921507"/>
                  <a:pt x="849381" y="921423"/>
                </a:cubicBezTo>
                <a:cubicBezTo>
                  <a:pt x="851892" y="921423"/>
                  <a:pt x="854027" y="921172"/>
                  <a:pt x="855785" y="920670"/>
                </a:cubicBezTo>
                <a:lnTo>
                  <a:pt x="861813" y="918786"/>
                </a:lnTo>
                <a:cubicBezTo>
                  <a:pt x="864324" y="918535"/>
                  <a:pt x="865726" y="918284"/>
                  <a:pt x="866019" y="918033"/>
                </a:cubicBezTo>
                <a:cubicBezTo>
                  <a:pt x="866312" y="917782"/>
                  <a:pt x="866312" y="916191"/>
                  <a:pt x="866019" y="913261"/>
                </a:cubicBezTo>
                <a:cubicBezTo>
                  <a:pt x="865726" y="910331"/>
                  <a:pt x="865371" y="908719"/>
                  <a:pt x="864952" y="908426"/>
                </a:cubicBezTo>
                <a:close/>
                <a:moveTo>
                  <a:pt x="1912368" y="905946"/>
                </a:moveTo>
                <a:cubicBezTo>
                  <a:pt x="1911677" y="906260"/>
                  <a:pt x="1910893" y="906898"/>
                  <a:pt x="1910014" y="907861"/>
                </a:cubicBezTo>
                <a:cubicBezTo>
                  <a:pt x="1908339" y="909703"/>
                  <a:pt x="1907586" y="913596"/>
                  <a:pt x="1907753" y="919540"/>
                </a:cubicBezTo>
                <a:cubicBezTo>
                  <a:pt x="1907921" y="925483"/>
                  <a:pt x="1907335" y="930632"/>
                  <a:pt x="1905995" y="934985"/>
                </a:cubicBezTo>
                <a:cubicBezTo>
                  <a:pt x="1905325" y="936911"/>
                  <a:pt x="1904970" y="938041"/>
                  <a:pt x="1904928" y="938376"/>
                </a:cubicBezTo>
                <a:cubicBezTo>
                  <a:pt x="1904886" y="938710"/>
                  <a:pt x="1904844" y="939694"/>
                  <a:pt x="1904802" y="941327"/>
                </a:cubicBezTo>
                <a:cubicBezTo>
                  <a:pt x="1904761" y="942959"/>
                  <a:pt x="1905493" y="943650"/>
                  <a:pt x="1907000" y="943399"/>
                </a:cubicBezTo>
                <a:cubicBezTo>
                  <a:pt x="1907502" y="943399"/>
                  <a:pt x="1908005" y="943001"/>
                  <a:pt x="1908507" y="942206"/>
                </a:cubicBezTo>
                <a:cubicBezTo>
                  <a:pt x="1909009" y="941410"/>
                  <a:pt x="1909344" y="940427"/>
                  <a:pt x="1909511" y="939255"/>
                </a:cubicBezTo>
                <a:lnTo>
                  <a:pt x="1910265" y="922804"/>
                </a:lnTo>
                <a:cubicBezTo>
                  <a:pt x="1910767" y="921549"/>
                  <a:pt x="1910997" y="920335"/>
                  <a:pt x="1910955" y="919163"/>
                </a:cubicBezTo>
                <a:cubicBezTo>
                  <a:pt x="1910914" y="917991"/>
                  <a:pt x="1910976" y="917321"/>
                  <a:pt x="1911144" y="917154"/>
                </a:cubicBezTo>
                <a:cubicBezTo>
                  <a:pt x="1911311" y="916986"/>
                  <a:pt x="1911479" y="916902"/>
                  <a:pt x="1911646" y="916902"/>
                </a:cubicBezTo>
                <a:cubicBezTo>
                  <a:pt x="1911646" y="916986"/>
                  <a:pt x="1912023" y="917196"/>
                  <a:pt x="1912776" y="917530"/>
                </a:cubicBezTo>
                <a:cubicBezTo>
                  <a:pt x="1913530" y="917865"/>
                  <a:pt x="1914325" y="917907"/>
                  <a:pt x="1915162" y="917656"/>
                </a:cubicBezTo>
                <a:cubicBezTo>
                  <a:pt x="1916418" y="917405"/>
                  <a:pt x="1917423" y="916296"/>
                  <a:pt x="1918176" y="914328"/>
                </a:cubicBezTo>
                <a:cubicBezTo>
                  <a:pt x="1918929" y="912361"/>
                  <a:pt x="1919264" y="911126"/>
                  <a:pt x="1919181" y="910624"/>
                </a:cubicBezTo>
                <a:cubicBezTo>
                  <a:pt x="1918929" y="909787"/>
                  <a:pt x="1918385" y="909201"/>
                  <a:pt x="1917548" y="908866"/>
                </a:cubicBezTo>
                <a:lnTo>
                  <a:pt x="1916167" y="908489"/>
                </a:lnTo>
                <a:lnTo>
                  <a:pt x="1914158" y="905978"/>
                </a:lnTo>
                <a:cubicBezTo>
                  <a:pt x="1913655" y="905643"/>
                  <a:pt x="1913059" y="905632"/>
                  <a:pt x="1912368" y="905946"/>
                </a:cubicBezTo>
                <a:close/>
                <a:moveTo>
                  <a:pt x="1691559" y="899134"/>
                </a:moveTo>
                <a:cubicBezTo>
                  <a:pt x="1690429" y="898757"/>
                  <a:pt x="1688315" y="899238"/>
                  <a:pt x="1685218" y="900578"/>
                </a:cubicBezTo>
                <a:cubicBezTo>
                  <a:pt x="1685134" y="900662"/>
                  <a:pt x="1684046" y="901059"/>
                  <a:pt x="1681953" y="901771"/>
                </a:cubicBezTo>
                <a:cubicBezTo>
                  <a:pt x="1679860" y="902482"/>
                  <a:pt x="1678123" y="903864"/>
                  <a:pt x="1676742" y="905915"/>
                </a:cubicBezTo>
                <a:cubicBezTo>
                  <a:pt x="1675361" y="907966"/>
                  <a:pt x="1674502" y="911545"/>
                  <a:pt x="1674167" y="916651"/>
                </a:cubicBezTo>
                <a:cubicBezTo>
                  <a:pt x="1673833" y="921758"/>
                  <a:pt x="1673749" y="924395"/>
                  <a:pt x="1673916" y="924562"/>
                </a:cubicBezTo>
                <a:cubicBezTo>
                  <a:pt x="1674670" y="926488"/>
                  <a:pt x="1676595" y="926341"/>
                  <a:pt x="1679693" y="924123"/>
                </a:cubicBezTo>
                <a:cubicBezTo>
                  <a:pt x="1682790" y="921905"/>
                  <a:pt x="1685469" y="919121"/>
                  <a:pt x="1687729" y="915772"/>
                </a:cubicBezTo>
                <a:cubicBezTo>
                  <a:pt x="1689990" y="912424"/>
                  <a:pt x="1691287" y="910310"/>
                  <a:pt x="1691622" y="909431"/>
                </a:cubicBezTo>
                <a:cubicBezTo>
                  <a:pt x="1691957" y="908552"/>
                  <a:pt x="1692313" y="906710"/>
                  <a:pt x="1692690" y="903906"/>
                </a:cubicBezTo>
                <a:cubicBezTo>
                  <a:pt x="1693066" y="901101"/>
                  <a:pt x="1692690" y="899511"/>
                  <a:pt x="1691559" y="899134"/>
                </a:cubicBezTo>
                <a:close/>
                <a:moveTo>
                  <a:pt x="893834" y="896936"/>
                </a:moveTo>
                <a:cubicBezTo>
                  <a:pt x="892997" y="898025"/>
                  <a:pt x="892327" y="898736"/>
                  <a:pt x="891825" y="899071"/>
                </a:cubicBezTo>
                <a:lnTo>
                  <a:pt x="888811" y="901206"/>
                </a:lnTo>
                <a:lnTo>
                  <a:pt x="887430" y="903592"/>
                </a:lnTo>
                <a:lnTo>
                  <a:pt x="886425" y="904973"/>
                </a:lnTo>
                <a:cubicBezTo>
                  <a:pt x="886258" y="905224"/>
                  <a:pt x="886258" y="906857"/>
                  <a:pt x="886425" y="909870"/>
                </a:cubicBezTo>
                <a:cubicBezTo>
                  <a:pt x="886593" y="912884"/>
                  <a:pt x="886718" y="914391"/>
                  <a:pt x="886802" y="914391"/>
                </a:cubicBezTo>
                <a:lnTo>
                  <a:pt x="891071" y="913010"/>
                </a:lnTo>
                <a:lnTo>
                  <a:pt x="895090" y="913261"/>
                </a:lnTo>
                <a:lnTo>
                  <a:pt x="898857" y="912633"/>
                </a:lnTo>
                <a:cubicBezTo>
                  <a:pt x="904047" y="911963"/>
                  <a:pt x="906643" y="911587"/>
                  <a:pt x="906643" y="911503"/>
                </a:cubicBezTo>
                <a:cubicBezTo>
                  <a:pt x="906559" y="911335"/>
                  <a:pt x="905512" y="910163"/>
                  <a:pt x="903503" y="907987"/>
                </a:cubicBezTo>
                <a:lnTo>
                  <a:pt x="898229" y="900829"/>
                </a:lnTo>
                <a:close/>
                <a:moveTo>
                  <a:pt x="1643653" y="891662"/>
                </a:moveTo>
                <a:cubicBezTo>
                  <a:pt x="1643067" y="891411"/>
                  <a:pt x="1640807" y="892248"/>
                  <a:pt x="1636872" y="894174"/>
                </a:cubicBezTo>
                <a:lnTo>
                  <a:pt x="1630468" y="896057"/>
                </a:lnTo>
                <a:cubicBezTo>
                  <a:pt x="1628291" y="896894"/>
                  <a:pt x="1626763" y="897920"/>
                  <a:pt x="1625885" y="899134"/>
                </a:cubicBezTo>
                <a:cubicBezTo>
                  <a:pt x="1625006" y="900348"/>
                  <a:pt x="1624524" y="901310"/>
                  <a:pt x="1624440" y="902022"/>
                </a:cubicBezTo>
                <a:cubicBezTo>
                  <a:pt x="1624357" y="902734"/>
                  <a:pt x="1625277" y="904471"/>
                  <a:pt x="1627203" y="907233"/>
                </a:cubicBezTo>
                <a:lnTo>
                  <a:pt x="1630217" y="912131"/>
                </a:lnTo>
                <a:lnTo>
                  <a:pt x="1633231" y="914768"/>
                </a:lnTo>
                <a:cubicBezTo>
                  <a:pt x="1635993" y="912089"/>
                  <a:pt x="1639321" y="909682"/>
                  <a:pt x="1643214" y="907547"/>
                </a:cubicBezTo>
                <a:cubicBezTo>
                  <a:pt x="1647106" y="905413"/>
                  <a:pt x="1649220" y="904010"/>
                  <a:pt x="1649555" y="903341"/>
                </a:cubicBezTo>
                <a:cubicBezTo>
                  <a:pt x="1649890" y="902671"/>
                  <a:pt x="1650078" y="902189"/>
                  <a:pt x="1650120" y="901896"/>
                </a:cubicBezTo>
                <a:cubicBezTo>
                  <a:pt x="1650162" y="901603"/>
                  <a:pt x="1650141" y="901248"/>
                  <a:pt x="1650057" y="900829"/>
                </a:cubicBezTo>
                <a:lnTo>
                  <a:pt x="1647169" y="896685"/>
                </a:lnTo>
                <a:cubicBezTo>
                  <a:pt x="1647002" y="896518"/>
                  <a:pt x="1646520" y="895701"/>
                  <a:pt x="1645725" y="894236"/>
                </a:cubicBezTo>
                <a:cubicBezTo>
                  <a:pt x="1644930" y="892771"/>
                  <a:pt x="1644239" y="891913"/>
                  <a:pt x="1643653" y="891662"/>
                </a:cubicBezTo>
                <a:close/>
                <a:moveTo>
                  <a:pt x="1652946" y="889527"/>
                </a:moveTo>
                <a:cubicBezTo>
                  <a:pt x="1651690" y="889444"/>
                  <a:pt x="1650643" y="889946"/>
                  <a:pt x="1649806" y="891034"/>
                </a:cubicBezTo>
                <a:lnTo>
                  <a:pt x="1649555" y="894676"/>
                </a:lnTo>
                <a:lnTo>
                  <a:pt x="1649681" y="895304"/>
                </a:lnTo>
                <a:cubicBezTo>
                  <a:pt x="1650015" y="897732"/>
                  <a:pt x="1650518" y="899029"/>
                  <a:pt x="1651188" y="899197"/>
                </a:cubicBezTo>
                <a:lnTo>
                  <a:pt x="1653197" y="900076"/>
                </a:lnTo>
                <a:lnTo>
                  <a:pt x="1653448" y="899824"/>
                </a:lnTo>
                <a:lnTo>
                  <a:pt x="1654453" y="895429"/>
                </a:lnTo>
                <a:lnTo>
                  <a:pt x="1654453" y="893420"/>
                </a:lnTo>
                <a:close/>
                <a:moveTo>
                  <a:pt x="2413250" y="880062"/>
                </a:moveTo>
                <a:cubicBezTo>
                  <a:pt x="2412329" y="880136"/>
                  <a:pt x="2411179" y="880570"/>
                  <a:pt x="2409797" y="881365"/>
                </a:cubicBezTo>
                <a:lnTo>
                  <a:pt x="2406909" y="883123"/>
                </a:lnTo>
                <a:lnTo>
                  <a:pt x="2400756" y="886388"/>
                </a:lnTo>
                <a:lnTo>
                  <a:pt x="2398370" y="888648"/>
                </a:lnTo>
                <a:lnTo>
                  <a:pt x="2393221" y="892164"/>
                </a:lnTo>
                <a:cubicBezTo>
                  <a:pt x="2391379" y="893839"/>
                  <a:pt x="2390333" y="894718"/>
                  <a:pt x="2390082" y="894801"/>
                </a:cubicBezTo>
                <a:lnTo>
                  <a:pt x="2387822" y="895304"/>
                </a:lnTo>
                <a:cubicBezTo>
                  <a:pt x="2387487" y="895471"/>
                  <a:pt x="2386775" y="896476"/>
                  <a:pt x="2385687" y="898318"/>
                </a:cubicBezTo>
                <a:lnTo>
                  <a:pt x="2379659" y="904596"/>
                </a:lnTo>
                <a:cubicBezTo>
                  <a:pt x="2379575" y="904764"/>
                  <a:pt x="2378947" y="906354"/>
                  <a:pt x="2377776" y="909368"/>
                </a:cubicBezTo>
                <a:lnTo>
                  <a:pt x="2376018" y="913638"/>
                </a:lnTo>
                <a:lnTo>
                  <a:pt x="2374762" y="921046"/>
                </a:lnTo>
                <a:cubicBezTo>
                  <a:pt x="2374260" y="922721"/>
                  <a:pt x="2374071" y="924081"/>
                  <a:pt x="2374197" y="925128"/>
                </a:cubicBezTo>
                <a:cubicBezTo>
                  <a:pt x="2374323" y="926174"/>
                  <a:pt x="2374929" y="926823"/>
                  <a:pt x="2376018" y="927074"/>
                </a:cubicBezTo>
                <a:lnTo>
                  <a:pt x="2380413" y="924311"/>
                </a:lnTo>
                <a:lnTo>
                  <a:pt x="2383050" y="923558"/>
                </a:lnTo>
                <a:lnTo>
                  <a:pt x="2386189" y="921674"/>
                </a:lnTo>
                <a:lnTo>
                  <a:pt x="2398998" y="915270"/>
                </a:lnTo>
                <a:cubicBezTo>
                  <a:pt x="2410634" y="909494"/>
                  <a:pt x="2417164" y="905371"/>
                  <a:pt x="2418587" y="902901"/>
                </a:cubicBezTo>
                <a:cubicBezTo>
                  <a:pt x="2420011" y="900431"/>
                  <a:pt x="2420743" y="898799"/>
                  <a:pt x="2420785" y="898004"/>
                </a:cubicBezTo>
                <a:cubicBezTo>
                  <a:pt x="2420827" y="897208"/>
                  <a:pt x="2420680" y="896308"/>
                  <a:pt x="2420345" y="895304"/>
                </a:cubicBezTo>
                <a:lnTo>
                  <a:pt x="2418085" y="888900"/>
                </a:lnTo>
                <a:cubicBezTo>
                  <a:pt x="2417164" y="884881"/>
                  <a:pt x="2416243" y="882223"/>
                  <a:pt x="2415322" y="880926"/>
                </a:cubicBezTo>
                <a:cubicBezTo>
                  <a:pt x="2414862" y="880277"/>
                  <a:pt x="2414171" y="879989"/>
                  <a:pt x="2413250" y="880062"/>
                </a:cubicBezTo>
                <a:close/>
                <a:moveTo>
                  <a:pt x="374901" y="880062"/>
                </a:moveTo>
                <a:cubicBezTo>
                  <a:pt x="373980" y="880136"/>
                  <a:pt x="372829" y="880570"/>
                  <a:pt x="371447" y="881365"/>
                </a:cubicBezTo>
                <a:lnTo>
                  <a:pt x="368559" y="883123"/>
                </a:lnTo>
                <a:lnTo>
                  <a:pt x="362406" y="886388"/>
                </a:lnTo>
                <a:lnTo>
                  <a:pt x="360020" y="888648"/>
                </a:lnTo>
                <a:lnTo>
                  <a:pt x="354872" y="892164"/>
                </a:lnTo>
                <a:cubicBezTo>
                  <a:pt x="353030" y="893839"/>
                  <a:pt x="351983" y="894718"/>
                  <a:pt x="351732" y="894801"/>
                </a:cubicBezTo>
                <a:lnTo>
                  <a:pt x="349472" y="895304"/>
                </a:lnTo>
                <a:cubicBezTo>
                  <a:pt x="349137" y="895471"/>
                  <a:pt x="348425" y="896476"/>
                  <a:pt x="347337" y="898318"/>
                </a:cubicBezTo>
                <a:lnTo>
                  <a:pt x="341310" y="904596"/>
                </a:lnTo>
                <a:cubicBezTo>
                  <a:pt x="341226" y="904764"/>
                  <a:pt x="340598" y="906354"/>
                  <a:pt x="339426" y="909368"/>
                </a:cubicBezTo>
                <a:lnTo>
                  <a:pt x="337668" y="913638"/>
                </a:lnTo>
                <a:lnTo>
                  <a:pt x="336412" y="921046"/>
                </a:lnTo>
                <a:cubicBezTo>
                  <a:pt x="335910" y="922721"/>
                  <a:pt x="335722" y="924081"/>
                  <a:pt x="335847" y="925128"/>
                </a:cubicBezTo>
                <a:cubicBezTo>
                  <a:pt x="335973" y="926174"/>
                  <a:pt x="336580" y="926823"/>
                  <a:pt x="337668" y="927074"/>
                </a:cubicBezTo>
                <a:lnTo>
                  <a:pt x="342063" y="924311"/>
                </a:lnTo>
                <a:lnTo>
                  <a:pt x="344700" y="923558"/>
                </a:lnTo>
                <a:lnTo>
                  <a:pt x="347839" y="921674"/>
                </a:lnTo>
                <a:lnTo>
                  <a:pt x="360648" y="915270"/>
                </a:lnTo>
                <a:cubicBezTo>
                  <a:pt x="372284" y="909494"/>
                  <a:pt x="378814" y="905371"/>
                  <a:pt x="380237" y="902901"/>
                </a:cubicBezTo>
                <a:cubicBezTo>
                  <a:pt x="381661" y="900431"/>
                  <a:pt x="382393" y="898799"/>
                  <a:pt x="382435" y="898004"/>
                </a:cubicBezTo>
                <a:cubicBezTo>
                  <a:pt x="382477" y="897208"/>
                  <a:pt x="382330" y="896308"/>
                  <a:pt x="381995" y="895304"/>
                </a:cubicBezTo>
                <a:lnTo>
                  <a:pt x="379735" y="888900"/>
                </a:lnTo>
                <a:cubicBezTo>
                  <a:pt x="378814" y="884881"/>
                  <a:pt x="377893" y="882223"/>
                  <a:pt x="376973" y="880926"/>
                </a:cubicBezTo>
                <a:cubicBezTo>
                  <a:pt x="376512" y="880277"/>
                  <a:pt x="375821" y="879989"/>
                  <a:pt x="374901" y="880062"/>
                </a:cubicBezTo>
                <a:close/>
                <a:moveTo>
                  <a:pt x="2162919" y="877975"/>
                </a:moveTo>
                <a:lnTo>
                  <a:pt x="2160031" y="881616"/>
                </a:lnTo>
                <a:lnTo>
                  <a:pt x="2146469" y="889653"/>
                </a:lnTo>
                <a:cubicBezTo>
                  <a:pt x="2145465" y="890239"/>
                  <a:pt x="2144941" y="891181"/>
                  <a:pt x="2144899" y="892478"/>
                </a:cubicBezTo>
                <a:cubicBezTo>
                  <a:pt x="2144857" y="893776"/>
                  <a:pt x="2145129" y="894571"/>
                  <a:pt x="2145715" y="894864"/>
                </a:cubicBezTo>
                <a:cubicBezTo>
                  <a:pt x="2146301" y="895157"/>
                  <a:pt x="2147306" y="895157"/>
                  <a:pt x="2148729" y="894864"/>
                </a:cubicBezTo>
                <a:cubicBezTo>
                  <a:pt x="2150152" y="894571"/>
                  <a:pt x="2151073" y="894383"/>
                  <a:pt x="2151492" y="894299"/>
                </a:cubicBezTo>
                <a:cubicBezTo>
                  <a:pt x="2153919" y="894132"/>
                  <a:pt x="2155699" y="894362"/>
                  <a:pt x="2156829" y="894990"/>
                </a:cubicBezTo>
                <a:cubicBezTo>
                  <a:pt x="2157959" y="895618"/>
                  <a:pt x="2159717" y="896999"/>
                  <a:pt x="2162103" y="899134"/>
                </a:cubicBezTo>
                <a:cubicBezTo>
                  <a:pt x="2164489" y="901269"/>
                  <a:pt x="2165849" y="902755"/>
                  <a:pt x="2166184" y="903592"/>
                </a:cubicBezTo>
                <a:cubicBezTo>
                  <a:pt x="2166519" y="904429"/>
                  <a:pt x="2166686" y="905685"/>
                  <a:pt x="2166686" y="907359"/>
                </a:cubicBezTo>
                <a:cubicBezTo>
                  <a:pt x="2166351" y="913972"/>
                  <a:pt x="2165137" y="919372"/>
                  <a:pt x="2163045" y="923558"/>
                </a:cubicBezTo>
                <a:lnTo>
                  <a:pt x="2160408" y="928706"/>
                </a:lnTo>
                <a:lnTo>
                  <a:pt x="2159529" y="931595"/>
                </a:lnTo>
                <a:cubicBezTo>
                  <a:pt x="2161287" y="932683"/>
                  <a:pt x="2162354" y="933415"/>
                  <a:pt x="2162731" y="933792"/>
                </a:cubicBezTo>
                <a:cubicBezTo>
                  <a:pt x="2163107" y="934169"/>
                  <a:pt x="2164112" y="935257"/>
                  <a:pt x="2165745" y="937057"/>
                </a:cubicBezTo>
                <a:cubicBezTo>
                  <a:pt x="2167377" y="938857"/>
                  <a:pt x="2168319" y="939882"/>
                  <a:pt x="2168570" y="940134"/>
                </a:cubicBezTo>
                <a:lnTo>
                  <a:pt x="2172211" y="946789"/>
                </a:lnTo>
                <a:cubicBezTo>
                  <a:pt x="2172295" y="946956"/>
                  <a:pt x="2172421" y="947040"/>
                  <a:pt x="2172588" y="947040"/>
                </a:cubicBezTo>
                <a:cubicBezTo>
                  <a:pt x="2172672" y="947124"/>
                  <a:pt x="2172881" y="947061"/>
                  <a:pt x="2173216" y="946852"/>
                </a:cubicBezTo>
                <a:cubicBezTo>
                  <a:pt x="2173551" y="946643"/>
                  <a:pt x="2173781" y="946433"/>
                  <a:pt x="2173907" y="946224"/>
                </a:cubicBezTo>
                <a:cubicBezTo>
                  <a:pt x="2174033" y="946015"/>
                  <a:pt x="2173928" y="944110"/>
                  <a:pt x="2173593" y="940510"/>
                </a:cubicBezTo>
                <a:lnTo>
                  <a:pt x="2173719" y="936241"/>
                </a:lnTo>
                <a:lnTo>
                  <a:pt x="2173216" y="933855"/>
                </a:lnTo>
                <a:lnTo>
                  <a:pt x="2170956" y="920042"/>
                </a:lnTo>
                <a:lnTo>
                  <a:pt x="2171081" y="913386"/>
                </a:lnTo>
                <a:lnTo>
                  <a:pt x="2169449" y="897062"/>
                </a:lnTo>
                <a:lnTo>
                  <a:pt x="2169449" y="892416"/>
                </a:lnTo>
                <a:lnTo>
                  <a:pt x="2168319" y="887393"/>
                </a:lnTo>
                <a:cubicBezTo>
                  <a:pt x="2167817" y="884463"/>
                  <a:pt x="2167523" y="882893"/>
                  <a:pt x="2167440" y="882684"/>
                </a:cubicBezTo>
                <a:cubicBezTo>
                  <a:pt x="2167356" y="882474"/>
                  <a:pt x="2166833" y="881742"/>
                  <a:pt x="2165870" y="880486"/>
                </a:cubicBezTo>
                <a:cubicBezTo>
                  <a:pt x="2164907" y="879230"/>
                  <a:pt x="2163924" y="878393"/>
                  <a:pt x="2162919" y="877975"/>
                </a:cubicBezTo>
                <a:close/>
                <a:moveTo>
                  <a:pt x="3153589" y="872198"/>
                </a:moveTo>
                <a:cubicBezTo>
                  <a:pt x="3152752" y="871696"/>
                  <a:pt x="3151161" y="872115"/>
                  <a:pt x="3148817" y="873454"/>
                </a:cubicBezTo>
                <a:cubicBezTo>
                  <a:pt x="3146473" y="874793"/>
                  <a:pt x="3145175" y="875421"/>
                  <a:pt x="3144924" y="875338"/>
                </a:cubicBezTo>
                <a:cubicBezTo>
                  <a:pt x="3144673" y="875338"/>
                  <a:pt x="3142706" y="874375"/>
                  <a:pt x="3139022" y="872449"/>
                </a:cubicBezTo>
                <a:cubicBezTo>
                  <a:pt x="3138018" y="872868"/>
                  <a:pt x="3137223" y="873454"/>
                  <a:pt x="3136637" y="874207"/>
                </a:cubicBezTo>
                <a:lnTo>
                  <a:pt x="3135757" y="875965"/>
                </a:lnTo>
                <a:lnTo>
                  <a:pt x="3132367" y="879733"/>
                </a:lnTo>
                <a:cubicBezTo>
                  <a:pt x="3131697" y="880737"/>
                  <a:pt x="3131341" y="881867"/>
                  <a:pt x="3131299" y="883123"/>
                </a:cubicBezTo>
                <a:cubicBezTo>
                  <a:pt x="3131258" y="884379"/>
                  <a:pt x="3131446" y="885635"/>
                  <a:pt x="3131865" y="886890"/>
                </a:cubicBezTo>
                <a:cubicBezTo>
                  <a:pt x="3132451" y="889318"/>
                  <a:pt x="3132827" y="891641"/>
                  <a:pt x="3132995" y="893860"/>
                </a:cubicBezTo>
                <a:cubicBezTo>
                  <a:pt x="3133162" y="896078"/>
                  <a:pt x="3133476" y="897459"/>
                  <a:pt x="3133937" y="898004"/>
                </a:cubicBezTo>
                <a:cubicBezTo>
                  <a:pt x="3134397" y="898548"/>
                  <a:pt x="3134920" y="898820"/>
                  <a:pt x="3135506" y="898820"/>
                </a:cubicBezTo>
                <a:lnTo>
                  <a:pt x="3139776" y="894801"/>
                </a:lnTo>
                <a:lnTo>
                  <a:pt x="3156226" y="880988"/>
                </a:lnTo>
                <a:lnTo>
                  <a:pt x="3164263" y="875463"/>
                </a:lnTo>
                <a:cubicBezTo>
                  <a:pt x="3164681" y="875128"/>
                  <a:pt x="3164911" y="874835"/>
                  <a:pt x="3164953" y="874584"/>
                </a:cubicBezTo>
                <a:cubicBezTo>
                  <a:pt x="3164995" y="874333"/>
                  <a:pt x="3164765" y="874040"/>
                  <a:pt x="3164263" y="873705"/>
                </a:cubicBezTo>
                <a:cubicBezTo>
                  <a:pt x="3163760" y="873370"/>
                  <a:pt x="3163384" y="873182"/>
                  <a:pt x="3163133" y="873140"/>
                </a:cubicBezTo>
                <a:cubicBezTo>
                  <a:pt x="3162881" y="873098"/>
                  <a:pt x="3161877" y="873747"/>
                  <a:pt x="3160119" y="875086"/>
                </a:cubicBezTo>
                <a:cubicBezTo>
                  <a:pt x="3159867" y="875254"/>
                  <a:pt x="3159051" y="875651"/>
                  <a:pt x="3157670" y="876279"/>
                </a:cubicBezTo>
                <a:cubicBezTo>
                  <a:pt x="3156289" y="876907"/>
                  <a:pt x="3155389" y="877179"/>
                  <a:pt x="3154970" y="877096"/>
                </a:cubicBezTo>
                <a:cubicBezTo>
                  <a:pt x="3154468" y="877096"/>
                  <a:pt x="3154133" y="876928"/>
                  <a:pt x="3153965" y="876593"/>
                </a:cubicBezTo>
                <a:lnTo>
                  <a:pt x="3154468" y="873328"/>
                </a:lnTo>
                <a:cubicBezTo>
                  <a:pt x="3154301" y="872910"/>
                  <a:pt x="3154007" y="872533"/>
                  <a:pt x="3153589" y="872198"/>
                </a:cubicBezTo>
                <a:close/>
                <a:moveTo>
                  <a:pt x="3387991" y="868557"/>
                </a:moveTo>
                <a:cubicBezTo>
                  <a:pt x="3386693" y="868389"/>
                  <a:pt x="3385500" y="868891"/>
                  <a:pt x="3384412" y="870063"/>
                </a:cubicBezTo>
                <a:lnTo>
                  <a:pt x="3381398" y="874207"/>
                </a:lnTo>
                <a:lnTo>
                  <a:pt x="3376627" y="878477"/>
                </a:lnTo>
                <a:cubicBezTo>
                  <a:pt x="3375873" y="879314"/>
                  <a:pt x="3375371" y="880068"/>
                  <a:pt x="3375119" y="880737"/>
                </a:cubicBezTo>
                <a:lnTo>
                  <a:pt x="3374492" y="882746"/>
                </a:lnTo>
                <a:lnTo>
                  <a:pt x="3371478" y="885509"/>
                </a:lnTo>
                <a:lnTo>
                  <a:pt x="3368715" y="889653"/>
                </a:lnTo>
                <a:lnTo>
                  <a:pt x="3363818" y="894550"/>
                </a:lnTo>
                <a:cubicBezTo>
                  <a:pt x="3361976" y="896392"/>
                  <a:pt x="3360888" y="897962"/>
                  <a:pt x="3360553" y="899259"/>
                </a:cubicBezTo>
                <a:cubicBezTo>
                  <a:pt x="3360218" y="900557"/>
                  <a:pt x="3360030" y="901415"/>
                  <a:pt x="3359988" y="901834"/>
                </a:cubicBezTo>
                <a:cubicBezTo>
                  <a:pt x="3359946" y="902252"/>
                  <a:pt x="3360072" y="902880"/>
                  <a:pt x="3360365" y="903717"/>
                </a:cubicBezTo>
                <a:cubicBezTo>
                  <a:pt x="3360658" y="904554"/>
                  <a:pt x="3361181" y="904889"/>
                  <a:pt x="3361934" y="904722"/>
                </a:cubicBezTo>
                <a:lnTo>
                  <a:pt x="3365576" y="901959"/>
                </a:lnTo>
                <a:lnTo>
                  <a:pt x="3367585" y="901834"/>
                </a:lnTo>
                <a:lnTo>
                  <a:pt x="3369217" y="900578"/>
                </a:lnTo>
                <a:lnTo>
                  <a:pt x="3372231" y="898945"/>
                </a:lnTo>
                <a:lnTo>
                  <a:pt x="3374492" y="895932"/>
                </a:lnTo>
                <a:lnTo>
                  <a:pt x="3378008" y="893169"/>
                </a:lnTo>
                <a:lnTo>
                  <a:pt x="3379640" y="890532"/>
                </a:lnTo>
                <a:lnTo>
                  <a:pt x="3384035" y="885258"/>
                </a:lnTo>
                <a:lnTo>
                  <a:pt x="3386045" y="880612"/>
                </a:lnTo>
                <a:lnTo>
                  <a:pt x="3387551" y="878728"/>
                </a:lnTo>
                <a:cubicBezTo>
                  <a:pt x="3387719" y="878477"/>
                  <a:pt x="3387949" y="877870"/>
                  <a:pt x="3388242" y="876907"/>
                </a:cubicBezTo>
                <a:cubicBezTo>
                  <a:pt x="3388535" y="875945"/>
                  <a:pt x="3388912" y="874940"/>
                  <a:pt x="3389372" y="873893"/>
                </a:cubicBezTo>
                <a:cubicBezTo>
                  <a:pt x="3389833" y="872847"/>
                  <a:pt x="3390042" y="871738"/>
                  <a:pt x="3390000" y="870566"/>
                </a:cubicBezTo>
                <a:cubicBezTo>
                  <a:pt x="3389958" y="869394"/>
                  <a:pt x="3389289" y="868724"/>
                  <a:pt x="3387991" y="868557"/>
                </a:cubicBezTo>
                <a:close/>
                <a:moveTo>
                  <a:pt x="2352033" y="866673"/>
                </a:moveTo>
                <a:lnTo>
                  <a:pt x="2349396" y="867678"/>
                </a:lnTo>
                <a:lnTo>
                  <a:pt x="2347261" y="867301"/>
                </a:lnTo>
                <a:lnTo>
                  <a:pt x="2346885" y="868557"/>
                </a:lnTo>
                <a:cubicBezTo>
                  <a:pt x="2344624" y="868724"/>
                  <a:pt x="2343033" y="868975"/>
                  <a:pt x="2342113" y="869310"/>
                </a:cubicBezTo>
                <a:lnTo>
                  <a:pt x="2338848" y="870942"/>
                </a:lnTo>
                <a:lnTo>
                  <a:pt x="2336211" y="871821"/>
                </a:lnTo>
                <a:lnTo>
                  <a:pt x="2333699" y="873956"/>
                </a:lnTo>
                <a:lnTo>
                  <a:pt x="2330937" y="874835"/>
                </a:lnTo>
                <a:lnTo>
                  <a:pt x="2328802" y="876844"/>
                </a:lnTo>
                <a:lnTo>
                  <a:pt x="2324909" y="877723"/>
                </a:lnTo>
                <a:cubicBezTo>
                  <a:pt x="2324156" y="877975"/>
                  <a:pt x="2322984" y="878728"/>
                  <a:pt x="2321393" y="879984"/>
                </a:cubicBezTo>
                <a:lnTo>
                  <a:pt x="2312603" y="885886"/>
                </a:lnTo>
                <a:cubicBezTo>
                  <a:pt x="2310259" y="887728"/>
                  <a:pt x="2307873" y="890574"/>
                  <a:pt x="2305445" y="894425"/>
                </a:cubicBezTo>
                <a:cubicBezTo>
                  <a:pt x="2303017" y="898276"/>
                  <a:pt x="2302055" y="901792"/>
                  <a:pt x="2302557" y="904973"/>
                </a:cubicBezTo>
                <a:cubicBezTo>
                  <a:pt x="2302641" y="906229"/>
                  <a:pt x="2302975" y="907191"/>
                  <a:pt x="2303562" y="907861"/>
                </a:cubicBezTo>
                <a:lnTo>
                  <a:pt x="2305194" y="909870"/>
                </a:lnTo>
                <a:cubicBezTo>
                  <a:pt x="2305697" y="910708"/>
                  <a:pt x="2306073" y="911168"/>
                  <a:pt x="2306324" y="911252"/>
                </a:cubicBezTo>
                <a:lnTo>
                  <a:pt x="2308459" y="911377"/>
                </a:lnTo>
                <a:cubicBezTo>
                  <a:pt x="2308459" y="911461"/>
                  <a:pt x="2309359" y="911921"/>
                  <a:pt x="2311159" y="912759"/>
                </a:cubicBezTo>
                <a:cubicBezTo>
                  <a:pt x="2312959" y="913596"/>
                  <a:pt x="2314989" y="913345"/>
                  <a:pt x="2317249" y="912005"/>
                </a:cubicBezTo>
                <a:lnTo>
                  <a:pt x="2335960" y="900703"/>
                </a:lnTo>
                <a:lnTo>
                  <a:pt x="2338973" y="898569"/>
                </a:lnTo>
                <a:lnTo>
                  <a:pt x="2352033" y="891537"/>
                </a:lnTo>
                <a:cubicBezTo>
                  <a:pt x="2357893" y="888439"/>
                  <a:pt x="2361200" y="886116"/>
                  <a:pt x="2361953" y="884567"/>
                </a:cubicBezTo>
                <a:cubicBezTo>
                  <a:pt x="2362707" y="883018"/>
                  <a:pt x="2363084" y="881491"/>
                  <a:pt x="2363084" y="879984"/>
                </a:cubicBezTo>
                <a:cubicBezTo>
                  <a:pt x="2363000" y="879147"/>
                  <a:pt x="2362874" y="878477"/>
                  <a:pt x="2362707" y="877975"/>
                </a:cubicBezTo>
                <a:cubicBezTo>
                  <a:pt x="2362539" y="877472"/>
                  <a:pt x="2361158" y="876133"/>
                  <a:pt x="2358563" y="873956"/>
                </a:cubicBezTo>
                <a:cubicBezTo>
                  <a:pt x="2355967" y="871780"/>
                  <a:pt x="2354272" y="870043"/>
                  <a:pt x="2353477" y="868745"/>
                </a:cubicBezTo>
                <a:cubicBezTo>
                  <a:pt x="2352682" y="867447"/>
                  <a:pt x="2352200" y="866757"/>
                  <a:pt x="2352033" y="866673"/>
                </a:cubicBezTo>
                <a:close/>
                <a:moveTo>
                  <a:pt x="313683" y="866673"/>
                </a:moveTo>
                <a:lnTo>
                  <a:pt x="311046" y="867678"/>
                </a:lnTo>
                <a:lnTo>
                  <a:pt x="308912" y="867301"/>
                </a:lnTo>
                <a:lnTo>
                  <a:pt x="308535" y="868557"/>
                </a:lnTo>
                <a:cubicBezTo>
                  <a:pt x="306275" y="868724"/>
                  <a:pt x="304684" y="868975"/>
                  <a:pt x="303763" y="869310"/>
                </a:cubicBezTo>
                <a:lnTo>
                  <a:pt x="300498" y="870942"/>
                </a:lnTo>
                <a:lnTo>
                  <a:pt x="297861" y="871821"/>
                </a:lnTo>
                <a:lnTo>
                  <a:pt x="295350" y="873956"/>
                </a:lnTo>
                <a:lnTo>
                  <a:pt x="292587" y="874835"/>
                </a:lnTo>
                <a:lnTo>
                  <a:pt x="290452" y="876844"/>
                </a:lnTo>
                <a:lnTo>
                  <a:pt x="286559" y="877723"/>
                </a:lnTo>
                <a:cubicBezTo>
                  <a:pt x="285806" y="877975"/>
                  <a:pt x="284634" y="878728"/>
                  <a:pt x="283043" y="879984"/>
                </a:cubicBezTo>
                <a:lnTo>
                  <a:pt x="274253" y="885886"/>
                </a:lnTo>
                <a:cubicBezTo>
                  <a:pt x="271909" y="887728"/>
                  <a:pt x="269523" y="890574"/>
                  <a:pt x="267096" y="894425"/>
                </a:cubicBezTo>
                <a:cubicBezTo>
                  <a:pt x="264668" y="898276"/>
                  <a:pt x="263705" y="901792"/>
                  <a:pt x="264207" y="904973"/>
                </a:cubicBezTo>
                <a:cubicBezTo>
                  <a:pt x="264291" y="906229"/>
                  <a:pt x="264626" y="907191"/>
                  <a:pt x="265212" y="907861"/>
                </a:cubicBezTo>
                <a:lnTo>
                  <a:pt x="266844" y="909870"/>
                </a:lnTo>
                <a:cubicBezTo>
                  <a:pt x="267347" y="910708"/>
                  <a:pt x="267723" y="911168"/>
                  <a:pt x="267975" y="911252"/>
                </a:cubicBezTo>
                <a:lnTo>
                  <a:pt x="270109" y="911377"/>
                </a:lnTo>
                <a:cubicBezTo>
                  <a:pt x="270109" y="911461"/>
                  <a:pt x="271009" y="911921"/>
                  <a:pt x="272809" y="912759"/>
                </a:cubicBezTo>
                <a:cubicBezTo>
                  <a:pt x="274609" y="913596"/>
                  <a:pt x="276639" y="913345"/>
                  <a:pt x="278899" y="912005"/>
                </a:cubicBezTo>
                <a:lnTo>
                  <a:pt x="297610" y="900703"/>
                </a:lnTo>
                <a:lnTo>
                  <a:pt x="300624" y="898569"/>
                </a:lnTo>
                <a:lnTo>
                  <a:pt x="313683" y="891537"/>
                </a:lnTo>
                <a:cubicBezTo>
                  <a:pt x="319543" y="888439"/>
                  <a:pt x="322850" y="886116"/>
                  <a:pt x="323604" y="884567"/>
                </a:cubicBezTo>
                <a:cubicBezTo>
                  <a:pt x="324357" y="883018"/>
                  <a:pt x="324734" y="881491"/>
                  <a:pt x="324734" y="879984"/>
                </a:cubicBezTo>
                <a:cubicBezTo>
                  <a:pt x="324650" y="879147"/>
                  <a:pt x="324525" y="878477"/>
                  <a:pt x="324357" y="877975"/>
                </a:cubicBezTo>
                <a:cubicBezTo>
                  <a:pt x="324190" y="877472"/>
                  <a:pt x="322808" y="876133"/>
                  <a:pt x="320213" y="873956"/>
                </a:cubicBezTo>
                <a:cubicBezTo>
                  <a:pt x="317618" y="871780"/>
                  <a:pt x="315923" y="870043"/>
                  <a:pt x="315127" y="868745"/>
                </a:cubicBezTo>
                <a:cubicBezTo>
                  <a:pt x="314332" y="867447"/>
                  <a:pt x="313851" y="866757"/>
                  <a:pt x="313683" y="866673"/>
                </a:cubicBezTo>
                <a:close/>
                <a:moveTo>
                  <a:pt x="3478718" y="857632"/>
                </a:moveTo>
                <a:lnTo>
                  <a:pt x="3476583" y="857883"/>
                </a:lnTo>
                <a:lnTo>
                  <a:pt x="3474072" y="857757"/>
                </a:lnTo>
                <a:cubicBezTo>
                  <a:pt x="3470639" y="857757"/>
                  <a:pt x="3468505" y="857967"/>
                  <a:pt x="3467667" y="858385"/>
                </a:cubicBezTo>
                <a:lnTo>
                  <a:pt x="3451845" y="866799"/>
                </a:lnTo>
                <a:cubicBezTo>
                  <a:pt x="3451678" y="866882"/>
                  <a:pt x="3451573" y="867008"/>
                  <a:pt x="3451531" y="867175"/>
                </a:cubicBezTo>
                <a:cubicBezTo>
                  <a:pt x="3451489" y="867343"/>
                  <a:pt x="3451552" y="867552"/>
                  <a:pt x="3451719" y="867803"/>
                </a:cubicBezTo>
                <a:cubicBezTo>
                  <a:pt x="3451971" y="868389"/>
                  <a:pt x="3452745" y="869457"/>
                  <a:pt x="3454043" y="871005"/>
                </a:cubicBezTo>
                <a:cubicBezTo>
                  <a:pt x="3455340" y="872554"/>
                  <a:pt x="3456575" y="874459"/>
                  <a:pt x="3457747" y="876719"/>
                </a:cubicBezTo>
                <a:cubicBezTo>
                  <a:pt x="3458919" y="878979"/>
                  <a:pt x="3459421" y="880737"/>
                  <a:pt x="3459254" y="881993"/>
                </a:cubicBezTo>
                <a:cubicBezTo>
                  <a:pt x="3459087" y="882998"/>
                  <a:pt x="3458501" y="884086"/>
                  <a:pt x="3457496" y="885258"/>
                </a:cubicBezTo>
                <a:lnTo>
                  <a:pt x="3452599" y="890532"/>
                </a:lnTo>
                <a:lnTo>
                  <a:pt x="3448957" y="896057"/>
                </a:lnTo>
                <a:cubicBezTo>
                  <a:pt x="3450547" y="897648"/>
                  <a:pt x="3451719" y="898862"/>
                  <a:pt x="3452473" y="899699"/>
                </a:cubicBezTo>
                <a:lnTo>
                  <a:pt x="3456868" y="905224"/>
                </a:lnTo>
                <a:cubicBezTo>
                  <a:pt x="3457956" y="906480"/>
                  <a:pt x="3459087" y="907150"/>
                  <a:pt x="3460259" y="907233"/>
                </a:cubicBezTo>
                <a:cubicBezTo>
                  <a:pt x="3462017" y="907484"/>
                  <a:pt x="3463607" y="906731"/>
                  <a:pt x="3465030" y="904973"/>
                </a:cubicBezTo>
                <a:lnTo>
                  <a:pt x="3467165" y="901708"/>
                </a:lnTo>
                <a:lnTo>
                  <a:pt x="3468923" y="899322"/>
                </a:lnTo>
                <a:lnTo>
                  <a:pt x="3472188" y="892290"/>
                </a:lnTo>
                <a:lnTo>
                  <a:pt x="3475453" y="886137"/>
                </a:lnTo>
                <a:lnTo>
                  <a:pt x="3477713" y="878602"/>
                </a:lnTo>
                <a:lnTo>
                  <a:pt x="3480978" y="870189"/>
                </a:lnTo>
                <a:cubicBezTo>
                  <a:pt x="3481397" y="868850"/>
                  <a:pt x="3481690" y="867678"/>
                  <a:pt x="3481857" y="866673"/>
                </a:cubicBezTo>
                <a:lnTo>
                  <a:pt x="3481983" y="861524"/>
                </a:lnTo>
                <a:cubicBezTo>
                  <a:pt x="3482067" y="860771"/>
                  <a:pt x="3482067" y="860269"/>
                  <a:pt x="3481983" y="860018"/>
                </a:cubicBezTo>
                <a:cubicBezTo>
                  <a:pt x="3481899" y="859850"/>
                  <a:pt x="3481355" y="859432"/>
                  <a:pt x="3480350" y="858762"/>
                </a:cubicBezTo>
                <a:cubicBezTo>
                  <a:pt x="3479346" y="858092"/>
                  <a:pt x="3478801" y="857715"/>
                  <a:pt x="3478718" y="857632"/>
                </a:cubicBezTo>
                <a:close/>
                <a:moveTo>
                  <a:pt x="2129265" y="845200"/>
                </a:moveTo>
                <a:lnTo>
                  <a:pt x="2117461" y="851981"/>
                </a:lnTo>
                <a:lnTo>
                  <a:pt x="2113945" y="853362"/>
                </a:lnTo>
                <a:lnTo>
                  <a:pt x="2112187" y="854743"/>
                </a:lnTo>
                <a:lnTo>
                  <a:pt x="2108546" y="855874"/>
                </a:lnTo>
                <a:lnTo>
                  <a:pt x="2105657" y="858008"/>
                </a:lnTo>
                <a:lnTo>
                  <a:pt x="2104025" y="858008"/>
                </a:lnTo>
                <a:lnTo>
                  <a:pt x="2101263" y="859264"/>
                </a:lnTo>
                <a:lnTo>
                  <a:pt x="2098877" y="859892"/>
                </a:lnTo>
                <a:lnTo>
                  <a:pt x="2096114" y="861776"/>
                </a:lnTo>
                <a:lnTo>
                  <a:pt x="2093728" y="862027"/>
                </a:lnTo>
                <a:lnTo>
                  <a:pt x="2089333" y="864915"/>
                </a:lnTo>
                <a:lnTo>
                  <a:pt x="2077906" y="871319"/>
                </a:lnTo>
                <a:lnTo>
                  <a:pt x="2069869" y="872324"/>
                </a:lnTo>
                <a:lnTo>
                  <a:pt x="2057311" y="869436"/>
                </a:lnTo>
                <a:cubicBezTo>
                  <a:pt x="2055303" y="869017"/>
                  <a:pt x="2053147" y="869791"/>
                  <a:pt x="2050845" y="871759"/>
                </a:cubicBezTo>
                <a:cubicBezTo>
                  <a:pt x="2048543" y="873726"/>
                  <a:pt x="2047349" y="875463"/>
                  <a:pt x="2047266" y="876970"/>
                </a:cubicBezTo>
                <a:cubicBezTo>
                  <a:pt x="2047182" y="878477"/>
                  <a:pt x="2047601" y="879900"/>
                  <a:pt x="2048521" y="881240"/>
                </a:cubicBezTo>
                <a:cubicBezTo>
                  <a:pt x="2047098" y="881574"/>
                  <a:pt x="2046261" y="881909"/>
                  <a:pt x="2046010" y="882244"/>
                </a:cubicBezTo>
                <a:cubicBezTo>
                  <a:pt x="2045759" y="882579"/>
                  <a:pt x="2045508" y="883249"/>
                  <a:pt x="2045257" y="884253"/>
                </a:cubicBezTo>
                <a:lnTo>
                  <a:pt x="2041741" y="890783"/>
                </a:lnTo>
                <a:cubicBezTo>
                  <a:pt x="2041154" y="892123"/>
                  <a:pt x="2040841" y="894718"/>
                  <a:pt x="2040799" y="898569"/>
                </a:cubicBezTo>
                <a:cubicBezTo>
                  <a:pt x="2040757" y="902420"/>
                  <a:pt x="2042954" y="906501"/>
                  <a:pt x="2047391" y="910812"/>
                </a:cubicBezTo>
                <a:cubicBezTo>
                  <a:pt x="2051828" y="915124"/>
                  <a:pt x="2056684" y="917258"/>
                  <a:pt x="2061958" y="917216"/>
                </a:cubicBezTo>
                <a:cubicBezTo>
                  <a:pt x="2067232" y="917175"/>
                  <a:pt x="2071753" y="916191"/>
                  <a:pt x="2075520" y="914265"/>
                </a:cubicBezTo>
                <a:lnTo>
                  <a:pt x="2086696" y="908489"/>
                </a:lnTo>
                <a:lnTo>
                  <a:pt x="2097746" y="897941"/>
                </a:lnTo>
                <a:lnTo>
                  <a:pt x="2108169" y="885886"/>
                </a:lnTo>
                <a:lnTo>
                  <a:pt x="2122108" y="864162"/>
                </a:lnTo>
                <a:lnTo>
                  <a:pt x="2128512" y="852483"/>
                </a:lnTo>
                <a:lnTo>
                  <a:pt x="2131149" y="848967"/>
                </a:lnTo>
                <a:cubicBezTo>
                  <a:pt x="2131651" y="848214"/>
                  <a:pt x="2131840" y="847188"/>
                  <a:pt x="2131714" y="845891"/>
                </a:cubicBezTo>
                <a:cubicBezTo>
                  <a:pt x="2131589" y="844593"/>
                  <a:pt x="2130772" y="844363"/>
                  <a:pt x="2129265" y="845200"/>
                </a:cubicBezTo>
                <a:close/>
                <a:moveTo>
                  <a:pt x="2405151" y="843442"/>
                </a:moveTo>
                <a:lnTo>
                  <a:pt x="2402011" y="844070"/>
                </a:lnTo>
                <a:lnTo>
                  <a:pt x="2399123" y="843693"/>
                </a:lnTo>
                <a:cubicBezTo>
                  <a:pt x="2398621" y="843693"/>
                  <a:pt x="2397449" y="844070"/>
                  <a:pt x="2395607" y="844823"/>
                </a:cubicBezTo>
                <a:lnTo>
                  <a:pt x="2388701" y="846958"/>
                </a:lnTo>
                <a:lnTo>
                  <a:pt x="2383175" y="850851"/>
                </a:lnTo>
                <a:cubicBezTo>
                  <a:pt x="2380078" y="852609"/>
                  <a:pt x="2378111" y="853990"/>
                  <a:pt x="2377273" y="854995"/>
                </a:cubicBezTo>
                <a:lnTo>
                  <a:pt x="2374511" y="855874"/>
                </a:lnTo>
                <a:lnTo>
                  <a:pt x="2371246" y="858636"/>
                </a:lnTo>
                <a:lnTo>
                  <a:pt x="2369111" y="859013"/>
                </a:lnTo>
                <a:cubicBezTo>
                  <a:pt x="2368944" y="859097"/>
                  <a:pt x="2367688" y="859766"/>
                  <a:pt x="2365344" y="861022"/>
                </a:cubicBezTo>
                <a:lnTo>
                  <a:pt x="2358689" y="864036"/>
                </a:lnTo>
                <a:cubicBezTo>
                  <a:pt x="2357684" y="864957"/>
                  <a:pt x="2357182" y="865501"/>
                  <a:pt x="2357182" y="865668"/>
                </a:cubicBezTo>
                <a:cubicBezTo>
                  <a:pt x="2357098" y="867343"/>
                  <a:pt x="2357768" y="868305"/>
                  <a:pt x="2359191" y="868557"/>
                </a:cubicBezTo>
                <a:cubicBezTo>
                  <a:pt x="2360614" y="868808"/>
                  <a:pt x="2362100" y="868766"/>
                  <a:pt x="2363649" y="868431"/>
                </a:cubicBezTo>
                <a:cubicBezTo>
                  <a:pt x="2365197" y="868096"/>
                  <a:pt x="2366349" y="867929"/>
                  <a:pt x="2367102" y="867929"/>
                </a:cubicBezTo>
                <a:cubicBezTo>
                  <a:pt x="2368107" y="868012"/>
                  <a:pt x="2369781" y="868389"/>
                  <a:pt x="2372125" y="869059"/>
                </a:cubicBezTo>
                <a:cubicBezTo>
                  <a:pt x="2374469" y="869729"/>
                  <a:pt x="2375976" y="870231"/>
                  <a:pt x="2376645" y="870566"/>
                </a:cubicBezTo>
                <a:lnTo>
                  <a:pt x="2381166" y="874082"/>
                </a:lnTo>
                <a:lnTo>
                  <a:pt x="2387194" y="872701"/>
                </a:lnTo>
                <a:lnTo>
                  <a:pt x="2390584" y="872198"/>
                </a:lnTo>
                <a:cubicBezTo>
                  <a:pt x="2392342" y="871696"/>
                  <a:pt x="2393389" y="870817"/>
                  <a:pt x="2393724" y="869561"/>
                </a:cubicBezTo>
                <a:lnTo>
                  <a:pt x="2393598" y="865166"/>
                </a:lnTo>
                <a:cubicBezTo>
                  <a:pt x="2393849" y="864329"/>
                  <a:pt x="2394435" y="863701"/>
                  <a:pt x="2395356" y="863282"/>
                </a:cubicBezTo>
                <a:lnTo>
                  <a:pt x="2398119" y="862655"/>
                </a:lnTo>
                <a:lnTo>
                  <a:pt x="2402639" y="860771"/>
                </a:lnTo>
                <a:lnTo>
                  <a:pt x="2405653" y="860897"/>
                </a:lnTo>
                <a:cubicBezTo>
                  <a:pt x="2406658" y="860813"/>
                  <a:pt x="2407495" y="860290"/>
                  <a:pt x="2408165" y="859327"/>
                </a:cubicBezTo>
                <a:cubicBezTo>
                  <a:pt x="2408834" y="858364"/>
                  <a:pt x="2409253" y="857590"/>
                  <a:pt x="2409420" y="857004"/>
                </a:cubicBezTo>
                <a:lnTo>
                  <a:pt x="2407662" y="849344"/>
                </a:lnTo>
                <a:lnTo>
                  <a:pt x="2406909" y="845702"/>
                </a:lnTo>
                <a:cubicBezTo>
                  <a:pt x="2406407" y="844865"/>
                  <a:pt x="2405820" y="844112"/>
                  <a:pt x="2405151" y="843442"/>
                </a:cubicBezTo>
                <a:close/>
                <a:moveTo>
                  <a:pt x="366801" y="843442"/>
                </a:moveTo>
                <a:lnTo>
                  <a:pt x="363662" y="844070"/>
                </a:lnTo>
                <a:lnTo>
                  <a:pt x="360774" y="843693"/>
                </a:lnTo>
                <a:cubicBezTo>
                  <a:pt x="360271" y="843693"/>
                  <a:pt x="359099" y="844070"/>
                  <a:pt x="357257" y="844823"/>
                </a:cubicBezTo>
                <a:lnTo>
                  <a:pt x="350351" y="846958"/>
                </a:lnTo>
                <a:lnTo>
                  <a:pt x="344826" y="850851"/>
                </a:lnTo>
                <a:cubicBezTo>
                  <a:pt x="341728" y="852609"/>
                  <a:pt x="339761" y="853990"/>
                  <a:pt x="338924" y="854995"/>
                </a:cubicBezTo>
                <a:lnTo>
                  <a:pt x="336161" y="855874"/>
                </a:lnTo>
                <a:lnTo>
                  <a:pt x="332896" y="858636"/>
                </a:lnTo>
                <a:lnTo>
                  <a:pt x="330761" y="859013"/>
                </a:lnTo>
                <a:cubicBezTo>
                  <a:pt x="330594" y="859097"/>
                  <a:pt x="329338" y="859766"/>
                  <a:pt x="326994" y="861022"/>
                </a:cubicBezTo>
                <a:lnTo>
                  <a:pt x="320339" y="864036"/>
                </a:lnTo>
                <a:cubicBezTo>
                  <a:pt x="319334" y="864957"/>
                  <a:pt x="318832" y="865501"/>
                  <a:pt x="318832" y="865668"/>
                </a:cubicBezTo>
                <a:cubicBezTo>
                  <a:pt x="318748" y="867343"/>
                  <a:pt x="319418" y="868305"/>
                  <a:pt x="320841" y="868557"/>
                </a:cubicBezTo>
                <a:cubicBezTo>
                  <a:pt x="322264" y="868808"/>
                  <a:pt x="323750" y="868766"/>
                  <a:pt x="325299" y="868431"/>
                </a:cubicBezTo>
                <a:cubicBezTo>
                  <a:pt x="326848" y="868096"/>
                  <a:pt x="327999" y="867929"/>
                  <a:pt x="328752" y="867929"/>
                </a:cubicBezTo>
                <a:cubicBezTo>
                  <a:pt x="329757" y="868012"/>
                  <a:pt x="331431" y="868389"/>
                  <a:pt x="333775" y="869059"/>
                </a:cubicBezTo>
                <a:cubicBezTo>
                  <a:pt x="336119" y="869729"/>
                  <a:pt x="337626" y="870231"/>
                  <a:pt x="338296" y="870566"/>
                </a:cubicBezTo>
                <a:lnTo>
                  <a:pt x="342817" y="874082"/>
                </a:lnTo>
                <a:lnTo>
                  <a:pt x="348844" y="872701"/>
                </a:lnTo>
                <a:lnTo>
                  <a:pt x="352235" y="872198"/>
                </a:lnTo>
                <a:cubicBezTo>
                  <a:pt x="353993" y="871696"/>
                  <a:pt x="355039" y="870817"/>
                  <a:pt x="355374" y="869561"/>
                </a:cubicBezTo>
                <a:lnTo>
                  <a:pt x="355248" y="865166"/>
                </a:lnTo>
                <a:cubicBezTo>
                  <a:pt x="355499" y="864329"/>
                  <a:pt x="356085" y="863701"/>
                  <a:pt x="357006" y="863282"/>
                </a:cubicBezTo>
                <a:lnTo>
                  <a:pt x="359769" y="862655"/>
                </a:lnTo>
                <a:lnTo>
                  <a:pt x="364290" y="860771"/>
                </a:lnTo>
                <a:lnTo>
                  <a:pt x="367303" y="860897"/>
                </a:lnTo>
                <a:cubicBezTo>
                  <a:pt x="368308" y="860813"/>
                  <a:pt x="369145" y="860290"/>
                  <a:pt x="369815" y="859327"/>
                </a:cubicBezTo>
                <a:cubicBezTo>
                  <a:pt x="370485" y="858364"/>
                  <a:pt x="370903" y="857590"/>
                  <a:pt x="371071" y="857004"/>
                </a:cubicBezTo>
                <a:lnTo>
                  <a:pt x="369313" y="849344"/>
                </a:lnTo>
                <a:lnTo>
                  <a:pt x="368559" y="845702"/>
                </a:lnTo>
                <a:cubicBezTo>
                  <a:pt x="368057" y="844865"/>
                  <a:pt x="367471" y="844112"/>
                  <a:pt x="366801" y="843442"/>
                </a:cubicBezTo>
                <a:close/>
                <a:moveTo>
                  <a:pt x="1687227" y="839800"/>
                </a:moveTo>
                <a:lnTo>
                  <a:pt x="1669773" y="843191"/>
                </a:lnTo>
                <a:cubicBezTo>
                  <a:pt x="1668182" y="843525"/>
                  <a:pt x="1664959" y="843860"/>
                  <a:pt x="1660103" y="844195"/>
                </a:cubicBezTo>
                <a:cubicBezTo>
                  <a:pt x="1655248" y="844530"/>
                  <a:pt x="1652067" y="845221"/>
                  <a:pt x="1650560" y="846267"/>
                </a:cubicBezTo>
                <a:cubicBezTo>
                  <a:pt x="1649053" y="847314"/>
                  <a:pt x="1648216" y="847837"/>
                  <a:pt x="1648048" y="847837"/>
                </a:cubicBezTo>
                <a:lnTo>
                  <a:pt x="1643025" y="845953"/>
                </a:lnTo>
                <a:cubicBezTo>
                  <a:pt x="1642690" y="846037"/>
                  <a:pt x="1642272" y="846267"/>
                  <a:pt x="1641769" y="846644"/>
                </a:cubicBezTo>
                <a:cubicBezTo>
                  <a:pt x="1641267" y="847021"/>
                  <a:pt x="1640953" y="847502"/>
                  <a:pt x="1640828" y="848088"/>
                </a:cubicBezTo>
                <a:cubicBezTo>
                  <a:pt x="1640702" y="848674"/>
                  <a:pt x="1641351" y="849427"/>
                  <a:pt x="1642774" y="850348"/>
                </a:cubicBezTo>
                <a:cubicBezTo>
                  <a:pt x="1644281" y="851520"/>
                  <a:pt x="1645160" y="852190"/>
                  <a:pt x="1645411" y="852358"/>
                </a:cubicBezTo>
                <a:lnTo>
                  <a:pt x="1647671" y="857255"/>
                </a:lnTo>
                <a:lnTo>
                  <a:pt x="1648927" y="859013"/>
                </a:lnTo>
                <a:lnTo>
                  <a:pt x="1650183" y="862655"/>
                </a:lnTo>
                <a:cubicBezTo>
                  <a:pt x="1651020" y="864664"/>
                  <a:pt x="1652401" y="865752"/>
                  <a:pt x="1654327" y="865920"/>
                </a:cubicBezTo>
                <a:cubicBezTo>
                  <a:pt x="1654494" y="866003"/>
                  <a:pt x="1655331" y="865920"/>
                  <a:pt x="1656838" y="865668"/>
                </a:cubicBezTo>
                <a:lnTo>
                  <a:pt x="1661736" y="865417"/>
                </a:lnTo>
                <a:cubicBezTo>
                  <a:pt x="1663159" y="865250"/>
                  <a:pt x="1665440" y="864120"/>
                  <a:pt x="1668580" y="862027"/>
                </a:cubicBezTo>
                <a:cubicBezTo>
                  <a:pt x="1671719" y="859934"/>
                  <a:pt x="1674272" y="858720"/>
                  <a:pt x="1676239" y="858385"/>
                </a:cubicBezTo>
                <a:cubicBezTo>
                  <a:pt x="1678207" y="858050"/>
                  <a:pt x="1679316" y="857736"/>
                  <a:pt x="1679567" y="857443"/>
                </a:cubicBezTo>
                <a:cubicBezTo>
                  <a:pt x="1679819" y="857150"/>
                  <a:pt x="1680111" y="856104"/>
                  <a:pt x="1680446" y="854304"/>
                </a:cubicBezTo>
                <a:cubicBezTo>
                  <a:pt x="1680781" y="852504"/>
                  <a:pt x="1681535" y="850767"/>
                  <a:pt x="1682707" y="849093"/>
                </a:cubicBezTo>
                <a:cubicBezTo>
                  <a:pt x="1683879" y="847418"/>
                  <a:pt x="1685134" y="845870"/>
                  <a:pt x="1686474" y="844446"/>
                </a:cubicBezTo>
                <a:cubicBezTo>
                  <a:pt x="1687813" y="843023"/>
                  <a:pt x="1688357" y="842061"/>
                  <a:pt x="1688106" y="841558"/>
                </a:cubicBezTo>
                <a:close/>
                <a:moveTo>
                  <a:pt x="3478969" y="839298"/>
                </a:moveTo>
                <a:lnTo>
                  <a:pt x="3481606" y="839800"/>
                </a:lnTo>
                <a:lnTo>
                  <a:pt x="3483490" y="839549"/>
                </a:lnTo>
                <a:cubicBezTo>
                  <a:pt x="3483657" y="839633"/>
                  <a:pt x="3484578" y="840051"/>
                  <a:pt x="3486252" y="840805"/>
                </a:cubicBezTo>
                <a:lnTo>
                  <a:pt x="3489894" y="842563"/>
                </a:lnTo>
                <a:lnTo>
                  <a:pt x="3491652" y="844698"/>
                </a:lnTo>
                <a:lnTo>
                  <a:pt x="3493535" y="845828"/>
                </a:lnTo>
                <a:lnTo>
                  <a:pt x="3496926" y="850725"/>
                </a:lnTo>
                <a:lnTo>
                  <a:pt x="3500442" y="853613"/>
                </a:lnTo>
                <a:lnTo>
                  <a:pt x="3502326" y="858008"/>
                </a:lnTo>
                <a:lnTo>
                  <a:pt x="3503581" y="859264"/>
                </a:lnTo>
                <a:cubicBezTo>
                  <a:pt x="3504251" y="860269"/>
                  <a:pt x="3504502" y="861776"/>
                  <a:pt x="3504335" y="863785"/>
                </a:cubicBezTo>
                <a:cubicBezTo>
                  <a:pt x="3504000" y="866799"/>
                  <a:pt x="3503079" y="869352"/>
                  <a:pt x="3501572" y="871445"/>
                </a:cubicBezTo>
                <a:lnTo>
                  <a:pt x="3500819" y="872449"/>
                </a:lnTo>
                <a:lnTo>
                  <a:pt x="3497679" y="877849"/>
                </a:lnTo>
                <a:lnTo>
                  <a:pt x="3492154" y="885007"/>
                </a:lnTo>
                <a:lnTo>
                  <a:pt x="3489768" y="889653"/>
                </a:lnTo>
                <a:lnTo>
                  <a:pt x="3487633" y="893169"/>
                </a:lnTo>
                <a:lnTo>
                  <a:pt x="3484243" y="901331"/>
                </a:lnTo>
                <a:lnTo>
                  <a:pt x="3478341" y="911377"/>
                </a:lnTo>
                <a:cubicBezTo>
                  <a:pt x="3475495" y="916149"/>
                  <a:pt x="3473423" y="919205"/>
                  <a:pt x="3472125" y="920544"/>
                </a:cubicBezTo>
                <a:cubicBezTo>
                  <a:pt x="3470828" y="921884"/>
                  <a:pt x="3469007" y="923474"/>
                  <a:pt x="3466663" y="925316"/>
                </a:cubicBezTo>
                <a:lnTo>
                  <a:pt x="3464653" y="926697"/>
                </a:lnTo>
                <a:cubicBezTo>
                  <a:pt x="3464319" y="927032"/>
                  <a:pt x="3464131" y="927283"/>
                  <a:pt x="3464089" y="927451"/>
                </a:cubicBezTo>
                <a:cubicBezTo>
                  <a:pt x="3464047" y="927618"/>
                  <a:pt x="3464235" y="927827"/>
                  <a:pt x="3464653" y="928079"/>
                </a:cubicBezTo>
                <a:cubicBezTo>
                  <a:pt x="3465240" y="928665"/>
                  <a:pt x="3467667" y="927995"/>
                  <a:pt x="3471937" y="926069"/>
                </a:cubicBezTo>
                <a:cubicBezTo>
                  <a:pt x="3476207" y="924144"/>
                  <a:pt x="3478718" y="923223"/>
                  <a:pt x="3479471" y="923307"/>
                </a:cubicBezTo>
                <a:cubicBezTo>
                  <a:pt x="3479973" y="923390"/>
                  <a:pt x="3480518" y="923600"/>
                  <a:pt x="3481104" y="923935"/>
                </a:cubicBezTo>
                <a:lnTo>
                  <a:pt x="3484369" y="926697"/>
                </a:lnTo>
                <a:cubicBezTo>
                  <a:pt x="3485708" y="927200"/>
                  <a:pt x="3486420" y="927451"/>
                  <a:pt x="3486503" y="927451"/>
                </a:cubicBezTo>
                <a:lnTo>
                  <a:pt x="3487131" y="928581"/>
                </a:lnTo>
                <a:lnTo>
                  <a:pt x="3489517" y="929083"/>
                </a:lnTo>
                <a:lnTo>
                  <a:pt x="3491652" y="931971"/>
                </a:lnTo>
                <a:lnTo>
                  <a:pt x="3493159" y="932725"/>
                </a:lnTo>
                <a:cubicBezTo>
                  <a:pt x="3493326" y="932892"/>
                  <a:pt x="3493557" y="933436"/>
                  <a:pt x="3493849" y="934357"/>
                </a:cubicBezTo>
                <a:cubicBezTo>
                  <a:pt x="3494143" y="935278"/>
                  <a:pt x="3494687" y="936387"/>
                  <a:pt x="3495482" y="937685"/>
                </a:cubicBezTo>
                <a:cubicBezTo>
                  <a:pt x="3496277" y="938983"/>
                  <a:pt x="3496759" y="940050"/>
                  <a:pt x="3496926" y="940887"/>
                </a:cubicBezTo>
                <a:lnTo>
                  <a:pt x="3496675" y="944403"/>
                </a:lnTo>
                <a:lnTo>
                  <a:pt x="3496549" y="946789"/>
                </a:lnTo>
                <a:lnTo>
                  <a:pt x="3491652" y="953821"/>
                </a:lnTo>
                <a:lnTo>
                  <a:pt x="3490522" y="955705"/>
                </a:lnTo>
                <a:lnTo>
                  <a:pt x="3488136" y="958467"/>
                </a:lnTo>
                <a:lnTo>
                  <a:pt x="3483992" y="966630"/>
                </a:lnTo>
                <a:lnTo>
                  <a:pt x="3481229" y="970271"/>
                </a:lnTo>
                <a:cubicBezTo>
                  <a:pt x="3480476" y="971443"/>
                  <a:pt x="3480057" y="972448"/>
                  <a:pt x="3479973" y="973285"/>
                </a:cubicBezTo>
                <a:cubicBezTo>
                  <a:pt x="3479890" y="974122"/>
                  <a:pt x="3479890" y="974666"/>
                  <a:pt x="3479973" y="974918"/>
                </a:cubicBezTo>
                <a:cubicBezTo>
                  <a:pt x="3480057" y="975504"/>
                  <a:pt x="3480915" y="976508"/>
                  <a:pt x="3482548" y="977931"/>
                </a:cubicBezTo>
                <a:cubicBezTo>
                  <a:pt x="3484180" y="979355"/>
                  <a:pt x="3485248" y="980820"/>
                  <a:pt x="3485750" y="982326"/>
                </a:cubicBezTo>
                <a:cubicBezTo>
                  <a:pt x="3486252" y="983833"/>
                  <a:pt x="3486503" y="984880"/>
                  <a:pt x="3486503" y="985466"/>
                </a:cubicBezTo>
                <a:cubicBezTo>
                  <a:pt x="3486420" y="986470"/>
                  <a:pt x="3486127" y="987140"/>
                  <a:pt x="3485625" y="987475"/>
                </a:cubicBezTo>
                <a:lnTo>
                  <a:pt x="3483364" y="987977"/>
                </a:lnTo>
                <a:lnTo>
                  <a:pt x="3480853" y="988605"/>
                </a:lnTo>
                <a:lnTo>
                  <a:pt x="3469677" y="987224"/>
                </a:lnTo>
                <a:cubicBezTo>
                  <a:pt x="3468086" y="987056"/>
                  <a:pt x="3464884" y="986428"/>
                  <a:pt x="3460070" y="985340"/>
                </a:cubicBezTo>
                <a:cubicBezTo>
                  <a:pt x="3455257" y="984252"/>
                  <a:pt x="3451719" y="983833"/>
                  <a:pt x="3449459" y="984084"/>
                </a:cubicBezTo>
                <a:lnTo>
                  <a:pt x="3442176" y="985842"/>
                </a:lnTo>
                <a:cubicBezTo>
                  <a:pt x="3440920" y="986094"/>
                  <a:pt x="3440167" y="986303"/>
                  <a:pt x="3439915" y="986470"/>
                </a:cubicBezTo>
                <a:lnTo>
                  <a:pt x="3437907" y="993000"/>
                </a:lnTo>
                <a:cubicBezTo>
                  <a:pt x="3436232" y="995512"/>
                  <a:pt x="3433846" y="995805"/>
                  <a:pt x="3430749" y="993879"/>
                </a:cubicBezTo>
                <a:cubicBezTo>
                  <a:pt x="3429744" y="993377"/>
                  <a:pt x="3428405" y="991493"/>
                  <a:pt x="3426730" y="988228"/>
                </a:cubicBezTo>
                <a:cubicBezTo>
                  <a:pt x="3425056" y="984963"/>
                  <a:pt x="3424051" y="982891"/>
                  <a:pt x="3423717" y="982012"/>
                </a:cubicBezTo>
                <a:cubicBezTo>
                  <a:pt x="3423382" y="981133"/>
                  <a:pt x="3423131" y="979857"/>
                  <a:pt x="3422963" y="978182"/>
                </a:cubicBezTo>
                <a:lnTo>
                  <a:pt x="3421833" y="969267"/>
                </a:lnTo>
                <a:lnTo>
                  <a:pt x="3419196" y="955579"/>
                </a:lnTo>
                <a:lnTo>
                  <a:pt x="3418317" y="947919"/>
                </a:lnTo>
                <a:cubicBezTo>
                  <a:pt x="3417898" y="945743"/>
                  <a:pt x="3417668" y="944257"/>
                  <a:pt x="3417626" y="943461"/>
                </a:cubicBezTo>
                <a:cubicBezTo>
                  <a:pt x="3417585" y="942666"/>
                  <a:pt x="3417710" y="942164"/>
                  <a:pt x="3418003" y="941954"/>
                </a:cubicBezTo>
                <a:cubicBezTo>
                  <a:pt x="3418296" y="941745"/>
                  <a:pt x="3418987" y="941808"/>
                  <a:pt x="3420075" y="942143"/>
                </a:cubicBezTo>
                <a:cubicBezTo>
                  <a:pt x="3422168" y="942896"/>
                  <a:pt x="3423800" y="943712"/>
                  <a:pt x="3424972" y="944592"/>
                </a:cubicBezTo>
                <a:cubicBezTo>
                  <a:pt x="3426144" y="945471"/>
                  <a:pt x="3426898" y="945868"/>
                  <a:pt x="3427233" y="945784"/>
                </a:cubicBezTo>
                <a:cubicBezTo>
                  <a:pt x="3427735" y="945784"/>
                  <a:pt x="3428405" y="945408"/>
                  <a:pt x="3429242" y="944654"/>
                </a:cubicBezTo>
                <a:lnTo>
                  <a:pt x="3432507" y="940636"/>
                </a:lnTo>
                <a:cubicBezTo>
                  <a:pt x="3433763" y="939213"/>
                  <a:pt x="3435730" y="937957"/>
                  <a:pt x="3438409" y="936869"/>
                </a:cubicBezTo>
                <a:lnTo>
                  <a:pt x="3452599" y="931092"/>
                </a:lnTo>
                <a:cubicBezTo>
                  <a:pt x="3453185" y="930925"/>
                  <a:pt x="3453519" y="930569"/>
                  <a:pt x="3453603" y="930025"/>
                </a:cubicBezTo>
                <a:cubicBezTo>
                  <a:pt x="3453687" y="929481"/>
                  <a:pt x="3453519" y="928539"/>
                  <a:pt x="3453101" y="927200"/>
                </a:cubicBezTo>
                <a:cubicBezTo>
                  <a:pt x="3452850" y="926697"/>
                  <a:pt x="3452641" y="925044"/>
                  <a:pt x="3452473" y="922239"/>
                </a:cubicBezTo>
                <a:cubicBezTo>
                  <a:pt x="3452305" y="919435"/>
                  <a:pt x="3451719" y="917363"/>
                  <a:pt x="3450715" y="916023"/>
                </a:cubicBezTo>
                <a:lnTo>
                  <a:pt x="3449334" y="914391"/>
                </a:lnTo>
                <a:lnTo>
                  <a:pt x="3447199" y="906480"/>
                </a:lnTo>
                <a:cubicBezTo>
                  <a:pt x="3446613" y="904973"/>
                  <a:pt x="3446090" y="904073"/>
                  <a:pt x="3445629" y="903780"/>
                </a:cubicBezTo>
                <a:cubicBezTo>
                  <a:pt x="3445169" y="903487"/>
                  <a:pt x="3443097" y="906187"/>
                  <a:pt x="3439413" y="911880"/>
                </a:cubicBezTo>
                <a:lnTo>
                  <a:pt x="3432005" y="923307"/>
                </a:lnTo>
                <a:cubicBezTo>
                  <a:pt x="3430749" y="925232"/>
                  <a:pt x="3429158" y="926948"/>
                  <a:pt x="3427233" y="928455"/>
                </a:cubicBezTo>
                <a:lnTo>
                  <a:pt x="3418066" y="934357"/>
                </a:lnTo>
                <a:cubicBezTo>
                  <a:pt x="3415219" y="936283"/>
                  <a:pt x="3413252" y="936952"/>
                  <a:pt x="3412164" y="936366"/>
                </a:cubicBezTo>
                <a:cubicBezTo>
                  <a:pt x="3411243" y="935948"/>
                  <a:pt x="3410699" y="935278"/>
                  <a:pt x="3410531" y="934357"/>
                </a:cubicBezTo>
                <a:lnTo>
                  <a:pt x="3411034" y="930464"/>
                </a:lnTo>
                <a:lnTo>
                  <a:pt x="3410155" y="927702"/>
                </a:lnTo>
                <a:cubicBezTo>
                  <a:pt x="3410155" y="927451"/>
                  <a:pt x="3410301" y="927158"/>
                  <a:pt x="3410594" y="926823"/>
                </a:cubicBezTo>
                <a:cubicBezTo>
                  <a:pt x="3410887" y="926488"/>
                  <a:pt x="3412645" y="925358"/>
                  <a:pt x="3415868" y="923432"/>
                </a:cubicBezTo>
                <a:cubicBezTo>
                  <a:pt x="3419091" y="921507"/>
                  <a:pt x="3421959" y="918744"/>
                  <a:pt x="3424470" y="915144"/>
                </a:cubicBezTo>
                <a:lnTo>
                  <a:pt x="3432758" y="902085"/>
                </a:lnTo>
                <a:cubicBezTo>
                  <a:pt x="3433344" y="901080"/>
                  <a:pt x="3434139" y="899050"/>
                  <a:pt x="3435144" y="895994"/>
                </a:cubicBezTo>
                <a:cubicBezTo>
                  <a:pt x="3436149" y="892939"/>
                  <a:pt x="3437509" y="889172"/>
                  <a:pt x="3439225" y="884693"/>
                </a:cubicBezTo>
                <a:cubicBezTo>
                  <a:pt x="3440941" y="880214"/>
                  <a:pt x="3441820" y="877723"/>
                  <a:pt x="3441862" y="877221"/>
                </a:cubicBezTo>
                <a:cubicBezTo>
                  <a:pt x="3441904" y="876719"/>
                  <a:pt x="3441757" y="874877"/>
                  <a:pt x="3441423" y="871696"/>
                </a:cubicBezTo>
                <a:cubicBezTo>
                  <a:pt x="3441255" y="870691"/>
                  <a:pt x="3441109" y="870022"/>
                  <a:pt x="3440983" y="869687"/>
                </a:cubicBezTo>
                <a:cubicBezTo>
                  <a:pt x="3440857" y="869352"/>
                  <a:pt x="3439874" y="868473"/>
                  <a:pt x="3438032" y="867050"/>
                </a:cubicBezTo>
                <a:lnTo>
                  <a:pt x="3435897" y="865166"/>
                </a:lnTo>
                <a:cubicBezTo>
                  <a:pt x="3434725" y="864245"/>
                  <a:pt x="3433344" y="863492"/>
                  <a:pt x="3431753" y="862906"/>
                </a:cubicBezTo>
                <a:cubicBezTo>
                  <a:pt x="3430163" y="862320"/>
                  <a:pt x="3429284" y="861776"/>
                  <a:pt x="3429116" y="861273"/>
                </a:cubicBezTo>
                <a:lnTo>
                  <a:pt x="3428739" y="860143"/>
                </a:lnTo>
                <a:lnTo>
                  <a:pt x="3426730" y="858260"/>
                </a:lnTo>
                <a:lnTo>
                  <a:pt x="3424721" y="853362"/>
                </a:lnTo>
                <a:cubicBezTo>
                  <a:pt x="3425893" y="852776"/>
                  <a:pt x="3426793" y="852232"/>
                  <a:pt x="3427421" y="851730"/>
                </a:cubicBezTo>
                <a:cubicBezTo>
                  <a:pt x="3428049" y="851227"/>
                  <a:pt x="3428530" y="850934"/>
                  <a:pt x="3428865" y="850851"/>
                </a:cubicBezTo>
                <a:lnTo>
                  <a:pt x="3431125" y="851227"/>
                </a:lnTo>
                <a:lnTo>
                  <a:pt x="3447450" y="847209"/>
                </a:lnTo>
                <a:lnTo>
                  <a:pt x="3449836" y="845953"/>
                </a:lnTo>
                <a:lnTo>
                  <a:pt x="3468044" y="841182"/>
                </a:lnTo>
                <a:lnTo>
                  <a:pt x="3471560" y="841307"/>
                </a:lnTo>
                <a:close/>
                <a:moveTo>
                  <a:pt x="652984" y="833270"/>
                </a:moveTo>
                <a:lnTo>
                  <a:pt x="650221" y="835028"/>
                </a:lnTo>
                <a:cubicBezTo>
                  <a:pt x="649970" y="835196"/>
                  <a:pt x="649154" y="835363"/>
                  <a:pt x="647772" y="835531"/>
                </a:cubicBezTo>
                <a:cubicBezTo>
                  <a:pt x="646391" y="835698"/>
                  <a:pt x="644277" y="836744"/>
                  <a:pt x="641431" y="838670"/>
                </a:cubicBezTo>
                <a:lnTo>
                  <a:pt x="636157" y="841935"/>
                </a:lnTo>
                <a:cubicBezTo>
                  <a:pt x="632808" y="844195"/>
                  <a:pt x="629711" y="847042"/>
                  <a:pt x="626864" y="850474"/>
                </a:cubicBezTo>
                <a:cubicBezTo>
                  <a:pt x="624018" y="853906"/>
                  <a:pt x="622595" y="855790"/>
                  <a:pt x="622595" y="856125"/>
                </a:cubicBezTo>
                <a:cubicBezTo>
                  <a:pt x="622427" y="856878"/>
                  <a:pt x="622762" y="857506"/>
                  <a:pt x="623599" y="858008"/>
                </a:cubicBezTo>
                <a:lnTo>
                  <a:pt x="627869" y="857757"/>
                </a:lnTo>
                <a:cubicBezTo>
                  <a:pt x="628036" y="857841"/>
                  <a:pt x="628350" y="857987"/>
                  <a:pt x="628811" y="858197"/>
                </a:cubicBezTo>
                <a:cubicBezTo>
                  <a:pt x="629271" y="858406"/>
                  <a:pt x="629878" y="858846"/>
                  <a:pt x="630631" y="859515"/>
                </a:cubicBezTo>
                <a:lnTo>
                  <a:pt x="634524" y="864162"/>
                </a:lnTo>
                <a:cubicBezTo>
                  <a:pt x="636115" y="865836"/>
                  <a:pt x="637747" y="866631"/>
                  <a:pt x="639422" y="866547"/>
                </a:cubicBezTo>
                <a:cubicBezTo>
                  <a:pt x="639924" y="866547"/>
                  <a:pt x="640510" y="866380"/>
                  <a:pt x="641180" y="866045"/>
                </a:cubicBezTo>
                <a:cubicBezTo>
                  <a:pt x="641849" y="865710"/>
                  <a:pt x="642477" y="864601"/>
                  <a:pt x="643063" y="862717"/>
                </a:cubicBezTo>
                <a:cubicBezTo>
                  <a:pt x="643649" y="860834"/>
                  <a:pt x="644821" y="858218"/>
                  <a:pt x="646579" y="854869"/>
                </a:cubicBezTo>
                <a:cubicBezTo>
                  <a:pt x="648337" y="851520"/>
                  <a:pt x="650116" y="847628"/>
                  <a:pt x="651916" y="843191"/>
                </a:cubicBezTo>
                <a:cubicBezTo>
                  <a:pt x="653716" y="838754"/>
                  <a:pt x="654532" y="836033"/>
                  <a:pt x="654365" y="835028"/>
                </a:cubicBezTo>
                <a:cubicBezTo>
                  <a:pt x="654197" y="834024"/>
                  <a:pt x="653737" y="833438"/>
                  <a:pt x="652984" y="833270"/>
                </a:cubicBezTo>
                <a:close/>
                <a:moveTo>
                  <a:pt x="1162329" y="833019"/>
                </a:moveTo>
                <a:cubicBezTo>
                  <a:pt x="1162832" y="833187"/>
                  <a:pt x="1164024" y="833856"/>
                  <a:pt x="1165908" y="835028"/>
                </a:cubicBezTo>
                <a:cubicBezTo>
                  <a:pt x="1167792" y="836200"/>
                  <a:pt x="1168817" y="836828"/>
                  <a:pt x="1168985" y="836912"/>
                </a:cubicBezTo>
                <a:lnTo>
                  <a:pt x="1172626" y="840428"/>
                </a:lnTo>
                <a:lnTo>
                  <a:pt x="1177147" y="842563"/>
                </a:lnTo>
                <a:lnTo>
                  <a:pt x="1181416" y="845828"/>
                </a:lnTo>
                <a:cubicBezTo>
                  <a:pt x="1183091" y="847083"/>
                  <a:pt x="1184053" y="847879"/>
                  <a:pt x="1184305" y="848214"/>
                </a:cubicBezTo>
                <a:cubicBezTo>
                  <a:pt x="1184556" y="848548"/>
                  <a:pt x="1185058" y="849804"/>
                  <a:pt x="1185812" y="851981"/>
                </a:cubicBezTo>
                <a:cubicBezTo>
                  <a:pt x="1186565" y="854157"/>
                  <a:pt x="1186963" y="855811"/>
                  <a:pt x="1187004" y="856941"/>
                </a:cubicBezTo>
                <a:cubicBezTo>
                  <a:pt x="1187046" y="858071"/>
                  <a:pt x="1186774" y="859243"/>
                  <a:pt x="1186188" y="860457"/>
                </a:cubicBezTo>
                <a:cubicBezTo>
                  <a:pt x="1185602" y="861671"/>
                  <a:pt x="1185226" y="862403"/>
                  <a:pt x="1185058" y="862655"/>
                </a:cubicBezTo>
                <a:lnTo>
                  <a:pt x="1174259" y="875086"/>
                </a:lnTo>
                <a:cubicBezTo>
                  <a:pt x="1174008" y="875338"/>
                  <a:pt x="1173233" y="876740"/>
                  <a:pt x="1171936" y="879293"/>
                </a:cubicBezTo>
                <a:cubicBezTo>
                  <a:pt x="1170638" y="881846"/>
                  <a:pt x="1169989" y="883416"/>
                  <a:pt x="1169989" y="884002"/>
                </a:cubicBezTo>
                <a:lnTo>
                  <a:pt x="1171119" y="892918"/>
                </a:lnTo>
                <a:cubicBezTo>
                  <a:pt x="1170198" y="894257"/>
                  <a:pt x="1168796" y="895513"/>
                  <a:pt x="1166913" y="896685"/>
                </a:cubicBezTo>
                <a:cubicBezTo>
                  <a:pt x="1165029" y="897857"/>
                  <a:pt x="1162183" y="898694"/>
                  <a:pt x="1158374" y="899197"/>
                </a:cubicBezTo>
                <a:cubicBezTo>
                  <a:pt x="1154565" y="899699"/>
                  <a:pt x="1152116" y="900159"/>
                  <a:pt x="1151028" y="900578"/>
                </a:cubicBezTo>
                <a:lnTo>
                  <a:pt x="1145000" y="904220"/>
                </a:lnTo>
                <a:lnTo>
                  <a:pt x="1141358" y="906103"/>
                </a:lnTo>
                <a:lnTo>
                  <a:pt x="1138973" y="907987"/>
                </a:lnTo>
                <a:lnTo>
                  <a:pt x="1132443" y="910875"/>
                </a:lnTo>
                <a:cubicBezTo>
                  <a:pt x="1131940" y="911210"/>
                  <a:pt x="1130894" y="912005"/>
                  <a:pt x="1129303" y="913261"/>
                </a:cubicBezTo>
                <a:cubicBezTo>
                  <a:pt x="1127713" y="914517"/>
                  <a:pt x="1126708" y="915437"/>
                  <a:pt x="1126290" y="916023"/>
                </a:cubicBezTo>
                <a:lnTo>
                  <a:pt x="1123401" y="921298"/>
                </a:lnTo>
                <a:lnTo>
                  <a:pt x="1121141" y="923181"/>
                </a:lnTo>
                <a:cubicBezTo>
                  <a:pt x="1120722" y="923600"/>
                  <a:pt x="1118420" y="928455"/>
                  <a:pt x="1114234" y="937748"/>
                </a:cubicBezTo>
                <a:lnTo>
                  <a:pt x="1113481" y="942143"/>
                </a:lnTo>
                <a:lnTo>
                  <a:pt x="1111723" y="946412"/>
                </a:lnTo>
                <a:cubicBezTo>
                  <a:pt x="1111555" y="946747"/>
                  <a:pt x="1111221" y="948359"/>
                  <a:pt x="1110718" y="951247"/>
                </a:cubicBezTo>
                <a:cubicBezTo>
                  <a:pt x="1110216" y="954135"/>
                  <a:pt x="1110007" y="955872"/>
                  <a:pt x="1110091" y="956458"/>
                </a:cubicBezTo>
                <a:cubicBezTo>
                  <a:pt x="1110091" y="957212"/>
                  <a:pt x="1110174" y="957735"/>
                  <a:pt x="1110342" y="958028"/>
                </a:cubicBezTo>
                <a:cubicBezTo>
                  <a:pt x="1110509" y="958321"/>
                  <a:pt x="1111074" y="959137"/>
                  <a:pt x="1112037" y="960477"/>
                </a:cubicBezTo>
                <a:cubicBezTo>
                  <a:pt x="1113000" y="961816"/>
                  <a:pt x="1113795" y="962737"/>
                  <a:pt x="1114423" y="963239"/>
                </a:cubicBezTo>
                <a:cubicBezTo>
                  <a:pt x="1115051" y="963742"/>
                  <a:pt x="1117625" y="964621"/>
                  <a:pt x="1122146" y="965876"/>
                </a:cubicBezTo>
                <a:lnTo>
                  <a:pt x="1126290" y="967509"/>
                </a:lnTo>
                <a:cubicBezTo>
                  <a:pt x="1127294" y="967927"/>
                  <a:pt x="1130433" y="968304"/>
                  <a:pt x="1135708" y="968639"/>
                </a:cubicBezTo>
                <a:lnTo>
                  <a:pt x="1150651" y="969769"/>
                </a:lnTo>
                <a:lnTo>
                  <a:pt x="1159315" y="969895"/>
                </a:lnTo>
                <a:lnTo>
                  <a:pt x="1183300" y="967258"/>
                </a:lnTo>
                <a:cubicBezTo>
                  <a:pt x="1187653" y="966839"/>
                  <a:pt x="1191400" y="965772"/>
                  <a:pt x="1194539" y="964055"/>
                </a:cubicBezTo>
                <a:cubicBezTo>
                  <a:pt x="1197678" y="962339"/>
                  <a:pt x="1199541" y="961230"/>
                  <a:pt x="1200127" y="960728"/>
                </a:cubicBezTo>
                <a:cubicBezTo>
                  <a:pt x="1200713" y="960225"/>
                  <a:pt x="1201843" y="958195"/>
                  <a:pt x="1203517" y="954637"/>
                </a:cubicBezTo>
                <a:cubicBezTo>
                  <a:pt x="1205192" y="951079"/>
                  <a:pt x="1206343" y="948505"/>
                  <a:pt x="1206971" y="946915"/>
                </a:cubicBezTo>
                <a:cubicBezTo>
                  <a:pt x="1207599" y="945324"/>
                  <a:pt x="1208038" y="943189"/>
                  <a:pt x="1208289" y="940510"/>
                </a:cubicBezTo>
                <a:lnTo>
                  <a:pt x="1208666" y="929334"/>
                </a:lnTo>
                <a:cubicBezTo>
                  <a:pt x="1208917" y="927660"/>
                  <a:pt x="1209587" y="927325"/>
                  <a:pt x="1210675" y="928330"/>
                </a:cubicBezTo>
                <a:lnTo>
                  <a:pt x="1212182" y="938627"/>
                </a:lnTo>
                <a:lnTo>
                  <a:pt x="1214568" y="943901"/>
                </a:lnTo>
                <a:lnTo>
                  <a:pt x="1216452" y="950682"/>
                </a:lnTo>
                <a:cubicBezTo>
                  <a:pt x="1217456" y="954030"/>
                  <a:pt x="1218000" y="955830"/>
                  <a:pt x="1218084" y="956082"/>
                </a:cubicBezTo>
                <a:lnTo>
                  <a:pt x="1218210" y="959723"/>
                </a:lnTo>
                <a:lnTo>
                  <a:pt x="1222981" y="967885"/>
                </a:lnTo>
                <a:lnTo>
                  <a:pt x="1223609" y="970271"/>
                </a:lnTo>
                <a:cubicBezTo>
                  <a:pt x="1224111" y="972113"/>
                  <a:pt x="1224384" y="973076"/>
                  <a:pt x="1224426" y="973160"/>
                </a:cubicBezTo>
                <a:cubicBezTo>
                  <a:pt x="1224467" y="973243"/>
                  <a:pt x="1224488" y="973327"/>
                  <a:pt x="1224488" y="973411"/>
                </a:cubicBezTo>
                <a:cubicBezTo>
                  <a:pt x="1224405" y="974834"/>
                  <a:pt x="1223379" y="976655"/>
                  <a:pt x="1221412" y="978873"/>
                </a:cubicBezTo>
                <a:cubicBezTo>
                  <a:pt x="1219444" y="981092"/>
                  <a:pt x="1217958" y="982452"/>
                  <a:pt x="1216954" y="982954"/>
                </a:cubicBezTo>
                <a:lnTo>
                  <a:pt x="1210926" y="984461"/>
                </a:lnTo>
                <a:lnTo>
                  <a:pt x="1204648" y="986470"/>
                </a:lnTo>
                <a:lnTo>
                  <a:pt x="1199248" y="986973"/>
                </a:lnTo>
                <a:lnTo>
                  <a:pt x="1182923" y="989484"/>
                </a:lnTo>
                <a:lnTo>
                  <a:pt x="1179282" y="990363"/>
                </a:lnTo>
                <a:cubicBezTo>
                  <a:pt x="1179114" y="990447"/>
                  <a:pt x="1176393" y="990238"/>
                  <a:pt x="1171119" y="989735"/>
                </a:cubicBezTo>
                <a:lnTo>
                  <a:pt x="1166724" y="989484"/>
                </a:lnTo>
                <a:lnTo>
                  <a:pt x="1163836" y="988856"/>
                </a:lnTo>
                <a:lnTo>
                  <a:pt x="1159818" y="988605"/>
                </a:lnTo>
                <a:lnTo>
                  <a:pt x="1155674" y="987726"/>
                </a:lnTo>
                <a:lnTo>
                  <a:pt x="1140354" y="986847"/>
                </a:lnTo>
                <a:lnTo>
                  <a:pt x="1136084" y="985968"/>
                </a:lnTo>
                <a:lnTo>
                  <a:pt x="1128424" y="985089"/>
                </a:lnTo>
                <a:cubicBezTo>
                  <a:pt x="1122146" y="984168"/>
                  <a:pt x="1116767" y="981929"/>
                  <a:pt x="1112288" y="978371"/>
                </a:cubicBezTo>
                <a:cubicBezTo>
                  <a:pt x="1107809" y="974813"/>
                  <a:pt x="1105361" y="972699"/>
                  <a:pt x="1104942" y="972029"/>
                </a:cubicBezTo>
                <a:cubicBezTo>
                  <a:pt x="1104523" y="971360"/>
                  <a:pt x="1104021" y="969769"/>
                  <a:pt x="1103435" y="967258"/>
                </a:cubicBezTo>
                <a:lnTo>
                  <a:pt x="1102305" y="963114"/>
                </a:lnTo>
                <a:lnTo>
                  <a:pt x="1102431" y="954449"/>
                </a:lnTo>
                <a:lnTo>
                  <a:pt x="1102054" y="949677"/>
                </a:lnTo>
                <a:cubicBezTo>
                  <a:pt x="1102054" y="949175"/>
                  <a:pt x="1102221" y="947961"/>
                  <a:pt x="1102556" y="946036"/>
                </a:cubicBezTo>
                <a:lnTo>
                  <a:pt x="1104691" y="931218"/>
                </a:lnTo>
                <a:lnTo>
                  <a:pt x="1106323" y="925944"/>
                </a:lnTo>
                <a:lnTo>
                  <a:pt x="1109588" y="914265"/>
                </a:lnTo>
                <a:cubicBezTo>
                  <a:pt x="1110258" y="912759"/>
                  <a:pt x="1110614" y="911775"/>
                  <a:pt x="1110656" y="911314"/>
                </a:cubicBezTo>
                <a:cubicBezTo>
                  <a:pt x="1110697" y="910854"/>
                  <a:pt x="1110111" y="909515"/>
                  <a:pt x="1108898" y="907296"/>
                </a:cubicBezTo>
                <a:cubicBezTo>
                  <a:pt x="1107684" y="905078"/>
                  <a:pt x="1107035" y="903215"/>
                  <a:pt x="1106951" y="901708"/>
                </a:cubicBezTo>
                <a:cubicBezTo>
                  <a:pt x="1106867" y="900201"/>
                  <a:pt x="1106909" y="899280"/>
                  <a:pt x="1107077" y="898945"/>
                </a:cubicBezTo>
                <a:lnTo>
                  <a:pt x="1109463" y="896308"/>
                </a:lnTo>
                <a:lnTo>
                  <a:pt x="1109965" y="894676"/>
                </a:lnTo>
                <a:lnTo>
                  <a:pt x="1115490" y="893671"/>
                </a:lnTo>
                <a:cubicBezTo>
                  <a:pt x="1117918" y="893253"/>
                  <a:pt x="1119927" y="892750"/>
                  <a:pt x="1121518" y="892164"/>
                </a:cubicBezTo>
                <a:lnTo>
                  <a:pt x="1126541" y="890155"/>
                </a:lnTo>
                <a:lnTo>
                  <a:pt x="1135833" y="887518"/>
                </a:lnTo>
                <a:cubicBezTo>
                  <a:pt x="1139098" y="886346"/>
                  <a:pt x="1144100" y="882160"/>
                  <a:pt x="1150839" y="874961"/>
                </a:cubicBezTo>
                <a:cubicBezTo>
                  <a:pt x="1157578" y="867761"/>
                  <a:pt x="1160362" y="862738"/>
                  <a:pt x="1159190" y="859892"/>
                </a:cubicBezTo>
                <a:cubicBezTo>
                  <a:pt x="1158018" y="857046"/>
                  <a:pt x="1156176" y="856460"/>
                  <a:pt x="1153665" y="858134"/>
                </a:cubicBezTo>
                <a:cubicBezTo>
                  <a:pt x="1151153" y="859808"/>
                  <a:pt x="1149814" y="860687"/>
                  <a:pt x="1149646" y="860771"/>
                </a:cubicBezTo>
                <a:lnTo>
                  <a:pt x="1145628" y="862655"/>
                </a:lnTo>
                <a:lnTo>
                  <a:pt x="1141986" y="866422"/>
                </a:lnTo>
                <a:cubicBezTo>
                  <a:pt x="1141651" y="866757"/>
                  <a:pt x="1140584" y="867426"/>
                  <a:pt x="1138784" y="868431"/>
                </a:cubicBezTo>
                <a:cubicBezTo>
                  <a:pt x="1136984" y="869436"/>
                  <a:pt x="1135917" y="869980"/>
                  <a:pt x="1135582" y="870063"/>
                </a:cubicBezTo>
                <a:lnTo>
                  <a:pt x="1130559" y="870566"/>
                </a:lnTo>
                <a:lnTo>
                  <a:pt x="1127420" y="870942"/>
                </a:lnTo>
                <a:lnTo>
                  <a:pt x="1118881" y="868682"/>
                </a:lnTo>
                <a:cubicBezTo>
                  <a:pt x="1114444" y="869101"/>
                  <a:pt x="1111179" y="869959"/>
                  <a:pt x="1109086" y="871256"/>
                </a:cubicBezTo>
                <a:cubicBezTo>
                  <a:pt x="1106993" y="872554"/>
                  <a:pt x="1105821" y="873412"/>
                  <a:pt x="1105570" y="873831"/>
                </a:cubicBezTo>
                <a:lnTo>
                  <a:pt x="1094394" y="889904"/>
                </a:lnTo>
                <a:lnTo>
                  <a:pt x="1092385" y="893546"/>
                </a:lnTo>
                <a:lnTo>
                  <a:pt x="1082213" y="914014"/>
                </a:lnTo>
                <a:lnTo>
                  <a:pt x="1079199" y="920795"/>
                </a:lnTo>
                <a:lnTo>
                  <a:pt x="1074428" y="935236"/>
                </a:lnTo>
                <a:lnTo>
                  <a:pt x="1070158" y="943775"/>
                </a:lnTo>
                <a:lnTo>
                  <a:pt x="1069405" y="947542"/>
                </a:lnTo>
                <a:lnTo>
                  <a:pt x="1062749" y="966002"/>
                </a:lnTo>
                <a:cubicBezTo>
                  <a:pt x="1061494" y="969350"/>
                  <a:pt x="1060824" y="971611"/>
                  <a:pt x="1060740" y="972783"/>
                </a:cubicBezTo>
                <a:lnTo>
                  <a:pt x="1060363" y="984712"/>
                </a:lnTo>
                <a:cubicBezTo>
                  <a:pt x="1059861" y="986387"/>
                  <a:pt x="1058940" y="987224"/>
                  <a:pt x="1057601" y="987224"/>
                </a:cubicBezTo>
                <a:cubicBezTo>
                  <a:pt x="1056010" y="987308"/>
                  <a:pt x="1054315" y="986345"/>
                  <a:pt x="1052515" y="984336"/>
                </a:cubicBezTo>
                <a:cubicBezTo>
                  <a:pt x="1050715" y="982326"/>
                  <a:pt x="1049731" y="981154"/>
                  <a:pt x="1049564" y="980820"/>
                </a:cubicBezTo>
                <a:lnTo>
                  <a:pt x="1044918" y="970271"/>
                </a:lnTo>
                <a:cubicBezTo>
                  <a:pt x="1044248" y="969183"/>
                  <a:pt x="1043913" y="968513"/>
                  <a:pt x="1043913" y="968262"/>
                </a:cubicBezTo>
                <a:lnTo>
                  <a:pt x="1043160" y="963114"/>
                </a:lnTo>
                <a:cubicBezTo>
                  <a:pt x="1042909" y="962193"/>
                  <a:pt x="1042783" y="961690"/>
                  <a:pt x="1042783" y="961607"/>
                </a:cubicBezTo>
                <a:lnTo>
                  <a:pt x="1045420" y="954700"/>
                </a:lnTo>
                <a:lnTo>
                  <a:pt x="1047052" y="929962"/>
                </a:lnTo>
                <a:lnTo>
                  <a:pt x="1048057" y="925818"/>
                </a:lnTo>
                <a:lnTo>
                  <a:pt x="1050192" y="908740"/>
                </a:lnTo>
                <a:lnTo>
                  <a:pt x="1050820" y="904596"/>
                </a:lnTo>
                <a:cubicBezTo>
                  <a:pt x="1049815" y="902169"/>
                  <a:pt x="1048225" y="903089"/>
                  <a:pt x="1046048" y="907359"/>
                </a:cubicBezTo>
                <a:cubicBezTo>
                  <a:pt x="1045378" y="908615"/>
                  <a:pt x="1044122" y="910142"/>
                  <a:pt x="1042281" y="911942"/>
                </a:cubicBezTo>
                <a:cubicBezTo>
                  <a:pt x="1040439" y="913742"/>
                  <a:pt x="1038241" y="916044"/>
                  <a:pt x="1035688" y="918849"/>
                </a:cubicBezTo>
                <a:cubicBezTo>
                  <a:pt x="1033135" y="921653"/>
                  <a:pt x="1030100" y="923014"/>
                  <a:pt x="1026584" y="922930"/>
                </a:cubicBezTo>
                <a:cubicBezTo>
                  <a:pt x="1023319" y="922930"/>
                  <a:pt x="1020389" y="922114"/>
                  <a:pt x="1017794" y="920481"/>
                </a:cubicBezTo>
                <a:cubicBezTo>
                  <a:pt x="1015199" y="918849"/>
                  <a:pt x="1013357" y="917028"/>
                  <a:pt x="1012269" y="915019"/>
                </a:cubicBezTo>
                <a:lnTo>
                  <a:pt x="1010008" y="910122"/>
                </a:lnTo>
                <a:cubicBezTo>
                  <a:pt x="1008418" y="907275"/>
                  <a:pt x="1007622" y="905601"/>
                  <a:pt x="1007622" y="905099"/>
                </a:cubicBezTo>
                <a:lnTo>
                  <a:pt x="1007497" y="899197"/>
                </a:lnTo>
                <a:lnTo>
                  <a:pt x="1006367" y="896057"/>
                </a:lnTo>
                <a:cubicBezTo>
                  <a:pt x="1006283" y="895806"/>
                  <a:pt x="1006241" y="895053"/>
                  <a:pt x="1006241" y="893797"/>
                </a:cubicBezTo>
                <a:cubicBezTo>
                  <a:pt x="1006241" y="892541"/>
                  <a:pt x="1006785" y="891076"/>
                  <a:pt x="1007874" y="889402"/>
                </a:cubicBezTo>
                <a:lnTo>
                  <a:pt x="1009757" y="886890"/>
                </a:lnTo>
                <a:lnTo>
                  <a:pt x="1012520" y="882370"/>
                </a:lnTo>
                <a:lnTo>
                  <a:pt x="1014403" y="881491"/>
                </a:lnTo>
                <a:cubicBezTo>
                  <a:pt x="1014320" y="882077"/>
                  <a:pt x="1014236" y="882453"/>
                  <a:pt x="1014152" y="882621"/>
                </a:cubicBezTo>
                <a:lnTo>
                  <a:pt x="1012771" y="885007"/>
                </a:lnTo>
                <a:lnTo>
                  <a:pt x="1013524" y="887644"/>
                </a:lnTo>
                <a:cubicBezTo>
                  <a:pt x="1013524" y="888062"/>
                  <a:pt x="1013210" y="888858"/>
                  <a:pt x="1012583" y="890030"/>
                </a:cubicBezTo>
                <a:cubicBezTo>
                  <a:pt x="1011955" y="891202"/>
                  <a:pt x="1011620" y="892290"/>
                  <a:pt x="1011578" y="893295"/>
                </a:cubicBezTo>
                <a:cubicBezTo>
                  <a:pt x="1011536" y="894299"/>
                  <a:pt x="1011724" y="895094"/>
                  <a:pt x="1012143" y="895681"/>
                </a:cubicBezTo>
                <a:cubicBezTo>
                  <a:pt x="1012729" y="896853"/>
                  <a:pt x="1013985" y="897439"/>
                  <a:pt x="1015910" y="897439"/>
                </a:cubicBezTo>
                <a:cubicBezTo>
                  <a:pt x="1018003" y="897522"/>
                  <a:pt x="1019949" y="897480"/>
                  <a:pt x="1021749" y="897313"/>
                </a:cubicBezTo>
                <a:cubicBezTo>
                  <a:pt x="1023549" y="897146"/>
                  <a:pt x="1026542" y="896036"/>
                  <a:pt x="1030728" y="893985"/>
                </a:cubicBezTo>
                <a:cubicBezTo>
                  <a:pt x="1034914" y="891934"/>
                  <a:pt x="1037132" y="890825"/>
                  <a:pt x="1037383" y="890658"/>
                </a:cubicBezTo>
                <a:lnTo>
                  <a:pt x="1042909" y="886639"/>
                </a:lnTo>
                <a:cubicBezTo>
                  <a:pt x="1044332" y="885718"/>
                  <a:pt x="1045211" y="885049"/>
                  <a:pt x="1045546" y="884630"/>
                </a:cubicBezTo>
                <a:lnTo>
                  <a:pt x="1048308" y="880863"/>
                </a:lnTo>
                <a:lnTo>
                  <a:pt x="1052829" y="878351"/>
                </a:lnTo>
                <a:cubicBezTo>
                  <a:pt x="1053415" y="877682"/>
                  <a:pt x="1053750" y="877305"/>
                  <a:pt x="1053834" y="877221"/>
                </a:cubicBezTo>
                <a:lnTo>
                  <a:pt x="1056722" y="877849"/>
                </a:lnTo>
                <a:lnTo>
                  <a:pt x="1059610" y="877096"/>
                </a:lnTo>
                <a:lnTo>
                  <a:pt x="1060991" y="877347"/>
                </a:lnTo>
                <a:lnTo>
                  <a:pt x="1064758" y="877096"/>
                </a:lnTo>
                <a:cubicBezTo>
                  <a:pt x="1065763" y="877179"/>
                  <a:pt x="1067123" y="877828"/>
                  <a:pt x="1068840" y="879042"/>
                </a:cubicBezTo>
                <a:cubicBezTo>
                  <a:pt x="1070556" y="880256"/>
                  <a:pt x="1071686" y="881281"/>
                  <a:pt x="1072230" y="882119"/>
                </a:cubicBezTo>
                <a:cubicBezTo>
                  <a:pt x="1072774" y="882956"/>
                  <a:pt x="1073402" y="884777"/>
                  <a:pt x="1074114" y="887581"/>
                </a:cubicBezTo>
                <a:cubicBezTo>
                  <a:pt x="1074825" y="890385"/>
                  <a:pt x="1075181" y="891997"/>
                  <a:pt x="1075181" y="892416"/>
                </a:cubicBezTo>
                <a:cubicBezTo>
                  <a:pt x="1075097" y="892918"/>
                  <a:pt x="1074972" y="893504"/>
                  <a:pt x="1074804" y="894174"/>
                </a:cubicBezTo>
                <a:lnTo>
                  <a:pt x="1069656" y="903089"/>
                </a:lnTo>
                <a:cubicBezTo>
                  <a:pt x="1069321" y="903759"/>
                  <a:pt x="1068819" y="905140"/>
                  <a:pt x="1068149" y="907233"/>
                </a:cubicBezTo>
                <a:lnTo>
                  <a:pt x="1063628" y="920419"/>
                </a:lnTo>
                <a:lnTo>
                  <a:pt x="1062875" y="923809"/>
                </a:lnTo>
                <a:cubicBezTo>
                  <a:pt x="1062456" y="925316"/>
                  <a:pt x="1061954" y="926676"/>
                  <a:pt x="1061368" y="927890"/>
                </a:cubicBezTo>
                <a:cubicBezTo>
                  <a:pt x="1060782" y="929104"/>
                  <a:pt x="1060175" y="931176"/>
                  <a:pt x="1059547" y="934106"/>
                </a:cubicBezTo>
                <a:cubicBezTo>
                  <a:pt x="1058919" y="937036"/>
                  <a:pt x="1059819" y="938041"/>
                  <a:pt x="1062247" y="937120"/>
                </a:cubicBezTo>
                <a:cubicBezTo>
                  <a:pt x="1062498" y="937036"/>
                  <a:pt x="1062917" y="936701"/>
                  <a:pt x="1063503" y="936115"/>
                </a:cubicBezTo>
                <a:cubicBezTo>
                  <a:pt x="1064089" y="935529"/>
                  <a:pt x="1064800" y="934085"/>
                  <a:pt x="1065637" y="931783"/>
                </a:cubicBezTo>
                <a:cubicBezTo>
                  <a:pt x="1066475" y="929481"/>
                  <a:pt x="1067479" y="927493"/>
                  <a:pt x="1068651" y="925818"/>
                </a:cubicBezTo>
                <a:lnTo>
                  <a:pt x="1072167" y="921046"/>
                </a:lnTo>
                <a:lnTo>
                  <a:pt x="1074176" y="916526"/>
                </a:lnTo>
                <a:lnTo>
                  <a:pt x="1082841" y="900452"/>
                </a:lnTo>
                <a:lnTo>
                  <a:pt x="1088115" y="892667"/>
                </a:lnTo>
                <a:lnTo>
                  <a:pt x="1101049" y="874082"/>
                </a:lnTo>
                <a:lnTo>
                  <a:pt x="1108835" y="866422"/>
                </a:lnTo>
                <a:cubicBezTo>
                  <a:pt x="1109337" y="865752"/>
                  <a:pt x="1109672" y="865124"/>
                  <a:pt x="1109839" y="864538"/>
                </a:cubicBezTo>
                <a:lnTo>
                  <a:pt x="1109714" y="861776"/>
                </a:lnTo>
                <a:cubicBezTo>
                  <a:pt x="1109798" y="860687"/>
                  <a:pt x="1111137" y="859264"/>
                  <a:pt x="1113732" y="857506"/>
                </a:cubicBezTo>
                <a:cubicBezTo>
                  <a:pt x="1116327" y="855748"/>
                  <a:pt x="1118253" y="854618"/>
                  <a:pt x="1119509" y="854116"/>
                </a:cubicBezTo>
                <a:lnTo>
                  <a:pt x="1128801" y="851102"/>
                </a:lnTo>
                <a:lnTo>
                  <a:pt x="1132945" y="848716"/>
                </a:lnTo>
                <a:lnTo>
                  <a:pt x="1148391" y="842688"/>
                </a:lnTo>
                <a:lnTo>
                  <a:pt x="1149521" y="842312"/>
                </a:lnTo>
                <a:cubicBezTo>
                  <a:pt x="1149521" y="842312"/>
                  <a:pt x="1149939" y="841495"/>
                  <a:pt x="1150776" y="839863"/>
                </a:cubicBezTo>
                <a:cubicBezTo>
                  <a:pt x="1151614" y="838231"/>
                  <a:pt x="1153204" y="836598"/>
                  <a:pt x="1155548" y="834966"/>
                </a:cubicBezTo>
                <a:cubicBezTo>
                  <a:pt x="1157892" y="833333"/>
                  <a:pt x="1160153" y="832684"/>
                  <a:pt x="1162329" y="833019"/>
                </a:cubicBezTo>
                <a:close/>
                <a:moveTo>
                  <a:pt x="918572" y="830633"/>
                </a:moveTo>
                <a:cubicBezTo>
                  <a:pt x="918237" y="830633"/>
                  <a:pt x="916814" y="830759"/>
                  <a:pt x="914303" y="831010"/>
                </a:cubicBezTo>
                <a:lnTo>
                  <a:pt x="907396" y="831387"/>
                </a:lnTo>
                <a:lnTo>
                  <a:pt x="904005" y="832266"/>
                </a:lnTo>
                <a:cubicBezTo>
                  <a:pt x="903838" y="832349"/>
                  <a:pt x="902540" y="832412"/>
                  <a:pt x="900113" y="832454"/>
                </a:cubicBezTo>
                <a:cubicBezTo>
                  <a:pt x="897685" y="832496"/>
                  <a:pt x="895027" y="832914"/>
                  <a:pt x="892139" y="833710"/>
                </a:cubicBezTo>
                <a:cubicBezTo>
                  <a:pt x="889251" y="834505"/>
                  <a:pt x="887158" y="835321"/>
                  <a:pt x="885860" y="836159"/>
                </a:cubicBezTo>
                <a:cubicBezTo>
                  <a:pt x="884562" y="836996"/>
                  <a:pt x="883851" y="837770"/>
                  <a:pt x="883725" y="838482"/>
                </a:cubicBezTo>
                <a:cubicBezTo>
                  <a:pt x="883600" y="839193"/>
                  <a:pt x="884500" y="841223"/>
                  <a:pt x="886425" y="844572"/>
                </a:cubicBezTo>
                <a:lnTo>
                  <a:pt x="888309" y="854618"/>
                </a:lnTo>
                <a:cubicBezTo>
                  <a:pt x="888560" y="855874"/>
                  <a:pt x="888895" y="856669"/>
                  <a:pt x="889313" y="857004"/>
                </a:cubicBezTo>
                <a:lnTo>
                  <a:pt x="895341" y="855371"/>
                </a:lnTo>
                <a:lnTo>
                  <a:pt x="898983" y="854995"/>
                </a:lnTo>
                <a:lnTo>
                  <a:pt x="902624" y="853111"/>
                </a:lnTo>
                <a:lnTo>
                  <a:pt x="908777" y="851353"/>
                </a:lnTo>
                <a:lnTo>
                  <a:pt x="911289" y="847335"/>
                </a:lnTo>
                <a:lnTo>
                  <a:pt x="915182" y="847962"/>
                </a:lnTo>
                <a:lnTo>
                  <a:pt x="915935" y="844698"/>
                </a:lnTo>
                <a:lnTo>
                  <a:pt x="918698" y="844195"/>
                </a:lnTo>
                <a:lnTo>
                  <a:pt x="918070" y="841558"/>
                </a:lnTo>
                <a:lnTo>
                  <a:pt x="922339" y="839675"/>
                </a:lnTo>
                <a:lnTo>
                  <a:pt x="923344" y="836159"/>
                </a:lnTo>
                <a:lnTo>
                  <a:pt x="925604" y="833270"/>
                </a:lnTo>
                <a:cubicBezTo>
                  <a:pt x="925688" y="832266"/>
                  <a:pt x="924893" y="831512"/>
                  <a:pt x="923218" y="831010"/>
                </a:cubicBezTo>
                <a:lnTo>
                  <a:pt x="920832" y="831010"/>
                </a:lnTo>
                <a:close/>
                <a:moveTo>
                  <a:pt x="2169951" y="830508"/>
                </a:moveTo>
                <a:lnTo>
                  <a:pt x="2169575" y="830633"/>
                </a:lnTo>
                <a:lnTo>
                  <a:pt x="2169072" y="830884"/>
                </a:lnTo>
                <a:lnTo>
                  <a:pt x="2168821" y="831010"/>
                </a:lnTo>
                <a:lnTo>
                  <a:pt x="2168570" y="831010"/>
                </a:lnTo>
                <a:lnTo>
                  <a:pt x="2168193" y="831010"/>
                </a:lnTo>
                <a:lnTo>
                  <a:pt x="2167691" y="831261"/>
                </a:lnTo>
                <a:lnTo>
                  <a:pt x="2167314" y="831638"/>
                </a:lnTo>
                <a:lnTo>
                  <a:pt x="2166937" y="831889"/>
                </a:lnTo>
                <a:lnTo>
                  <a:pt x="2166309" y="832266"/>
                </a:lnTo>
                <a:lnTo>
                  <a:pt x="2165054" y="833522"/>
                </a:lnTo>
                <a:lnTo>
                  <a:pt x="2164803" y="834024"/>
                </a:lnTo>
                <a:lnTo>
                  <a:pt x="2164677" y="834401"/>
                </a:lnTo>
                <a:lnTo>
                  <a:pt x="2164677" y="834777"/>
                </a:lnTo>
                <a:lnTo>
                  <a:pt x="2164426" y="835531"/>
                </a:lnTo>
                <a:lnTo>
                  <a:pt x="2164426" y="837163"/>
                </a:lnTo>
                <a:lnTo>
                  <a:pt x="2164677" y="837414"/>
                </a:lnTo>
                <a:lnTo>
                  <a:pt x="2164803" y="837540"/>
                </a:lnTo>
                <a:lnTo>
                  <a:pt x="2165305" y="837540"/>
                </a:lnTo>
                <a:lnTo>
                  <a:pt x="2165556" y="837414"/>
                </a:lnTo>
                <a:lnTo>
                  <a:pt x="2165807" y="837289"/>
                </a:lnTo>
                <a:lnTo>
                  <a:pt x="2166561" y="836786"/>
                </a:lnTo>
                <a:lnTo>
                  <a:pt x="2166812" y="836661"/>
                </a:lnTo>
                <a:lnTo>
                  <a:pt x="2167817" y="835656"/>
                </a:lnTo>
                <a:lnTo>
                  <a:pt x="2168193" y="835405"/>
                </a:lnTo>
                <a:lnTo>
                  <a:pt x="2168444" y="835280"/>
                </a:lnTo>
                <a:lnTo>
                  <a:pt x="2170203" y="833522"/>
                </a:lnTo>
                <a:lnTo>
                  <a:pt x="2171207" y="832894"/>
                </a:lnTo>
                <a:lnTo>
                  <a:pt x="2171458" y="832768"/>
                </a:lnTo>
                <a:lnTo>
                  <a:pt x="2171709" y="832391"/>
                </a:lnTo>
                <a:lnTo>
                  <a:pt x="2171961" y="831889"/>
                </a:lnTo>
                <a:lnTo>
                  <a:pt x="2171961" y="831136"/>
                </a:lnTo>
                <a:lnTo>
                  <a:pt x="2171835" y="831010"/>
                </a:lnTo>
                <a:lnTo>
                  <a:pt x="2171333" y="830508"/>
                </a:lnTo>
                <a:close/>
                <a:moveTo>
                  <a:pt x="1053457" y="820713"/>
                </a:moveTo>
                <a:lnTo>
                  <a:pt x="1058354" y="822722"/>
                </a:lnTo>
                <a:cubicBezTo>
                  <a:pt x="1058605" y="822890"/>
                  <a:pt x="1059066" y="822931"/>
                  <a:pt x="1059735" y="822848"/>
                </a:cubicBezTo>
                <a:cubicBezTo>
                  <a:pt x="1060489" y="822848"/>
                  <a:pt x="1061159" y="822806"/>
                  <a:pt x="1061745" y="822722"/>
                </a:cubicBezTo>
                <a:lnTo>
                  <a:pt x="1067019" y="821718"/>
                </a:lnTo>
                <a:lnTo>
                  <a:pt x="1075809" y="824103"/>
                </a:lnTo>
                <a:lnTo>
                  <a:pt x="1080204" y="824606"/>
                </a:lnTo>
                <a:lnTo>
                  <a:pt x="1084222" y="826113"/>
                </a:lnTo>
                <a:cubicBezTo>
                  <a:pt x="1087990" y="827452"/>
                  <a:pt x="1089999" y="828205"/>
                  <a:pt x="1090250" y="828373"/>
                </a:cubicBezTo>
                <a:lnTo>
                  <a:pt x="1093138" y="832266"/>
                </a:lnTo>
                <a:cubicBezTo>
                  <a:pt x="1094645" y="834275"/>
                  <a:pt x="1095419" y="835342"/>
                  <a:pt x="1095461" y="835468"/>
                </a:cubicBezTo>
                <a:cubicBezTo>
                  <a:pt x="1095503" y="835593"/>
                  <a:pt x="1095608" y="836870"/>
                  <a:pt x="1095775" y="839298"/>
                </a:cubicBezTo>
                <a:lnTo>
                  <a:pt x="1096152" y="846079"/>
                </a:lnTo>
                <a:cubicBezTo>
                  <a:pt x="1095398" y="847837"/>
                  <a:pt x="1094226" y="848967"/>
                  <a:pt x="1092636" y="849469"/>
                </a:cubicBezTo>
                <a:lnTo>
                  <a:pt x="1081209" y="851479"/>
                </a:lnTo>
                <a:lnTo>
                  <a:pt x="1069405" y="854995"/>
                </a:lnTo>
                <a:cubicBezTo>
                  <a:pt x="1068149" y="854995"/>
                  <a:pt x="1067395" y="855036"/>
                  <a:pt x="1067144" y="855120"/>
                </a:cubicBezTo>
                <a:lnTo>
                  <a:pt x="1064131" y="857506"/>
                </a:lnTo>
                <a:lnTo>
                  <a:pt x="1060489" y="858511"/>
                </a:lnTo>
                <a:cubicBezTo>
                  <a:pt x="1060238" y="858594"/>
                  <a:pt x="1058731" y="859473"/>
                  <a:pt x="1055968" y="861148"/>
                </a:cubicBezTo>
                <a:lnTo>
                  <a:pt x="1047052" y="864538"/>
                </a:lnTo>
                <a:cubicBezTo>
                  <a:pt x="1044960" y="865375"/>
                  <a:pt x="1043076" y="866422"/>
                  <a:pt x="1041402" y="867678"/>
                </a:cubicBezTo>
                <a:cubicBezTo>
                  <a:pt x="1039727" y="868933"/>
                  <a:pt x="1038681" y="869645"/>
                  <a:pt x="1038262" y="869812"/>
                </a:cubicBezTo>
                <a:lnTo>
                  <a:pt x="1034370" y="871068"/>
                </a:lnTo>
                <a:lnTo>
                  <a:pt x="1030853" y="872449"/>
                </a:lnTo>
                <a:cubicBezTo>
                  <a:pt x="1029765" y="872784"/>
                  <a:pt x="1028258" y="872826"/>
                  <a:pt x="1026333" y="872575"/>
                </a:cubicBezTo>
                <a:lnTo>
                  <a:pt x="1042030" y="862152"/>
                </a:lnTo>
                <a:lnTo>
                  <a:pt x="1054713" y="851479"/>
                </a:lnTo>
                <a:cubicBezTo>
                  <a:pt x="1060824" y="846372"/>
                  <a:pt x="1063984" y="843065"/>
                  <a:pt x="1064193" y="841558"/>
                </a:cubicBezTo>
                <a:cubicBezTo>
                  <a:pt x="1064403" y="840051"/>
                  <a:pt x="1063754" y="838461"/>
                  <a:pt x="1062247" y="836786"/>
                </a:cubicBezTo>
                <a:cubicBezTo>
                  <a:pt x="1058814" y="833438"/>
                  <a:pt x="1056973" y="831470"/>
                  <a:pt x="1056722" y="830884"/>
                </a:cubicBezTo>
                <a:lnTo>
                  <a:pt x="1054713" y="825359"/>
                </a:lnTo>
                <a:lnTo>
                  <a:pt x="1052955" y="820964"/>
                </a:lnTo>
                <a:cubicBezTo>
                  <a:pt x="1053122" y="820880"/>
                  <a:pt x="1053289" y="820797"/>
                  <a:pt x="1053457" y="820713"/>
                </a:cubicBezTo>
                <a:close/>
                <a:moveTo>
                  <a:pt x="2460403" y="820587"/>
                </a:moveTo>
                <a:cubicBezTo>
                  <a:pt x="2460655" y="820587"/>
                  <a:pt x="2461785" y="821090"/>
                  <a:pt x="2463794" y="822094"/>
                </a:cubicBezTo>
                <a:lnTo>
                  <a:pt x="2467310" y="823601"/>
                </a:lnTo>
                <a:cubicBezTo>
                  <a:pt x="2469319" y="824773"/>
                  <a:pt x="2470951" y="826782"/>
                  <a:pt x="2472207" y="829629"/>
                </a:cubicBezTo>
                <a:lnTo>
                  <a:pt x="2473589" y="832894"/>
                </a:lnTo>
                <a:cubicBezTo>
                  <a:pt x="2474342" y="834401"/>
                  <a:pt x="2474761" y="835238"/>
                  <a:pt x="2474844" y="835405"/>
                </a:cubicBezTo>
                <a:lnTo>
                  <a:pt x="2474719" y="839926"/>
                </a:lnTo>
                <a:lnTo>
                  <a:pt x="2474719" y="840428"/>
                </a:lnTo>
                <a:cubicBezTo>
                  <a:pt x="2474635" y="842186"/>
                  <a:pt x="2474133" y="843379"/>
                  <a:pt x="2473212" y="844007"/>
                </a:cubicBezTo>
                <a:cubicBezTo>
                  <a:pt x="2472291" y="844635"/>
                  <a:pt x="2471265" y="844991"/>
                  <a:pt x="2470135" y="845074"/>
                </a:cubicBezTo>
                <a:cubicBezTo>
                  <a:pt x="2469005" y="845158"/>
                  <a:pt x="2467415" y="845493"/>
                  <a:pt x="2465363" y="846079"/>
                </a:cubicBezTo>
                <a:cubicBezTo>
                  <a:pt x="2463313" y="846665"/>
                  <a:pt x="2460571" y="845702"/>
                  <a:pt x="2457139" y="843191"/>
                </a:cubicBezTo>
                <a:lnTo>
                  <a:pt x="2443577" y="833522"/>
                </a:lnTo>
                <a:lnTo>
                  <a:pt x="2436293" y="829001"/>
                </a:lnTo>
                <a:cubicBezTo>
                  <a:pt x="2436963" y="827661"/>
                  <a:pt x="2437549" y="826782"/>
                  <a:pt x="2438051" y="826364"/>
                </a:cubicBezTo>
                <a:lnTo>
                  <a:pt x="2446590" y="824982"/>
                </a:lnTo>
                <a:lnTo>
                  <a:pt x="2452241" y="822345"/>
                </a:lnTo>
                <a:lnTo>
                  <a:pt x="2457641" y="821718"/>
                </a:lnTo>
                <a:lnTo>
                  <a:pt x="2459524" y="820839"/>
                </a:lnTo>
                <a:cubicBezTo>
                  <a:pt x="2459859" y="820755"/>
                  <a:pt x="2460152" y="820671"/>
                  <a:pt x="2460403" y="820587"/>
                </a:cubicBezTo>
                <a:close/>
                <a:moveTo>
                  <a:pt x="422054" y="820587"/>
                </a:moveTo>
                <a:cubicBezTo>
                  <a:pt x="422305" y="820587"/>
                  <a:pt x="423435" y="821090"/>
                  <a:pt x="425444" y="822094"/>
                </a:cubicBezTo>
                <a:lnTo>
                  <a:pt x="428960" y="823601"/>
                </a:lnTo>
                <a:cubicBezTo>
                  <a:pt x="430969" y="824773"/>
                  <a:pt x="432602" y="826782"/>
                  <a:pt x="433857" y="829629"/>
                </a:cubicBezTo>
                <a:lnTo>
                  <a:pt x="435239" y="832894"/>
                </a:lnTo>
                <a:cubicBezTo>
                  <a:pt x="435992" y="834401"/>
                  <a:pt x="436411" y="835238"/>
                  <a:pt x="436494" y="835405"/>
                </a:cubicBezTo>
                <a:lnTo>
                  <a:pt x="436369" y="839926"/>
                </a:lnTo>
                <a:lnTo>
                  <a:pt x="436369" y="840428"/>
                </a:lnTo>
                <a:cubicBezTo>
                  <a:pt x="436285" y="842186"/>
                  <a:pt x="435783" y="843379"/>
                  <a:pt x="434862" y="844007"/>
                </a:cubicBezTo>
                <a:cubicBezTo>
                  <a:pt x="433941" y="844635"/>
                  <a:pt x="432916" y="844991"/>
                  <a:pt x="431785" y="845074"/>
                </a:cubicBezTo>
                <a:cubicBezTo>
                  <a:pt x="430655" y="845158"/>
                  <a:pt x="429065" y="845493"/>
                  <a:pt x="427014" y="846079"/>
                </a:cubicBezTo>
                <a:cubicBezTo>
                  <a:pt x="424963" y="846665"/>
                  <a:pt x="422221" y="845702"/>
                  <a:pt x="418789" y="843191"/>
                </a:cubicBezTo>
                <a:lnTo>
                  <a:pt x="405227" y="833522"/>
                </a:lnTo>
                <a:lnTo>
                  <a:pt x="397943" y="829001"/>
                </a:lnTo>
                <a:cubicBezTo>
                  <a:pt x="398613" y="827661"/>
                  <a:pt x="399199" y="826782"/>
                  <a:pt x="399701" y="826364"/>
                </a:cubicBezTo>
                <a:lnTo>
                  <a:pt x="408240" y="824982"/>
                </a:lnTo>
                <a:lnTo>
                  <a:pt x="413891" y="822345"/>
                </a:lnTo>
                <a:lnTo>
                  <a:pt x="419291" y="821718"/>
                </a:lnTo>
                <a:lnTo>
                  <a:pt x="421174" y="820839"/>
                </a:lnTo>
                <a:cubicBezTo>
                  <a:pt x="421509" y="820755"/>
                  <a:pt x="421802" y="820671"/>
                  <a:pt x="422054" y="820587"/>
                </a:cubicBezTo>
                <a:close/>
                <a:moveTo>
                  <a:pt x="2917887" y="818892"/>
                </a:moveTo>
                <a:cubicBezTo>
                  <a:pt x="2918138" y="818767"/>
                  <a:pt x="2920105" y="818871"/>
                  <a:pt x="2923789" y="819206"/>
                </a:cubicBezTo>
                <a:lnTo>
                  <a:pt x="2927431" y="819206"/>
                </a:lnTo>
                <a:lnTo>
                  <a:pt x="2934211" y="821718"/>
                </a:lnTo>
                <a:cubicBezTo>
                  <a:pt x="2936221" y="822471"/>
                  <a:pt x="2937581" y="823036"/>
                  <a:pt x="2938293" y="823413"/>
                </a:cubicBezTo>
                <a:cubicBezTo>
                  <a:pt x="2939004" y="823790"/>
                  <a:pt x="2940155" y="824815"/>
                  <a:pt x="2941746" y="826489"/>
                </a:cubicBezTo>
                <a:lnTo>
                  <a:pt x="2944885" y="831261"/>
                </a:lnTo>
                <a:lnTo>
                  <a:pt x="2948401" y="835782"/>
                </a:lnTo>
                <a:cubicBezTo>
                  <a:pt x="2950076" y="838293"/>
                  <a:pt x="2950913" y="840930"/>
                  <a:pt x="2950913" y="843693"/>
                </a:cubicBezTo>
                <a:cubicBezTo>
                  <a:pt x="2950829" y="845200"/>
                  <a:pt x="2950620" y="846309"/>
                  <a:pt x="2950285" y="847021"/>
                </a:cubicBezTo>
                <a:cubicBezTo>
                  <a:pt x="2949950" y="847732"/>
                  <a:pt x="2949176" y="848842"/>
                  <a:pt x="2947962" y="850348"/>
                </a:cubicBezTo>
                <a:cubicBezTo>
                  <a:pt x="2946748" y="851855"/>
                  <a:pt x="2946015" y="852734"/>
                  <a:pt x="2945764" y="852985"/>
                </a:cubicBezTo>
                <a:lnTo>
                  <a:pt x="2935593" y="859892"/>
                </a:lnTo>
                <a:lnTo>
                  <a:pt x="2932830" y="863534"/>
                </a:lnTo>
                <a:lnTo>
                  <a:pt x="2930193" y="865920"/>
                </a:lnTo>
                <a:lnTo>
                  <a:pt x="2929189" y="867552"/>
                </a:lnTo>
                <a:lnTo>
                  <a:pt x="2927305" y="869310"/>
                </a:lnTo>
                <a:cubicBezTo>
                  <a:pt x="2927137" y="869477"/>
                  <a:pt x="2926007" y="871194"/>
                  <a:pt x="2923915" y="874459"/>
                </a:cubicBezTo>
                <a:lnTo>
                  <a:pt x="2919771" y="880235"/>
                </a:lnTo>
                <a:cubicBezTo>
                  <a:pt x="2919101" y="881407"/>
                  <a:pt x="2918724" y="882077"/>
                  <a:pt x="2918641" y="882244"/>
                </a:cubicBezTo>
                <a:lnTo>
                  <a:pt x="2915627" y="885007"/>
                </a:lnTo>
                <a:lnTo>
                  <a:pt x="2914120" y="888146"/>
                </a:lnTo>
                <a:lnTo>
                  <a:pt x="2912864" y="889653"/>
                </a:lnTo>
                <a:lnTo>
                  <a:pt x="2911106" y="892667"/>
                </a:lnTo>
                <a:lnTo>
                  <a:pt x="2904953" y="899448"/>
                </a:lnTo>
                <a:cubicBezTo>
                  <a:pt x="2903781" y="901038"/>
                  <a:pt x="2902839" y="902169"/>
                  <a:pt x="2902127" y="902838"/>
                </a:cubicBezTo>
                <a:cubicBezTo>
                  <a:pt x="2901416" y="903508"/>
                  <a:pt x="2901018" y="903989"/>
                  <a:pt x="2900935" y="904282"/>
                </a:cubicBezTo>
                <a:cubicBezTo>
                  <a:pt x="2900851" y="904575"/>
                  <a:pt x="2901018" y="905475"/>
                  <a:pt x="2901437" y="906982"/>
                </a:cubicBezTo>
                <a:lnTo>
                  <a:pt x="2901939" y="909996"/>
                </a:lnTo>
                <a:lnTo>
                  <a:pt x="2904953" y="920670"/>
                </a:lnTo>
                <a:cubicBezTo>
                  <a:pt x="2905037" y="923265"/>
                  <a:pt x="2905120" y="924562"/>
                  <a:pt x="2905204" y="924562"/>
                </a:cubicBezTo>
                <a:lnTo>
                  <a:pt x="2906083" y="926823"/>
                </a:lnTo>
                <a:lnTo>
                  <a:pt x="2907841" y="932725"/>
                </a:lnTo>
                <a:cubicBezTo>
                  <a:pt x="2908678" y="933897"/>
                  <a:pt x="2909767" y="934483"/>
                  <a:pt x="2911106" y="934483"/>
                </a:cubicBezTo>
                <a:cubicBezTo>
                  <a:pt x="2911692" y="934567"/>
                  <a:pt x="2912676" y="934357"/>
                  <a:pt x="2914057" y="933855"/>
                </a:cubicBezTo>
                <a:cubicBezTo>
                  <a:pt x="2915438" y="933353"/>
                  <a:pt x="2916422" y="933060"/>
                  <a:pt x="2917008" y="932976"/>
                </a:cubicBezTo>
                <a:lnTo>
                  <a:pt x="2920901" y="932976"/>
                </a:lnTo>
                <a:lnTo>
                  <a:pt x="2923789" y="932850"/>
                </a:lnTo>
                <a:lnTo>
                  <a:pt x="2929817" y="933353"/>
                </a:lnTo>
                <a:lnTo>
                  <a:pt x="2933081" y="932976"/>
                </a:lnTo>
                <a:lnTo>
                  <a:pt x="2940365" y="933981"/>
                </a:lnTo>
                <a:lnTo>
                  <a:pt x="2948904" y="933855"/>
                </a:lnTo>
                <a:cubicBezTo>
                  <a:pt x="2952420" y="934525"/>
                  <a:pt x="2954220" y="934818"/>
                  <a:pt x="2954303" y="934734"/>
                </a:cubicBezTo>
                <a:lnTo>
                  <a:pt x="2960080" y="933478"/>
                </a:lnTo>
                <a:lnTo>
                  <a:pt x="2961712" y="934106"/>
                </a:lnTo>
                <a:cubicBezTo>
                  <a:pt x="2962215" y="934274"/>
                  <a:pt x="2963889" y="934274"/>
                  <a:pt x="2966735" y="934106"/>
                </a:cubicBezTo>
                <a:lnTo>
                  <a:pt x="2970503" y="934734"/>
                </a:lnTo>
                <a:lnTo>
                  <a:pt x="2973516" y="934357"/>
                </a:lnTo>
                <a:cubicBezTo>
                  <a:pt x="2973683" y="934357"/>
                  <a:pt x="2973893" y="934357"/>
                  <a:pt x="2974144" y="934357"/>
                </a:cubicBezTo>
                <a:cubicBezTo>
                  <a:pt x="2975483" y="934441"/>
                  <a:pt x="2976781" y="934860"/>
                  <a:pt x="2978037" y="935613"/>
                </a:cubicBezTo>
                <a:lnTo>
                  <a:pt x="2981553" y="938250"/>
                </a:lnTo>
                <a:lnTo>
                  <a:pt x="2985069" y="939631"/>
                </a:lnTo>
                <a:lnTo>
                  <a:pt x="2989213" y="943022"/>
                </a:lnTo>
                <a:lnTo>
                  <a:pt x="2991348" y="944278"/>
                </a:lnTo>
                <a:lnTo>
                  <a:pt x="2994236" y="948045"/>
                </a:lnTo>
                <a:lnTo>
                  <a:pt x="2997501" y="951686"/>
                </a:lnTo>
                <a:lnTo>
                  <a:pt x="2998505" y="953444"/>
                </a:lnTo>
                <a:lnTo>
                  <a:pt x="3001143" y="957714"/>
                </a:lnTo>
                <a:cubicBezTo>
                  <a:pt x="3001729" y="959053"/>
                  <a:pt x="3002042" y="960309"/>
                  <a:pt x="3002084" y="961481"/>
                </a:cubicBezTo>
                <a:cubicBezTo>
                  <a:pt x="3002126" y="962653"/>
                  <a:pt x="3002063" y="963783"/>
                  <a:pt x="3001896" y="964872"/>
                </a:cubicBezTo>
                <a:cubicBezTo>
                  <a:pt x="3001729" y="965793"/>
                  <a:pt x="3001456" y="966567"/>
                  <a:pt x="3001079" y="967195"/>
                </a:cubicBezTo>
                <a:cubicBezTo>
                  <a:pt x="3000703" y="967823"/>
                  <a:pt x="2999866" y="968513"/>
                  <a:pt x="2998568" y="969267"/>
                </a:cubicBezTo>
                <a:cubicBezTo>
                  <a:pt x="2997271" y="970020"/>
                  <a:pt x="2996413" y="970439"/>
                  <a:pt x="2995994" y="970522"/>
                </a:cubicBezTo>
                <a:cubicBezTo>
                  <a:pt x="2995575" y="970606"/>
                  <a:pt x="2992227" y="969643"/>
                  <a:pt x="2985948" y="967634"/>
                </a:cubicBezTo>
                <a:lnTo>
                  <a:pt x="2956313" y="958342"/>
                </a:lnTo>
                <a:lnTo>
                  <a:pt x="2941871" y="954951"/>
                </a:lnTo>
                <a:cubicBezTo>
                  <a:pt x="2937016" y="953444"/>
                  <a:pt x="2933584" y="952189"/>
                  <a:pt x="2931575" y="951184"/>
                </a:cubicBezTo>
                <a:lnTo>
                  <a:pt x="2925421" y="947919"/>
                </a:lnTo>
                <a:lnTo>
                  <a:pt x="2920147" y="946412"/>
                </a:lnTo>
                <a:cubicBezTo>
                  <a:pt x="2916883" y="945324"/>
                  <a:pt x="2914999" y="944780"/>
                  <a:pt x="2914497" y="944780"/>
                </a:cubicBezTo>
                <a:cubicBezTo>
                  <a:pt x="2913827" y="944864"/>
                  <a:pt x="2912864" y="945115"/>
                  <a:pt x="2911608" y="945533"/>
                </a:cubicBezTo>
                <a:cubicBezTo>
                  <a:pt x="2910353" y="945952"/>
                  <a:pt x="2909453" y="946370"/>
                  <a:pt x="2908909" y="946789"/>
                </a:cubicBezTo>
                <a:cubicBezTo>
                  <a:pt x="2908364" y="947208"/>
                  <a:pt x="2908092" y="950180"/>
                  <a:pt x="2908092" y="955705"/>
                </a:cubicBezTo>
                <a:lnTo>
                  <a:pt x="2907967" y="980066"/>
                </a:lnTo>
                <a:lnTo>
                  <a:pt x="2908218" y="985717"/>
                </a:lnTo>
                <a:cubicBezTo>
                  <a:pt x="2908051" y="986638"/>
                  <a:pt x="2907799" y="987517"/>
                  <a:pt x="2907465" y="988354"/>
                </a:cubicBezTo>
                <a:lnTo>
                  <a:pt x="2905957" y="991242"/>
                </a:lnTo>
                <a:lnTo>
                  <a:pt x="2904199" y="996014"/>
                </a:lnTo>
                <a:cubicBezTo>
                  <a:pt x="2904032" y="996349"/>
                  <a:pt x="2903237" y="997332"/>
                  <a:pt x="2901813" y="998965"/>
                </a:cubicBezTo>
                <a:cubicBezTo>
                  <a:pt x="2900391" y="1000597"/>
                  <a:pt x="2899365" y="1001497"/>
                  <a:pt x="2898737" y="1001665"/>
                </a:cubicBezTo>
                <a:cubicBezTo>
                  <a:pt x="2898109" y="1001832"/>
                  <a:pt x="2897083" y="1001497"/>
                  <a:pt x="2895661" y="1000660"/>
                </a:cubicBezTo>
                <a:cubicBezTo>
                  <a:pt x="2895075" y="1000409"/>
                  <a:pt x="2894614" y="1000116"/>
                  <a:pt x="2894279" y="999781"/>
                </a:cubicBezTo>
                <a:lnTo>
                  <a:pt x="2890889" y="995637"/>
                </a:lnTo>
                <a:cubicBezTo>
                  <a:pt x="2890637" y="995470"/>
                  <a:pt x="2890010" y="994842"/>
                  <a:pt x="2889005" y="993754"/>
                </a:cubicBezTo>
                <a:cubicBezTo>
                  <a:pt x="2888001" y="992665"/>
                  <a:pt x="2887205" y="991577"/>
                  <a:pt x="2886619" y="990489"/>
                </a:cubicBezTo>
                <a:lnTo>
                  <a:pt x="2883605" y="984963"/>
                </a:lnTo>
                <a:lnTo>
                  <a:pt x="2881847" y="982326"/>
                </a:lnTo>
                <a:cubicBezTo>
                  <a:pt x="2881429" y="981573"/>
                  <a:pt x="2881094" y="979941"/>
                  <a:pt x="2880843" y="977429"/>
                </a:cubicBezTo>
                <a:cubicBezTo>
                  <a:pt x="2880591" y="974918"/>
                  <a:pt x="2880341" y="973180"/>
                  <a:pt x="2880089" y="972218"/>
                </a:cubicBezTo>
                <a:cubicBezTo>
                  <a:pt x="2879838" y="971255"/>
                  <a:pt x="2879755" y="970648"/>
                  <a:pt x="2879838" y="970397"/>
                </a:cubicBezTo>
                <a:lnTo>
                  <a:pt x="2879964" y="969769"/>
                </a:lnTo>
                <a:lnTo>
                  <a:pt x="2884233" y="948296"/>
                </a:lnTo>
                <a:cubicBezTo>
                  <a:pt x="2884903" y="944864"/>
                  <a:pt x="2885238" y="942310"/>
                  <a:pt x="2885238" y="940636"/>
                </a:cubicBezTo>
                <a:lnTo>
                  <a:pt x="2884861" y="936115"/>
                </a:lnTo>
                <a:lnTo>
                  <a:pt x="2885489" y="931218"/>
                </a:lnTo>
                <a:cubicBezTo>
                  <a:pt x="2885573" y="928455"/>
                  <a:pt x="2884966" y="926697"/>
                  <a:pt x="2883668" y="925944"/>
                </a:cubicBezTo>
                <a:cubicBezTo>
                  <a:pt x="2882371" y="925190"/>
                  <a:pt x="2878833" y="928162"/>
                  <a:pt x="2873057" y="934860"/>
                </a:cubicBezTo>
                <a:lnTo>
                  <a:pt x="2862886" y="946538"/>
                </a:lnTo>
                <a:lnTo>
                  <a:pt x="2856356" y="954072"/>
                </a:lnTo>
                <a:lnTo>
                  <a:pt x="2847315" y="961732"/>
                </a:lnTo>
                <a:lnTo>
                  <a:pt x="2845933" y="964244"/>
                </a:lnTo>
                <a:cubicBezTo>
                  <a:pt x="2845682" y="964579"/>
                  <a:pt x="2844929" y="965207"/>
                  <a:pt x="2843673" y="966127"/>
                </a:cubicBezTo>
                <a:cubicBezTo>
                  <a:pt x="2842417" y="967048"/>
                  <a:pt x="2840617" y="968827"/>
                  <a:pt x="2838273" y="971464"/>
                </a:cubicBezTo>
                <a:cubicBezTo>
                  <a:pt x="2835929" y="974101"/>
                  <a:pt x="2834045" y="975713"/>
                  <a:pt x="2832623" y="976299"/>
                </a:cubicBezTo>
                <a:lnTo>
                  <a:pt x="2827851" y="977680"/>
                </a:lnTo>
                <a:cubicBezTo>
                  <a:pt x="2825004" y="978768"/>
                  <a:pt x="2823372" y="979229"/>
                  <a:pt x="2822953" y="979061"/>
                </a:cubicBezTo>
                <a:cubicBezTo>
                  <a:pt x="2822367" y="978894"/>
                  <a:pt x="2821635" y="978329"/>
                  <a:pt x="2820756" y="977366"/>
                </a:cubicBezTo>
                <a:cubicBezTo>
                  <a:pt x="2819877" y="976404"/>
                  <a:pt x="2819375" y="975566"/>
                  <a:pt x="2819249" y="974855"/>
                </a:cubicBezTo>
                <a:cubicBezTo>
                  <a:pt x="2819123" y="974143"/>
                  <a:pt x="2819563" y="972511"/>
                  <a:pt x="2820567" y="969957"/>
                </a:cubicBezTo>
                <a:cubicBezTo>
                  <a:pt x="2821572" y="967404"/>
                  <a:pt x="2822116" y="964809"/>
                  <a:pt x="2822200" y="962172"/>
                </a:cubicBezTo>
                <a:cubicBezTo>
                  <a:pt x="2822283" y="959535"/>
                  <a:pt x="2822158" y="957840"/>
                  <a:pt x="2821823" y="957086"/>
                </a:cubicBezTo>
                <a:cubicBezTo>
                  <a:pt x="2821488" y="956333"/>
                  <a:pt x="2821321" y="955872"/>
                  <a:pt x="2821321" y="955705"/>
                </a:cubicBezTo>
                <a:lnTo>
                  <a:pt x="2823079" y="951435"/>
                </a:lnTo>
                <a:cubicBezTo>
                  <a:pt x="2823246" y="950933"/>
                  <a:pt x="2823330" y="950431"/>
                  <a:pt x="2823330" y="949928"/>
                </a:cubicBezTo>
                <a:lnTo>
                  <a:pt x="2823330" y="948045"/>
                </a:lnTo>
                <a:cubicBezTo>
                  <a:pt x="2824083" y="948128"/>
                  <a:pt x="2824627" y="948254"/>
                  <a:pt x="2824963" y="948422"/>
                </a:cubicBezTo>
                <a:lnTo>
                  <a:pt x="2826971" y="953319"/>
                </a:lnTo>
                <a:cubicBezTo>
                  <a:pt x="2827139" y="953654"/>
                  <a:pt x="2827851" y="954135"/>
                  <a:pt x="2829106" y="954763"/>
                </a:cubicBezTo>
                <a:cubicBezTo>
                  <a:pt x="2830362" y="955391"/>
                  <a:pt x="2831157" y="955705"/>
                  <a:pt x="2831492" y="955705"/>
                </a:cubicBezTo>
                <a:cubicBezTo>
                  <a:pt x="2832246" y="955788"/>
                  <a:pt x="2833857" y="954742"/>
                  <a:pt x="2836327" y="952565"/>
                </a:cubicBezTo>
                <a:cubicBezTo>
                  <a:pt x="2838797" y="950389"/>
                  <a:pt x="2840157" y="949091"/>
                  <a:pt x="2840408" y="948673"/>
                </a:cubicBezTo>
                <a:lnTo>
                  <a:pt x="2842919" y="942645"/>
                </a:lnTo>
                <a:lnTo>
                  <a:pt x="2845808" y="940008"/>
                </a:lnTo>
                <a:lnTo>
                  <a:pt x="2846938" y="937622"/>
                </a:lnTo>
                <a:lnTo>
                  <a:pt x="2850328" y="934860"/>
                </a:lnTo>
                <a:lnTo>
                  <a:pt x="2850831" y="932474"/>
                </a:lnTo>
                <a:lnTo>
                  <a:pt x="2855351" y="928330"/>
                </a:lnTo>
                <a:lnTo>
                  <a:pt x="2855603" y="925442"/>
                </a:lnTo>
                <a:lnTo>
                  <a:pt x="2859746" y="922679"/>
                </a:lnTo>
                <a:lnTo>
                  <a:pt x="2859621" y="919288"/>
                </a:lnTo>
                <a:cubicBezTo>
                  <a:pt x="2859621" y="918870"/>
                  <a:pt x="2859872" y="918347"/>
                  <a:pt x="2860374" y="917719"/>
                </a:cubicBezTo>
                <a:cubicBezTo>
                  <a:pt x="2860877" y="917091"/>
                  <a:pt x="2861337" y="916651"/>
                  <a:pt x="2861755" y="916400"/>
                </a:cubicBezTo>
                <a:lnTo>
                  <a:pt x="2864393" y="915521"/>
                </a:lnTo>
                <a:lnTo>
                  <a:pt x="2864141" y="912005"/>
                </a:lnTo>
                <a:lnTo>
                  <a:pt x="2866151" y="909870"/>
                </a:lnTo>
                <a:cubicBezTo>
                  <a:pt x="2866234" y="909368"/>
                  <a:pt x="2865313" y="908615"/>
                  <a:pt x="2863388" y="907610"/>
                </a:cubicBezTo>
                <a:cubicBezTo>
                  <a:pt x="2860793" y="906438"/>
                  <a:pt x="2858491" y="905852"/>
                  <a:pt x="2856481" y="905852"/>
                </a:cubicBezTo>
                <a:cubicBezTo>
                  <a:pt x="2854221" y="905936"/>
                  <a:pt x="2851082" y="907171"/>
                  <a:pt x="2847063" y="909556"/>
                </a:cubicBezTo>
                <a:cubicBezTo>
                  <a:pt x="2843045" y="911942"/>
                  <a:pt x="2840136" y="913261"/>
                  <a:pt x="2838336" y="913512"/>
                </a:cubicBezTo>
                <a:cubicBezTo>
                  <a:pt x="2836536" y="913763"/>
                  <a:pt x="2835573" y="913784"/>
                  <a:pt x="2835448" y="913575"/>
                </a:cubicBezTo>
                <a:cubicBezTo>
                  <a:pt x="2835322" y="913366"/>
                  <a:pt x="2835469" y="912884"/>
                  <a:pt x="2835887" y="912131"/>
                </a:cubicBezTo>
                <a:cubicBezTo>
                  <a:pt x="2836055" y="911796"/>
                  <a:pt x="2838231" y="908908"/>
                  <a:pt x="2842417" y="903466"/>
                </a:cubicBezTo>
                <a:lnTo>
                  <a:pt x="2845682" y="898820"/>
                </a:lnTo>
                <a:cubicBezTo>
                  <a:pt x="2847189" y="896727"/>
                  <a:pt x="2848340" y="895429"/>
                  <a:pt x="2849135" y="894927"/>
                </a:cubicBezTo>
                <a:cubicBezTo>
                  <a:pt x="2849931" y="894425"/>
                  <a:pt x="2852547" y="893441"/>
                  <a:pt x="2856984" y="891976"/>
                </a:cubicBezTo>
                <a:cubicBezTo>
                  <a:pt x="2861421" y="890511"/>
                  <a:pt x="2863849" y="889737"/>
                  <a:pt x="2864267" y="889653"/>
                </a:cubicBezTo>
                <a:lnTo>
                  <a:pt x="2881596" y="890155"/>
                </a:lnTo>
                <a:cubicBezTo>
                  <a:pt x="2882099" y="889737"/>
                  <a:pt x="2882915" y="888669"/>
                  <a:pt x="2884045" y="886953"/>
                </a:cubicBezTo>
                <a:cubicBezTo>
                  <a:pt x="2885175" y="885237"/>
                  <a:pt x="2886347" y="883960"/>
                  <a:pt x="2887561" y="883123"/>
                </a:cubicBezTo>
                <a:cubicBezTo>
                  <a:pt x="2888775" y="882286"/>
                  <a:pt x="2889465" y="881700"/>
                  <a:pt x="2889633" y="881365"/>
                </a:cubicBezTo>
                <a:lnTo>
                  <a:pt x="2890386" y="878477"/>
                </a:lnTo>
                <a:lnTo>
                  <a:pt x="2892647" y="876217"/>
                </a:lnTo>
                <a:lnTo>
                  <a:pt x="2894153" y="872575"/>
                </a:lnTo>
                <a:lnTo>
                  <a:pt x="2896037" y="871570"/>
                </a:lnTo>
                <a:lnTo>
                  <a:pt x="2897167" y="869687"/>
                </a:lnTo>
                <a:lnTo>
                  <a:pt x="2899679" y="867301"/>
                </a:lnTo>
                <a:cubicBezTo>
                  <a:pt x="2899763" y="867217"/>
                  <a:pt x="2900139" y="866631"/>
                  <a:pt x="2900809" y="865543"/>
                </a:cubicBezTo>
                <a:lnTo>
                  <a:pt x="2904325" y="861022"/>
                </a:lnTo>
                <a:cubicBezTo>
                  <a:pt x="2906753" y="857590"/>
                  <a:pt x="2907506" y="854974"/>
                  <a:pt x="2906585" y="853174"/>
                </a:cubicBezTo>
                <a:cubicBezTo>
                  <a:pt x="2905665" y="851374"/>
                  <a:pt x="2902149" y="852274"/>
                  <a:pt x="2896037" y="855874"/>
                </a:cubicBezTo>
                <a:lnTo>
                  <a:pt x="2888879" y="861022"/>
                </a:lnTo>
                <a:lnTo>
                  <a:pt x="2886870" y="862152"/>
                </a:lnTo>
                <a:lnTo>
                  <a:pt x="2880215" y="867678"/>
                </a:lnTo>
                <a:cubicBezTo>
                  <a:pt x="2878457" y="868515"/>
                  <a:pt x="2877431" y="869080"/>
                  <a:pt x="2877138" y="869373"/>
                </a:cubicBezTo>
                <a:cubicBezTo>
                  <a:pt x="2876845" y="869666"/>
                  <a:pt x="2876657" y="869812"/>
                  <a:pt x="2876573" y="869812"/>
                </a:cubicBezTo>
                <a:lnTo>
                  <a:pt x="2873811" y="868933"/>
                </a:lnTo>
                <a:lnTo>
                  <a:pt x="2873559" y="870189"/>
                </a:lnTo>
                <a:cubicBezTo>
                  <a:pt x="2871048" y="870691"/>
                  <a:pt x="2868243" y="870859"/>
                  <a:pt x="2865146" y="870691"/>
                </a:cubicBezTo>
                <a:cubicBezTo>
                  <a:pt x="2862049" y="870524"/>
                  <a:pt x="2858993" y="868494"/>
                  <a:pt x="2855979" y="864601"/>
                </a:cubicBezTo>
                <a:cubicBezTo>
                  <a:pt x="2852965" y="860708"/>
                  <a:pt x="2851082" y="858511"/>
                  <a:pt x="2850328" y="858008"/>
                </a:cubicBezTo>
                <a:lnTo>
                  <a:pt x="2848947" y="857255"/>
                </a:lnTo>
                <a:cubicBezTo>
                  <a:pt x="2848277" y="856920"/>
                  <a:pt x="2847398" y="855622"/>
                  <a:pt x="2846310" y="853362"/>
                </a:cubicBezTo>
                <a:lnTo>
                  <a:pt x="2839906" y="841182"/>
                </a:lnTo>
                <a:cubicBezTo>
                  <a:pt x="2840659" y="840763"/>
                  <a:pt x="2841308" y="840533"/>
                  <a:pt x="2841852" y="840491"/>
                </a:cubicBezTo>
                <a:cubicBezTo>
                  <a:pt x="2842396" y="840449"/>
                  <a:pt x="2843338" y="841119"/>
                  <a:pt x="2844677" y="842500"/>
                </a:cubicBezTo>
                <a:cubicBezTo>
                  <a:pt x="2846017" y="843881"/>
                  <a:pt x="2846875" y="844614"/>
                  <a:pt x="2847252" y="844698"/>
                </a:cubicBezTo>
                <a:cubicBezTo>
                  <a:pt x="2847629" y="844781"/>
                  <a:pt x="2849240" y="844572"/>
                  <a:pt x="2852086" y="844070"/>
                </a:cubicBezTo>
                <a:lnTo>
                  <a:pt x="2856733" y="844070"/>
                </a:lnTo>
                <a:cubicBezTo>
                  <a:pt x="2858491" y="844070"/>
                  <a:pt x="2861735" y="843233"/>
                  <a:pt x="2866465" y="841558"/>
                </a:cubicBezTo>
                <a:cubicBezTo>
                  <a:pt x="2871195" y="839884"/>
                  <a:pt x="2874145" y="838963"/>
                  <a:pt x="2875317" y="838796"/>
                </a:cubicBezTo>
                <a:cubicBezTo>
                  <a:pt x="2876489" y="838628"/>
                  <a:pt x="2877159" y="838503"/>
                  <a:pt x="2877327" y="838419"/>
                </a:cubicBezTo>
                <a:lnTo>
                  <a:pt x="2884861" y="834024"/>
                </a:lnTo>
                <a:lnTo>
                  <a:pt x="2889382" y="832768"/>
                </a:lnTo>
                <a:lnTo>
                  <a:pt x="2892270" y="830884"/>
                </a:lnTo>
                <a:cubicBezTo>
                  <a:pt x="2892270" y="830884"/>
                  <a:pt x="2893149" y="830884"/>
                  <a:pt x="2894907" y="830884"/>
                </a:cubicBezTo>
                <a:lnTo>
                  <a:pt x="2906585" y="825862"/>
                </a:lnTo>
                <a:lnTo>
                  <a:pt x="2910478" y="825862"/>
                </a:lnTo>
                <a:cubicBezTo>
                  <a:pt x="2910897" y="825778"/>
                  <a:pt x="2911357" y="825569"/>
                  <a:pt x="2911859" y="825234"/>
                </a:cubicBezTo>
                <a:lnTo>
                  <a:pt x="2916883" y="819708"/>
                </a:lnTo>
                <a:cubicBezTo>
                  <a:pt x="2917301" y="819290"/>
                  <a:pt x="2917636" y="819018"/>
                  <a:pt x="2917887" y="818892"/>
                </a:cubicBezTo>
                <a:close/>
                <a:moveTo>
                  <a:pt x="1607488" y="815439"/>
                </a:moveTo>
                <a:cubicBezTo>
                  <a:pt x="1607823" y="815188"/>
                  <a:pt x="1608702" y="815439"/>
                  <a:pt x="1610125" y="816192"/>
                </a:cubicBezTo>
                <a:cubicBezTo>
                  <a:pt x="1611548" y="817113"/>
                  <a:pt x="1613746" y="818160"/>
                  <a:pt x="1616718" y="819332"/>
                </a:cubicBezTo>
                <a:cubicBezTo>
                  <a:pt x="1619689" y="820504"/>
                  <a:pt x="1621678" y="821759"/>
                  <a:pt x="1622682" y="823099"/>
                </a:cubicBezTo>
                <a:lnTo>
                  <a:pt x="1623687" y="824731"/>
                </a:lnTo>
                <a:lnTo>
                  <a:pt x="1626199" y="827620"/>
                </a:lnTo>
                <a:cubicBezTo>
                  <a:pt x="1627287" y="829294"/>
                  <a:pt x="1627663" y="831763"/>
                  <a:pt x="1627329" y="835028"/>
                </a:cubicBezTo>
                <a:cubicBezTo>
                  <a:pt x="1627161" y="836284"/>
                  <a:pt x="1626910" y="837205"/>
                  <a:pt x="1626575" y="837791"/>
                </a:cubicBezTo>
                <a:lnTo>
                  <a:pt x="1623687" y="842688"/>
                </a:lnTo>
                <a:cubicBezTo>
                  <a:pt x="1623938" y="843358"/>
                  <a:pt x="1624775" y="843860"/>
                  <a:pt x="1626199" y="844195"/>
                </a:cubicBezTo>
                <a:lnTo>
                  <a:pt x="1632854" y="844949"/>
                </a:lnTo>
                <a:cubicBezTo>
                  <a:pt x="1635868" y="845535"/>
                  <a:pt x="1637542" y="845786"/>
                  <a:pt x="1637877" y="845702"/>
                </a:cubicBezTo>
                <a:lnTo>
                  <a:pt x="1643151" y="842312"/>
                </a:lnTo>
                <a:lnTo>
                  <a:pt x="1664499" y="830759"/>
                </a:lnTo>
                <a:lnTo>
                  <a:pt x="1675800" y="825987"/>
                </a:lnTo>
                <a:lnTo>
                  <a:pt x="1680823" y="822094"/>
                </a:lnTo>
                <a:cubicBezTo>
                  <a:pt x="1682414" y="821090"/>
                  <a:pt x="1684046" y="820546"/>
                  <a:pt x="1685721" y="820462"/>
                </a:cubicBezTo>
                <a:cubicBezTo>
                  <a:pt x="1686390" y="820462"/>
                  <a:pt x="1687751" y="820650"/>
                  <a:pt x="1689802" y="821027"/>
                </a:cubicBezTo>
                <a:cubicBezTo>
                  <a:pt x="1691853" y="821404"/>
                  <a:pt x="1693422" y="821843"/>
                  <a:pt x="1694511" y="822345"/>
                </a:cubicBezTo>
                <a:lnTo>
                  <a:pt x="1698529" y="825108"/>
                </a:lnTo>
                <a:lnTo>
                  <a:pt x="1700413" y="826113"/>
                </a:lnTo>
                <a:cubicBezTo>
                  <a:pt x="1701501" y="826866"/>
                  <a:pt x="1702338" y="827871"/>
                  <a:pt x="1702924" y="829126"/>
                </a:cubicBezTo>
                <a:lnTo>
                  <a:pt x="1703677" y="831010"/>
                </a:lnTo>
                <a:lnTo>
                  <a:pt x="1709328" y="835280"/>
                </a:lnTo>
                <a:cubicBezTo>
                  <a:pt x="1710417" y="836786"/>
                  <a:pt x="1710982" y="838398"/>
                  <a:pt x="1711024" y="840114"/>
                </a:cubicBezTo>
                <a:cubicBezTo>
                  <a:pt x="1711065" y="841830"/>
                  <a:pt x="1711003" y="842940"/>
                  <a:pt x="1710835" y="843442"/>
                </a:cubicBezTo>
                <a:cubicBezTo>
                  <a:pt x="1710500" y="844530"/>
                  <a:pt x="1708784" y="846414"/>
                  <a:pt x="1705687" y="849093"/>
                </a:cubicBezTo>
                <a:lnTo>
                  <a:pt x="1699157" y="855748"/>
                </a:lnTo>
                <a:lnTo>
                  <a:pt x="1693004" y="861022"/>
                </a:lnTo>
                <a:cubicBezTo>
                  <a:pt x="1692585" y="861357"/>
                  <a:pt x="1692376" y="861608"/>
                  <a:pt x="1692376" y="861776"/>
                </a:cubicBezTo>
                <a:lnTo>
                  <a:pt x="1695389" y="866673"/>
                </a:lnTo>
                <a:cubicBezTo>
                  <a:pt x="1695306" y="866840"/>
                  <a:pt x="1695034" y="867050"/>
                  <a:pt x="1694573" y="867301"/>
                </a:cubicBezTo>
                <a:cubicBezTo>
                  <a:pt x="1694113" y="867552"/>
                  <a:pt x="1693506" y="868033"/>
                  <a:pt x="1692753" y="868745"/>
                </a:cubicBezTo>
                <a:cubicBezTo>
                  <a:pt x="1691999" y="869457"/>
                  <a:pt x="1691371" y="869938"/>
                  <a:pt x="1690869" y="870189"/>
                </a:cubicBezTo>
                <a:lnTo>
                  <a:pt x="1686348" y="871194"/>
                </a:lnTo>
                <a:cubicBezTo>
                  <a:pt x="1686097" y="871277"/>
                  <a:pt x="1684883" y="871821"/>
                  <a:pt x="1682707" y="872826"/>
                </a:cubicBezTo>
                <a:lnTo>
                  <a:pt x="1675549" y="875840"/>
                </a:lnTo>
                <a:lnTo>
                  <a:pt x="1672535" y="877849"/>
                </a:lnTo>
                <a:lnTo>
                  <a:pt x="1666633" y="879984"/>
                </a:lnTo>
                <a:cubicBezTo>
                  <a:pt x="1665963" y="880570"/>
                  <a:pt x="1665587" y="881156"/>
                  <a:pt x="1665503" y="881742"/>
                </a:cubicBezTo>
                <a:cubicBezTo>
                  <a:pt x="1665419" y="882328"/>
                  <a:pt x="1665503" y="882830"/>
                  <a:pt x="1665754" y="883249"/>
                </a:cubicBezTo>
                <a:lnTo>
                  <a:pt x="1671531" y="885886"/>
                </a:lnTo>
                <a:lnTo>
                  <a:pt x="1673289" y="888146"/>
                </a:lnTo>
                <a:cubicBezTo>
                  <a:pt x="1673707" y="888648"/>
                  <a:pt x="1674481" y="889046"/>
                  <a:pt x="1675612" y="889339"/>
                </a:cubicBezTo>
                <a:cubicBezTo>
                  <a:pt x="1676742" y="889632"/>
                  <a:pt x="1679630" y="888565"/>
                  <a:pt x="1684276" y="886137"/>
                </a:cubicBezTo>
                <a:cubicBezTo>
                  <a:pt x="1688923" y="883709"/>
                  <a:pt x="1691957" y="882453"/>
                  <a:pt x="1693380" y="882370"/>
                </a:cubicBezTo>
                <a:cubicBezTo>
                  <a:pt x="1693715" y="882370"/>
                  <a:pt x="1695389" y="882663"/>
                  <a:pt x="1698403" y="883249"/>
                </a:cubicBezTo>
                <a:cubicBezTo>
                  <a:pt x="1701417" y="883835"/>
                  <a:pt x="1703196" y="884274"/>
                  <a:pt x="1703740" y="884567"/>
                </a:cubicBezTo>
                <a:cubicBezTo>
                  <a:pt x="1704284" y="884860"/>
                  <a:pt x="1704891" y="885342"/>
                  <a:pt x="1705561" y="886011"/>
                </a:cubicBezTo>
                <a:lnTo>
                  <a:pt x="1711714" y="894174"/>
                </a:lnTo>
                <a:cubicBezTo>
                  <a:pt x="1714058" y="896015"/>
                  <a:pt x="1715314" y="897020"/>
                  <a:pt x="1715481" y="897187"/>
                </a:cubicBezTo>
                <a:lnTo>
                  <a:pt x="1716611" y="899699"/>
                </a:lnTo>
                <a:lnTo>
                  <a:pt x="1717993" y="901331"/>
                </a:lnTo>
                <a:cubicBezTo>
                  <a:pt x="1718077" y="901666"/>
                  <a:pt x="1718139" y="902169"/>
                  <a:pt x="1718181" y="902838"/>
                </a:cubicBezTo>
                <a:cubicBezTo>
                  <a:pt x="1718223" y="903508"/>
                  <a:pt x="1717909" y="904533"/>
                  <a:pt x="1717239" y="905915"/>
                </a:cubicBezTo>
                <a:cubicBezTo>
                  <a:pt x="1716570" y="907296"/>
                  <a:pt x="1715565" y="908656"/>
                  <a:pt x="1714226" y="909996"/>
                </a:cubicBezTo>
                <a:lnTo>
                  <a:pt x="1698780" y="924939"/>
                </a:lnTo>
                <a:cubicBezTo>
                  <a:pt x="1697106" y="926614"/>
                  <a:pt x="1696248" y="927827"/>
                  <a:pt x="1696206" y="928581"/>
                </a:cubicBezTo>
                <a:cubicBezTo>
                  <a:pt x="1696164" y="929334"/>
                  <a:pt x="1696980" y="930171"/>
                  <a:pt x="1698655" y="931092"/>
                </a:cubicBezTo>
                <a:lnTo>
                  <a:pt x="1703175" y="933478"/>
                </a:lnTo>
                <a:cubicBezTo>
                  <a:pt x="1703343" y="933729"/>
                  <a:pt x="1703573" y="934085"/>
                  <a:pt x="1703866" y="934546"/>
                </a:cubicBezTo>
                <a:cubicBezTo>
                  <a:pt x="1704159" y="935006"/>
                  <a:pt x="1704368" y="935529"/>
                  <a:pt x="1704494" y="936115"/>
                </a:cubicBezTo>
                <a:cubicBezTo>
                  <a:pt x="1704619" y="936701"/>
                  <a:pt x="1703552" y="937287"/>
                  <a:pt x="1701291" y="937873"/>
                </a:cubicBezTo>
                <a:lnTo>
                  <a:pt x="1698278" y="938376"/>
                </a:lnTo>
                <a:lnTo>
                  <a:pt x="1696645" y="938752"/>
                </a:lnTo>
                <a:lnTo>
                  <a:pt x="1685595" y="937748"/>
                </a:lnTo>
                <a:cubicBezTo>
                  <a:pt x="1684590" y="937831"/>
                  <a:pt x="1682497" y="938480"/>
                  <a:pt x="1679316" y="939694"/>
                </a:cubicBezTo>
                <a:cubicBezTo>
                  <a:pt x="1676135" y="940908"/>
                  <a:pt x="1674419" y="941661"/>
                  <a:pt x="1674167" y="941954"/>
                </a:cubicBezTo>
                <a:cubicBezTo>
                  <a:pt x="1673916" y="942247"/>
                  <a:pt x="1673707" y="943189"/>
                  <a:pt x="1673540" y="944780"/>
                </a:cubicBezTo>
                <a:lnTo>
                  <a:pt x="1673163" y="946789"/>
                </a:lnTo>
                <a:lnTo>
                  <a:pt x="1673289" y="950933"/>
                </a:lnTo>
                <a:lnTo>
                  <a:pt x="1670652" y="959346"/>
                </a:lnTo>
                <a:cubicBezTo>
                  <a:pt x="1671237" y="960770"/>
                  <a:pt x="1672535" y="961565"/>
                  <a:pt x="1674544" y="961732"/>
                </a:cubicBezTo>
                <a:lnTo>
                  <a:pt x="1681074" y="960225"/>
                </a:lnTo>
                <a:cubicBezTo>
                  <a:pt x="1684255" y="959974"/>
                  <a:pt x="1685971" y="959765"/>
                  <a:pt x="1686223" y="959598"/>
                </a:cubicBezTo>
                <a:cubicBezTo>
                  <a:pt x="1686474" y="959430"/>
                  <a:pt x="1686641" y="959221"/>
                  <a:pt x="1686725" y="958970"/>
                </a:cubicBezTo>
                <a:cubicBezTo>
                  <a:pt x="1686809" y="958719"/>
                  <a:pt x="1686620" y="957881"/>
                  <a:pt x="1686160" y="956458"/>
                </a:cubicBezTo>
                <a:cubicBezTo>
                  <a:pt x="1685699" y="955035"/>
                  <a:pt x="1685448" y="953905"/>
                  <a:pt x="1685406" y="953068"/>
                </a:cubicBezTo>
                <a:cubicBezTo>
                  <a:pt x="1685365" y="952231"/>
                  <a:pt x="1685679" y="951310"/>
                  <a:pt x="1686348" y="950305"/>
                </a:cubicBezTo>
                <a:cubicBezTo>
                  <a:pt x="1687102" y="949049"/>
                  <a:pt x="1688023" y="948422"/>
                  <a:pt x="1689111" y="948422"/>
                </a:cubicBezTo>
                <a:lnTo>
                  <a:pt x="1691622" y="949552"/>
                </a:lnTo>
                <a:lnTo>
                  <a:pt x="1696017" y="950305"/>
                </a:lnTo>
                <a:lnTo>
                  <a:pt x="1700161" y="953319"/>
                </a:lnTo>
                <a:lnTo>
                  <a:pt x="1708700" y="956207"/>
                </a:lnTo>
                <a:lnTo>
                  <a:pt x="1710082" y="958719"/>
                </a:lnTo>
                <a:lnTo>
                  <a:pt x="1714477" y="963114"/>
                </a:lnTo>
                <a:lnTo>
                  <a:pt x="1716988" y="966253"/>
                </a:lnTo>
                <a:cubicBezTo>
                  <a:pt x="1717658" y="967006"/>
                  <a:pt x="1718097" y="967530"/>
                  <a:pt x="1718307" y="967823"/>
                </a:cubicBezTo>
                <a:cubicBezTo>
                  <a:pt x="1718516" y="968116"/>
                  <a:pt x="1718788" y="969057"/>
                  <a:pt x="1719123" y="970648"/>
                </a:cubicBezTo>
                <a:lnTo>
                  <a:pt x="1720128" y="975420"/>
                </a:lnTo>
                <a:cubicBezTo>
                  <a:pt x="1720211" y="976257"/>
                  <a:pt x="1720232" y="977408"/>
                  <a:pt x="1720191" y="978873"/>
                </a:cubicBezTo>
                <a:cubicBezTo>
                  <a:pt x="1720149" y="980338"/>
                  <a:pt x="1720149" y="981510"/>
                  <a:pt x="1720191" y="982389"/>
                </a:cubicBezTo>
                <a:cubicBezTo>
                  <a:pt x="1720232" y="983268"/>
                  <a:pt x="1720211" y="983875"/>
                  <a:pt x="1720128" y="984210"/>
                </a:cubicBezTo>
                <a:lnTo>
                  <a:pt x="1718872" y="987224"/>
                </a:lnTo>
                <a:cubicBezTo>
                  <a:pt x="1718119" y="989149"/>
                  <a:pt x="1717407" y="990447"/>
                  <a:pt x="1716737" y="991117"/>
                </a:cubicBezTo>
                <a:cubicBezTo>
                  <a:pt x="1716067" y="991786"/>
                  <a:pt x="1715775" y="992205"/>
                  <a:pt x="1715858" y="992372"/>
                </a:cubicBezTo>
                <a:lnTo>
                  <a:pt x="1715984" y="993000"/>
                </a:lnTo>
                <a:cubicBezTo>
                  <a:pt x="1716067" y="993670"/>
                  <a:pt x="1714477" y="992958"/>
                  <a:pt x="1711212" y="990865"/>
                </a:cubicBezTo>
                <a:lnTo>
                  <a:pt x="1708575" y="989233"/>
                </a:lnTo>
                <a:lnTo>
                  <a:pt x="1705938" y="986596"/>
                </a:lnTo>
                <a:lnTo>
                  <a:pt x="1699785" y="982829"/>
                </a:lnTo>
                <a:cubicBezTo>
                  <a:pt x="1699031" y="981406"/>
                  <a:pt x="1698655" y="980652"/>
                  <a:pt x="1698655" y="980568"/>
                </a:cubicBezTo>
                <a:lnTo>
                  <a:pt x="1696143" y="979941"/>
                </a:lnTo>
                <a:lnTo>
                  <a:pt x="1695138" y="978559"/>
                </a:lnTo>
                <a:cubicBezTo>
                  <a:pt x="1697064" y="978643"/>
                  <a:pt x="1698529" y="978162"/>
                  <a:pt x="1699533" y="977115"/>
                </a:cubicBezTo>
                <a:cubicBezTo>
                  <a:pt x="1700538" y="976069"/>
                  <a:pt x="1699952" y="975085"/>
                  <a:pt x="1697775" y="974164"/>
                </a:cubicBezTo>
                <a:lnTo>
                  <a:pt x="1694887" y="974541"/>
                </a:lnTo>
                <a:cubicBezTo>
                  <a:pt x="1694803" y="974541"/>
                  <a:pt x="1694343" y="974373"/>
                  <a:pt x="1693506" y="974039"/>
                </a:cubicBezTo>
                <a:cubicBezTo>
                  <a:pt x="1692669" y="973704"/>
                  <a:pt x="1691874" y="973494"/>
                  <a:pt x="1691120" y="973411"/>
                </a:cubicBezTo>
                <a:cubicBezTo>
                  <a:pt x="1689948" y="973411"/>
                  <a:pt x="1688734" y="973515"/>
                  <a:pt x="1687478" y="973725"/>
                </a:cubicBezTo>
                <a:cubicBezTo>
                  <a:pt x="1686223" y="973934"/>
                  <a:pt x="1684025" y="974227"/>
                  <a:pt x="1680886" y="974604"/>
                </a:cubicBezTo>
                <a:cubicBezTo>
                  <a:pt x="1677747" y="974980"/>
                  <a:pt x="1674795" y="975838"/>
                  <a:pt x="1672033" y="977178"/>
                </a:cubicBezTo>
                <a:lnTo>
                  <a:pt x="1656964" y="984336"/>
                </a:lnTo>
                <a:cubicBezTo>
                  <a:pt x="1656880" y="984419"/>
                  <a:pt x="1654306" y="986282"/>
                  <a:pt x="1649241" y="989924"/>
                </a:cubicBezTo>
                <a:cubicBezTo>
                  <a:pt x="1644176" y="993565"/>
                  <a:pt x="1640786" y="996202"/>
                  <a:pt x="1639070" y="997835"/>
                </a:cubicBezTo>
                <a:cubicBezTo>
                  <a:pt x="1637353" y="999467"/>
                  <a:pt x="1636245" y="1000388"/>
                  <a:pt x="1635742" y="1000597"/>
                </a:cubicBezTo>
                <a:cubicBezTo>
                  <a:pt x="1635240" y="1000807"/>
                  <a:pt x="1634779" y="1000911"/>
                  <a:pt x="1634361" y="1000911"/>
                </a:cubicBezTo>
                <a:cubicBezTo>
                  <a:pt x="1632770" y="1000995"/>
                  <a:pt x="1631117" y="999949"/>
                  <a:pt x="1629401" y="997772"/>
                </a:cubicBezTo>
                <a:cubicBezTo>
                  <a:pt x="1627684" y="995595"/>
                  <a:pt x="1626701" y="994214"/>
                  <a:pt x="1626449" y="993628"/>
                </a:cubicBezTo>
                <a:lnTo>
                  <a:pt x="1623687" y="985717"/>
                </a:lnTo>
                <a:lnTo>
                  <a:pt x="1621427" y="981322"/>
                </a:lnTo>
                <a:cubicBezTo>
                  <a:pt x="1621175" y="980568"/>
                  <a:pt x="1621029" y="979689"/>
                  <a:pt x="1620987" y="978685"/>
                </a:cubicBezTo>
                <a:cubicBezTo>
                  <a:pt x="1620945" y="977680"/>
                  <a:pt x="1621175" y="976801"/>
                  <a:pt x="1621678" y="976048"/>
                </a:cubicBezTo>
                <a:cubicBezTo>
                  <a:pt x="1622180" y="975127"/>
                  <a:pt x="1623017" y="974373"/>
                  <a:pt x="1624189" y="973787"/>
                </a:cubicBezTo>
                <a:lnTo>
                  <a:pt x="1633105" y="976801"/>
                </a:lnTo>
                <a:cubicBezTo>
                  <a:pt x="1633607" y="976801"/>
                  <a:pt x="1634654" y="976383"/>
                  <a:pt x="1636245" y="975545"/>
                </a:cubicBezTo>
                <a:lnTo>
                  <a:pt x="1644532" y="972155"/>
                </a:lnTo>
                <a:cubicBezTo>
                  <a:pt x="1647713" y="970481"/>
                  <a:pt x="1650350" y="967885"/>
                  <a:pt x="1652443" y="964369"/>
                </a:cubicBezTo>
                <a:cubicBezTo>
                  <a:pt x="1654536" y="960853"/>
                  <a:pt x="1655583" y="957421"/>
                  <a:pt x="1655583" y="954072"/>
                </a:cubicBezTo>
                <a:cubicBezTo>
                  <a:pt x="1655499" y="952649"/>
                  <a:pt x="1655164" y="951498"/>
                  <a:pt x="1654578" y="950619"/>
                </a:cubicBezTo>
                <a:cubicBezTo>
                  <a:pt x="1653992" y="949740"/>
                  <a:pt x="1653281" y="949301"/>
                  <a:pt x="1652443" y="949301"/>
                </a:cubicBezTo>
                <a:cubicBezTo>
                  <a:pt x="1651774" y="949384"/>
                  <a:pt x="1651188" y="949677"/>
                  <a:pt x="1650685" y="950180"/>
                </a:cubicBezTo>
                <a:lnTo>
                  <a:pt x="1649430" y="951686"/>
                </a:lnTo>
                <a:lnTo>
                  <a:pt x="1645913" y="952314"/>
                </a:lnTo>
                <a:lnTo>
                  <a:pt x="1643025" y="953444"/>
                </a:lnTo>
                <a:cubicBezTo>
                  <a:pt x="1642355" y="953696"/>
                  <a:pt x="1641769" y="953821"/>
                  <a:pt x="1641267" y="953821"/>
                </a:cubicBezTo>
                <a:cubicBezTo>
                  <a:pt x="1639593" y="953905"/>
                  <a:pt x="1637165" y="952084"/>
                  <a:pt x="1633984" y="948359"/>
                </a:cubicBezTo>
                <a:cubicBezTo>
                  <a:pt x="1630803" y="944633"/>
                  <a:pt x="1628877" y="942059"/>
                  <a:pt x="1628208" y="940636"/>
                </a:cubicBezTo>
                <a:lnTo>
                  <a:pt x="1626324" y="936241"/>
                </a:lnTo>
                <a:cubicBezTo>
                  <a:pt x="1624733" y="933143"/>
                  <a:pt x="1623896" y="931385"/>
                  <a:pt x="1623813" y="930967"/>
                </a:cubicBezTo>
                <a:cubicBezTo>
                  <a:pt x="1623729" y="930548"/>
                  <a:pt x="1623624" y="929083"/>
                  <a:pt x="1623499" y="926572"/>
                </a:cubicBezTo>
                <a:cubicBezTo>
                  <a:pt x="1623373" y="924060"/>
                  <a:pt x="1623059" y="921988"/>
                  <a:pt x="1622557" y="920356"/>
                </a:cubicBezTo>
                <a:cubicBezTo>
                  <a:pt x="1622055" y="918723"/>
                  <a:pt x="1621259" y="916400"/>
                  <a:pt x="1620171" y="913386"/>
                </a:cubicBezTo>
                <a:cubicBezTo>
                  <a:pt x="1619083" y="910373"/>
                  <a:pt x="1618517" y="908343"/>
                  <a:pt x="1618476" y="907296"/>
                </a:cubicBezTo>
                <a:cubicBezTo>
                  <a:pt x="1618434" y="906250"/>
                  <a:pt x="1618664" y="904596"/>
                  <a:pt x="1619166" y="902336"/>
                </a:cubicBezTo>
                <a:cubicBezTo>
                  <a:pt x="1619334" y="901080"/>
                  <a:pt x="1619522" y="900348"/>
                  <a:pt x="1619731" y="900138"/>
                </a:cubicBezTo>
                <a:cubicBezTo>
                  <a:pt x="1619941" y="899929"/>
                  <a:pt x="1620924" y="899322"/>
                  <a:pt x="1622682" y="898318"/>
                </a:cubicBezTo>
                <a:lnTo>
                  <a:pt x="1644155" y="886388"/>
                </a:lnTo>
                <a:cubicBezTo>
                  <a:pt x="1644825" y="886053"/>
                  <a:pt x="1645349" y="885572"/>
                  <a:pt x="1645725" y="884944"/>
                </a:cubicBezTo>
                <a:cubicBezTo>
                  <a:pt x="1646102" y="884316"/>
                  <a:pt x="1646290" y="883835"/>
                  <a:pt x="1646290" y="883500"/>
                </a:cubicBezTo>
                <a:cubicBezTo>
                  <a:pt x="1646207" y="883332"/>
                  <a:pt x="1646123" y="883123"/>
                  <a:pt x="1646039" y="882872"/>
                </a:cubicBezTo>
                <a:lnTo>
                  <a:pt x="1641518" y="878854"/>
                </a:lnTo>
                <a:cubicBezTo>
                  <a:pt x="1641016" y="878519"/>
                  <a:pt x="1640367" y="877828"/>
                  <a:pt x="1639572" y="876782"/>
                </a:cubicBezTo>
                <a:cubicBezTo>
                  <a:pt x="1638777" y="875735"/>
                  <a:pt x="1637835" y="873935"/>
                  <a:pt x="1636747" y="871382"/>
                </a:cubicBezTo>
                <a:cubicBezTo>
                  <a:pt x="1635658" y="868829"/>
                  <a:pt x="1635030" y="866924"/>
                  <a:pt x="1634863" y="865668"/>
                </a:cubicBezTo>
                <a:lnTo>
                  <a:pt x="1633356" y="857506"/>
                </a:lnTo>
                <a:cubicBezTo>
                  <a:pt x="1633272" y="857506"/>
                  <a:pt x="1632833" y="856836"/>
                  <a:pt x="1632038" y="855497"/>
                </a:cubicBezTo>
                <a:cubicBezTo>
                  <a:pt x="1631242" y="854157"/>
                  <a:pt x="1630719" y="853320"/>
                  <a:pt x="1630468" y="852985"/>
                </a:cubicBezTo>
                <a:lnTo>
                  <a:pt x="1626324" y="850223"/>
                </a:lnTo>
                <a:lnTo>
                  <a:pt x="1624691" y="847083"/>
                </a:lnTo>
                <a:cubicBezTo>
                  <a:pt x="1623352" y="845493"/>
                  <a:pt x="1621803" y="845535"/>
                  <a:pt x="1620045" y="847209"/>
                </a:cubicBezTo>
                <a:lnTo>
                  <a:pt x="1617659" y="850474"/>
                </a:lnTo>
                <a:lnTo>
                  <a:pt x="1615273" y="852985"/>
                </a:lnTo>
                <a:lnTo>
                  <a:pt x="1611129" y="861148"/>
                </a:lnTo>
                <a:cubicBezTo>
                  <a:pt x="1610544" y="861985"/>
                  <a:pt x="1609999" y="862571"/>
                  <a:pt x="1609497" y="862906"/>
                </a:cubicBezTo>
                <a:lnTo>
                  <a:pt x="1607865" y="863659"/>
                </a:lnTo>
                <a:cubicBezTo>
                  <a:pt x="1606274" y="864496"/>
                  <a:pt x="1605521" y="865627"/>
                  <a:pt x="1605604" y="867050"/>
                </a:cubicBezTo>
                <a:cubicBezTo>
                  <a:pt x="1605604" y="867719"/>
                  <a:pt x="1605688" y="868201"/>
                  <a:pt x="1605856" y="868494"/>
                </a:cubicBezTo>
                <a:cubicBezTo>
                  <a:pt x="1606023" y="868787"/>
                  <a:pt x="1607613" y="869477"/>
                  <a:pt x="1610627" y="870566"/>
                </a:cubicBezTo>
                <a:cubicBezTo>
                  <a:pt x="1613641" y="871654"/>
                  <a:pt x="1615713" y="872994"/>
                  <a:pt x="1616843" y="874584"/>
                </a:cubicBezTo>
                <a:cubicBezTo>
                  <a:pt x="1617973" y="876175"/>
                  <a:pt x="1618538" y="877933"/>
                  <a:pt x="1618538" y="879858"/>
                </a:cubicBezTo>
                <a:cubicBezTo>
                  <a:pt x="1618455" y="881616"/>
                  <a:pt x="1617952" y="882998"/>
                  <a:pt x="1617032" y="884002"/>
                </a:cubicBezTo>
                <a:lnTo>
                  <a:pt x="1597944" y="904345"/>
                </a:lnTo>
                <a:lnTo>
                  <a:pt x="1594554" y="907861"/>
                </a:lnTo>
                <a:cubicBezTo>
                  <a:pt x="1594554" y="908363"/>
                  <a:pt x="1594701" y="908782"/>
                  <a:pt x="1594994" y="909117"/>
                </a:cubicBezTo>
                <a:cubicBezTo>
                  <a:pt x="1595287" y="909452"/>
                  <a:pt x="1596584" y="909912"/>
                  <a:pt x="1598886" y="910498"/>
                </a:cubicBezTo>
                <a:cubicBezTo>
                  <a:pt x="1601188" y="911084"/>
                  <a:pt x="1602674" y="911587"/>
                  <a:pt x="1603344" y="912005"/>
                </a:cubicBezTo>
                <a:lnTo>
                  <a:pt x="1605856" y="914517"/>
                </a:lnTo>
                <a:lnTo>
                  <a:pt x="1609874" y="917154"/>
                </a:lnTo>
                <a:cubicBezTo>
                  <a:pt x="1609874" y="917237"/>
                  <a:pt x="1610669" y="918242"/>
                  <a:pt x="1612260" y="920167"/>
                </a:cubicBezTo>
                <a:lnTo>
                  <a:pt x="1615399" y="924060"/>
                </a:lnTo>
                <a:cubicBezTo>
                  <a:pt x="1615985" y="925316"/>
                  <a:pt x="1616278" y="927618"/>
                  <a:pt x="1616278" y="930967"/>
                </a:cubicBezTo>
                <a:cubicBezTo>
                  <a:pt x="1616194" y="931888"/>
                  <a:pt x="1616153" y="932515"/>
                  <a:pt x="1616153" y="932850"/>
                </a:cubicBezTo>
                <a:lnTo>
                  <a:pt x="1615273" y="936994"/>
                </a:lnTo>
                <a:lnTo>
                  <a:pt x="1615776" y="940134"/>
                </a:lnTo>
                <a:cubicBezTo>
                  <a:pt x="1615608" y="940385"/>
                  <a:pt x="1615336" y="940699"/>
                  <a:pt x="1614960" y="941075"/>
                </a:cubicBezTo>
                <a:cubicBezTo>
                  <a:pt x="1614583" y="941452"/>
                  <a:pt x="1614395" y="941724"/>
                  <a:pt x="1614395" y="941892"/>
                </a:cubicBezTo>
                <a:lnTo>
                  <a:pt x="1611129" y="956709"/>
                </a:lnTo>
                <a:lnTo>
                  <a:pt x="1607865" y="968137"/>
                </a:lnTo>
                <a:cubicBezTo>
                  <a:pt x="1607697" y="969392"/>
                  <a:pt x="1607613" y="970104"/>
                  <a:pt x="1607613" y="970271"/>
                </a:cubicBezTo>
                <a:lnTo>
                  <a:pt x="1605228" y="974792"/>
                </a:lnTo>
                <a:lnTo>
                  <a:pt x="1603344" y="981196"/>
                </a:lnTo>
                <a:lnTo>
                  <a:pt x="1601084" y="985215"/>
                </a:lnTo>
                <a:lnTo>
                  <a:pt x="1600330" y="987977"/>
                </a:lnTo>
                <a:cubicBezTo>
                  <a:pt x="1600247" y="988145"/>
                  <a:pt x="1599619" y="988982"/>
                  <a:pt x="1598447" y="990489"/>
                </a:cubicBezTo>
                <a:lnTo>
                  <a:pt x="1595433" y="995386"/>
                </a:lnTo>
                <a:lnTo>
                  <a:pt x="1592671" y="998400"/>
                </a:lnTo>
                <a:lnTo>
                  <a:pt x="1589908" y="1002041"/>
                </a:lnTo>
                <a:lnTo>
                  <a:pt x="1587899" y="1003297"/>
                </a:lnTo>
                <a:cubicBezTo>
                  <a:pt x="1585052" y="1005139"/>
                  <a:pt x="1583378" y="1005976"/>
                  <a:pt x="1582876" y="1005809"/>
                </a:cubicBezTo>
                <a:cubicBezTo>
                  <a:pt x="1581955" y="1005641"/>
                  <a:pt x="1581118" y="1005013"/>
                  <a:pt x="1580364" y="1003925"/>
                </a:cubicBezTo>
                <a:cubicBezTo>
                  <a:pt x="1579611" y="1002837"/>
                  <a:pt x="1579067" y="1001455"/>
                  <a:pt x="1578732" y="999781"/>
                </a:cubicBezTo>
                <a:lnTo>
                  <a:pt x="1576848" y="987977"/>
                </a:lnTo>
                <a:cubicBezTo>
                  <a:pt x="1576095" y="984629"/>
                  <a:pt x="1575718" y="982661"/>
                  <a:pt x="1575718" y="982075"/>
                </a:cubicBezTo>
                <a:lnTo>
                  <a:pt x="1575593" y="980192"/>
                </a:lnTo>
                <a:lnTo>
                  <a:pt x="1573206" y="972532"/>
                </a:lnTo>
                <a:lnTo>
                  <a:pt x="1572579" y="967258"/>
                </a:lnTo>
                <a:lnTo>
                  <a:pt x="1571825" y="964621"/>
                </a:lnTo>
                <a:lnTo>
                  <a:pt x="1571197" y="960351"/>
                </a:lnTo>
                <a:lnTo>
                  <a:pt x="1569314" y="955830"/>
                </a:lnTo>
                <a:lnTo>
                  <a:pt x="1567179" y="946789"/>
                </a:lnTo>
                <a:cubicBezTo>
                  <a:pt x="1566760" y="946454"/>
                  <a:pt x="1566467" y="946245"/>
                  <a:pt x="1566300" y="946161"/>
                </a:cubicBezTo>
                <a:cubicBezTo>
                  <a:pt x="1566132" y="946077"/>
                  <a:pt x="1565295" y="947040"/>
                  <a:pt x="1563788" y="949049"/>
                </a:cubicBezTo>
                <a:cubicBezTo>
                  <a:pt x="1563370" y="949552"/>
                  <a:pt x="1562282" y="950221"/>
                  <a:pt x="1560524" y="951059"/>
                </a:cubicBezTo>
                <a:lnTo>
                  <a:pt x="1555626" y="954198"/>
                </a:lnTo>
                <a:cubicBezTo>
                  <a:pt x="1552864" y="955621"/>
                  <a:pt x="1550645" y="956082"/>
                  <a:pt x="1548971" y="955579"/>
                </a:cubicBezTo>
                <a:cubicBezTo>
                  <a:pt x="1547883" y="955328"/>
                  <a:pt x="1546669" y="954323"/>
                  <a:pt x="1545329" y="952565"/>
                </a:cubicBezTo>
                <a:cubicBezTo>
                  <a:pt x="1543990" y="950807"/>
                  <a:pt x="1543152" y="949635"/>
                  <a:pt x="1542818" y="949049"/>
                </a:cubicBezTo>
                <a:cubicBezTo>
                  <a:pt x="1542483" y="948463"/>
                  <a:pt x="1542169" y="947061"/>
                  <a:pt x="1541876" y="944843"/>
                </a:cubicBezTo>
                <a:cubicBezTo>
                  <a:pt x="1541583" y="942624"/>
                  <a:pt x="1542399" y="939966"/>
                  <a:pt x="1544325" y="936869"/>
                </a:cubicBezTo>
                <a:cubicBezTo>
                  <a:pt x="1545329" y="935194"/>
                  <a:pt x="1546501" y="934064"/>
                  <a:pt x="1547841" y="933478"/>
                </a:cubicBezTo>
                <a:lnTo>
                  <a:pt x="1552487" y="931720"/>
                </a:lnTo>
                <a:lnTo>
                  <a:pt x="1565421" y="920293"/>
                </a:lnTo>
                <a:lnTo>
                  <a:pt x="1570193" y="916651"/>
                </a:lnTo>
                <a:lnTo>
                  <a:pt x="1571449" y="914014"/>
                </a:lnTo>
                <a:lnTo>
                  <a:pt x="1574713" y="910749"/>
                </a:lnTo>
                <a:lnTo>
                  <a:pt x="1576346" y="907736"/>
                </a:lnTo>
                <a:cubicBezTo>
                  <a:pt x="1576848" y="906815"/>
                  <a:pt x="1578313" y="905308"/>
                  <a:pt x="1580741" y="903215"/>
                </a:cubicBezTo>
                <a:cubicBezTo>
                  <a:pt x="1583169" y="901122"/>
                  <a:pt x="1585471" y="898171"/>
                  <a:pt x="1587648" y="894362"/>
                </a:cubicBezTo>
                <a:cubicBezTo>
                  <a:pt x="1589824" y="890553"/>
                  <a:pt x="1590410" y="888397"/>
                  <a:pt x="1589405" y="887895"/>
                </a:cubicBezTo>
                <a:cubicBezTo>
                  <a:pt x="1588401" y="887393"/>
                  <a:pt x="1586852" y="887644"/>
                  <a:pt x="1584759" y="888648"/>
                </a:cubicBezTo>
                <a:cubicBezTo>
                  <a:pt x="1583085" y="889569"/>
                  <a:pt x="1581390" y="891118"/>
                  <a:pt x="1579674" y="893295"/>
                </a:cubicBezTo>
                <a:cubicBezTo>
                  <a:pt x="1577957" y="895471"/>
                  <a:pt x="1576681" y="896811"/>
                  <a:pt x="1575844" y="897313"/>
                </a:cubicBezTo>
                <a:lnTo>
                  <a:pt x="1573583" y="898569"/>
                </a:lnTo>
                <a:lnTo>
                  <a:pt x="1570569" y="902085"/>
                </a:lnTo>
                <a:cubicBezTo>
                  <a:pt x="1569565" y="903173"/>
                  <a:pt x="1567870" y="904220"/>
                  <a:pt x="1565484" y="905224"/>
                </a:cubicBezTo>
                <a:cubicBezTo>
                  <a:pt x="1563098" y="906229"/>
                  <a:pt x="1561403" y="906689"/>
                  <a:pt x="1560398" y="906605"/>
                </a:cubicBezTo>
                <a:cubicBezTo>
                  <a:pt x="1558556" y="906522"/>
                  <a:pt x="1556966" y="905392"/>
                  <a:pt x="1555626" y="903215"/>
                </a:cubicBezTo>
                <a:lnTo>
                  <a:pt x="1553868" y="900327"/>
                </a:lnTo>
                <a:cubicBezTo>
                  <a:pt x="1552361" y="898234"/>
                  <a:pt x="1551566" y="896978"/>
                  <a:pt x="1551482" y="896560"/>
                </a:cubicBezTo>
                <a:cubicBezTo>
                  <a:pt x="1551398" y="896141"/>
                  <a:pt x="1551336" y="894948"/>
                  <a:pt x="1551294" y="892981"/>
                </a:cubicBezTo>
                <a:cubicBezTo>
                  <a:pt x="1551252" y="891013"/>
                  <a:pt x="1551901" y="888900"/>
                  <a:pt x="1553240" y="886639"/>
                </a:cubicBezTo>
                <a:cubicBezTo>
                  <a:pt x="1553826" y="885635"/>
                  <a:pt x="1554475" y="884902"/>
                  <a:pt x="1555187" y="884442"/>
                </a:cubicBezTo>
                <a:cubicBezTo>
                  <a:pt x="1555898" y="883981"/>
                  <a:pt x="1556840" y="883709"/>
                  <a:pt x="1558012" y="883625"/>
                </a:cubicBezTo>
                <a:lnTo>
                  <a:pt x="1564040" y="883500"/>
                </a:lnTo>
                <a:lnTo>
                  <a:pt x="1568058" y="879607"/>
                </a:lnTo>
                <a:lnTo>
                  <a:pt x="1572704" y="877221"/>
                </a:lnTo>
                <a:cubicBezTo>
                  <a:pt x="1573458" y="876719"/>
                  <a:pt x="1573960" y="876175"/>
                  <a:pt x="1574211" y="875589"/>
                </a:cubicBezTo>
                <a:lnTo>
                  <a:pt x="1574588" y="872826"/>
                </a:lnTo>
                <a:lnTo>
                  <a:pt x="1579108" y="869687"/>
                </a:lnTo>
                <a:lnTo>
                  <a:pt x="1581243" y="865794"/>
                </a:lnTo>
                <a:lnTo>
                  <a:pt x="1586768" y="863408"/>
                </a:lnTo>
                <a:cubicBezTo>
                  <a:pt x="1587438" y="863073"/>
                  <a:pt x="1587878" y="862759"/>
                  <a:pt x="1588087" y="862466"/>
                </a:cubicBezTo>
                <a:cubicBezTo>
                  <a:pt x="1588296" y="862173"/>
                  <a:pt x="1588778" y="861106"/>
                  <a:pt x="1589531" y="859264"/>
                </a:cubicBezTo>
                <a:lnTo>
                  <a:pt x="1593926" y="852734"/>
                </a:lnTo>
                <a:cubicBezTo>
                  <a:pt x="1594094" y="852399"/>
                  <a:pt x="1594701" y="850725"/>
                  <a:pt x="1595747" y="847711"/>
                </a:cubicBezTo>
                <a:cubicBezTo>
                  <a:pt x="1596793" y="844698"/>
                  <a:pt x="1597233" y="842940"/>
                  <a:pt x="1597065" y="842437"/>
                </a:cubicBezTo>
                <a:cubicBezTo>
                  <a:pt x="1596647" y="841767"/>
                  <a:pt x="1594428" y="842479"/>
                  <a:pt x="1590410" y="844572"/>
                </a:cubicBezTo>
                <a:cubicBezTo>
                  <a:pt x="1586392" y="846665"/>
                  <a:pt x="1583462" y="847669"/>
                  <a:pt x="1581620" y="847586"/>
                </a:cubicBezTo>
                <a:cubicBezTo>
                  <a:pt x="1579276" y="847586"/>
                  <a:pt x="1577602" y="847000"/>
                  <a:pt x="1576597" y="845828"/>
                </a:cubicBezTo>
                <a:lnTo>
                  <a:pt x="1574713" y="842688"/>
                </a:lnTo>
                <a:lnTo>
                  <a:pt x="1572453" y="840554"/>
                </a:lnTo>
                <a:cubicBezTo>
                  <a:pt x="1571700" y="839884"/>
                  <a:pt x="1569900" y="836703"/>
                  <a:pt x="1567053" y="831010"/>
                </a:cubicBezTo>
                <a:cubicBezTo>
                  <a:pt x="1567556" y="831010"/>
                  <a:pt x="1567932" y="831010"/>
                  <a:pt x="1568184" y="831010"/>
                </a:cubicBezTo>
                <a:lnTo>
                  <a:pt x="1570067" y="832517"/>
                </a:lnTo>
                <a:cubicBezTo>
                  <a:pt x="1570653" y="833019"/>
                  <a:pt x="1571449" y="833270"/>
                  <a:pt x="1572453" y="833270"/>
                </a:cubicBezTo>
                <a:cubicBezTo>
                  <a:pt x="1573290" y="833354"/>
                  <a:pt x="1576513" y="832349"/>
                  <a:pt x="1582122" y="830257"/>
                </a:cubicBezTo>
                <a:lnTo>
                  <a:pt x="1587396" y="826238"/>
                </a:lnTo>
                <a:lnTo>
                  <a:pt x="1595056" y="822220"/>
                </a:lnTo>
                <a:cubicBezTo>
                  <a:pt x="1595893" y="821383"/>
                  <a:pt x="1596396" y="820922"/>
                  <a:pt x="1596563" y="820839"/>
                </a:cubicBezTo>
                <a:lnTo>
                  <a:pt x="1599451" y="820211"/>
                </a:lnTo>
                <a:lnTo>
                  <a:pt x="1604223" y="817197"/>
                </a:lnTo>
                <a:cubicBezTo>
                  <a:pt x="1605730" y="817113"/>
                  <a:pt x="1606525" y="817029"/>
                  <a:pt x="1606609" y="816946"/>
                </a:cubicBezTo>
                <a:close/>
                <a:moveTo>
                  <a:pt x="1893312" y="811421"/>
                </a:moveTo>
                <a:cubicBezTo>
                  <a:pt x="1895154" y="811421"/>
                  <a:pt x="1898796" y="811818"/>
                  <a:pt x="1904237" y="812613"/>
                </a:cubicBezTo>
                <a:cubicBezTo>
                  <a:pt x="1909679" y="813409"/>
                  <a:pt x="1914639" y="814644"/>
                  <a:pt x="1919118" y="816318"/>
                </a:cubicBezTo>
                <a:cubicBezTo>
                  <a:pt x="1923597" y="817992"/>
                  <a:pt x="1926757" y="819625"/>
                  <a:pt x="1928599" y="821215"/>
                </a:cubicBezTo>
                <a:lnTo>
                  <a:pt x="1933245" y="825359"/>
                </a:lnTo>
                <a:cubicBezTo>
                  <a:pt x="1934835" y="826364"/>
                  <a:pt x="1935673" y="826908"/>
                  <a:pt x="1935756" y="826992"/>
                </a:cubicBezTo>
                <a:cubicBezTo>
                  <a:pt x="1935840" y="827075"/>
                  <a:pt x="1936154" y="827473"/>
                  <a:pt x="1936698" y="828185"/>
                </a:cubicBezTo>
                <a:cubicBezTo>
                  <a:pt x="1937242" y="828896"/>
                  <a:pt x="1938623" y="830319"/>
                  <a:pt x="1940842" y="832454"/>
                </a:cubicBezTo>
                <a:cubicBezTo>
                  <a:pt x="1943061" y="834589"/>
                  <a:pt x="1944630" y="836828"/>
                  <a:pt x="1945551" y="839172"/>
                </a:cubicBezTo>
                <a:lnTo>
                  <a:pt x="1946430" y="841809"/>
                </a:lnTo>
                <a:lnTo>
                  <a:pt x="1948565" y="846079"/>
                </a:lnTo>
                <a:cubicBezTo>
                  <a:pt x="1949486" y="848088"/>
                  <a:pt x="1950135" y="850306"/>
                  <a:pt x="1950511" y="852734"/>
                </a:cubicBezTo>
                <a:cubicBezTo>
                  <a:pt x="1950888" y="855162"/>
                  <a:pt x="1951704" y="861776"/>
                  <a:pt x="1952960" y="872575"/>
                </a:cubicBezTo>
                <a:cubicBezTo>
                  <a:pt x="1954216" y="883374"/>
                  <a:pt x="1955241" y="892499"/>
                  <a:pt x="1956036" y="899950"/>
                </a:cubicBezTo>
                <a:cubicBezTo>
                  <a:pt x="1956832" y="907401"/>
                  <a:pt x="1957313" y="912633"/>
                  <a:pt x="1957481" y="915647"/>
                </a:cubicBezTo>
                <a:lnTo>
                  <a:pt x="1957606" y="923432"/>
                </a:lnTo>
                <a:lnTo>
                  <a:pt x="1958485" y="941766"/>
                </a:lnTo>
                <a:cubicBezTo>
                  <a:pt x="1958569" y="945450"/>
                  <a:pt x="1958443" y="948589"/>
                  <a:pt x="1958108" y="951184"/>
                </a:cubicBezTo>
                <a:lnTo>
                  <a:pt x="1956350" y="962862"/>
                </a:lnTo>
                <a:lnTo>
                  <a:pt x="1956225" y="966127"/>
                </a:lnTo>
                <a:cubicBezTo>
                  <a:pt x="1956057" y="968137"/>
                  <a:pt x="1955137" y="971820"/>
                  <a:pt x="1953462" y="977178"/>
                </a:cubicBezTo>
                <a:cubicBezTo>
                  <a:pt x="1951788" y="982536"/>
                  <a:pt x="1949904" y="986868"/>
                  <a:pt x="1947811" y="990175"/>
                </a:cubicBezTo>
                <a:cubicBezTo>
                  <a:pt x="1945718" y="993482"/>
                  <a:pt x="1942621" y="996140"/>
                  <a:pt x="1938519" y="998149"/>
                </a:cubicBezTo>
                <a:lnTo>
                  <a:pt x="1933621" y="1000409"/>
                </a:lnTo>
                <a:cubicBezTo>
                  <a:pt x="1930189" y="1002167"/>
                  <a:pt x="1928305" y="1003088"/>
                  <a:pt x="1927971" y="1003172"/>
                </a:cubicBezTo>
                <a:lnTo>
                  <a:pt x="1923073" y="1003800"/>
                </a:lnTo>
                <a:lnTo>
                  <a:pt x="1920436" y="1004302"/>
                </a:lnTo>
                <a:cubicBezTo>
                  <a:pt x="1919097" y="1004553"/>
                  <a:pt x="1915497" y="1004386"/>
                  <a:pt x="1909637" y="1003800"/>
                </a:cubicBezTo>
                <a:lnTo>
                  <a:pt x="1904991" y="1003423"/>
                </a:lnTo>
                <a:lnTo>
                  <a:pt x="1889671" y="1000409"/>
                </a:lnTo>
                <a:cubicBezTo>
                  <a:pt x="1887494" y="1000158"/>
                  <a:pt x="1886155" y="999949"/>
                  <a:pt x="1885652" y="999781"/>
                </a:cubicBezTo>
                <a:lnTo>
                  <a:pt x="1876737" y="995135"/>
                </a:lnTo>
                <a:lnTo>
                  <a:pt x="1870835" y="993126"/>
                </a:lnTo>
                <a:lnTo>
                  <a:pt x="1868951" y="991493"/>
                </a:lnTo>
                <a:cubicBezTo>
                  <a:pt x="1866858" y="989819"/>
                  <a:pt x="1865812" y="988940"/>
                  <a:pt x="1865812" y="988856"/>
                </a:cubicBezTo>
                <a:lnTo>
                  <a:pt x="1864556" y="986345"/>
                </a:lnTo>
                <a:cubicBezTo>
                  <a:pt x="1863635" y="984838"/>
                  <a:pt x="1862505" y="984084"/>
                  <a:pt x="1861165" y="984084"/>
                </a:cubicBezTo>
                <a:cubicBezTo>
                  <a:pt x="1860663" y="984168"/>
                  <a:pt x="1860161" y="984294"/>
                  <a:pt x="1859659" y="984461"/>
                </a:cubicBezTo>
                <a:lnTo>
                  <a:pt x="1855138" y="989735"/>
                </a:lnTo>
                <a:cubicBezTo>
                  <a:pt x="1854719" y="990154"/>
                  <a:pt x="1853422" y="991158"/>
                  <a:pt x="1851245" y="992749"/>
                </a:cubicBezTo>
                <a:cubicBezTo>
                  <a:pt x="1849069" y="994340"/>
                  <a:pt x="1847352" y="995177"/>
                  <a:pt x="1846097" y="995261"/>
                </a:cubicBezTo>
                <a:cubicBezTo>
                  <a:pt x="1843753" y="995512"/>
                  <a:pt x="1841074" y="994926"/>
                  <a:pt x="1838060" y="993502"/>
                </a:cubicBezTo>
                <a:cubicBezTo>
                  <a:pt x="1835046" y="992079"/>
                  <a:pt x="1832953" y="991179"/>
                  <a:pt x="1831781" y="990803"/>
                </a:cubicBezTo>
                <a:cubicBezTo>
                  <a:pt x="1830609" y="990426"/>
                  <a:pt x="1829856" y="990112"/>
                  <a:pt x="1829521" y="989861"/>
                </a:cubicBezTo>
                <a:lnTo>
                  <a:pt x="1825503" y="986470"/>
                </a:lnTo>
                <a:lnTo>
                  <a:pt x="1824498" y="985968"/>
                </a:lnTo>
                <a:lnTo>
                  <a:pt x="1819726" y="980945"/>
                </a:lnTo>
                <a:lnTo>
                  <a:pt x="1817089" y="979061"/>
                </a:lnTo>
                <a:lnTo>
                  <a:pt x="1815457" y="976927"/>
                </a:lnTo>
                <a:lnTo>
                  <a:pt x="1812443" y="973662"/>
                </a:lnTo>
                <a:lnTo>
                  <a:pt x="1810810" y="970397"/>
                </a:lnTo>
                <a:lnTo>
                  <a:pt x="1808801" y="967760"/>
                </a:lnTo>
                <a:cubicBezTo>
                  <a:pt x="1807964" y="966504"/>
                  <a:pt x="1807441" y="964788"/>
                  <a:pt x="1807232" y="962611"/>
                </a:cubicBezTo>
                <a:cubicBezTo>
                  <a:pt x="1807022" y="960435"/>
                  <a:pt x="1806918" y="959179"/>
                  <a:pt x="1806918" y="958844"/>
                </a:cubicBezTo>
                <a:lnTo>
                  <a:pt x="1805913" y="955830"/>
                </a:lnTo>
                <a:lnTo>
                  <a:pt x="1805411" y="953821"/>
                </a:lnTo>
                <a:lnTo>
                  <a:pt x="1804532" y="951184"/>
                </a:lnTo>
                <a:cubicBezTo>
                  <a:pt x="1804448" y="950598"/>
                  <a:pt x="1804448" y="949635"/>
                  <a:pt x="1804532" y="948296"/>
                </a:cubicBezTo>
                <a:cubicBezTo>
                  <a:pt x="1804783" y="944612"/>
                  <a:pt x="1804929" y="938585"/>
                  <a:pt x="1804971" y="930213"/>
                </a:cubicBezTo>
                <a:cubicBezTo>
                  <a:pt x="1805013" y="921842"/>
                  <a:pt x="1805746" y="915354"/>
                  <a:pt x="1807169" y="910749"/>
                </a:cubicBezTo>
                <a:lnTo>
                  <a:pt x="1808048" y="907987"/>
                </a:lnTo>
                <a:lnTo>
                  <a:pt x="1811187" y="893797"/>
                </a:lnTo>
                <a:cubicBezTo>
                  <a:pt x="1811689" y="892374"/>
                  <a:pt x="1811983" y="891411"/>
                  <a:pt x="1812066" y="890909"/>
                </a:cubicBezTo>
                <a:lnTo>
                  <a:pt x="1812443" y="888397"/>
                </a:lnTo>
                <a:lnTo>
                  <a:pt x="1813699" y="885886"/>
                </a:lnTo>
                <a:lnTo>
                  <a:pt x="1813950" y="883751"/>
                </a:lnTo>
                <a:cubicBezTo>
                  <a:pt x="1813950" y="883332"/>
                  <a:pt x="1814243" y="882579"/>
                  <a:pt x="1814829" y="881491"/>
                </a:cubicBezTo>
                <a:lnTo>
                  <a:pt x="1820982" y="856753"/>
                </a:lnTo>
                <a:cubicBezTo>
                  <a:pt x="1821568" y="854576"/>
                  <a:pt x="1821903" y="853195"/>
                  <a:pt x="1821987" y="852609"/>
                </a:cubicBezTo>
                <a:cubicBezTo>
                  <a:pt x="1822070" y="852023"/>
                  <a:pt x="1822154" y="851479"/>
                  <a:pt x="1822238" y="850976"/>
                </a:cubicBezTo>
                <a:lnTo>
                  <a:pt x="1822112" y="848716"/>
                </a:lnTo>
                <a:cubicBezTo>
                  <a:pt x="1822447" y="848381"/>
                  <a:pt x="1823075" y="848548"/>
                  <a:pt x="1823996" y="849218"/>
                </a:cubicBezTo>
                <a:lnTo>
                  <a:pt x="1825377" y="851604"/>
                </a:lnTo>
                <a:lnTo>
                  <a:pt x="1828265" y="854367"/>
                </a:lnTo>
                <a:lnTo>
                  <a:pt x="1830149" y="857506"/>
                </a:lnTo>
                <a:lnTo>
                  <a:pt x="1832283" y="860520"/>
                </a:lnTo>
                <a:lnTo>
                  <a:pt x="1834041" y="864664"/>
                </a:lnTo>
                <a:cubicBezTo>
                  <a:pt x="1834962" y="866840"/>
                  <a:pt x="1835465" y="867929"/>
                  <a:pt x="1835548" y="867929"/>
                </a:cubicBezTo>
                <a:lnTo>
                  <a:pt x="1836176" y="872324"/>
                </a:lnTo>
                <a:lnTo>
                  <a:pt x="1837558" y="875840"/>
                </a:lnTo>
                <a:cubicBezTo>
                  <a:pt x="1837809" y="876677"/>
                  <a:pt x="1837934" y="877556"/>
                  <a:pt x="1837934" y="878477"/>
                </a:cubicBezTo>
                <a:cubicBezTo>
                  <a:pt x="1837851" y="879230"/>
                  <a:pt x="1837767" y="879984"/>
                  <a:pt x="1837683" y="880737"/>
                </a:cubicBezTo>
                <a:lnTo>
                  <a:pt x="1836302" y="886262"/>
                </a:lnTo>
                <a:lnTo>
                  <a:pt x="1835925" y="888146"/>
                </a:lnTo>
                <a:cubicBezTo>
                  <a:pt x="1835423" y="889988"/>
                  <a:pt x="1833874" y="892939"/>
                  <a:pt x="1831279" y="896999"/>
                </a:cubicBezTo>
                <a:cubicBezTo>
                  <a:pt x="1828684" y="901059"/>
                  <a:pt x="1826423" y="904847"/>
                  <a:pt x="1824498" y="908363"/>
                </a:cubicBezTo>
                <a:cubicBezTo>
                  <a:pt x="1822573" y="911880"/>
                  <a:pt x="1821087" y="916484"/>
                  <a:pt x="1820040" y="922177"/>
                </a:cubicBezTo>
                <a:cubicBezTo>
                  <a:pt x="1818994" y="927869"/>
                  <a:pt x="1818449" y="931783"/>
                  <a:pt x="1818408" y="933918"/>
                </a:cubicBezTo>
                <a:cubicBezTo>
                  <a:pt x="1818366" y="936052"/>
                  <a:pt x="1818387" y="937957"/>
                  <a:pt x="1818471" y="939631"/>
                </a:cubicBezTo>
                <a:cubicBezTo>
                  <a:pt x="1818471" y="942227"/>
                  <a:pt x="1818617" y="944675"/>
                  <a:pt x="1818910" y="946977"/>
                </a:cubicBezTo>
                <a:cubicBezTo>
                  <a:pt x="1819203" y="949280"/>
                  <a:pt x="1821568" y="954679"/>
                  <a:pt x="1826005" y="963176"/>
                </a:cubicBezTo>
                <a:cubicBezTo>
                  <a:pt x="1830442" y="971674"/>
                  <a:pt x="1833832" y="976383"/>
                  <a:pt x="1836176" y="977303"/>
                </a:cubicBezTo>
                <a:cubicBezTo>
                  <a:pt x="1838520" y="978224"/>
                  <a:pt x="1840278" y="978685"/>
                  <a:pt x="1841450" y="978685"/>
                </a:cubicBezTo>
                <a:cubicBezTo>
                  <a:pt x="1843543" y="978768"/>
                  <a:pt x="1845636" y="978182"/>
                  <a:pt x="1847729" y="976927"/>
                </a:cubicBezTo>
                <a:cubicBezTo>
                  <a:pt x="1849822" y="975671"/>
                  <a:pt x="1850869" y="974248"/>
                  <a:pt x="1850869" y="972657"/>
                </a:cubicBezTo>
                <a:cubicBezTo>
                  <a:pt x="1850785" y="972239"/>
                  <a:pt x="1850659" y="971778"/>
                  <a:pt x="1850492" y="971276"/>
                </a:cubicBezTo>
                <a:lnTo>
                  <a:pt x="1848859" y="968764"/>
                </a:lnTo>
                <a:lnTo>
                  <a:pt x="1847603" y="965876"/>
                </a:lnTo>
                <a:lnTo>
                  <a:pt x="1842832" y="960602"/>
                </a:lnTo>
                <a:cubicBezTo>
                  <a:pt x="1842162" y="959932"/>
                  <a:pt x="1840885" y="957860"/>
                  <a:pt x="1839002" y="954386"/>
                </a:cubicBezTo>
                <a:cubicBezTo>
                  <a:pt x="1837118" y="950912"/>
                  <a:pt x="1836051" y="948924"/>
                  <a:pt x="1835799" y="948422"/>
                </a:cubicBezTo>
                <a:cubicBezTo>
                  <a:pt x="1835548" y="947919"/>
                  <a:pt x="1835527" y="947501"/>
                  <a:pt x="1835737" y="947166"/>
                </a:cubicBezTo>
                <a:cubicBezTo>
                  <a:pt x="1835946" y="946831"/>
                  <a:pt x="1836595" y="946998"/>
                  <a:pt x="1837683" y="947668"/>
                </a:cubicBezTo>
                <a:cubicBezTo>
                  <a:pt x="1837767" y="947835"/>
                  <a:pt x="1838123" y="948798"/>
                  <a:pt x="1838751" y="950556"/>
                </a:cubicBezTo>
                <a:cubicBezTo>
                  <a:pt x="1839378" y="952314"/>
                  <a:pt x="1840404" y="953989"/>
                  <a:pt x="1841827" y="955579"/>
                </a:cubicBezTo>
                <a:cubicBezTo>
                  <a:pt x="1843250" y="957170"/>
                  <a:pt x="1844841" y="959388"/>
                  <a:pt x="1846599" y="962235"/>
                </a:cubicBezTo>
                <a:cubicBezTo>
                  <a:pt x="1848357" y="965081"/>
                  <a:pt x="1849927" y="966316"/>
                  <a:pt x="1851308" y="965939"/>
                </a:cubicBezTo>
                <a:cubicBezTo>
                  <a:pt x="1852689" y="965562"/>
                  <a:pt x="1853547" y="964788"/>
                  <a:pt x="1853882" y="963616"/>
                </a:cubicBezTo>
                <a:lnTo>
                  <a:pt x="1852752" y="959723"/>
                </a:lnTo>
                <a:cubicBezTo>
                  <a:pt x="1852668" y="959556"/>
                  <a:pt x="1852606" y="959263"/>
                  <a:pt x="1852564" y="958844"/>
                </a:cubicBezTo>
                <a:cubicBezTo>
                  <a:pt x="1852522" y="958426"/>
                  <a:pt x="1852668" y="957463"/>
                  <a:pt x="1853003" y="955956"/>
                </a:cubicBezTo>
                <a:cubicBezTo>
                  <a:pt x="1853673" y="952858"/>
                  <a:pt x="1854238" y="951059"/>
                  <a:pt x="1854698" y="950556"/>
                </a:cubicBezTo>
                <a:cubicBezTo>
                  <a:pt x="1855159" y="950054"/>
                  <a:pt x="1857335" y="948966"/>
                  <a:pt x="1861228" y="947291"/>
                </a:cubicBezTo>
                <a:cubicBezTo>
                  <a:pt x="1865121" y="945617"/>
                  <a:pt x="1867402" y="943357"/>
                  <a:pt x="1868072" y="940510"/>
                </a:cubicBezTo>
                <a:cubicBezTo>
                  <a:pt x="1868742" y="937664"/>
                  <a:pt x="1869286" y="934085"/>
                  <a:pt x="1869705" y="929774"/>
                </a:cubicBezTo>
                <a:cubicBezTo>
                  <a:pt x="1870123" y="925462"/>
                  <a:pt x="1868491" y="923976"/>
                  <a:pt x="1864807" y="925316"/>
                </a:cubicBezTo>
                <a:lnTo>
                  <a:pt x="1861040" y="927827"/>
                </a:lnTo>
                <a:lnTo>
                  <a:pt x="1859031" y="928455"/>
                </a:lnTo>
                <a:lnTo>
                  <a:pt x="1858026" y="929209"/>
                </a:lnTo>
                <a:cubicBezTo>
                  <a:pt x="1857524" y="929544"/>
                  <a:pt x="1856603" y="929544"/>
                  <a:pt x="1855263" y="929209"/>
                </a:cubicBezTo>
                <a:cubicBezTo>
                  <a:pt x="1852166" y="928706"/>
                  <a:pt x="1850241" y="928079"/>
                  <a:pt x="1849487" y="927325"/>
                </a:cubicBezTo>
                <a:cubicBezTo>
                  <a:pt x="1848734" y="926572"/>
                  <a:pt x="1848273" y="925232"/>
                  <a:pt x="1848106" y="923307"/>
                </a:cubicBezTo>
                <a:cubicBezTo>
                  <a:pt x="1847938" y="921381"/>
                  <a:pt x="1848985" y="918912"/>
                  <a:pt x="1851245" y="915898"/>
                </a:cubicBezTo>
                <a:cubicBezTo>
                  <a:pt x="1852836" y="913721"/>
                  <a:pt x="1855033" y="911419"/>
                  <a:pt x="1857838" y="908991"/>
                </a:cubicBezTo>
                <a:cubicBezTo>
                  <a:pt x="1860642" y="906564"/>
                  <a:pt x="1863614" y="904785"/>
                  <a:pt x="1866753" y="903654"/>
                </a:cubicBezTo>
                <a:cubicBezTo>
                  <a:pt x="1869893" y="902524"/>
                  <a:pt x="1871546" y="901855"/>
                  <a:pt x="1871714" y="901645"/>
                </a:cubicBezTo>
                <a:cubicBezTo>
                  <a:pt x="1871881" y="901436"/>
                  <a:pt x="1872195" y="898401"/>
                  <a:pt x="1872655" y="892541"/>
                </a:cubicBezTo>
                <a:cubicBezTo>
                  <a:pt x="1873116" y="886681"/>
                  <a:pt x="1871881" y="883458"/>
                  <a:pt x="1868951" y="882872"/>
                </a:cubicBezTo>
                <a:cubicBezTo>
                  <a:pt x="1867779" y="882705"/>
                  <a:pt x="1865058" y="883249"/>
                  <a:pt x="1860789" y="884504"/>
                </a:cubicBezTo>
                <a:cubicBezTo>
                  <a:pt x="1856519" y="885760"/>
                  <a:pt x="1853610" y="886807"/>
                  <a:pt x="1852061" y="887644"/>
                </a:cubicBezTo>
                <a:cubicBezTo>
                  <a:pt x="1850513" y="888481"/>
                  <a:pt x="1849110" y="890197"/>
                  <a:pt x="1847855" y="892792"/>
                </a:cubicBezTo>
                <a:lnTo>
                  <a:pt x="1845469" y="898066"/>
                </a:lnTo>
                <a:lnTo>
                  <a:pt x="1842832" y="901206"/>
                </a:lnTo>
                <a:lnTo>
                  <a:pt x="1841199" y="905099"/>
                </a:lnTo>
                <a:cubicBezTo>
                  <a:pt x="1840613" y="906354"/>
                  <a:pt x="1840006" y="907966"/>
                  <a:pt x="1839378" y="909933"/>
                </a:cubicBezTo>
                <a:cubicBezTo>
                  <a:pt x="1838751" y="911900"/>
                  <a:pt x="1838081" y="913073"/>
                  <a:pt x="1837369" y="913449"/>
                </a:cubicBezTo>
                <a:cubicBezTo>
                  <a:pt x="1836658" y="913826"/>
                  <a:pt x="1836260" y="913805"/>
                  <a:pt x="1836176" y="913386"/>
                </a:cubicBezTo>
                <a:lnTo>
                  <a:pt x="1836804" y="912131"/>
                </a:lnTo>
                <a:lnTo>
                  <a:pt x="1836051" y="907359"/>
                </a:lnTo>
                <a:cubicBezTo>
                  <a:pt x="1836051" y="907108"/>
                  <a:pt x="1836218" y="906689"/>
                  <a:pt x="1836553" y="906103"/>
                </a:cubicBezTo>
                <a:lnTo>
                  <a:pt x="1843208" y="889904"/>
                </a:lnTo>
                <a:cubicBezTo>
                  <a:pt x="1843543" y="889234"/>
                  <a:pt x="1844004" y="888397"/>
                  <a:pt x="1844590" y="887393"/>
                </a:cubicBezTo>
                <a:lnTo>
                  <a:pt x="1853254" y="873328"/>
                </a:lnTo>
                <a:cubicBezTo>
                  <a:pt x="1853757" y="872408"/>
                  <a:pt x="1854091" y="871842"/>
                  <a:pt x="1854259" y="871633"/>
                </a:cubicBezTo>
                <a:cubicBezTo>
                  <a:pt x="1854426" y="871424"/>
                  <a:pt x="1856456" y="869750"/>
                  <a:pt x="1860349" y="866610"/>
                </a:cubicBezTo>
                <a:cubicBezTo>
                  <a:pt x="1864242" y="863471"/>
                  <a:pt x="1866230" y="861859"/>
                  <a:pt x="1866314" y="861776"/>
                </a:cubicBezTo>
                <a:lnTo>
                  <a:pt x="1868700" y="860520"/>
                </a:lnTo>
                <a:lnTo>
                  <a:pt x="1872341" y="856502"/>
                </a:lnTo>
                <a:cubicBezTo>
                  <a:pt x="1874937" y="854660"/>
                  <a:pt x="1877511" y="853530"/>
                  <a:pt x="1880064" y="853111"/>
                </a:cubicBezTo>
                <a:cubicBezTo>
                  <a:pt x="1882618" y="852692"/>
                  <a:pt x="1885736" y="853488"/>
                  <a:pt x="1889419" y="855497"/>
                </a:cubicBezTo>
                <a:cubicBezTo>
                  <a:pt x="1893271" y="857757"/>
                  <a:pt x="1895594" y="859599"/>
                  <a:pt x="1896389" y="861022"/>
                </a:cubicBezTo>
                <a:cubicBezTo>
                  <a:pt x="1897184" y="862445"/>
                  <a:pt x="1897582" y="864120"/>
                  <a:pt x="1897582" y="866045"/>
                </a:cubicBezTo>
                <a:cubicBezTo>
                  <a:pt x="1897498" y="866882"/>
                  <a:pt x="1897373" y="867824"/>
                  <a:pt x="1897205" y="868871"/>
                </a:cubicBezTo>
                <a:cubicBezTo>
                  <a:pt x="1897038" y="869917"/>
                  <a:pt x="1895907" y="873224"/>
                  <a:pt x="1893815" y="878791"/>
                </a:cubicBezTo>
                <a:cubicBezTo>
                  <a:pt x="1891722" y="884358"/>
                  <a:pt x="1890654" y="888251"/>
                  <a:pt x="1890613" y="890469"/>
                </a:cubicBezTo>
                <a:cubicBezTo>
                  <a:pt x="1890571" y="892688"/>
                  <a:pt x="1890466" y="894341"/>
                  <a:pt x="1890299" y="895429"/>
                </a:cubicBezTo>
                <a:cubicBezTo>
                  <a:pt x="1890131" y="896518"/>
                  <a:pt x="1890089" y="897146"/>
                  <a:pt x="1890173" y="897313"/>
                </a:cubicBezTo>
                <a:cubicBezTo>
                  <a:pt x="1890173" y="897480"/>
                  <a:pt x="1891638" y="898380"/>
                  <a:pt x="1894568" y="900013"/>
                </a:cubicBezTo>
                <a:cubicBezTo>
                  <a:pt x="1897498" y="901645"/>
                  <a:pt x="1899172" y="903466"/>
                  <a:pt x="1899591" y="905475"/>
                </a:cubicBezTo>
                <a:cubicBezTo>
                  <a:pt x="1900010" y="907484"/>
                  <a:pt x="1900093" y="909661"/>
                  <a:pt x="1899842" y="912005"/>
                </a:cubicBezTo>
                <a:cubicBezTo>
                  <a:pt x="1899507" y="914349"/>
                  <a:pt x="1899235" y="915710"/>
                  <a:pt x="1899026" y="916086"/>
                </a:cubicBezTo>
                <a:cubicBezTo>
                  <a:pt x="1898817" y="916463"/>
                  <a:pt x="1897310" y="917614"/>
                  <a:pt x="1894505" y="919540"/>
                </a:cubicBezTo>
                <a:cubicBezTo>
                  <a:pt x="1891701" y="921465"/>
                  <a:pt x="1889775" y="923663"/>
                  <a:pt x="1888729" y="926132"/>
                </a:cubicBezTo>
                <a:cubicBezTo>
                  <a:pt x="1887682" y="928602"/>
                  <a:pt x="1886845" y="931992"/>
                  <a:pt x="1886217" y="936304"/>
                </a:cubicBezTo>
                <a:cubicBezTo>
                  <a:pt x="1885589" y="940615"/>
                  <a:pt x="1885359" y="942938"/>
                  <a:pt x="1885527" y="943273"/>
                </a:cubicBezTo>
                <a:cubicBezTo>
                  <a:pt x="1885862" y="944278"/>
                  <a:pt x="1886657" y="944864"/>
                  <a:pt x="1887913" y="945031"/>
                </a:cubicBezTo>
                <a:lnTo>
                  <a:pt x="1893940" y="944278"/>
                </a:lnTo>
                <a:lnTo>
                  <a:pt x="1895196" y="945031"/>
                </a:lnTo>
                <a:cubicBezTo>
                  <a:pt x="1897373" y="946203"/>
                  <a:pt x="1899465" y="945617"/>
                  <a:pt x="1901475" y="943273"/>
                </a:cubicBezTo>
                <a:cubicBezTo>
                  <a:pt x="1902312" y="942268"/>
                  <a:pt x="1902919" y="938899"/>
                  <a:pt x="1903295" y="933164"/>
                </a:cubicBezTo>
                <a:cubicBezTo>
                  <a:pt x="1903672" y="927430"/>
                  <a:pt x="1904509" y="922030"/>
                  <a:pt x="1905807" y="916965"/>
                </a:cubicBezTo>
                <a:cubicBezTo>
                  <a:pt x="1907105" y="911900"/>
                  <a:pt x="1907837" y="908740"/>
                  <a:pt x="1908005" y="907484"/>
                </a:cubicBezTo>
                <a:lnTo>
                  <a:pt x="1908256" y="898820"/>
                </a:lnTo>
                <a:cubicBezTo>
                  <a:pt x="1908591" y="896057"/>
                  <a:pt x="1909469" y="894425"/>
                  <a:pt x="1910893" y="893922"/>
                </a:cubicBezTo>
                <a:lnTo>
                  <a:pt x="1914158" y="894550"/>
                </a:lnTo>
                <a:lnTo>
                  <a:pt x="1918804" y="894299"/>
                </a:lnTo>
                <a:cubicBezTo>
                  <a:pt x="1918971" y="894383"/>
                  <a:pt x="1919976" y="894760"/>
                  <a:pt x="1921817" y="895429"/>
                </a:cubicBezTo>
                <a:lnTo>
                  <a:pt x="1924329" y="896434"/>
                </a:lnTo>
                <a:lnTo>
                  <a:pt x="1928096" y="900201"/>
                </a:lnTo>
                <a:lnTo>
                  <a:pt x="1931361" y="903341"/>
                </a:lnTo>
                <a:lnTo>
                  <a:pt x="1932491" y="905726"/>
                </a:lnTo>
                <a:lnTo>
                  <a:pt x="1933370" y="907108"/>
                </a:lnTo>
                <a:cubicBezTo>
                  <a:pt x="1933789" y="907945"/>
                  <a:pt x="1934040" y="908991"/>
                  <a:pt x="1934124" y="910247"/>
                </a:cubicBezTo>
                <a:cubicBezTo>
                  <a:pt x="1934124" y="910582"/>
                  <a:pt x="1934124" y="910833"/>
                  <a:pt x="1934124" y="911001"/>
                </a:cubicBezTo>
                <a:lnTo>
                  <a:pt x="1933621" y="916149"/>
                </a:lnTo>
                <a:cubicBezTo>
                  <a:pt x="1933621" y="917154"/>
                  <a:pt x="1933621" y="917698"/>
                  <a:pt x="1933621" y="917782"/>
                </a:cubicBezTo>
                <a:cubicBezTo>
                  <a:pt x="1933370" y="919540"/>
                  <a:pt x="1932533" y="920795"/>
                  <a:pt x="1931110" y="921549"/>
                </a:cubicBezTo>
                <a:cubicBezTo>
                  <a:pt x="1929687" y="922302"/>
                  <a:pt x="1928431" y="922930"/>
                  <a:pt x="1927343" y="923432"/>
                </a:cubicBezTo>
                <a:cubicBezTo>
                  <a:pt x="1926255" y="923935"/>
                  <a:pt x="1923576" y="923516"/>
                  <a:pt x="1919306" y="922177"/>
                </a:cubicBezTo>
                <a:cubicBezTo>
                  <a:pt x="1915037" y="920837"/>
                  <a:pt x="1912567" y="920712"/>
                  <a:pt x="1911897" y="921800"/>
                </a:cubicBezTo>
                <a:lnTo>
                  <a:pt x="1914409" y="951435"/>
                </a:lnTo>
                <a:lnTo>
                  <a:pt x="1914409" y="951561"/>
                </a:lnTo>
                <a:cubicBezTo>
                  <a:pt x="1914325" y="951979"/>
                  <a:pt x="1914241" y="952356"/>
                  <a:pt x="1914158" y="952691"/>
                </a:cubicBezTo>
                <a:lnTo>
                  <a:pt x="1911897" y="955956"/>
                </a:lnTo>
                <a:lnTo>
                  <a:pt x="1910641" y="958844"/>
                </a:lnTo>
                <a:cubicBezTo>
                  <a:pt x="1910307" y="959346"/>
                  <a:pt x="1909930" y="959765"/>
                  <a:pt x="1909511" y="960100"/>
                </a:cubicBezTo>
                <a:lnTo>
                  <a:pt x="1904739" y="962235"/>
                </a:lnTo>
                <a:cubicBezTo>
                  <a:pt x="1902479" y="963407"/>
                  <a:pt x="1901182" y="963951"/>
                  <a:pt x="1900847" y="963867"/>
                </a:cubicBezTo>
                <a:lnTo>
                  <a:pt x="1897707" y="963239"/>
                </a:lnTo>
                <a:lnTo>
                  <a:pt x="1896075" y="963616"/>
                </a:lnTo>
                <a:lnTo>
                  <a:pt x="1893061" y="963742"/>
                </a:lnTo>
                <a:lnTo>
                  <a:pt x="1884271" y="967132"/>
                </a:lnTo>
                <a:lnTo>
                  <a:pt x="1879625" y="968262"/>
                </a:lnTo>
                <a:cubicBezTo>
                  <a:pt x="1877365" y="968932"/>
                  <a:pt x="1876193" y="969267"/>
                  <a:pt x="1876109" y="969267"/>
                </a:cubicBezTo>
                <a:cubicBezTo>
                  <a:pt x="1874518" y="969518"/>
                  <a:pt x="1871881" y="969518"/>
                  <a:pt x="1868198" y="969267"/>
                </a:cubicBezTo>
                <a:lnTo>
                  <a:pt x="1865937" y="968388"/>
                </a:lnTo>
                <a:cubicBezTo>
                  <a:pt x="1863426" y="967885"/>
                  <a:pt x="1862149" y="968806"/>
                  <a:pt x="1862107" y="971150"/>
                </a:cubicBezTo>
                <a:cubicBezTo>
                  <a:pt x="1862065" y="973494"/>
                  <a:pt x="1863865" y="976152"/>
                  <a:pt x="1867507" y="979124"/>
                </a:cubicBezTo>
                <a:cubicBezTo>
                  <a:pt x="1871149" y="982096"/>
                  <a:pt x="1881257" y="983582"/>
                  <a:pt x="1897833" y="983582"/>
                </a:cubicBezTo>
                <a:cubicBezTo>
                  <a:pt x="1907711" y="983666"/>
                  <a:pt x="1915141" y="983226"/>
                  <a:pt x="1920122" y="982264"/>
                </a:cubicBezTo>
                <a:cubicBezTo>
                  <a:pt x="1925103" y="981301"/>
                  <a:pt x="1929352" y="978308"/>
                  <a:pt x="1932868" y="973285"/>
                </a:cubicBezTo>
                <a:cubicBezTo>
                  <a:pt x="1936384" y="968262"/>
                  <a:pt x="1938247" y="956437"/>
                  <a:pt x="1938456" y="937811"/>
                </a:cubicBezTo>
                <a:cubicBezTo>
                  <a:pt x="1938665" y="919184"/>
                  <a:pt x="1938561" y="905475"/>
                  <a:pt x="1938142" y="896685"/>
                </a:cubicBezTo>
                <a:cubicBezTo>
                  <a:pt x="1937640" y="887644"/>
                  <a:pt x="1936719" y="879481"/>
                  <a:pt x="1935379" y="872198"/>
                </a:cubicBezTo>
                <a:cubicBezTo>
                  <a:pt x="1934040" y="864915"/>
                  <a:pt x="1933307" y="860352"/>
                  <a:pt x="1933182" y="858511"/>
                </a:cubicBezTo>
                <a:cubicBezTo>
                  <a:pt x="1933056" y="856669"/>
                  <a:pt x="1932994" y="855539"/>
                  <a:pt x="1932994" y="855120"/>
                </a:cubicBezTo>
                <a:lnTo>
                  <a:pt x="1930985" y="848088"/>
                </a:lnTo>
                <a:cubicBezTo>
                  <a:pt x="1930482" y="846330"/>
                  <a:pt x="1930231" y="845409"/>
                  <a:pt x="1930231" y="845325"/>
                </a:cubicBezTo>
                <a:lnTo>
                  <a:pt x="1923325" y="834526"/>
                </a:lnTo>
                <a:cubicBezTo>
                  <a:pt x="1921901" y="832349"/>
                  <a:pt x="1920625" y="830529"/>
                  <a:pt x="1919495" y="829064"/>
                </a:cubicBezTo>
                <a:cubicBezTo>
                  <a:pt x="1918364" y="827599"/>
                  <a:pt x="1915832" y="826699"/>
                  <a:pt x="1911897" y="826364"/>
                </a:cubicBezTo>
                <a:cubicBezTo>
                  <a:pt x="1907544" y="826113"/>
                  <a:pt x="1903484" y="827117"/>
                  <a:pt x="1899717" y="829378"/>
                </a:cubicBezTo>
                <a:lnTo>
                  <a:pt x="1891680" y="835656"/>
                </a:lnTo>
                <a:cubicBezTo>
                  <a:pt x="1888582" y="838084"/>
                  <a:pt x="1885213" y="839821"/>
                  <a:pt x="1881571" y="840868"/>
                </a:cubicBezTo>
                <a:cubicBezTo>
                  <a:pt x="1877929" y="841914"/>
                  <a:pt x="1875062" y="842521"/>
                  <a:pt x="1872969" y="842688"/>
                </a:cubicBezTo>
                <a:lnTo>
                  <a:pt x="1859031" y="842437"/>
                </a:lnTo>
                <a:cubicBezTo>
                  <a:pt x="1855682" y="843525"/>
                  <a:pt x="1853045" y="843735"/>
                  <a:pt x="1851119" y="843065"/>
                </a:cubicBezTo>
                <a:cubicBezTo>
                  <a:pt x="1850617" y="843149"/>
                  <a:pt x="1850157" y="843442"/>
                  <a:pt x="1849738" y="843944"/>
                </a:cubicBezTo>
                <a:cubicBezTo>
                  <a:pt x="1849320" y="844446"/>
                  <a:pt x="1849089" y="845535"/>
                  <a:pt x="1849048" y="847209"/>
                </a:cubicBezTo>
                <a:cubicBezTo>
                  <a:pt x="1849006" y="848883"/>
                  <a:pt x="1848901" y="849825"/>
                  <a:pt x="1848734" y="850034"/>
                </a:cubicBezTo>
                <a:cubicBezTo>
                  <a:pt x="1848566" y="850244"/>
                  <a:pt x="1848399" y="850306"/>
                  <a:pt x="1848231" y="850223"/>
                </a:cubicBezTo>
                <a:cubicBezTo>
                  <a:pt x="1848064" y="850223"/>
                  <a:pt x="1847876" y="850118"/>
                  <a:pt x="1847666" y="849909"/>
                </a:cubicBezTo>
                <a:cubicBezTo>
                  <a:pt x="1847457" y="849700"/>
                  <a:pt x="1847331" y="849427"/>
                  <a:pt x="1847289" y="849093"/>
                </a:cubicBezTo>
                <a:cubicBezTo>
                  <a:pt x="1847248" y="848758"/>
                  <a:pt x="1847311" y="848255"/>
                  <a:pt x="1847478" y="847586"/>
                </a:cubicBezTo>
                <a:lnTo>
                  <a:pt x="1848231" y="839423"/>
                </a:lnTo>
                <a:cubicBezTo>
                  <a:pt x="1848985" y="836828"/>
                  <a:pt x="1851099" y="833940"/>
                  <a:pt x="1854573" y="830759"/>
                </a:cubicBezTo>
                <a:cubicBezTo>
                  <a:pt x="1858047" y="827578"/>
                  <a:pt x="1861207" y="825317"/>
                  <a:pt x="1864054" y="823978"/>
                </a:cubicBezTo>
                <a:lnTo>
                  <a:pt x="1868198" y="820964"/>
                </a:lnTo>
                <a:cubicBezTo>
                  <a:pt x="1868449" y="820797"/>
                  <a:pt x="1869307" y="820399"/>
                  <a:pt x="1870772" y="819771"/>
                </a:cubicBezTo>
                <a:cubicBezTo>
                  <a:pt x="1872237" y="819143"/>
                  <a:pt x="1874518" y="817971"/>
                  <a:pt x="1877616" y="816255"/>
                </a:cubicBezTo>
                <a:cubicBezTo>
                  <a:pt x="1880713" y="814539"/>
                  <a:pt x="1883120" y="813534"/>
                  <a:pt x="1884836" y="813241"/>
                </a:cubicBezTo>
                <a:cubicBezTo>
                  <a:pt x="1886552" y="812948"/>
                  <a:pt x="1888080" y="812593"/>
                  <a:pt x="1889419" y="812174"/>
                </a:cubicBezTo>
                <a:cubicBezTo>
                  <a:pt x="1890759" y="811755"/>
                  <a:pt x="1892057" y="811504"/>
                  <a:pt x="1893312" y="811421"/>
                </a:cubicBezTo>
                <a:close/>
                <a:moveTo>
                  <a:pt x="3622625" y="805142"/>
                </a:moveTo>
                <a:lnTo>
                  <a:pt x="3626393" y="809286"/>
                </a:lnTo>
                <a:lnTo>
                  <a:pt x="3629532" y="811295"/>
                </a:lnTo>
                <a:lnTo>
                  <a:pt x="3640959" y="823099"/>
                </a:lnTo>
                <a:cubicBezTo>
                  <a:pt x="3643554" y="825862"/>
                  <a:pt x="3645103" y="827787"/>
                  <a:pt x="3645605" y="828875"/>
                </a:cubicBezTo>
                <a:lnTo>
                  <a:pt x="3646861" y="834401"/>
                </a:lnTo>
                <a:cubicBezTo>
                  <a:pt x="3647531" y="837079"/>
                  <a:pt x="3647866" y="838586"/>
                  <a:pt x="3647866" y="838921"/>
                </a:cubicBezTo>
                <a:cubicBezTo>
                  <a:pt x="3647698" y="840428"/>
                  <a:pt x="3646694" y="842102"/>
                  <a:pt x="3644852" y="843944"/>
                </a:cubicBezTo>
                <a:lnTo>
                  <a:pt x="3636564" y="851479"/>
                </a:lnTo>
                <a:cubicBezTo>
                  <a:pt x="3634806" y="853655"/>
                  <a:pt x="3633801" y="854827"/>
                  <a:pt x="3633550" y="854995"/>
                </a:cubicBezTo>
                <a:lnTo>
                  <a:pt x="3628527" y="858134"/>
                </a:lnTo>
                <a:lnTo>
                  <a:pt x="3626644" y="860645"/>
                </a:lnTo>
                <a:lnTo>
                  <a:pt x="3623755" y="862403"/>
                </a:lnTo>
                <a:cubicBezTo>
                  <a:pt x="3622835" y="862989"/>
                  <a:pt x="3621767" y="864078"/>
                  <a:pt x="3620553" y="865668"/>
                </a:cubicBezTo>
                <a:cubicBezTo>
                  <a:pt x="3619339" y="867259"/>
                  <a:pt x="3618712" y="868368"/>
                  <a:pt x="3618670" y="868996"/>
                </a:cubicBezTo>
                <a:cubicBezTo>
                  <a:pt x="3618628" y="869624"/>
                  <a:pt x="3619235" y="870524"/>
                  <a:pt x="3620491" y="871696"/>
                </a:cubicBezTo>
                <a:cubicBezTo>
                  <a:pt x="3621495" y="872868"/>
                  <a:pt x="3622437" y="873705"/>
                  <a:pt x="3623316" y="874207"/>
                </a:cubicBezTo>
                <a:cubicBezTo>
                  <a:pt x="3624195" y="874710"/>
                  <a:pt x="3624718" y="875003"/>
                  <a:pt x="3624886" y="875086"/>
                </a:cubicBezTo>
                <a:lnTo>
                  <a:pt x="3626016" y="876844"/>
                </a:lnTo>
                <a:lnTo>
                  <a:pt x="3627271" y="877975"/>
                </a:lnTo>
                <a:lnTo>
                  <a:pt x="3628276" y="880361"/>
                </a:lnTo>
                <a:cubicBezTo>
                  <a:pt x="3628779" y="880361"/>
                  <a:pt x="3629302" y="880319"/>
                  <a:pt x="3629846" y="880235"/>
                </a:cubicBezTo>
                <a:cubicBezTo>
                  <a:pt x="3630390" y="880151"/>
                  <a:pt x="3633090" y="877179"/>
                  <a:pt x="3637945" y="871319"/>
                </a:cubicBezTo>
                <a:lnTo>
                  <a:pt x="3648243" y="858887"/>
                </a:lnTo>
                <a:cubicBezTo>
                  <a:pt x="3649498" y="857381"/>
                  <a:pt x="3650126" y="857297"/>
                  <a:pt x="3650126" y="858636"/>
                </a:cubicBezTo>
                <a:cubicBezTo>
                  <a:pt x="3650042" y="858804"/>
                  <a:pt x="3648870" y="860415"/>
                  <a:pt x="3646610" y="863471"/>
                </a:cubicBezTo>
                <a:cubicBezTo>
                  <a:pt x="3644350" y="866526"/>
                  <a:pt x="3642655" y="870063"/>
                  <a:pt x="3641524" y="874082"/>
                </a:cubicBezTo>
                <a:cubicBezTo>
                  <a:pt x="3640394" y="878100"/>
                  <a:pt x="3639745" y="880319"/>
                  <a:pt x="3639578" y="880737"/>
                </a:cubicBezTo>
                <a:lnTo>
                  <a:pt x="3636941" y="886388"/>
                </a:lnTo>
                <a:lnTo>
                  <a:pt x="3636439" y="890532"/>
                </a:lnTo>
                <a:lnTo>
                  <a:pt x="3634681" y="894174"/>
                </a:lnTo>
                <a:lnTo>
                  <a:pt x="3630537" y="911754"/>
                </a:lnTo>
                <a:lnTo>
                  <a:pt x="3628025" y="922553"/>
                </a:lnTo>
                <a:cubicBezTo>
                  <a:pt x="3627523" y="923223"/>
                  <a:pt x="3626644" y="923997"/>
                  <a:pt x="3625388" y="924876"/>
                </a:cubicBezTo>
                <a:cubicBezTo>
                  <a:pt x="3624132" y="925755"/>
                  <a:pt x="3623232" y="926216"/>
                  <a:pt x="3622688" y="926258"/>
                </a:cubicBezTo>
                <a:cubicBezTo>
                  <a:pt x="3622144" y="926300"/>
                  <a:pt x="3620239" y="924395"/>
                  <a:pt x="3616975" y="920544"/>
                </a:cubicBezTo>
                <a:cubicBezTo>
                  <a:pt x="3614631" y="917865"/>
                  <a:pt x="3613437" y="916463"/>
                  <a:pt x="3613396" y="916337"/>
                </a:cubicBezTo>
                <a:cubicBezTo>
                  <a:pt x="3613354" y="916212"/>
                  <a:pt x="3613249" y="915186"/>
                  <a:pt x="3613082" y="913261"/>
                </a:cubicBezTo>
                <a:lnTo>
                  <a:pt x="3611073" y="906229"/>
                </a:lnTo>
                <a:cubicBezTo>
                  <a:pt x="3610738" y="904973"/>
                  <a:pt x="3610570" y="903592"/>
                  <a:pt x="3610570" y="902085"/>
                </a:cubicBezTo>
                <a:cubicBezTo>
                  <a:pt x="3610487" y="900745"/>
                  <a:pt x="3610863" y="897899"/>
                  <a:pt x="3611701" y="893546"/>
                </a:cubicBezTo>
                <a:cubicBezTo>
                  <a:pt x="3612537" y="889193"/>
                  <a:pt x="3612873" y="886555"/>
                  <a:pt x="3612705" y="885635"/>
                </a:cubicBezTo>
                <a:cubicBezTo>
                  <a:pt x="3612203" y="883542"/>
                  <a:pt x="3610821" y="882453"/>
                  <a:pt x="3608561" y="882370"/>
                </a:cubicBezTo>
                <a:cubicBezTo>
                  <a:pt x="3607808" y="882370"/>
                  <a:pt x="3607054" y="882516"/>
                  <a:pt x="3606301" y="882809"/>
                </a:cubicBezTo>
                <a:cubicBezTo>
                  <a:pt x="3605547" y="883102"/>
                  <a:pt x="3604313" y="883981"/>
                  <a:pt x="3602596" y="885446"/>
                </a:cubicBezTo>
                <a:cubicBezTo>
                  <a:pt x="3600880" y="886911"/>
                  <a:pt x="3599980" y="887644"/>
                  <a:pt x="3599897" y="887644"/>
                </a:cubicBezTo>
                <a:lnTo>
                  <a:pt x="3594999" y="887393"/>
                </a:lnTo>
                <a:lnTo>
                  <a:pt x="3592613" y="888648"/>
                </a:lnTo>
                <a:cubicBezTo>
                  <a:pt x="3591943" y="888900"/>
                  <a:pt x="3591357" y="888816"/>
                  <a:pt x="3590855" y="888397"/>
                </a:cubicBezTo>
                <a:cubicBezTo>
                  <a:pt x="3590269" y="888062"/>
                  <a:pt x="3589851" y="887100"/>
                  <a:pt x="3589599" y="885509"/>
                </a:cubicBezTo>
                <a:lnTo>
                  <a:pt x="3586711" y="874835"/>
                </a:lnTo>
                <a:cubicBezTo>
                  <a:pt x="3586544" y="874333"/>
                  <a:pt x="3586502" y="873831"/>
                  <a:pt x="3586586" y="873328"/>
                </a:cubicBezTo>
                <a:cubicBezTo>
                  <a:pt x="3586586" y="872994"/>
                  <a:pt x="3586627" y="872533"/>
                  <a:pt x="3586711" y="871947"/>
                </a:cubicBezTo>
                <a:lnTo>
                  <a:pt x="3587465" y="867301"/>
                </a:lnTo>
                <a:lnTo>
                  <a:pt x="3587465" y="863910"/>
                </a:lnTo>
                <a:cubicBezTo>
                  <a:pt x="3587632" y="863157"/>
                  <a:pt x="3587925" y="862655"/>
                  <a:pt x="3588344" y="862403"/>
                </a:cubicBezTo>
                <a:lnTo>
                  <a:pt x="3590353" y="862403"/>
                </a:lnTo>
                <a:lnTo>
                  <a:pt x="3593115" y="859264"/>
                </a:lnTo>
                <a:lnTo>
                  <a:pt x="3596757" y="858511"/>
                </a:lnTo>
                <a:lnTo>
                  <a:pt x="3597762" y="856627"/>
                </a:lnTo>
                <a:cubicBezTo>
                  <a:pt x="3597845" y="856460"/>
                  <a:pt x="3598411" y="856083"/>
                  <a:pt x="3599457" y="855497"/>
                </a:cubicBezTo>
                <a:cubicBezTo>
                  <a:pt x="3600503" y="854911"/>
                  <a:pt x="3601278" y="854220"/>
                  <a:pt x="3601780" y="853425"/>
                </a:cubicBezTo>
                <a:cubicBezTo>
                  <a:pt x="3602283" y="852630"/>
                  <a:pt x="3602617" y="851939"/>
                  <a:pt x="3602785" y="851353"/>
                </a:cubicBezTo>
                <a:lnTo>
                  <a:pt x="3603287" y="848214"/>
                </a:lnTo>
                <a:lnTo>
                  <a:pt x="3606301" y="846958"/>
                </a:lnTo>
                <a:cubicBezTo>
                  <a:pt x="3606468" y="846874"/>
                  <a:pt x="3607263" y="846330"/>
                  <a:pt x="3608687" y="845325"/>
                </a:cubicBezTo>
                <a:lnTo>
                  <a:pt x="3610947" y="843693"/>
                </a:lnTo>
                <a:lnTo>
                  <a:pt x="3614714" y="837289"/>
                </a:lnTo>
                <a:lnTo>
                  <a:pt x="3616849" y="835154"/>
                </a:lnTo>
                <a:lnTo>
                  <a:pt x="3619361" y="830005"/>
                </a:lnTo>
                <a:lnTo>
                  <a:pt x="3623253" y="825610"/>
                </a:lnTo>
                <a:lnTo>
                  <a:pt x="3624383" y="821718"/>
                </a:lnTo>
                <a:lnTo>
                  <a:pt x="3625765" y="818202"/>
                </a:lnTo>
                <a:lnTo>
                  <a:pt x="3625011" y="815062"/>
                </a:lnTo>
                <a:lnTo>
                  <a:pt x="3624509" y="811923"/>
                </a:lnTo>
                <a:cubicBezTo>
                  <a:pt x="3624258" y="811337"/>
                  <a:pt x="3623651" y="810416"/>
                  <a:pt x="3622688" y="809160"/>
                </a:cubicBezTo>
                <a:cubicBezTo>
                  <a:pt x="3621725" y="807904"/>
                  <a:pt x="3621265" y="807005"/>
                  <a:pt x="3621307" y="806460"/>
                </a:cubicBezTo>
                <a:cubicBezTo>
                  <a:pt x="3621349" y="805916"/>
                  <a:pt x="3621788" y="805477"/>
                  <a:pt x="3622625" y="805142"/>
                </a:cubicBezTo>
                <a:close/>
                <a:moveTo>
                  <a:pt x="3369594" y="804891"/>
                </a:moveTo>
                <a:cubicBezTo>
                  <a:pt x="3372943" y="804723"/>
                  <a:pt x="3375455" y="804807"/>
                  <a:pt x="3377129" y="805142"/>
                </a:cubicBezTo>
                <a:lnTo>
                  <a:pt x="3382905" y="807025"/>
                </a:lnTo>
                <a:lnTo>
                  <a:pt x="3391570" y="808281"/>
                </a:lnTo>
                <a:cubicBezTo>
                  <a:pt x="3392993" y="808616"/>
                  <a:pt x="3394165" y="809035"/>
                  <a:pt x="3395086" y="809537"/>
                </a:cubicBezTo>
                <a:lnTo>
                  <a:pt x="3397472" y="811295"/>
                </a:lnTo>
                <a:lnTo>
                  <a:pt x="3399857" y="812551"/>
                </a:lnTo>
                <a:lnTo>
                  <a:pt x="3402369" y="815313"/>
                </a:lnTo>
                <a:lnTo>
                  <a:pt x="3405132" y="817322"/>
                </a:lnTo>
                <a:lnTo>
                  <a:pt x="3406890" y="820964"/>
                </a:lnTo>
                <a:lnTo>
                  <a:pt x="3409652" y="825987"/>
                </a:lnTo>
                <a:lnTo>
                  <a:pt x="3409527" y="828750"/>
                </a:lnTo>
                <a:lnTo>
                  <a:pt x="3410531" y="832391"/>
                </a:lnTo>
                <a:lnTo>
                  <a:pt x="3407643" y="838168"/>
                </a:lnTo>
                <a:lnTo>
                  <a:pt x="3409025" y="842061"/>
                </a:lnTo>
                <a:cubicBezTo>
                  <a:pt x="3409359" y="843567"/>
                  <a:pt x="3409569" y="844363"/>
                  <a:pt x="3409652" y="844446"/>
                </a:cubicBezTo>
                <a:lnTo>
                  <a:pt x="3411034" y="845953"/>
                </a:lnTo>
                <a:cubicBezTo>
                  <a:pt x="3411034" y="846121"/>
                  <a:pt x="3411034" y="846288"/>
                  <a:pt x="3411034" y="846456"/>
                </a:cubicBezTo>
                <a:cubicBezTo>
                  <a:pt x="3410866" y="848046"/>
                  <a:pt x="3410636" y="849072"/>
                  <a:pt x="3410343" y="849532"/>
                </a:cubicBezTo>
                <a:cubicBezTo>
                  <a:pt x="3410050" y="849993"/>
                  <a:pt x="3409443" y="850390"/>
                  <a:pt x="3408522" y="850725"/>
                </a:cubicBezTo>
                <a:lnTo>
                  <a:pt x="3390565" y="857381"/>
                </a:lnTo>
                <a:lnTo>
                  <a:pt x="3388179" y="859013"/>
                </a:lnTo>
                <a:lnTo>
                  <a:pt x="3385668" y="860269"/>
                </a:lnTo>
                <a:lnTo>
                  <a:pt x="3382905" y="863282"/>
                </a:lnTo>
                <a:lnTo>
                  <a:pt x="3375496" y="866422"/>
                </a:lnTo>
                <a:lnTo>
                  <a:pt x="3372106" y="868180"/>
                </a:lnTo>
                <a:lnTo>
                  <a:pt x="3368464" y="869938"/>
                </a:lnTo>
                <a:lnTo>
                  <a:pt x="3364571" y="872952"/>
                </a:lnTo>
                <a:cubicBezTo>
                  <a:pt x="3363651" y="873454"/>
                  <a:pt x="3363106" y="873893"/>
                  <a:pt x="3362939" y="874270"/>
                </a:cubicBezTo>
                <a:cubicBezTo>
                  <a:pt x="3362771" y="874647"/>
                  <a:pt x="3363295" y="875191"/>
                  <a:pt x="3364509" y="875903"/>
                </a:cubicBezTo>
                <a:cubicBezTo>
                  <a:pt x="3365723" y="876614"/>
                  <a:pt x="3369427" y="874793"/>
                  <a:pt x="3375622" y="870440"/>
                </a:cubicBezTo>
                <a:lnTo>
                  <a:pt x="3388933" y="861022"/>
                </a:lnTo>
                <a:cubicBezTo>
                  <a:pt x="3391277" y="859432"/>
                  <a:pt x="3394291" y="859683"/>
                  <a:pt x="3397974" y="861776"/>
                </a:cubicBezTo>
                <a:cubicBezTo>
                  <a:pt x="3401657" y="863868"/>
                  <a:pt x="3403981" y="865794"/>
                  <a:pt x="3404943" y="867552"/>
                </a:cubicBezTo>
                <a:cubicBezTo>
                  <a:pt x="3405906" y="869310"/>
                  <a:pt x="3406576" y="871173"/>
                  <a:pt x="3406953" y="873140"/>
                </a:cubicBezTo>
                <a:cubicBezTo>
                  <a:pt x="3407329" y="875107"/>
                  <a:pt x="3407539" y="876593"/>
                  <a:pt x="3407580" y="877598"/>
                </a:cubicBezTo>
                <a:cubicBezTo>
                  <a:pt x="3407622" y="878602"/>
                  <a:pt x="3407559" y="879314"/>
                  <a:pt x="3407392" y="879733"/>
                </a:cubicBezTo>
                <a:cubicBezTo>
                  <a:pt x="3407141" y="880319"/>
                  <a:pt x="3406492" y="880988"/>
                  <a:pt x="3405445" y="881742"/>
                </a:cubicBezTo>
                <a:cubicBezTo>
                  <a:pt x="3404399" y="882495"/>
                  <a:pt x="3403792" y="882956"/>
                  <a:pt x="3403625" y="883123"/>
                </a:cubicBezTo>
                <a:lnTo>
                  <a:pt x="3401867" y="886137"/>
                </a:lnTo>
                <a:lnTo>
                  <a:pt x="3398351" y="890658"/>
                </a:lnTo>
                <a:cubicBezTo>
                  <a:pt x="3398099" y="891160"/>
                  <a:pt x="3397995" y="891767"/>
                  <a:pt x="3398037" y="892478"/>
                </a:cubicBezTo>
                <a:cubicBezTo>
                  <a:pt x="3398079" y="893190"/>
                  <a:pt x="3398560" y="893588"/>
                  <a:pt x="3399481" y="893671"/>
                </a:cubicBezTo>
                <a:cubicBezTo>
                  <a:pt x="3399648" y="893755"/>
                  <a:pt x="3400130" y="893609"/>
                  <a:pt x="3400925" y="893232"/>
                </a:cubicBezTo>
                <a:cubicBezTo>
                  <a:pt x="3401720" y="892855"/>
                  <a:pt x="3403123" y="892520"/>
                  <a:pt x="3405132" y="892227"/>
                </a:cubicBezTo>
                <a:cubicBezTo>
                  <a:pt x="3407141" y="891934"/>
                  <a:pt x="3408731" y="891285"/>
                  <a:pt x="3409903" y="890281"/>
                </a:cubicBezTo>
                <a:lnTo>
                  <a:pt x="3412038" y="888397"/>
                </a:lnTo>
                <a:cubicBezTo>
                  <a:pt x="3413043" y="887895"/>
                  <a:pt x="3414550" y="888104"/>
                  <a:pt x="3416559" y="889025"/>
                </a:cubicBezTo>
                <a:cubicBezTo>
                  <a:pt x="3419238" y="890365"/>
                  <a:pt x="3421665" y="892771"/>
                  <a:pt x="3423842" y="896246"/>
                </a:cubicBezTo>
                <a:cubicBezTo>
                  <a:pt x="3426019" y="899720"/>
                  <a:pt x="3426689" y="902085"/>
                  <a:pt x="3425851" y="903341"/>
                </a:cubicBezTo>
                <a:cubicBezTo>
                  <a:pt x="3424177" y="905936"/>
                  <a:pt x="3421917" y="907443"/>
                  <a:pt x="3419070" y="907861"/>
                </a:cubicBezTo>
                <a:lnTo>
                  <a:pt x="3406262" y="908615"/>
                </a:lnTo>
                <a:cubicBezTo>
                  <a:pt x="3400485" y="910038"/>
                  <a:pt x="3397472" y="910708"/>
                  <a:pt x="3397221" y="910624"/>
                </a:cubicBezTo>
                <a:lnTo>
                  <a:pt x="3393202" y="909996"/>
                </a:lnTo>
                <a:lnTo>
                  <a:pt x="3387677" y="912131"/>
                </a:lnTo>
                <a:lnTo>
                  <a:pt x="3384537" y="911001"/>
                </a:lnTo>
                <a:cubicBezTo>
                  <a:pt x="3384287" y="911001"/>
                  <a:pt x="3382319" y="911796"/>
                  <a:pt x="3378635" y="913386"/>
                </a:cubicBezTo>
                <a:lnTo>
                  <a:pt x="3372106" y="918786"/>
                </a:lnTo>
                <a:lnTo>
                  <a:pt x="3368590" y="921172"/>
                </a:lnTo>
                <a:cubicBezTo>
                  <a:pt x="3367250" y="922177"/>
                  <a:pt x="3365995" y="923537"/>
                  <a:pt x="3364823" y="925253"/>
                </a:cubicBezTo>
                <a:cubicBezTo>
                  <a:pt x="3363651" y="926969"/>
                  <a:pt x="3363169" y="928497"/>
                  <a:pt x="3363379" y="929837"/>
                </a:cubicBezTo>
                <a:cubicBezTo>
                  <a:pt x="3363588" y="931176"/>
                  <a:pt x="3364027" y="931846"/>
                  <a:pt x="3364697" y="931846"/>
                </a:cubicBezTo>
                <a:cubicBezTo>
                  <a:pt x="3364948" y="931929"/>
                  <a:pt x="3365178" y="931888"/>
                  <a:pt x="3365387" y="931720"/>
                </a:cubicBezTo>
                <a:cubicBezTo>
                  <a:pt x="3365597" y="931553"/>
                  <a:pt x="3366581" y="930632"/>
                  <a:pt x="3368339" y="928958"/>
                </a:cubicBezTo>
                <a:lnTo>
                  <a:pt x="3372483" y="925944"/>
                </a:lnTo>
                <a:cubicBezTo>
                  <a:pt x="3373989" y="924772"/>
                  <a:pt x="3375182" y="923432"/>
                  <a:pt x="3376061" y="921925"/>
                </a:cubicBezTo>
                <a:cubicBezTo>
                  <a:pt x="3376940" y="920419"/>
                  <a:pt x="3377485" y="919602"/>
                  <a:pt x="3377694" y="919477"/>
                </a:cubicBezTo>
                <a:cubicBezTo>
                  <a:pt x="3377903" y="919351"/>
                  <a:pt x="3379431" y="919121"/>
                  <a:pt x="3382277" y="918786"/>
                </a:cubicBezTo>
                <a:lnTo>
                  <a:pt x="3385040" y="918158"/>
                </a:lnTo>
                <a:cubicBezTo>
                  <a:pt x="3385542" y="918075"/>
                  <a:pt x="3386128" y="918033"/>
                  <a:pt x="3386798" y="918033"/>
                </a:cubicBezTo>
                <a:cubicBezTo>
                  <a:pt x="3391319" y="918116"/>
                  <a:pt x="3395128" y="919937"/>
                  <a:pt x="3398225" y="923495"/>
                </a:cubicBezTo>
                <a:cubicBezTo>
                  <a:pt x="3401323" y="927053"/>
                  <a:pt x="3403332" y="929690"/>
                  <a:pt x="3404253" y="931406"/>
                </a:cubicBezTo>
                <a:cubicBezTo>
                  <a:pt x="3405173" y="933122"/>
                  <a:pt x="3405718" y="936618"/>
                  <a:pt x="3405885" y="941892"/>
                </a:cubicBezTo>
                <a:lnTo>
                  <a:pt x="3406513" y="967509"/>
                </a:lnTo>
                <a:lnTo>
                  <a:pt x="3404881" y="986973"/>
                </a:lnTo>
                <a:lnTo>
                  <a:pt x="3403123" y="994130"/>
                </a:lnTo>
                <a:lnTo>
                  <a:pt x="3402871" y="997646"/>
                </a:lnTo>
                <a:lnTo>
                  <a:pt x="3400862" y="1001288"/>
                </a:lnTo>
                <a:lnTo>
                  <a:pt x="3399607" y="1005306"/>
                </a:lnTo>
                <a:lnTo>
                  <a:pt x="3397095" y="1009325"/>
                </a:lnTo>
                <a:cubicBezTo>
                  <a:pt x="3396509" y="1010413"/>
                  <a:pt x="3396090" y="1010999"/>
                  <a:pt x="3395839" y="1011083"/>
                </a:cubicBezTo>
                <a:lnTo>
                  <a:pt x="3393579" y="1009576"/>
                </a:lnTo>
                <a:lnTo>
                  <a:pt x="3391444" y="1008822"/>
                </a:lnTo>
                <a:cubicBezTo>
                  <a:pt x="3390858" y="1008571"/>
                  <a:pt x="3390272" y="1007525"/>
                  <a:pt x="3389686" y="1005683"/>
                </a:cubicBezTo>
                <a:lnTo>
                  <a:pt x="3384537" y="990991"/>
                </a:lnTo>
                <a:cubicBezTo>
                  <a:pt x="3384035" y="989735"/>
                  <a:pt x="3383365" y="989024"/>
                  <a:pt x="3382529" y="988856"/>
                </a:cubicBezTo>
                <a:cubicBezTo>
                  <a:pt x="3381691" y="988689"/>
                  <a:pt x="3380101" y="988982"/>
                  <a:pt x="3377757" y="989735"/>
                </a:cubicBezTo>
                <a:lnTo>
                  <a:pt x="3373487" y="990991"/>
                </a:lnTo>
                <a:lnTo>
                  <a:pt x="3370725" y="993126"/>
                </a:lnTo>
                <a:lnTo>
                  <a:pt x="3367083" y="995386"/>
                </a:lnTo>
                <a:lnTo>
                  <a:pt x="3361055" y="1000786"/>
                </a:lnTo>
                <a:cubicBezTo>
                  <a:pt x="3360385" y="1001121"/>
                  <a:pt x="3359758" y="1001246"/>
                  <a:pt x="3359172" y="1001162"/>
                </a:cubicBezTo>
                <a:cubicBezTo>
                  <a:pt x="3358335" y="1001162"/>
                  <a:pt x="3357393" y="1000890"/>
                  <a:pt x="3356346" y="1000346"/>
                </a:cubicBezTo>
                <a:cubicBezTo>
                  <a:pt x="3355300" y="999802"/>
                  <a:pt x="3354128" y="998191"/>
                  <a:pt x="3352830" y="995512"/>
                </a:cubicBezTo>
                <a:cubicBezTo>
                  <a:pt x="3351533" y="992833"/>
                  <a:pt x="3350403" y="990886"/>
                  <a:pt x="3349440" y="989672"/>
                </a:cubicBezTo>
                <a:cubicBezTo>
                  <a:pt x="3348477" y="988459"/>
                  <a:pt x="3347954" y="987642"/>
                  <a:pt x="3347870" y="987224"/>
                </a:cubicBezTo>
                <a:lnTo>
                  <a:pt x="3348247" y="982326"/>
                </a:lnTo>
                <a:cubicBezTo>
                  <a:pt x="3348247" y="981657"/>
                  <a:pt x="3348037" y="980359"/>
                  <a:pt x="3347619" y="978434"/>
                </a:cubicBezTo>
                <a:cubicBezTo>
                  <a:pt x="3347535" y="978434"/>
                  <a:pt x="3347137" y="976424"/>
                  <a:pt x="3346426" y="972406"/>
                </a:cubicBezTo>
                <a:cubicBezTo>
                  <a:pt x="3345714" y="968388"/>
                  <a:pt x="3345359" y="965960"/>
                  <a:pt x="3345359" y="965123"/>
                </a:cubicBezTo>
                <a:lnTo>
                  <a:pt x="3345359" y="955956"/>
                </a:lnTo>
                <a:cubicBezTo>
                  <a:pt x="3345024" y="953277"/>
                  <a:pt x="3344940" y="951645"/>
                  <a:pt x="3345107" y="951059"/>
                </a:cubicBezTo>
                <a:lnTo>
                  <a:pt x="3345735" y="948798"/>
                </a:lnTo>
                <a:lnTo>
                  <a:pt x="3345861" y="945784"/>
                </a:lnTo>
                <a:cubicBezTo>
                  <a:pt x="3345861" y="944780"/>
                  <a:pt x="3346196" y="943566"/>
                  <a:pt x="3346865" y="942143"/>
                </a:cubicBezTo>
                <a:lnTo>
                  <a:pt x="3350381" y="935236"/>
                </a:lnTo>
                <a:lnTo>
                  <a:pt x="3352265" y="931469"/>
                </a:lnTo>
                <a:cubicBezTo>
                  <a:pt x="3352767" y="930464"/>
                  <a:pt x="3353981" y="928958"/>
                  <a:pt x="3355907" y="926948"/>
                </a:cubicBezTo>
                <a:cubicBezTo>
                  <a:pt x="3357832" y="924939"/>
                  <a:pt x="3358627" y="923537"/>
                  <a:pt x="3358293" y="922742"/>
                </a:cubicBezTo>
                <a:cubicBezTo>
                  <a:pt x="3357958" y="921946"/>
                  <a:pt x="3357414" y="921465"/>
                  <a:pt x="3356660" y="921298"/>
                </a:cubicBezTo>
                <a:cubicBezTo>
                  <a:pt x="3356325" y="921298"/>
                  <a:pt x="3355530" y="921465"/>
                  <a:pt x="3354274" y="921800"/>
                </a:cubicBezTo>
                <a:lnTo>
                  <a:pt x="3350381" y="922428"/>
                </a:lnTo>
                <a:lnTo>
                  <a:pt x="3346237" y="924311"/>
                </a:lnTo>
                <a:cubicBezTo>
                  <a:pt x="3345065" y="924814"/>
                  <a:pt x="3344396" y="925149"/>
                  <a:pt x="3344229" y="925316"/>
                </a:cubicBezTo>
                <a:lnTo>
                  <a:pt x="3342471" y="927451"/>
                </a:lnTo>
                <a:cubicBezTo>
                  <a:pt x="3342387" y="927534"/>
                  <a:pt x="3341675" y="927660"/>
                  <a:pt x="3340336" y="927827"/>
                </a:cubicBezTo>
                <a:lnTo>
                  <a:pt x="3336443" y="929962"/>
                </a:lnTo>
                <a:lnTo>
                  <a:pt x="3332550" y="931469"/>
                </a:lnTo>
                <a:cubicBezTo>
                  <a:pt x="3332466" y="931888"/>
                  <a:pt x="3332466" y="932181"/>
                  <a:pt x="3332550" y="932348"/>
                </a:cubicBezTo>
                <a:lnTo>
                  <a:pt x="3334057" y="934232"/>
                </a:lnTo>
                <a:lnTo>
                  <a:pt x="3333680" y="934608"/>
                </a:lnTo>
                <a:lnTo>
                  <a:pt x="3330039" y="931971"/>
                </a:lnTo>
                <a:lnTo>
                  <a:pt x="3310449" y="942017"/>
                </a:lnTo>
                <a:cubicBezTo>
                  <a:pt x="3306933" y="943859"/>
                  <a:pt x="3304966" y="944780"/>
                  <a:pt x="3304547" y="944780"/>
                </a:cubicBezTo>
                <a:lnTo>
                  <a:pt x="3302287" y="944780"/>
                </a:lnTo>
                <a:cubicBezTo>
                  <a:pt x="3300947" y="944864"/>
                  <a:pt x="3300068" y="944822"/>
                  <a:pt x="3299650" y="944654"/>
                </a:cubicBezTo>
                <a:cubicBezTo>
                  <a:pt x="3299231" y="944487"/>
                  <a:pt x="3298896" y="944110"/>
                  <a:pt x="3298645" y="943524"/>
                </a:cubicBezTo>
                <a:cubicBezTo>
                  <a:pt x="3298394" y="942938"/>
                  <a:pt x="3298185" y="941557"/>
                  <a:pt x="3298017" y="939380"/>
                </a:cubicBezTo>
                <a:lnTo>
                  <a:pt x="3295255" y="926948"/>
                </a:lnTo>
                <a:cubicBezTo>
                  <a:pt x="3295255" y="926195"/>
                  <a:pt x="3295464" y="925379"/>
                  <a:pt x="3295883" y="924500"/>
                </a:cubicBezTo>
                <a:cubicBezTo>
                  <a:pt x="3296301" y="923621"/>
                  <a:pt x="3297013" y="923056"/>
                  <a:pt x="3298017" y="922804"/>
                </a:cubicBezTo>
                <a:lnTo>
                  <a:pt x="3302412" y="923935"/>
                </a:lnTo>
                <a:cubicBezTo>
                  <a:pt x="3302496" y="924018"/>
                  <a:pt x="3303375" y="923893"/>
                  <a:pt x="3305049" y="923558"/>
                </a:cubicBezTo>
                <a:lnTo>
                  <a:pt x="3308063" y="923181"/>
                </a:lnTo>
                <a:lnTo>
                  <a:pt x="3311203" y="921925"/>
                </a:lnTo>
                <a:lnTo>
                  <a:pt x="3313086" y="921423"/>
                </a:lnTo>
                <a:lnTo>
                  <a:pt x="3321249" y="917530"/>
                </a:lnTo>
                <a:lnTo>
                  <a:pt x="3329159" y="915647"/>
                </a:lnTo>
                <a:cubicBezTo>
                  <a:pt x="3330667" y="914558"/>
                  <a:pt x="3331545" y="913972"/>
                  <a:pt x="3331797" y="913889"/>
                </a:cubicBezTo>
                <a:lnTo>
                  <a:pt x="3335564" y="914893"/>
                </a:lnTo>
                <a:lnTo>
                  <a:pt x="3338703" y="912256"/>
                </a:lnTo>
                <a:lnTo>
                  <a:pt x="3340210" y="912005"/>
                </a:lnTo>
                <a:lnTo>
                  <a:pt x="3342721" y="909619"/>
                </a:lnTo>
                <a:cubicBezTo>
                  <a:pt x="3342889" y="909536"/>
                  <a:pt x="3343852" y="909347"/>
                  <a:pt x="3345610" y="909054"/>
                </a:cubicBezTo>
                <a:cubicBezTo>
                  <a:pt x="3347368" y="908761"/>
                  <a:pt x="3348582" y="908322"/>
                  <a:pt x="3349251" y="907736"/>
                </a:cubicBezTo>
                <a:lnTo>
                  <a:pt x="3345610" y="895429"/>
                </a:lnTo>
                <a:lnTo>
                  <a:pt x="3345861" y="889653"/>
                </a:lnTo>
                <a:lnTo>
                  <a:pt x="3345735" y="885258"/>
                </a:lnTo>
                <a:cubicBezTo>
                  <a:pt x="3345819" y="884839"/>
                  <a:pt x="3346573" y="883667"/>
                  <a:pt x="3347996" y="881742"/>
                </a:cubicBezTo>
                <a:lnTo>
                  <a:pt x="3351009" y="876719"/>
                </a:lnTo>
                <a:cubicBezTo>
                  <a:pt x="3351930" y="875379"/>
                  <a:pt x="3353521" y="873768"/>
                  <a:pt x="3355781" y="871884"/>
                </a:cubicBezTo>
                <a:cubicBezTo>
                  <a:pt x="3358041" y="870001"/>
                  <a:pt x="3359088" y="868598"/>
                  <a:pt x="3358921" y="867678"/>
                </a:cubicBezTo>
                <a:cubicBezTo>
                  <a:pt x="3358837" y="867426"/>
                  <a:pt x="3358669" y="867092"/>
                  <a:pt x="3358418" y="866673"/>
                </a:cubicBezTo>
                <a:lnTo>
                  <a:pt x="3349000" y="859390"/>
                </a:lnTo>
                <a:lnTo>
                  <a:pt x="3345987" y="856125"/>
                </a:lnTo>
                <a:cubicBezTo>
                  <a:pt x="3343224" y="853446"/>
                  <a:pt x="3341717" y="851772"/>
                  <a:pt x="3341466" y="851102"/>
                </a:cubicBezTo>
                <a:cubicBezTo>
                  <a:pt x="3341215" y="850432"/>
                  <a:pt x="3341068" y="849386"/>
                  <a:pt x="3341026" y="847962"/>
                </a:cubicBezTo>
                <a:cubicBezTo>
                  <a:pt x="3340985" y="846539"/>
                  <a:pt x="3341340" y="845451"/>
                  <a:pt x="3342094" y="844698"/>
                </a:cubicBezTo>
                <a:lnTo>
                  <a:pt x="3354023" y="847837"/>
                </a:lnTo>
                <a:lnTo>
                  <a:pt x="3360427" y="845953"/>
                </a:lnTo>
                <a:cubicBezTo>
                  <a:pt x="3360930" y="845870"/>
                  <a:pt x="3361474" y="845786"/>
                  <a:pt x="3362060" y="845702"/>
                </a:cubicBezTo>
                <a:cubicBezTo>
                  <a:pt x="3362395" y="845702"/>
                  <a:pt x="3362729" y="845744"/>
                  <a:pt x="3363065" y="845828"/>
                </a:cubicBezTo>
                <a:lnTo>
                  <a:pt x="3365576" y="846958"/>
                </a:lnTo>
                <a:lnTo>
                  <a:pt x="3367711" y="842940"/>
                </a:lnTo>
                <a:lnTo>
                  <a:pt x="3371227" y="841684"/>
                </a:lnTo>
                <a:lnTo>
                  <a:pt x="3373236" y="840177"/>
                </a:lnTo>
                <a:lnTo>
                  <a:pt x="3376627" y="840428"/>
                </a:lnTo>
                <a:lnTo>
                  <a:pt x="3379891" y="838168"/>
                </a:lnTo>
                <a:cubicBezTo>
                  <a:pt x="3381147" y="837331"/>
                  <a:pt x="3381775" y="836744"/>
                  <a:pt x="3381775" y="836410"/>
                </a:cubicBezTo>
                <a:cubicBezTo>
                  <a:pt x="3381691" y="836242"/>
                  <a:pt x="3381524" y="835991"/>
                  <a:pt x="3381273" y="835656"/>
                </a:cubicBezTo>
                <a:lnTo>
                  <a:pt x="3377882" y="834401"/>
                </a:lnTo>
                <a:lnTo>
                  <a:pt x="3376124" y="833522"/>
                </a:lnTo>
                <a:cubicBezTo>
                  <a:pt x="3375119" y="833103"/>
                  <a:pt x="3372399" y="833752"/>
                  <a:pt x="3367962" y="835468"/>
                </a:cubicBezTo>
                <a:cubicBezTo>
                  <a:pt x="3363525" y="837184"/>
                  <a:pt x="3361348" y="837561"/>
                  <a:pt x="3361432" y="836598"/>
                </a:cubicBezTo>
                <a:cubicBezTo>
                  <a:pt x="3361516" y="835635"/>
                  <a:pt x="3361767" y="835028"/>
                  <a:pt x="3362185" y="834777"/>
                </a:cubicBezTo>
                <a:lnTo>
                  <a:pt x="3378510" y="825862"/>
                </a:lnTo>
                <a:cubicBezTo>
                  <a:pt x="3378929" y="825610"/>
                  <a:pt x="3379201" y="825066"/>
                  <a:pt x="3379326" y="824229"/>
                </a:cubicBezTo>
                <a:cubicBezTo>
                  <a:pt x="3379452" y="823392"/>
                  <a:pt x="3379180" y="822387"/>
                  <a:pt x="3378510" y="821215"/>
                </a:cubicBezTo>
                <a:lnTo>
                  <a:pt x="3375622" y="816820"/>
                </a:lnTo>
                <a:lnTo>
                  <a:pt x="3373613" y="812048"/>
                </a:lnTo>
                <a:lnTo>
                  <a:pt x="3370097" y="806398"/>
                </a:lnTo>
                <a:close/>
                <a:moveTo>
                  <a:pt x="3669715" y="802379"/>
                </a:moveTo>
                <a:cubicBezTo>
                  <a:pt x="3674236" y="802379"/>
                  <a:pt x="3677627" y="803593"/>
                  <a:pt x="3679887" y="806021"/>
                </a:cubicBezTo>
                <a:lnTo>
                  <a:pt x="3682147" y="809035"/>
                </a:lnTo>
                <a:cubicBezTo>
                  <a:pt x="3683487" y="810793"/>
                  <a:pt x="3684240" y="811797"/>
                  <a:pt x="3684408" y="812048"/>
                </a:cubicBezTo>
                <a:lnTo>
                  <a:pt x="3685663" y="814811"/>
                </a:lnTo>
                <a:lnTo>
                  <a:pt x="3688426" y="816443"/>
                </a:lnTo>
                <a:cubicBezTo>
                  <a:pt x="3688761" y="816778"/>
                  <a:pt x="3689368" y="817490"/>
                  <a:pt x="3690247" y="818578"/>
                </a:cubicBezTo>
                <a:cubicBezTo>
                  <a:pt x="3691126" y="819667"/>
                  <a:pt x="3691607" y="820420"/>
                  <a:pt x="3691691" y="820839"/>
                </a:cubicBezTo>
                <a:cubicBezTo>
                  <a:pt x="3691775" y="821257"/>
                  <a:pt x="3691775" y="822429"/>
                  <a:pt x="3691691" y="824355"/>
                </a:cubicBezTo>
                <a:lnTo>
                  <a:pt x="3691565" y="829378"/>
                </a:lnTo>
                <a:lnTo>
                  <a:pt x="3691063" y="831387"/>
                </a:lnTo>
                <a:cubicBezTo>
                  <a:pt x="3690896" y="832056"/>
                  <a:pt x="3690791" y="832810"/>
                  <a:pt x="3690749" y="833647"/>
                </a:cubicBezTo>
                <a:cubicBezTo>
                  <a:pt x="3690707" y="834484"/>
                  <a:pt x="3691042" y="835384"/>
                  <a:pt x="3691754" y="836347"/>
                </a:cubicBezTo>
                <a:cubicBezTo>
                  <a:pt x="3692465" y="837310"/>
                  <a:pt x="3693575" y="836828"/>
                  <a:pt x="3695081" y="834903"/>
                </a:cubicBezTo>
                <a:cubicBezTo>
                  <a:pt x="3696756" y="832726"/>
                  <a:pt x="3697760" y="831261"/>
                  <a:pt x="3698095" y="830508"/>
                </a:cubicBezTo>
                <a:lnTo>
                  <a:pt x="3699225" y="826238"/>
                </a:lnTo>
                <a:lnTo>
                  <a:pt x="3701737" y="820713"/>
                </a:lnTo>
                <a:lnTo>
                  <a:pt x="3698472" y="817699"/>
                </a:lnTo>
                <a:cubicBezTo>
                  <a:pt x="3699895" y="817197"/>
                  <a:pt x="3701213" y="816548"/>
                  <a:pt x="3702427" y="815753"/>
                </a:cubicBezTo>
                <a:cubicBezTo>
                  <a:pt x="3703641" y="814958"/>
                  <a:pt x="3704374" y="814518"/>
                  <a:pt x="3704625" y="814434"/>
                </a:cubicBezTo>
                <a:cubicBezTo>
                  <a:pt x="3704793" y="814434"/>
                  <a:pt x="3705043" y="814518"/>
                  <a:pt x="3705379" y="814685"/>
                </a:cubicBezTo>
                <a:lnTo>
                  <a:pt x="3708518" y="816569"/>
                </a:lnTo>
                <a:lnTo>
                  <a:pt x="3711657" y="817950"/>
                </a:lnTo>
                <a:cubicBezTo>
                  <a:pt x="3714085" y="819206"/>
                  <a:pt x="3716345" y="821446"/>
                  <a:pt x="3718438" y="824669"/>
                </a:cubicBezTo>
                <a:cubicBezTo>
                  <a:pt x="3720531" y="827892"/>
                  <a:pt x="3721577" y="831345"/>
                  <a:pt x="3721577" y="835028"/>
                </a:cubicBezTo>
                <a:cubicBezTo>
                  <a:pt x="3721494" y="837121"/>
                  <a:pt x="3721075" y="839151"/>
                  <a:pt x="3720322" y="841119"/>
                </a:cubicBezTo>
                <a:cubicBezTo>
                  <a:pt x="3719568" y="843086"/>
                  <a:pt x="3718522" y="844614"/>
                  <a:pt x="3717183" y="845702"/>
                </a:cubicBezTo>
                <a:lnTo>
                  <a:pt x="3714545" y="847837"/>
                </a:lnTo>
                <a:cubicBezTo>
                  <a:pt x="3713541" y="849009"/>
                  <a:pt x="3712997" y="849595"/>
                  <a:pt x="3712913" y="849595"/>
                </a:cubicBezTo>
                <a:lnTo>
                  <a:pt x="3710527" y="850600"/>
                </a:lnTo>
                <a:lnTo>
                  <a:pt x="3697216" y="863659"/>
                </a:lnTo>
                <a:lnTo>
                  <a:pt x="3691314" y="869310"/>
                </a:lnTo>
                <a:cubicBezTo>
                  <a:pt x="3691063" y="869645"/>
                  <a:pt x="3690896" y="870043"/>
                  <a:pt x="3690812" y="870503"/>
                </a:cubicBezTo>
                <a:cubicBezTo>
                  <a:pt x="3690728" y="870963"/>
                  <a:pt x="3691691" y="871319"/>
                  <a:pt x="3693700" y="871570"/>
                </a:cubicBezTo>
                <a:lnTo>
                  <a:pt x="3699979" y="871445"/>
                </a:lnTo>
                <a:cubicBezTo>
                  <a:pt x="3700732" y="871528"/>
                  <a:pt x="3701569" y="871738"/>
                  <a:pt x="3702490" y="872073"/>
                </a:cubicBezTo>
                <a:lnTo>
                  <a:pt x="3708141" y="874835"/>
                </a:lnTo>
                <a:cubicBezTo>
                  <a:pt x="3712578" y="876761"/>
                  <a:pt x="3714838" y="877723"/>
                  <a:pt x="3714922" y="877723"/>
                </a:cubicBezTo>
                <a:lnTo>
                  <a:pt x="3719066" y="882495"/>
                </a:lnTo>
                <a:cubicBezTo>
                  <a:pt x="3720489" y="884002"/>
                  <a:pt x="3721263" y="884965"/>
                  <a:pt x="3721389" y="885383"/>
                </a:cubicBezTo>
                <a:cubicBezTo>
                  <a:pt x="3721515" y="885802"/>
                  <a:pt x="3721599" y="886409"/>
                  <a:pt x="3721640" y="887204"/>
                </a:cubicBezTo>
                <a:cubicBezTo>
                  <a:pt x="3721682" y="888000"/>
                  <a:pt x="3721410" y="888816"/>
                  <a:pt x="3720824" y="889653"/>
                </a:cubicBezTo>
                <a:cubicBezTo>
                  <a:pt x="3720405" y="890323"/>
                  <a:pt x="3719966" y="890804"/>
                  <a:pt x="3719505" y="891097"/>
                </a:cubicBezTo>
                <a:cubicBezTo>
                  <a:pt x="3719045" y="891390"/>
                  <a:pt x="3717141" y="892039"/>
                  <a:pt x="3713792" y="893043"/>
                </a:cubicBezTo>
                <a:lnTo>
                  <a:pt x="3710904" y="894048"/>
                </a:lnTo>
                <a:lnTo>
                  <a:pt x="3702993" y="896308"/>
                </a:lnTo>
                <a:lnTo>
                  <a:pt x="3701235" y="897564"/>
                </a:lnTo>
                <a:lnTo>
                  <a:pt x="3691189" y="898945"/>
                </a:lnTo>
                <a:lnTo>
                  <a:pt x="3687798" y="900452"/>
                </a:lnTo>
                <a:cubicBezTo>
                  <a:pt x="3686291" y="901122"/>
                  <a:pt x="3685454" y="901499"/>
                  <a:pt x="3685287" y="901583"/>
                </a:cubicBezTo>
                <a:lnTo>
                  <a:pt x="3681771" y="904220"/>
                </a:lnTo>
                <a:lnTo>
                  <a:pt x="3678129" y="903341"/>
                </a:lnTo>
                <a:cubicBezTo>
                  <a:pt x="3677711" y="903508"/>
                  <a:pt x="3676852" y="904261"/>
                  <a:pt x="3675555" y="905601"/>
                </a:cubicBezTo>
                <a:cubicBezTo>
                  <a:pt x="3674257" y="906940"/>
                  <a:pt x="3673483" y="908133"/>
                  <a:pt x="3673231" y="909180"/>
                </a:cubicBezTo>
                <a:cubicBezTo>
                  <a:pt x="3672981" y="910226"/>
                  <a:pt x="3673106" y="912131"/>
                  <a:pt x="3673608" y="914893"/>
                </a:cubicBezTo>
                <a:cubicBezTo>
                  <a:pt x="3673859" y="916902"/>
                  <a:pt x="3674153" y="918012"/>
                  <a:pt x="3674487" y="918221"/>
                </a:cubicBezTo>
                <a:cubicBezTo>
                  <a:pt x="3674822" y="918430"/>
                  <a:pt x="3676120" y="918368"/>
                  <a:pt x="3678380" y="918033"/>
                </a:cubicBezTo>
                <a:lnTo>
                  <a:pt x="3695709" y="915647"/>
                </a:lnTo>
                <a:lnTo>
                  <a:pt x="3697342" y="915270"/>
                </a:lnTo>
                <a:cubicBezTo>
                  <a:pt x="3697342" y="915186"/>
                  <a:pt x="3697321" y="915061"/>
                  <a:pt x="3697279" y="914893"/>
                </a:cubicBezTo>
                <a:cubicBezTo>
                  <a:pt x="3697237" y="914726"/>
                  <a:pt x="3697007" y="914224"/>
                  <a:pt x="3696588" y="913386"/>
                </a:cubicBezTo>
                <a:cubicBezTo>
                  <a:pt x="3696170" y="912549"/>
                  <a:pt x="3695793" y="912340"/>
                  <a:pt x="3695458" y="912759"/>
                </a:cubicBezTo>
                <a:lnTo>
                  <a:pt x="3695709" y="912382"/>
                </a:lnTo>
                <a:cubicBezTo>
                  <a:pt x="3696714" y="912382"/>
                  <a:pt x="3697509" y="912424"/>
                  <a:pt x="3698095" y="912507"/>
                </a:cubicBezTo>
                <a:lnTo>
                  <a:pt x="3702239" y="913763"/>
                </a:lnTo>
                <a:cubicBezTo>
                  <a:pt x="3702993" y="914014"/>
                  <a:pt x="3703704" y="914098"/>
                  <a:pt x="3704374" y="914014"/>
                </a:cubicBezTo>
                <a:cubicBezTo>
                  <a:pt x="3704625" y="914014"/>
                  <a:pt x="3705211" y="913952"/>
                  <a:pt x="3706132" y="913826"/>
                </a:cubicBezTo>
                <a:cubicBezTo>
                  <a:pt x="3707053" y="913700"/>
                  <a:pt x="3707890" y="913638"/>
                  <a:pt x="3708643" y="913638"/>
                </a:cubicBezTo>
                <a:lnTo>
                  <a:pt x="3712411" y="913763"/>
                </a:lnTo>
                <a:lnTo>
                  <a:pt x="3715927" y="912884"/>
                </a:lnTo>
                <a:cubicBezTo>
                  <a:pt x="3716094" y="912884"/>
                  <a:pt x="3717266" y="912842"/>
                  <a:pt x="3719443" y="912759"/>
                </a:cubicBezTo>
                <a:lnTo>
                  <a:pt x="3726726" y="912507"/>
                </a:lnTo>
                <a:cubicBezTo>
                  <a:pt x="3727396" y="912675"/>
                  <a:pt x="3728191" y="912926"/>
                  <a:pt x="3729112" y="913261"/>
                </a:cubicBezTo>
                <a:lnTo>
                  <a:pt x="3733507" y="915396"/>
                </a:lnTo>
                <a:cubicBezTo>
                  <a:pt x="3736521" y="916568"/>
                  <a:pt x="3738195" y="917279"/>
                  <a:pt x="3738530" y="917530"/>
                </a:cubicBezTo>
                <a:lnTo>
                  <a:pt x="3739535" y="918535"/>
                </a:lnTo>
                <a:lnTo>
                  <a:pt x="3744306" y="921800"/>
                </a:lnTo>
                <a:lnTo>
                  <a:pt x="3744934" y="922930"/>
                </a:lnTo>
                <a:cubicBezTo>
                  <a:pt x="3745353" y="923851"/>
                  <a:pt x="3746085" y="924730"/>
                  <a:pt x="3747132" y="925567"/>
                </a:cubicBezTo>
                <a:cubicBezTo>
                  <a:pt x="3748178" y="926404"/>
                  <a:pt x="3748785" y="926907"/>
                  <a:pt x="3748953" y="927074"/>
                </a:cubicBezTo>
                <a:lnTo>
                  <a:pt x="3746943" y="931469"/>
                </a:lnTo>
                <a:lnTo>
                  <a:pt x="3745813" y="933855"/>
                </a:lnTo>
                <a:lnTo>
                  <a:pt x="3742423" y="933227"/>
                </a:lnTo>
                <a:lnTo>
                  <a:pt x="3740037" y="933604"/>
                </a:lnTo>
                <a:lnTo>
                  <a:pt x="3721703" y="929711"/>
                </a:lnTo>
                <a:lnTo>
                  <a:pt x="3716429" y="929962"/>
                </a:lnTo>
                <a:lnTo>
                  <a:pt x="3708643" y="928832"/>
                </a:lnTo>
                <a:lnTo>
                  <a:pt x="3694830" y="929460"/>
                </a:lnTo>
                <a:cubicBezTo>
                  <a:pt x="3694244" y="929209"/>
                  <a:pt x="3693909" y="929041"/>
                  <a:pt x="3693826" y="928958"/>
                </a:cubicBezTo>
                <a:lnTo>
                  <a:pt x="3691691" y="929711"/>
                </a:lnTo>
                <a:lnTo>
                  <a:pt x="3688301" y="929711"/>
                </a:lnTo>
                <a:lnTo>
                  <a:pt x="3686040" y="930088"/>
                </a:lnTo>
                <a:lnTo>
                  <a:pt x="3682901" y="930088"/>
                </a:lnTo>
                <a:cubicBezTo>
                  <a:pt x="3678129" y="930255"/>
                  <a:pt x="3675785" y="931595"/>
                  <a:pt x="3675869" y="934106"/>
                </a:cubicBezTo>
                <a:lnTo>
                  <a:pt x="3676120" y="954951"/>
                </a:lnTo>
                <a:lnTo>
                  <a:pt x="3674989" y="975169"/>
                </a:lnTo>
                <a:lnTo>
                  <a:pt x="3671725" y="995512"/>
                </a:lnTo>
                <a:lnTo>
                  <a:pt x="3670343" y="1007190"/>
                </a:lnTo>
                <a:lnTo>
                  <a:pt x="3666953" y="1017236"/>
                </a:lnTo>
                <a:cubicBezTo>
                  <a:pt x="3666451" y="1018743"/>
                  <a:pt x="3666199" y="1019915"/>
                  <a:pt x="3666199" y="1020752"/>
                </a:cubicBezTo>
                <a:cubicBezTo>
                  <a:pt x="3666116" y="1020919"/>
                  <a:pt x="3666095" y="1021087"/>
                  <a:pt x="3666137" y="1021254"/>
                </a:cubicBezTo>
                <a:cubicBezTo>
                  <a:pt x="3666179" y="1021422"/>
                  <a:pt x="3666157" y="1021903"/>
                  <a:pt x="3666074" y="1022698"/>
                </a:cubicBezTo>
                <a:cubicBezTo>
                  <a:pt x="3665990" y="1023494"/>
                  <a:pt x="3665655" y="1023870"/>
                  <a:pt x="3665069" y="1023829"/>
                </a:cubicBezTo>
                <a:cubicBezTo>
                  <a:pt x="3664483" y="1023787"/>
                  <a:pt x="3664107" y="1023222"/>
                  <a:pt x="3663939" y="1022133"/>
                </a:cubicBezTo>
                <a:lnTo>
                  <a:pt x="3659670" y="1003172"/>
                </a:lnTo>
                <a:lnTo>
                  <a:pt x="3656656" y="971401"/>
                </a:lnTo>
                <a:lnTo>
                  <a:pt x="3656907" y="958091"/>
                </a:lnTo>
                <a:lnTo>
                  <a:pt x="3656279" y="944780"/>
                </a:lnTo>
                <a:cubicBezTo>
                  <a:pt x="3656195" y="944278"/>
                  <a:pt x="3656175" y="943357"/>
                  <a:pt x="3656216" y="942017"/>
                </a:cubicBezTo>
                <a:cubicBezTo>
                  <a:pt x="3656258" y="940678"/>
                  <a:pt x="3656237" y="939631"/>
                  <a:pt x="3656153" y="938878"/>
                </a:cubicBezTo>
                <a:cubicBezTo>
                  <a:pt x="3655986" y="937706"/>
                  <a:pt x="3655253" y="936743"/>
                  <a:pt x="3653956" y="935990"/>
                </a:cubicBezTo>
                <a:cubicBezTo>
                  <a:pt x="3652659" y="935236"/>
                  <a:pt x="3646777" y="936785"/>
                  <a:pt x="3636313" y="940636"/>
                </a:cubicBezTo>
                <a:lnTo>
                  <a:pt x="3622374" y="945784"/>
                </a:lnTo>
                <a:lnTo>
                  <a:pt x="3617477" y="947291"/>
                </a:lnTo>
                <a:lnTo>
                  <a:pt x="3610696" y="950807"/>
                </a:lnTo>
                <a:cubicBezTo>
                  <a:pt x="3608352" y="951059"/>
                  <a:pt x="3607096" y="951268"/>
                  <a:pt x="3606929" y="951435"/>
                </a:cubicBezTo>
                <a:lnTo>
                  <a:pt x="3605547" y="952817"/>
                </a:lnTo>
                <a:lnTo>
                  <a:pt x="3604291" y="952942"/>
                </a:lnTo>
                <a:lnTo>
                  <a:pt x="3585958" y="961607"/>
                </a:lnTo>
                <a:cubicBezTo>
                  <a:pt x="3585455" y="961858"/>
                  <a:pt x="3583488" y="962276"/>
                  <a:pt x="3580056" y="962862"/>
                </a:cubicBezTo>
                <a:lnTo>
                  <a:pt x="3571643" y="964872"/>
                </a:lnTo>
                <a:cubicBezTo>
                  <a:pt x="3570219" y="965039"/>
                  <a:pt x="3568922" y="965081"/>
                  <a:pt x="3567750" y="964997"/>
                </a:cubicBezTo>
                <a:cubicBezTo>
                  <a:pt x="3566996" y="964997"/>
                  <a:pt x="3565741" y="964369"/>
                  <a:pt x="3563983" y="963114"/>
                </a:cubicBezTo>
                <a:lnTo>
                  <a:pt x="3560592" y="961104"/>
                </a:lnTo>
                <a:cubicBezTo>
                  <a:pt x="3559169" y="960184"/>
                  <a:pt x="3558457" y="958719"/>
                  <a:pt x="3558457" y="956709"/>
                </a:cubicBezTo>
                <a:cubicBezTo>
                  <a:pt x="3558457" y="956626"/>
                  <a:pt x="3558457" y="956500"/>
                  <a:pt x="3558457" y="956333"/>
                </a:cubicBezTo>
                <a:lnTo>
                  <a:pt x="3558708" y="952440"/>
                </a:lnTo>
                <a:lnTo>
                  <a:pt x="3558583" y="948924"/>
                </a:lnTo>
                <a:cubicBezTo>
                  <a:pt x="3558667" y="947417"/>
                  <a:pt x="3559127" y="946329"/>
                  <a:pt x="3559964" y="945659"/>
                </a:cubicBezTo>
                <a:cubicBezTo>
                  <a:pt x="3560801" y="944989"/>
                  <a:pt x="3562643" y="944026"/>
                  <a:pt x="3565489" y="942771"/>
                </a:cubicBezTo>
                <a:lnTo>
                  <a:pt x="3579805" y="940887"/>
                </a:lnTo>
                <a:cubicBezTo>
                  <a:pt x="3580893" y="940720"/>
                  <a:pt x="3584702" y="939715"/>
                  <a:pt x="3591232" y="937873"/>
                </a:cubicBezTo>
                <a:lnTo>
                  <a:pt x="3598390" y="935487"/>
                </a:lnTo>
                <a:cubicBezTo>
                  <a:pt x="3599311" y="935320"/>
                  <a:pt x="3599897" y="935194"/>
                  <a:pt x="3600148" y="935111"/>
                </a:cubicBezTo>
                <a:lnTo>
                  <a:pt x="3603036" y="933981"/>
                </a:lnTo>
                <a:lnTo>
                  <a:pt x="3605422" y="934483"/>
                </a:lnTo>
                <a:lnTo>
                  <a:pt x="3623128" y="930967"/>
                </a:lnTo>
                <a:lnTo>
                  <a:pt x="3643219" y="925944"/>
                </a:lnTo>
                <a:lnTo>
                  <a:pt x="3647112" y="925442"/>
                </a:lnTo>
                <a:lnTo>
                  <a:pt x="3650251" y="924311"/>
                </a:lnTo>
                <a:lnTo>
                  <a:pt x="3652512" y="923809"/>
                </a:lnTo>
                <a:cubicBezTo>
                  <a:pt x="3654270" y="923390"/>
                  <a:pt x="3655400" y="922595"/>
                  <a:pt x="3655903" y="921423"/>
                </a:cubicBezTo>
                <a:lnTo>
                  <a:pt x="3656028" y="917279"/>
                </a:lnTo>
                <a:lnTo>
                  <a:pt x="3656530" y="913512"/>
                </a:lnTo>
                <a:cubicBezTo>
                  <a:pt x="3655777" y="911503"/>
                  <a:pt x="3654145" y="911294"/>
                  <a:pt x="3651633" y="912884"/>
                </a:cubicBezTo>
                <a:lnTo>
                  <a:pt x="3642089" y="917656"/>
                </a:lnTo>
                <a:cubicBezTo>
                  <a:pt x="3640247" y="918744"/>
                  <a:pt x="3639222" y="918954"/>
                  <a:pt x="3639013" y="918284"/>
                </a:cubicBezTo>
                <a:cubicBezTo>
                  <a:pt x="3638803" y="917614"/>
                  <a:pt x="3639452" y="917028"/>
                  <a:pt x="3640959" y="916526"/>
                </a:cubicBezTo>
                <a:cubicBezTo>
                  <a:pt x="3642215" y="916191"/>
                  <a:pt x="3643638" y="915542"/>
                  <a:pt x="3645229" y="914579"/>
                </a:cubicBezTo>
                <a:cubicBezTo>
                  <a:pt x="3646819" y="913617"/>
                  <a:pt x="3648975" y="912445"/>
                  <a:pt x="3651696" y="911063"/>
                </a:cubicBezTo>
                <a:cubicBezTo>
                  <a:pt x="3654417" y="909682"/>
                  <a:pt x="3656070" y="908489"/>
                  <a:pt x="3656656" y="907484"/>
                </a:cubicBezTo>
                <a:cubicBezTo>
                  <a:pt x="3657242" y="906480"/>
                  <a:pt x="3657556" y="905726"/>
                  <a:pt x="3657598" y="905224"/>
                </a:cubicBezTo>
                <a:cubicBezTo>
                  <a:pt x="3657639" y="904722"/>
                  <a:pt x="3657577" y="904136"/>
                  <a:pt x="3657409" y="903466"/>
                </a:cubicBezTo>
                <a:cubicBezTo>
                  <a:pt x="3656405" y="899950"/>
                  <a:pt x="3655903" y="898108"/>
                  <a:pt x="3655903" y="897941"/>
                </a:cubicBezTo>
                <a:lnTo>
                  <a:pt x="3655777" y="894676"/>
                </a:lnTo>
                <a:cubicBezTo>
                  <a:pt x="3655526" y="892918"/>
                  <a:pt x="3655442" y="891997"/>
                  <a:pt x="3655526" y="891913"/>
                </a:cubicBezTo>
                <a:cubicBezTo>
                  <a:pt x="3655526" y="891076"/>
                  <a:pt x="3655861" y="890113"/>
                  <a:pt x="3656530" y="889025"/>
                </a:cubicBezTo>
                <a:cubicBezTo>
                  <a:pt x="3657200" y="887937"/>
                  <a:pt x="3658288" y="887309"/>
                  <a:pt x="3659795" y="887141"/>
                </a:cubicBezTo>
                <a:cubicBezTo>
                  <a:pt x="3660381" y="887141"/>
                  <a:pt x="3663981" y="888669"/>
                  <a:pt x="3670595" y="891725"/>
                </a:cubicBezTo>
                <a:cubicBezTo>
                  <a:pt x="3677208" y="894781"/>
                  <a:pt x="3677920" y="896727"/>
                  <a:pt x="3672729" y="897564"/>
                </a:cubicBezTo>
                <a:cubicBezTo>
                  <a:pt x="3673650" y="897397"/>
                  <a:pt x="3674697" y="896601"/>
                  <a:pt x="3675869" y="895178"/>
                </a:cubicBezTo>
                <a:lnTo>
                  <a:pt x="3670595" y="889276"/>
                </a:lnTo>
                <a:cubicBezTo>
                  <a:pt x="3670427" y="889193"/>
                  <a:pt x="3669925" y="888146"/>
                  <a:pt x="3669088" y="886137"/>
                </a:cubicBezTo>
                <a:lnTo>
                  <a:pt x="3665697" y="881240"/>
                </a:lnTo>
                <a:cubicBezTo>
                  <a:pt x="3664441" y="879398"/>
                  <a:pt x="3663730" y="877179"/>
                  <a:pt x="3663563" y="874584"/>
                </a:cubicBezTo>
                <a:cubicBezTo>
                  <a:pt x="3663395" y="872994"/>
                  <a:pt x="3663479" y="870922"/>
                  <a:pt x="3663813" y="868368"/>
                </a:cubicBezTo>
                <a:cubicBezTo>
                  <a:pt x="3664149" y="865815"/>
                  <a:pt x="3664316" y="864329"/>
                  <a:pt x="3664316" y="863910"/>
                </a:cubicBezTo>
                <a:cubicBezTo>
                  <a:pt x="3664232" y="863659"/>
                  <a:pt x="3664086" y="862655"/>
                  <a:pt x="3663876" y="860897"/>
                </a:cubicBezTo>
                <a:cubicBezTo>
                  <a:pt x="3663667" y="859139"/>
                  <a:pt x="3663604" y="857653"/>
                  <a:pt x="3663688" y="856439"/>
                </a:cubicBezTo>
                <a:cubicBezTo>
                  <a:pt x="3663772" y="855225"/>
                  <a:pt x="3663939" y="854492"/>
                  <a:pt x="3664190" y="854241"/>
                </a:cubicBezTo>
                <a:cubicBezTo>
                  <a:pt x="3664358" y="854074"/>
                  <a:pt x="3664985" y="853990"/>
                  <a:pt x="3666074" y="853990"/>
                </a:cubicBezTo>
                <a:lnTo>
                  <a:pt x="3668962" y="832517"/>
                </a:lnTo>
                <a:lnTo>
                  <a:pt x="3670092" y="823099"/>
                </a:lnTo>
                <a:cubicBezTo>
                  <a:pt x="3670511" y="821090"/>
                  <a:pt x="3670678" y="819750"/>
                  <a:pt x="3670595" y="819081"/>
                </a:cubicBezTo>
                <a:cubicBezTo>
                  <a:pt x="3670343" y="818160"/>
                  <a:pt x="3669799" y="817616"/>
                  <a:pt x="3668962" y="817448"/>
                </a:cubicBezTo>
                <a:lnTo>
                  <a:pt x="3666702" y="823476"/>
                </a:lnTo>
                <a:lnTo>
                  <a:pt x="3665697" y="824355"/>
                </a:lnTo>
                <a:cubicBezTo>
                  <a:pt x="3665027" y="825024"/>
                  <a:pt x="3664651" y="826238"/>
                  <a:pt x="3664567" y="827996"/>
                </a:cubicBezTo>
                <a:lnTo>
                  <a:pt x="3664693" y="836912"/>
                </a:lnTo>
                <a:lnTo>
                  <a:pt x="3664567" y="840302"/>
                </a:lnTo>
                <a:cubicBezTo>
                  <a:pt x="3663813" y="840302"/>
                  <a:pt x="3662913" y="840198"/>
                  <a:pt x="3661867" y="839989"/>
                </a:cubicBezTo>
                <a:cubicBezTo>
                  <a:pt x="3660821" y="839779"/>
                  <a:pt x="3660507" y="836075"/>
                  <a:pt x="3660925" y="828875"/>
                </a:cubicBezTo>
                <a:lnTo>
                  <a:pt x="3660925" y="808030"/>
                </a:lnTo>
                <a:cubicBezTo>
                  <a:pt x="3661763" y="804347"/>
                  <a:pt x="3664693" y="802463"/>
                  <a:pt x="3669715" y="802379"/>
                </a:cubicBezTo>
                <a:close/>
                <a:moveTo>
                  <a:pt x="3145427" y="802254"/>
                </a:moveTo>
                <a:cubicBezTo>
                  <a:pt x="3146515" y="802254"/>
                  <a:pt x="3147896" y="802672"/>
                  <a:pt x="3149571" y="803509"/>
                </a:cubicBezTo>
                <a:lnTo>
                  <a:pt x="3158235" y="808532"/>
                </a:lnTo>
                <a:lnTo>
                  <a:pt x="3166649" y="811672"/>
                </a:lnTo>
                <a:cubicBezTo>
                  <a:pt x="3171420" y="814602"/>
                  <a:pt x="3173932" y="816150"/>
                  <a:pt x="3174183" y="816318"/>
                </a:cubicBezTo>
                <a:lnTo>
                  <a:pt x="3176695" y="819834"/>
                </a:lnTo>
                <a:cubicBezTo>
                  <a:pt x="3177029" y="820169"/>
                  <a:pt x="3177867" y="820797"/>
                  <a:pt x="3179206" y="821718"/>
                </a:cubicBezTo>
                <a:lnTo>
                  <a:pt x="3188499" y="819583"/>
                </a:lnTo>
                <a:cubicBezTo>
                  <a:pt x="3188833" y="819583"/>
                  <a:pt x="3191721" y="820713"/>
                  <a:pt x="3197163" y="822973"/>
                </a:cubicBezTo>
                <a:cubicBezTo>
                  <a:pt x="3202605" y="825234"/>
                  <a:pt x="3205723" y="827013"/>
                  <a:pt x="3206518" y="828310"/>
                </a:cubicBezTo>
                <a:cubicBezTo>
                  <a:pt x="3207313" y="829608"/>
                  <a:pt x="3208151" y="831659"/>
                  <a:pt x="3209030" y="834463"/>
                </a:cubicBezTo>
                <a:cubicBezTo>
                  <a:pt x="3209909" y="837268"/>
                  <a:pt x="3210306" y="839089"/>
                  <a:pt x="3210223" y="839926"/>
                </a:cubicBezTo>
                <a:cubicBezTo>
                  <a:pt x="3210055" y="841014"/>
                  <a:pt x="3209762" y="841851"/>
                  <a:pt x="3209343" y="842437"/>
                </a:cubicBezTo>
                <a:cubicBezTo>
                  <a:pt x="3208925" y="843023"/>
                  <a:pt x="3208381" y="843525"/>
                  <a:pt x="3207711" y="843944"/>
                </a:cubicBezTo>
                <a:lnTo>
                  <a:pt x="3198670" y="849093"/>
                </a:lnTo>
                <a:cubicBezTo>
                  <a:pt x="3197331" y="849930"/>
                  <a:pt x="3196284" y="850683"/>
                  <a:pt x="3195531" y="851353"/>
                </a:cubicBezTo>
                <a:lnTo>
                  <a:pt x="3191889" y="855371"/>
                </a:lnTo>
                <a:lnTo>
                  <a:pt x="3178201" y="865543"/>
                </a:lnTo>
                <a:cubicBezTo>
                  <a:pt x="3177531" y="867217"/>
                  <a:pt x="3177364" y="868264"/>
                  <a:pt x="3177699" y="868682"/>
                </a:cubicBezTo>
                <a:lnTo>
                  <a:pt x="3183350" y="866296"/>
                </a:lnTo>
                <a:cubicBezTo>
                  <a:pt x="3183517" y="866296"/>
                  <a:pt x="3184689" y="866547"/>
                  <a:pt x="3186866" y="867050"/>
                </a:cubicBezTo>
                <a:lnTo>
                  <a:pt x="3191889" y="867175"/>
                </a:lnTo>
                <a:cubicBezTo>
                  <a:pt x="3194149" y="867259"/>
                  <a:pt x="3196033" y="867866"/>
                  <a:pt x="3197540" y="868996"/>
                </a:cubicBezTo>
                <a:cubicBezTo>
                  <a:pt x="3199047" y="870126"/>
                  <a:pt x="3201181" y="871863"/>
                  <a:pt x="3203944" y="874207"/>
                </a:cubicBezTo>
                <a:lnTo>
                  <a:pt x="3210599" y="879858"/>
                </a:lnTo>
                <a:cubicBezTo>
                  <a:pt x="3213697" y="882705"/>
                  <a:pt x="3215245" y="885300"/>
                  <a:pt x="3215245" y="887644"/>
                </a:cubicBezTo>
                <a:lnTo>
                  <a:pt x="3214492" y="922302"/>
                </a:lnTo>
                <a:lnTo>
                  <a:pt x="3214995" y="924939"/>
                </a:lnTo>
                <a:lnTo>
                  <a:pt x="3214241" y="938878"/>
                </a:lnTo>
                <a:lnTo>
                  <a:pt x="3214492" y="954449"/>
                </a:lnTo>
                <a:lnTo>
                  <a:pt x="3213362" y="958091"/>
                </a:lnTo>
                <a:cubicBezTo>
                  <a:pt x="3213111" y="958928"/>
                  <a:pt x="3212818" y="960791"/>
                  <a:pt x="3212483" y="963679"/>
                </a:cubicBezTo>
                <a:cubicBezTo>
                  <a:pt x="3212148" y="966567"/>
                  <a:pt x="3211604" y="968639"/>
                  <a:pt x="3210851" y="969895"/>
                </a:cubicBezTo>
                <a:lnTo>
                  <a:pt x="3206079" y="977178"/>
                </a:lnTo>
                <a:cubicBezTo>
                  <a:pt x="3206079" y="977848"/>
                  <a:pt x="3206372" y="978622"/>
                  <a:pt x="3206958" y="979501"/>
                </a:cubicBezTo>
                <a:cubicBezTo>
                  <a:pt x="3207544" y="980380"/>
                  <a:pt x="3208925" y="981175"/>
                  <a:pt x="3211102" y="981887"/>
                </a:cubicBezTo>
                <a:cubicBezTo>
                  <a:pt x="3213278" y="982598"/>
                  <a:pt x="3214659" y="983122"/>
                  <a:pt x="3215245" y="983457"/>
                </a:cubicBezTo>
                <a:lnTo>
                  <a:pt x="3218636" y="986219"/>
                </a:lnTo>
                <a:lnTo>
                  <a:pt x="3222905" y="988731"/>
                </a:lnTo>
                <a:lnTo>
                  <a:pt x="3226673" y="992623"/>
                </a:lnTo>
                <a:cubicBezTo>
                  <a:pt x="3228682" y="994465"/>
                  <a:pt x="3229729" y="995386"/>
                  <a:pt x="3229812" y="995386"/>
                </a:cubicBezTo>
                <a:lnTo>
                  <a:pt x="3230691" y="997270"/>
                </a:lnTo>
                <a:lnTo>
                  <a:pt x="3232449" y="1000786"/>
                </a:lnTo>
                <a:cubicBezTo>
                  <a:pt x="3232533" y="1001204"/>
                  <a:pt x="3232575" y="1001539"/>
                  <a:pt x="3232575" y="1001790"/>
                </a:cubicBezTo>
                <a:cubicBezTo>
                  <a:pt x="3232491" y="1002125"/>
                  <a:pt x="3232407" y="1002460"/>
                  <a:pt x="3232323" y="1002795"/>
                </a:cubicBezTo>
                <a:lnTo>
                  <a:pt x="3231193" y="1005809"/>
                </a:lnTo>
                <a:cubicBezTo>
                  <a:pt x="3230607" y="1007902"/>
                  <a:pt x="3230147" y="1009115"/>
                  <a:pt x="3229812" y="1009450"/>
                </a:cubicBezTo>
                <a:cubicBezTo>
                  <a:pt x="3229477" y="1009785"/>
                  <a:pt x="3227971" y="1010078"/>
                  <a:pt x="3225291" y="1010329"/>
                </a:cubicBezTo>
                <a:lnTo>
                  <a:pt x="3221147" y="1010832"/>
                </a:lnTo>
                <a:cubicBezTo>
                  <a:pt x="3218803" y="1010832"/>
                  <a:pt x="3215413" y="1009660"/>
                  <a:pt x="3210976" y="1007316"/>
                </a:cubicBezTo>
                <a:cubicBezTo>
                  <a:pt x="3206539" y="1004972"/>
                  <a:pt x="3203651" y="1003339"/>
                  <a:pt x="3202311" y="1002418"/>
                </a:cubicBezTo>
                <a:cubicBezTo>
                  <a:pt x="3200972" y="1001497"/>
                  <a:pt x="3199675" y="1000283"/>
                  <a:pt x="3198419" y="998777"/>
                </a:cubicBezTo>
                <a:lnTo>
                  <a:pt x="3195405" y="995261"/>
                </a:lnTo>
                <a:lnTo>
                  <a:pt x="3190884" y="991619"/>
                </a:lnTo>
                <a:lnTo>
                  <a:pt x="3186740" y="986847"/>
                </a:lnTo>
                <a:lnTo>
                  <a:pt x="3176820" y="977931"/>
                </a:lnTo>
                <a:cubicBezTo>
                  <a:pt x="3175564" y="976090"/>
                  <a:pt x="3174120" y="974645"/>
                  <a:pt x="3172488" y="973599"/>
                </a:cubicBezTo>
                <a:cubicBezTo>
                  <a:pt x="3170855" y="972553"/>
                  <a:pt x="3170102" y="971904"/>
                  <a:pt x="3170227" y="971653"/>
                </a:cubicBezTo>
                <a:cubicBezTo>
                  <a:pt x="3170353" y="971401"/>
                  <a:pt x="3170667" y="971150"/>
                  <a:pt x="3171169" y="970899"/>
                </a:cubicBezTo>
                <a:cubicBezTo>
                  <a:pt x="3171504" y="970732"/>
                  <a:pt x="3172467" y="970690"/>
                  <a:pt x="3174057" y="970774"/>
                </a:cubicBezTo>
                <a:lnTo>
                  <a:pt x="3179457" y="970648"/>
                </a:lnTo>
                <a:lnTo>
                  <a:pt x="3184857" y="972155"/>
                </a:lnTo>
                <a:cubicBezTo>
                  <a:pt x="3187285" y="972155"/>
                  <a:pt x="3188331" y="970355"/>
                  <a:pt x="3187996" y="966755"/>
                </a:cubicBezTo>
                <a:cubicBezTo>
                  <a:pt x="3187745" y="965332"/>
                  <a:pt x="3186803" y="963909"/>
                  <a:pt x="3185171" y="962486"/>
                </a:cubicBezTo>
                <a:cubicBezTo>
                  <a:pt x="3183538" y="961063"/>
                  <a:pt x="3182889" y="959744"/>
                  <a:pt x="3183224" y="958530"/>
                </a:cubicBezTo>
                <a:cubicBezTo>
                  <a:pt x="3183559" y="957316"/>
                  <a:pt x="3185861" y="958300"/>
                  <a:pt x="3190131" y="961481"/>
                </a:cubicBezTo>
                <a:cubicBezTo>
                  <a:pt x="3189629" y="960728"/>
                  <a:pt x="3189357" y="960163"/>
                  <a:pt x="3189315" y="959786"/>
                </a:cubicBezTo>
                <a:cubicBezTo>
                  <a:pt x="3189273" y="959409"/>
                  <a:pt x="3189880" y="958467"/>
                  <a:pt x="3191135" y="956961"/>
                </a:cubicBezTo>
                <a:cubicBezTo>
                  <a:pt x="3191805" y="956123"/>
                  <a:pt x="3192265" y="955202"/>
                  <a:pt x="3192517" y="954198"/>
                </a:cubicBezTo>
                <a:lnTo>
                  <a:pt x="3193019" y="949426"/>
                </a:lnTo>
                <a:lnTo>
                  <a:pt x="3193898" y="945784"/>
                </a:lnTo>
                <a:lnTo>
                  <a:pt x="3194526" y="917782"/>
                </a:lnTo>
                <a:lnTo>
                  <a:pt x="3193647" y="898066"/>
                </a:lnTo>
                <a:cubicBezTo>
                  <a:pt x="3193563" y="897397"/>
                  <a:pt x="3193291" y="896246"/>
                  <a:pt x="3192831" y="894613"/>
                </a:cubicBezTo>
                <a:cubicBezTo>
                  <a:pt x="3192370" y="892981"/>
                  <a:pt x="3191868" y="890720"/>
                  <a:pt x="3191324" y="887832"/>
                </a:cubicBezTo>
                <a:cubicBezTo>
                  <a:pt x="3190780" y="884944"/>
                  <a:pt x="3190235" y="883228"/>
                  <a:pt x="3189691" y="882684"/>
                </a:cubicBezTo>
                <a:cubicBezTo>
                  <a:pt x="3189147" y="882139"/>
                  <a:pt x="3188373" y="881700"/>
                  <a:pt x="3187368" y="881365"/>
                </a:cubicBezTo>
                <a:lnTo>
                  <a:pt x="3173681" y="889653"/>
                </a:lnTo>
                <a:cubicBezTo>
                  <a:pt x="3172760" y="890155"/>
                  <a:pt x="3171755" y="890532"/>
                  <a:pt x="3170667" y="890783"/>
                </a:cubicBezTo>
                <a:lnTo>
                  <a:pt x="3165016" y="891913"/>
                </a:lnTo>
                <a:lnTo>
                  <a:pt x="3159114" y="895304"/>
                </a:lnTo>
                <a:cubicBezTo>
                  <a:pt x="3157273" y="896141"/>
                  <a:pt x="3156205" y="896957"/>
                  <a:pt x="3155912" y="897753"/>
                </a:cubicBezTo>
                <a:cubicBezTo>
                  <a:pt x="3155619" y="898548"/>
                  <a:pt x="3155933" y="899406"/>
                  <a:pt x="3156854" y="900327"/>
                </a:cubicBezTo>
                <a:lnTo>
                  <a:pt x="3166272" y="899071"/>
                </a:lnTo>
                <a:cubicBezTo>
                  <a:pt x="3166774" y="899238"/>
                  <a:pt x="3168386" y="900117"/>
                  <a:pt x="3171107" y="901708"/>
                </a:cubicBezTo>
                <a:cubicBezTo>
                  <a:pt x="3173827" y="903299"/>
                  <a:pt x="3175606" y="904638"/>
                  <a:pt x="3176443" y="905726"/>
                </a:cubicBezTo>
                <a:cubicBezTo>
                  <a:pt x="3177281" y="906815"/>
                  <a:pt x="3177867" y="907694"/>
                  <a:pt x="3178201" y="908363"/>
                </a:cubicBezTo>
                <a:lnTo>
                  <a:pt x="3179834" y="914893"/>
                </a:lnTo>
                <a:cubicBezTo>
                  <a:pt x="3180085" y="916065"/>
                  <a:pt x="3180253" y="916651"/>
                  <a:pt x="3180336" y="916651"/>
                </a:cubicBezTo>
                <a:lnTo>
                  <a:pt x="3176192" y="928832"/>
                </a:lnTo>
                <a:lnTo>
                  <a:pt x="3175062" y="938501"/>
                </a:lnTo>
                <a:lnTo>
                  <a:pt x="3168783" y="954826"/>
                </a:lnTo>
                <a:lnTo>
                  <a:pt x="3167779" y="958467"/>
                </a:lnTo>
                <a:cubicBezTo>
                  <a:pt x="3167695" y="958635"/>
                  <a:pt x="3166900" y="960351"/>
                  <a:pt x="3165393" y="963616"/>
                </a:cubicBezTo>
                <a:lnTo>
                  <a:pt x="3161375" y="973034"/>
                </a:lnTo>
                <a:cubicBezTo>
                  <a:pt x="3160453" y="974457"/>
                  <a:pt x="3158193" y="976990"/>
                  <a:pt x="3154593" y="980631"/>
                </a:cubicBezTo>
                <a:cubicBezTo>
                  <a:pt x="3150994" y="984273"/>
                  <a:pt x="3147268" y="987140"/>
                  <a:pt x="3143417" y="989233"/>
                </a:cubicBezTo>
                <a:lnTo>
                  <a:pt x="3131865" y="995512"/>
                </a:lnTo>
                <a:lnTo>
                  <a:pt x="3126716" y="998651"/>
                </a:lnTo>
                <a:cubicBezTo>
                  <a:pt x="3123451" y="1000493"/>
                  <a:pt x="3120563" y="1001581"/>
                  <a:pt x="3118051" y="1001916"/>
                </a:cubicBezTo>
                <a:cubicBezTo>
                  <a:pt x="3115540" y="1002251"/>
                  <a:pt x="3113657" y="1002544"/>
                  <a:pt x="3112401" y="1002795"/>
                </a:cubicBezTo>
                <a:cubicBezTo>
                  <a:pt x="3111145" y="1003046"/>
                  <a:pt x="3110475" y="1003130"/>
                  <a:pt x="3110391" y="1003046"/>
                </a:cubicBezTo>
                <a:lnTo>
                  <a:pt x="3107755" y="1002795"/>
                </a:lnTo>
                <a:cubicBezTo>
                  <a:pt x="3107169" y="1002795"/>
                  <a:pt x="3106436" y="1002900"/>
                  <a:pt x="3105557" y="1003109"/>
                </a:cubicBezTo>
                <a:cubicBezTo>
                  <a:pt x="3104678" y="1003318"/>
                  <a:pt x="3104155" y="1003423"/>
                  <a:pt x="3103987" y="1003423"/>
                </a:cubicBezTo>
                <a:cubicBezTo>
                  <a:pt x="3103653" y="1003507"/>
                  <a:pt x="3103359" y="1003465"/>
                  <a:pt x="3103108" y="1003297"/>
                </a:cubicBezTo>
                <a:lnTo>
                  <a:pt x="3100471" y="1001790"/>
                </a:lnTo>
                <a:lnTo>
                  <a:pt x="3097206" y="1001665"/>
                </a:lnTo>
                <a:cubicBezTo>
                  <a:pt x="3096788" y="1001665"/>
                  <a:pt x="3095239" y="1001267"/>
                  <a:pt x="3092560" y="1000472"/>
                </a:cubicBezTo>
                <a:cubicBezTo>
                  <a:pt x="3089881" y="999677"/>
                  <a:pt x="3088667" y="998986"/>
                  <a:pt x="3088919" y="998400"/>
                </a:cubicBezTo>
                <a:cubicBezTo>
                  <a:pt x="3088919" y="998232"/>
                  <a:pt x="3089169" y="997960"/>
                  <a:pt x="3089672" y="997584"/>
                </a:cubicBezTo>
                <a:cubicBezTo>
                  <a:pt x="3090174" y="997207"/>
                  <a:pt x="3091513" y="996893"/>
                  <a:pt x="3093690" y="996642"/>
                </a:cubicBezTo>
                <a:cubicBezTo>
                  <a:pt x="3095867" y="996391"/>
                  <a:pt x="3100283" y="994549"/>
                  <a:pt x="3106938" y="991117"/>
                </a:cubicBezTo>
                <a:cubicBezTo>
                  <a:pt x="3113594" y="987684"/>
                  <a:pt x="3117465" y="985591"/>
                  <a:pt x="3118554" y="984838"/>
                </a:cubicBezTo>
                <a:lnTo>
                  <a:pt x="3124833" y="980192"/>
                </a:lnTo>
                <a:cubicBezTo>
                  <a:pt x="3126591" y="979187"/>
                  <a:pt x="3127553" y="978601"/>
                  <a:pt x="3127721" y="978434"/>
                </a:cubicBezTo>
                <a:lnTo>
                  <a:pt x="3132869" y="972908"/>
                </a:lnTo>
                <a:lnTo>
                  <a:pt x="3136134" y="970146"/>
                </a:lnTo>
                <a:lnTo>
                  <a:pt x="3138269" y="966630"/>
                </a:lnTo>
                <a:lnTo>
                  <a:pt x="3140404" y="964118"/>
                </a:lnTo>
                <a:lnTo>
                  <a:pt x="3148817" y="950933"/>
                </a:lnTo>
                <a:lnTo>
                  <a:pt x="3153087" y="940134"/>
                </a:lnTo>
                <a:cubicBezTo>
                  <a:pt x="3154928" y="936032"/>
                  <a:pt x="3155891" y="933771"/>
                  <a:pt x="3155975" y="933353"/>
                </a:cubicBezTo>
                <a:lnTo>
                  <a:pt x="3156351" y="930464"/>
                </a:lnTo>
                <a:lnTo>
                  <a:pt x="3157607" y="926823"/>
                </a:lnTo>
                <a:cubicBezTo>
                  <a:pt x="3158026" y="925567"/>
                  <a:pt x="3158277" y="924144"/>
                  <a:pt x="3158361" y="922553"/>
                </a:cubicBezTo>
                <a:lnTo>
                  <a:pt x="3158612" y="915772"/>
                </a:lnTo>
                <a:cubicBezTo>
                  <a:pt x="3158863" y="914098"/>
                  <a:pt x="3158821" y="912989"/>
                  <a:pt x="3158486" y="912445"/>
                </a:cubicBezTo>
                <a:cubicBezTo>
                  <a:pt x="3158151" y="911900"/>
                  <a:pt x="3157231" y="911587"/>
                  <a:pt x="3155724" y="911503"/>
                </a:cubicBezTo>
                <a:cubicBezTo>
                  <a:pt x="3154719" y="911503"/>
                  <a:pt x="3153861" y="911712"/>
                  <a:pt x="3153149" y="912131"/>
                </a:cubicBezTo>
                <a:cubicBezTo>
                  <a:pt x="3152438" y="912549"/>
                  <a:pt x="3151915" y="913093"/>
                  <a:pt x="3151580" y="913763"/>
                </a:cubicBezTo>
                <a:lnTo>
                  <a:pt x="3149696" y="918284"/>
                </a:lnTo>
                <a:cubicBezTo>
                  <a:pt x="3149277" y="918786"/>
                  <a:pt x="3148817" y="918786"/>
                  <a:pt x="3148315" y="918284"/>
                </a:cubicBezTo>
                <a:cubicBezTo>
                  <a:pt x="3147813" y="917865"/>
                  <a:pt x="3147352" y="917133"/>
                  <a:pt x="3146933" y="916086"/>
                </a:cubicBezTo>
                <a:cubicBezTo>
                  <a:pt x="3146515" y="915040"/>
                  <a:pt x="3146347" y="914056"/>
                  <a:pt x="3146431" y="913135"/>
                </a:cubicBezTo>
                <a:cubicBezTo>
                  <a:pt x="3146431" y="912633"/>
                  <a:pt x="3146557" y="912005"/>
                  <a:pt x="3146808" y="911252"/>
                </a:cubicBezTo>
                <a:lnTo>
                  <a:pt x="3149194" y="906229"/>
                </a:lnTo>
                <a:cubicBezTo>
                  <a:pt x="3149696" y="904889"/>
                  <a:pt x="3150408" y="903508"/>
                  <a:pt x="3151329" y="902085"/>
                </a:cubicBezTo>
                <a:cubicBezTo>
                  <a:pt x="3152249" y="900662"/>
                  <a:pt x="3152626" y="899762"/>
                  <a:pt x="3152459" y="899385"/>
                </a:cubicBezTo>
                <a:cubicBezTo>
                  <a:pt x="3152291" y="899008"/>
                  <a:pt x="3151517" y="898673"/>
                  <a:pt x="3150135" y="898380"/>
                </a:cubicBezTo>
                <a:cubicBezTo>
                  <a:pt x="3148754" y="898087"/>
                  <a:pt x="3147059" y="898778"/>
                  <a:pt x="3145050" y="900452"/>
                </a:cubicBezTo>
                <a:cubicBezTo>
                  <a:pt x="3142957" y="902210"/>
                  <a:pt x="3141031" y="903675"/>
                  <a:pt x="3139273" y="904847"/>
                </a:cubicBezTo>
                <a:cubicBezTo>
                  <a:pt x="3138855" y="904596"/>
                  <a:pt x="3138645" y="904345"/>
                  <a:pt x="3138645" y="904094"/>
                </a:cubicBezTo>
                <a:lnTo>
                  <a:pt x="3139525" y="900327"/>
                </a:lnTo>
                <a:cubicBezTo>
                  <a:pt x="3139273" y="899908"/>
                  <a:pt x="3138813" y="899678"/>
                  <a:pt x="3138143" y="899636"/>
                </a:cubicBezTo>
                <a:cubicBezTo>
                  <a:pt x="3137473" y="899594"/>
                  <a:pt x="3136846" y="899824"/>
                  <a:pt x="3136260" y="900327"/>
                </a:cubicBezTo>
                <a:cubicBezTo>
                  <a:pt x="3135423" y="900996"/>
                  <a:pt x="3134837" y="901834"/>
                  <a:pt x="3134502" y="902838"/>
                </a:cubicBezTo>
                <a:lnTo>
                  <a:pt x="3133246" y="908615"/>
                </a:lnTo>
                <a:cubicBezTo>
                  <a:pt x="3132995" y="909368"/>
                  <a:pt x="3132074" y="911084"/>
                  <a:pt x="3130483" y="913763"/>
                </a:cubicBezTo>
                <a:cubicBezTo>
                  <a:pt x="3128893" y="916442"/>
                  <a:pt x="3128139" y="918995"/>
                  <a:pt x="3128223" y="921423"/>
                </a:cubicBezTo>
                <a:lnTo>
                  <a:pt x="3128474" y="938627"/>
                </a:lnTo>
                <a:lnTo>
                  <a:pt x="3129981" y="946287"/>
                </a:lnTo>
                <a:cubicBezTo>
                  <a:pt x="3130316" y="948296"/>
                  <a:pt x="3130525" y="949426"/>
                  <a:pt x="3130609" y="949677"/>
                </a:cubicBezTo>
                <a:lnTo>
                  <a:pt x="3130483" y="955328"/>
                </a:lnTo>
                <a:lnTo>
                  <a:pt x="3131613" y="964369"/>
                </a:lnTo>
                <a:cubicBezTo>
                  <a:pt x="3131613" y="964704"/>
                  <a:pt x="3131613" y="964955"/>
                  <a:pt x="3131613" y="965123"/>
                </a:cubicBezTo>
                <a:cubicBezTo>
                  <a:pt x="3131530" y="966462"/>
                  <a:pt x="3131027" y="967718"/>
                  <a:pt x="3130107" y="968890"/>
                </a:cubicBezTo>
                <a:cubicBezTo>
                  <a:pt x="3129186" y="970062"/>
                  <a:pt x="3128055" y="969560"/>
                  <a:pt x="3126716" y="967383"/>
                </a:cubicBezTo>
                <a:lnTo>
                  <a:pt x="3124958" y="963993"/>
                </a:lnTo>
                <a:lnTo>
                  <a:pt x="3121693" y="960602"/>
                </a:lnTo>
                <a:lnTo>
                  <a:pt x="3119559" y="956458"/>
                </a:lnTo>
                <a:lnTo>
                  <a:pt x="3117298" y="953068"/>
                </a:lnTo>
                <a:lnTo>
                  <a:pt x="3116419" y="950682"/>
                </a:lnTo>
                <a:lnTo>
                  <a:pt x="3113907" y="945784"/>
                </a:lnTo>
                <a:cubicBezTo>
                  <a:pt x="3113824" y="945617"/>
                  <a:pt x="3113907" y="944445"/>
                  <a:pt x="3114159" y="942268"/>
                </a:cubicBezTo>
                <a:lnTo>
                  <a:pt x="3114410" y="934985"/>
                </a:lnTo>
                <a:lnTo>
                  <a:pt x="3115289" y="932097"/>
                </a:lnTo>
                <a:lnTo>
                  <a:pt x="3114787" y="926195"/>
                </a:lnTo>
                <a:lnTo>
                  <a:pt x="3115665" y="918786"/>
                </a:lnTo>
                <a:lnTo>
                  <a:pt x="3116419" y="911880"/>
                </a:lnTo>
                <a:lnTo>
                  <a:pt x="3117298" y="909243"/>
                </a:lnTo>
                <a:lnTo>
                  <a:pt x="3118303" y="902838"/>
                </a:lnTo>
                <a:lnTo>
                  <a:pt x="3119433" y="900578"/>
                </a:lnTo>
                <a:lnTo>
                  <a:pt x="3120563" y="893546"/>
                </a:lnTo>
                <a:lnTo>
                  <a:pt x="3122823" y="888021"/>
                </a:lnTo>
                <a:lnTo>
                  <a:pt x="3124079" y="883877"/>
                </a:lnTo>
                <a:cubicBezTo>
                  <a:pt x="3124498" y="882537"/>
                  <a:pt x="3125565" y="880612"/>
                  <a:pt x="3127281" y="878100"/>
                </a:cubicBezTo>
                <a:cubicBezTo>
                  <a:pt x="3128997" y="875589"/>
                  <a:pt x="3130149" y="874082"/>
                  <a:pt x="3130735" y="873580"/>
                </a:cubicBezTo>
                <a:lnTo>
                  <a:pt x="3134251" y="871445"/>
                </a:lnTo>
                <a:lnTo>
                  <a:pt x="3136009" y="869812"/>
                </a:lnTo>
                <a:cubicBezTo>
                  <a:pt x="3137348" y="868640"/>
                  <a:pt x="3138981" y="867761"/>
                  <a:pt x="3140906" y="867175"/>
                </a:cubicBezTo>
                <a:cubicBezTo>
                  <a:pt x="3142831" y="866589"/>
                  <a:pt x="3144003" y="866129"/>
                  <a:pt x="3144422" y="865794"/>
                </a:cubicBezTo>
                <a:lnTo>
                  <a:pt x="3146055" y="863910"/>
                </a:lnTo>
                <a:lnTo>
                  <a:pt x="3154342" y="861022"/>
                </a:lnTo>
                <a:cubicBezTo>
                  <a:pt x="3155096" y="860771"/>
                  <a:pt x="3155765" y="860352"/>
                  <a:pt x="3156351" y="859766"/>
                </a:cubicBezTo>
                <a:lnTo>
                  <a:pt x="3158109" y="857757"/>
                </a:lnTo>
                <a:lnTo>
                  <a:pt x="3159867" y="856502"/>
                </a:lnTo>
                <a:lnTo>
                  <a:pt x="3161123" y="853990"/>
                </a:lnTo>
                <a:cubicBezTo>
                  <a:pt x="3161375" y="853655"/>
                  <a:pt x="3162735" y="853069"/>
                  <a:pt x="3165205" y="852232"/>
                </a:cubicBezTo>
                <a:cubicBezTo>
                  <a:pt x="3167674" y="851395"/>
                  <a:pt x="3169202" y="850055"/>
                  <a:pt x="3169788" y="848214"/>
                </a:cubicBezTo>
                <a:lnTo>
                  <a:pt x="3170793" y="845577"/>
                </a:lnTo>
                <a:cubicBezTo>
                  <a:pt x="3171630" y="845493"/>
                  <a:pt x="3172216" y="845325"/>
                  <a:pt x="3172551" y="845074"/>
                </a:cubicBezTo>
                <a:lnTo>
                  <a:pt x="3173555" y="843693"/>
                </a:lnTo>
                <a:lnTo>
                  <a:pt x="3176067" y="841809"/>
                </a:lnTo>
                <a:cubicBezTo>
                  <a:pt x="3176234" y="840135"/>
                  <a:pt x="3175523" y="839423"/>
                  <a:pt x="3173932" y="839675"/>
                </a:cubicBezTo>
                <a:cubicBezTo>
                  <a:pt x="3173765" y="839758"/>
                  <a:pt x="3173304" y="840030"/>
                  <a:pt x="3172551" y="840491"/>
                </a:cubicBezTo>
                <a:cubicBezTo>
                  <a:pt x="3171797" y="840951"/>
                  <a:pt x="3169055" y="841767"/>
                  <a:pt x="3164325" y="842940"/>
                </a:cubicBezTo>
                <a:cubicBezTo>
                  <a:pt x="3159595" y="844112"/>
                  <a:pt x="3154824" y="845974"/>
                  <a:pt x="3150010" y="848528"/>
                </a:cubicBezTo>
                <a:cubicBezTo>
                  <a:pt x="3145197" y="851081"/>
                  <a:pt x="3141722" y="852609"/>
                  <a:pt x="3139587" y="853111"/>
                </a:cubicBezTo>
                <a:cubicBezTo>
                  <a:pt x="3137453" y="853613"/>
                  <a:pt x="3136134" y="854157"/>
                  <a:pt x="3135632" y="854743"/>
                </a:cubicBezTo>
                <a:lnTo>
                  <a:pt x="3133874" y="857004"/>
                </a:lnTo>
                <a:lnTo>
                  <a:pt x="3115163" y="868305"/>
                </a:lnTo>
                <a:cubicBezTo>
                  <a:pt x="3113405" y="869394"/>
                  <a:pt x="3109533" y="871926"/>
                  <a:pt x="3103548" y="875903"/>
                </a:cubicBezTo>
                <a:cubicBezTo>
                  <a:pt x="3097562" y="879879"/>
                  <a:pt x="3093816" y="881867"/>
                  <a:pt x="3092309" y="881867"/>
                </a:cubicBezTo>
                <a:cubicBezTo>
                  <a:pt x="3091723" y="881951"/>
                  <a:pt x="3091200" y="881826"/>
                  <a:pt x="3090739" y="881491"/>
                </a:cubicBezTo>
                <a:cubicBezTo>
                  <a:pt x="3090279" y="881156"/>
                  <a:pt x="3089797" y="880235"/>
                  <a:pt x="3089295" y="878728"/>
                </a:cubicBezTo>
                <a:lnTo>
                  <a:pt x="3087788" y="874584"/>
                </a:lnTo>
                <a:lnTo>
                  <a:pt x="3083770" y="860645"/>
                </a:lnTo>
                <a:cubicBezTo>
                  <a:pt x="3083603" y="860143"/>
                  <a:pt x="3083456" y="859494"/>
                  <a:pt x="3083331" y="858699"/>
                </a:cubicBezTo>
                <a:cubicBezTo>
                  <a:pt x="3083205" y="857904"/>
                  <a:pt x="3083267" y="857255"/>
                  <a:pt x="3083519" y="856753"/>
                </a:cubicBezTo>
                <a:cubicBezTo>
                  <a:pt x="3083770" y="856334"/>
                  <a:pt x="3084314" y="855999"/>
                  <a:pt x="3085151" y="855748"/>
                </a:cubicBezTo>
                <a:lnTo>
                  <a:pt x="3090174" y="855246"/>
                </a:lnTo>
                <a:cubicBezTo>
                  <a:pt x="3090509" y="855162"/>
                  <a:pt x="3091304" y="854827"/>
                  <a:pt x="3092560" y="854241"/>
                </a:cubicBezTo>
                <a:lnTo>
                  <a:pt x="3099467" y="851102"/>
                </a:lnTo>
                <a:cubicBezTo>
                  <a:pt x="3100471" y="850516"/>
                  <a:pt x="3101225" y="849846"/>
                  <a:pt x="3101727" y="849093"/>
                </a:cubicBezTo>
                <a:lnTo>
                  <a:pt x="3102731" y="847460"/>
                </a:lnTo>
                <a:lnTo>
                  <a:pt x="3106750" y="846079"/>
                </a:lnTo>
                <a:lnTo>
                  <a:pt x="3112275" y="841935"/>
                </a:lnTo>
                <a:cubicBezTo>
                  <a:pt x="3114033" y="841182"/>
                  <a:pt x="3114954" y="840763"/>
                  <a:pt x="3115038" y="840679"/>
                </a:cubicBezTo>
                <a:lnTo>
                  <a:pt x="3116545" y="837414"/>
                </a:lnTo>
                <a:cubicBezTo>
                  <a:pt x="3116796" y="836996"/>
                  <a:pt x="3117675" y="836472"/>
                  <a:pt x="3119182" y="835845"/>
                </a:cubicBezTo>
                <a:cubicBezTo>
                  <a:pt x="3120689" y="835217"/>
                  <a:pt x="3122426" y="834108"/>
                  <a:pt x="3124393" y="832517"/>
                </a:cubicBezTo>
                <a:cubicBezTo>
                  <a:pt x="3126360" y="830926"/>
                  <a:pt x="3128265" y="829608"/>
                  <a:pt x="3130107" y="828561"/>
                </a:cubicBezTo>
                <a:cubicBezTo>
                  <a:pt x="3131948" y="827515"/>
                  <a:pt x="3132660" y="826741"/>
                  <a:pt x="3132241" y="826238"/>
                </a:cubicBezTo>
                <a:lnTo>
                  <a:pt x="3130735" y="824480"/>
                </a:lnTo>
                <a:cubicBezTo>
                  <a:pt x="3132827" y="823392"/>
                  <a:pt x="3134648" y="822555"/>
                  <a:pt x="3136197" y="821969"/>
                </a:cubicBezTo>
                <a:cubicBezTo>
                  <a:pt x="3137746" y="821383"/>
                  <a:pt x="3138729" y="820755"/>
                  <a:pt x="3139148" y="820085"/>
                </a:cubicBezTo>
                <a:lnTo>
                  <a:pt x="3140027" y="818202"/>
                </a:lnTo>
                <a:cubicBezTo>
                  <a:pt x="3140445" y="817532"/>
                  <a:pt x="3140697" y="817155"/>
                  <a:pt x="3140780" y="817071"/>
                </a:cubicBezTo>
                <a:lnTo>
                  <a:pt x="3139525" y="814937"/>
                </a:lnTo>
                <a:lnTo>
                  <a:pt x="3144799" y="809914"/>
                </a:lnTo>
                <a:lnTo>
                  <a:pt x="3144045" y="802630"/>
                </a:lnTo>
                <a:cubicBezTo>
                  <a:pt x="3144297" y="802463"/>
                  <a:pt x="3144757" y="802337"/>
                  <a:pt x="3145427" y="802254"/>
                </a:cubicBezTo>
                <a:close/>
                <a:moveTo>
                  <a:pt x="851892" y="794719"/>
                </a:moveTo>
                <a:cubicBezTo>
                  <a:pt x="851976" y="794719"/>
                  <a:pt x="852311" y="794803"/>
                  <a:pt x="852897" y="794970"/>
                </a:cubicBezTo>
                <a:cubicBezTo>
                  <a:pt x="853483" y="795138"/>
                  <a:pt x="854320" y="795222"/>
                  <a:pt x="855408" y="795222"/>
                </a:cubicBezTo>
                <a:lnTo>
                  <a:pt x="860180" y="796728"/>
                </a:lnTo>
                <a:lnTo>
                  <a:pt x="866585" y="797607"/>
                </a:lnTo>
                <a:cubicBezTo>
                  <a:pt x="867254" y="797859"/>
                  <a:pt x="870310" y="799386"/>
                  <a:pt x="875751" y="802191"/>
                </a:cubicBezTo>
                <a:cubicBezTo>
                  <a:pt x="881193" y="804995"/>
                  <a:pt x="884081" y="806544"/>
                  <a:pt x="884416" y="806837"/>
                </a:cubicBezTo>
                <a:cubicBezTo>
                  <a:pt x="884751" y="807130"/>
                  <a:pt x="885002" y="807360"/>
                  <a:pt x="885169" y="807528"/>
                </a:cubicBezTo>
                <a:lnTo>
                  <a:pt x="886300" y="810793"/>
                </a:lnTo>
                <a:lnTo>
                  <a:pt x="888937" y="813053"/>
                </a:lnTo>
                <a:cubicBezTo>
                  <a:pt x="889104" y="813304"/>
                  <a:pt x="889418" y="814372"/>
                  <a:pt x="889878" y="816255"/>
                </a:cubicBezTo>
                <a:cubicBezTo>
                  <a:pt x="890339" y="818139"/>
                  <a:pt x="890820" y="819332"/>
                  <a:pt x="891323" y="819834"/>
                </a:cubicBezTo>
                <a:cubicBezTo>
                  <a:pt x="891825" y="820336"/>
                  <a:pt x="893081" y="821173"/>
                  <a:pt x="895090" y="822345"/>
                </a:cubicBezTo>
                <a:cubicBezTo>
                  <a:pt x="897099" y="823517"/>
                  <a:pt x="898438" y="824020"/>
                  <a:pt x="899108" y="823852"/>
                </a:cubicBezTo>
                <a:lnTo>
                  <a:pt x="901494" y="823099"/>
                </a:lnTo>
                <a:lnTo>
                  <a:pt x="903252" y="823601"/>
                </a:lnTo>
                <a:lnTo>
                  <a:pt x="905387" y="823852"/>
                </a:lnTo>
                <a:lnTo>
                  <a:pt x="907270" y="825359"/>
                </a:lnTo>
                <a:lnTo>
                  <a:pt x="909154" y="823852"/>
                </a:lnTo>
                <a:cubicBezTo>
                  <a:pt x="909154" y="823852"/>
                  <a:pt x="909698" y="823957"/>
                  <a:pt x="910786" y="824166"/>
                </a:cubicBezTo>
                <a:cubicBezTo>
                  <a:pt x="911875" y="824376"/>
                  <a:pt x="913047" y="824355"/>
                  <a:pt x="914303" y="824103"/>
                </a:cubicBezTo>
                <a:cubicBezTo>
                  <a:pt x="915558" y="823852"/>
                  <a:pt x="916395" y="823685"/>
                  <a:pt x="916814" y="823601"/>
                </a:cubicBezTo>
                <a:cubicBezTo>
                  <a:pt x="917986" y="823601"/>
                  <a:pt x="919242" y="823810"/>
                  <a:pt x="920581" y="824229"/>
                </a:cubicBezTo>
                <a:cubicBezTo>
                  <a:pt x="921921" y="824648"/>
                  <a:pt x="922800" y="824857"/>
                  <a:pt x="923218" y="824857"/>
                </a:cubicBezTo>
                <a:cubicBezTo>
                  <a:pt x="923637" y="824941"/>
                  <a:pt x="924579" y="824689"/>
                  <a:pt x="926044" y="824103"/>
                </a:cubicBezTo>
                <a:cubicBezTo>
                  <a:pt x="927509" y="823517"/>
                  <a:pt x="928534" y="823183"/>
                  <a:pt x="929120" y="823099"/>
                </a:cubicBezTo>
                <a:cubicBezTo>
                  <a:pt x="929790" y="823099"/>
                  <a:pt x="931464" y="823538"/>
                  <a:pt x="934143" y="824417"/>
                </a:cubicBezTo>
                <a:cubicBezTo>
                  <a:pt x="936822" y="825296"/>
                  <a:pt x="938371" y="825820"/>
                  <a:pt x="938789" y="825987"/>
                </a:cubicBezTo>
                <a:lnTo>
                  <a:pt x="941552" y="828750"/>
                </a:lnTo>
                <a:lnTo>
                  <a:pt x="946826" y="832015"/>
                </a:lnTo>
                <a:lnTo>
                  <a:pt x="948584" y="835028"/>
                </a:lnTo>
                <a:cubicBezTo>
                  <a:pt x="949086" y="835614"/>
                  <a:pt x="949379" y="835907"/>
                  <a:pt x="949463" y="835907"/>
                </a:cubicBezTo>
                <a:lnTo>
                  <a:pt x="949714" y="837665"/>
                </a:lnTo>
                <a:lnTo>
                  <a:pt x="952602" y="841307"/>
                </a:lnTo>
                <a:lnTo>
                  <a:pt x="952602" y="844698"/>
                </a:lnTo>
                <a:lnTo>
                  <a:pt x="954612" y="847837"/>
                </a:lnTo>
                <a:cubicBezTo>
                  <a:pt x="954612" y="848423"/>
                  <a:pt x="953272" y="849260"/>
                  <a:pt x="950593" y="850348"/>
                </a:cubicBezTo>
                <a:lnTo>
                  <a:pt x="947454" y="851855"/>
                </a:lnTo>
                <a:lnTo>
                  <a:pt x="930250" y="854743"/>
                </a:lnTo>
                <a:lnTo>
                  <a:pt x="924600" y="856250"/>
                </a:lnTo>
                <a:lnTo>
                  <a:pt x="919577" y="856753"/>
                </a:lnTo>
                <a:cubicBezTo>
                  <a:pt x="919242" y="856920"/>
                  <a:pt x="918342" y="857381"/>
                  <a:pt x="916877" y="858134"/>
                </a:cubicBezTo>
                <a:cubicBezTo>
                  <a:pt x="915412" y="858887"/>
                  <a:pt x="913444" y="859578"/>
                  <a:pt x="910975" y="860206"/>
                </a:cubicBezTo>
                <a:cubicBezTo>
                  <a:pt x="908505" y="860834"/>
                  <a:pt x="906475" y="861441"/>
                  <a:pt x="904885" y="862027"/>
                </a:cubicBezTo>
                <a:cubicBezTo>
                  <a:pt x="903294" y="862613"/>
                  <a:pt x="902457" y="862906"/>
                  <a:pt x="902373" y="862906"/>
                </a:cubicBezTo>
                <a:lnTo>
                  <a:pt x="897601" y="863282"/>
                </a:lnTo>
                <a:cubicBezTo>
                  <a:pt x="896094" y="863450"/>
                  <a:pt x="894692" y="863806"/>
                  <a:pt x="893395" y="864350"/>
                </a:cubicBezTo>
                <a:cubicBezTo>
                  <a:pt x="892097" y="864894"/>
                  <a:pt x="891406" y="865124"/>
                  <a:pt x="891323" y="865041"/>
                </a:cubicBezTo>
                <a:cubicBezTo>
                  <a:pt x="891155" y="865041"/>
                  <a:pt x="891030" y="864957"/>
                  <a:pt x="890946" y="864789"/>
                </a:cubicBezTo>
                <a:lnTo>
                  <a:pt x="890569" y="863785"/>
                </a:lnTo>
                <a:cubicBezTo>
                  <a:pt x="890318" y="863617"/>
                  <a:pt x="890067" y="863492"/>
                  <a:pt x="889816" y="863408"/>
                </a:cubicBezTo>
                <a:cubicBezTo>
                  <a:pt x="889230" y="863408"/>
                  <a:pt x="888665" y="863910"/>
                  <a:pt x="888120" y="864915"/>
                </a:cubicBezTo>
                <a:cubicBezTo>
                  <a:pt x="887576" y="865920"/>
                  <a:pt x="887283" y="866715"/>
                  <a:pt x="887241" y="867301"/>
                </a:cubicBezTo>
                <a:cubicBezTo>
                  <a:pt x="887200" y="867887"/>
                  <a:pt x="887283" y="868619"/>
                  <a:pt x="887493" y="869498"/>
                </a:cubicBezTo>
                <a:cubicBezTo>
                  <a:pt x="887702" y="870377"/>
                  <a:pt x="888225" y="871110"/>
                  <a:pt x="889062" y="871696"/>
                </a:cubicBezTo>
                <a:lnTo>
                  <a:pt x="898857" y="870063"/>
                </a:lnTo>
                <a:cubicBezTo>
                  <a:pt x="901787" y="869812"/>
                  <a:pt x="904340" y="870984"/>
                  <a:pt x="906517" y="873580"/>
                </a:cubicBezTo>
                <a:cubicBezTo>
                  <a:pt x="907187" y="874500"/>
                  <a:pt x="907877" y="875777"/>
                  <a:pt x="908589" y="877410"/>
                </a:cubicBezTo>
                <a:cubicBezTo>
                  <a:pt x="909301" y="879042"/>
                  <a:pt x="909740" y="880151"/>
                  <a:pt x="909907" y="880737"/>
                </a:cubicBezTo>
                <a:lnTo>
                  <a:pt x="910284" y="884002"/>
                </a:lnTo>
                <a:cubicBezTo>
                  <a:pt x="910619" y="886011"/>
                  <a:pt x="910745" y="887100"/>
                  <a:pt x="910661" y="887267"/>
                </a:cubicBezTo>
                <a:lnTo>
                  <a:pt x="905512" y="889402"/>
                </a:lnTo>
                <a:lnTo>
                  <a:pt x="902624" y="891160"/>
                </a:lnTo>
                <a:lnTo>
                  <a:pt x="899987" y="891788"/>
                </a:lnTo>
                <a:lnTo>
                  <a:pt x="898857" y="893546"/>
                </a:lnTo>
                <a:lnTo>
                  <a:pt x="896345" y="895681"/>
                </a:lnTo>
                <a:cubicBezTo>
                  <a:pt x="895341" y="896853"/>
                  <a:pt x="897769" y="899573"/>
                  <a:pt x="903629" y="903843"/>
                </a:cubicBezTo>
                <a:cubicBezTo>
                  <a:pt x="904047" y="904261"/>
                  <a:pt x="905450" y="905475"/>
                  <a:pt x="907835" y="907484"/>
                </a:cubicBezTo>
                <a:cubicBezTo>
                  <a:pt x="910221" y="909494"/>
                  <a:pt x="911958" y="910498"/>
                  <a:pt x="913047" y="910498"/>
                </a:cubicBezTo>
                <a:lnTo>
                  <a:pt x="917819" y="908991"/>
                </a:lnTo>
                <a:lnTo>
                  <a:pt x="924600" y="909117"/>
                </a:lnTo>
                <a:lnTo>
                  <a:pt x="927362" y="908991"/>
                </a:lnTo>
                <a:cubicBezTo>
                  <a:pt x="928367" y="908991"/>
                  <a:pt x="929120" y="909138"/>
                  <a:pt x="929622" y="909431"/>
                </a:cubicBezTo>
                <a:cubicBezTo>
                  <a:pt x="930125" y="909724"/>
                  <a:pt x="930627" y="910122"/>
                  <a:pt x="931129" y="910624"/>
                </a:cubicBezTo>
                <a:lnTo>
                  <a:pt x="933641" y="913763"/>
                </a:lnTo>
                <a:lnTo>
                  <a:pt x="935776" y="915144"/>
                </a:lnTo>
                <a:lnTo>
                  <a:pt x="937408" y="917028"/>
                </a:lnTo>
                <a:lnTo>
                  <a:pt x="939041" y="918535"/>
                </a:lnTo>
                <a:lnTo>
                  <a:pt x="939920" y="922804"/>
                </a:lnTo>
                <a:lnTo>
                  <a:pt x="942054" y="926697"/>
                </a:lnTo>
                <a:lnTo>
                  <a:pt x="942431" y="929334"/>
                </a:lnTo>
                <a:lnTo>
                  <a:pt x="943184" y="931720"/>
                </a:lnTo>
                <a:cubicBezTo>
                  <a:pt x="943101" y="932222"/>
                  <a:pt x="942933" y="932599"/>
                  <a:pt x="942682" y="932850"/>
                </a:cubicBezTo>
                <a:lnTo>
                  <a:pt x="936655" y="931218"/>
                </a:lnTo>
                <a:lnTo>
                  <a:pt x="933766" y="931218"/>
                </a:lnTo>
                <a:lnTo>
                  <a:pt x="925730" y="928958"/>
                </a:lnTo>
                <a:cubicBezTo>
                  <a:pt x="925479" y="928958"/>
                  <a:pt x="924641" y="928999"/>
                  <a:pt x="923218" y="929083"/>
                </a:cubicBezTo>
                <a:cubicBezTo>
                  <a:pt x="921795" y="929167"/>
                  <a:pt x="920707" y="929125"/>
                  <a:pt x="919953" y="928958"/>
                </a:cubicBezTo>
                <a:lnTo>
                  <a:pt x="917191" y="928455"/>
                </a:lnTo>
                <a:lnTo>
                  <a:pt x="911791" y="928832"/>
                </a:lnTo>
                <a:lnTo>
                  <a:pt x="908903" y="928455"/>
                </a:lnTo>
                <a:cubicBezTo>
                  <a:pt x="908484" y="928539"/>
                  <a:pt x="907480" y="928811"/>
                  <a:pt x="905889" y="929272"/>
                </a:cubicBezTo>
                <a:cubicBezTo>
                  <a:pt x="904298" y="929732"/>
                  <a:pt x="901661" y="929920"/>
                  <a:pt x="897978" y="929837"/>
                </a:cubicBezTo>
                <a:cubicBezTo>
                  <a:pt x="897308" y="929837"/>
                  <a:pt x="896806" y="929795"/>
                  <a:pt x="896471" y="929711"/>
                </a:cubicBezTo>
                <a:lnTo>
                  <a:pt x="894587" y="929209"/>
                </a:lnTo>
                <a:lnTo>
                  <a:pt x="890820" y="930716"/>
                </a:lnTo>
                <a:lnTo>
                  <a:pt x="888183" y="931092"/>
                </a:lnTo>
                <a:cubicBezTo>
                  <a:pt x="887262" y="931511"/>
                  <a:pt x="886802" y="932934"/>
                  <a:pt x="886802" y="935362"/>
                </a:cubicBezTo>
                <a:cubicBezTo>
                  <a:pt x="886718" y="936283"/>
                  <a:pt x="886718" y="937957"/>
                  <a:pt x="886802" y="940385"/>
                </a:cubicBezTo>
                <a:cubicBezTo>
                  <a:pt x="886886" y="942813"/>
                  <a:pt x="886844" y="948631"/>
                  <a:pt x="886676" y="957840"/>
                </a:cubicBezTo>
                <a:cubicBezTo>
                  <a:pt x="886258" y="974415"/>
                  <a:pt x="885965" y="983582"/>
                  <a:pt x="885797" y="985340"/>
                </a:cubicBezTo>
                <a:cubicBezTo>
                  <a:pt x="885630" y="987098"/>
                  <a:pt x="885462" y="988521"/>
                  <a:pt x="885295" y="989610"/>
                </a:cubicBezTo>
                <a:lnTo>
                  <a:pt x="881151" y="1011208"/>
                </a:lnTo>
                <a:cubicBezTo>
                  <a:pt x="881067" y="1013134"/>
                  <a:pt x="880942" y="1014390"/>
                  <a:pt x="880774" y="1014976"/>
                </a:cubicBezTo>
                <a:lnTo>
                  <a:pt x="879519" y="1018240"/>
                </a:lnTo>
                <a:cubicBezTo>
                  <a:pt x="878933" y="1020585"/>
                  <a:pt x="878326" y="1021987"/>
                  <a:pt x="877698" y="1022447"/>
                </a:cubicBezTo>
                <a:cubicBezTo>
                  <a:pt x="877070" y="1022908"/>
                  <a:pt x="876337" y="1022594"/>
                  <a:pt x="875500" y="1021505"/>
                </a:cubicBezTo>
                <a:cubicBezTo>
                  <a:pt x="875333" y="1021338"/>
                  <a:pt x="875040" y="1020752"/>
                  <a:pt x="874621" y="1019747"/>
                </a:cubicBezTo>
                <a:lnTo>
                  <a:pt x="872486" y="1015352"/>
                </a:lnTo>
                <a:lnTo>
                  <a:pt x="872235" y="1011711"/>
                </a:lnTo>
                <a:lnTo>
                  <a:pt x="871356" y="1008446"/>
                </a:lnTo>
                <a:lnTo>
                  <a:pt x="871356" y="1005055"/>
                </a:lnTo>
                <a:lnTo>
                  <a:pt x="869724" y="999907"/>
                </a:lnTo>
                <a:lnTo>
                  <a:pt x="869724" y="997521"/>
                </a:lnTo>
                <a:lnTo>
                  <a:pt x="869347" y="994507"/>
                </a:lnTo>
                <a:lnTo>
                  <a:pt x="869724" y="992498"/>
                </a:lnTo>
                <a:lnTo>
                  <a:pt x="868343" y="987852"/>
                </a:lnTo>
                <a:lnTo>
                  <a:pt x="869096" y="985215"/>
                </a:lnTo>
                <a:lnTo>
                  <a:pt x="868343" y="980317"/>
                </a:lnTo>
                <a:lnTo>
                  <a:pt x="868594" y="975420"/>
                </a:lnTo>
                <a:lnTo>
                  <a:pt x="868091" y="971653"/>
                </a:lnTo>
                <a:lnTo>
                  <a:pt x="867966" y="968764"/>
                </a:lnTo>
                <a:lnTo>
                  <a:pt x="867087" y="956082"/>
                </a:lnTo>
                <a:lnTo>
                  <a:pt x="867840" y="952189"/>
                </a:lnTo>
                <a:lnTo>
                  <a:pt x="867840" y="947291"/>
                </a:lnTo>
                <a:lnTo>
                  <a:pt x="868594" y="941389"/>
                </a:lnTo>
                <a:cubicBezTo>
                  <a:pt x="868677" y="940050"/>
                  <a:pt x="868656" y="938627"/>
                  <a:pt x="868531" y="937120"/>
                </a:cubicBezTo>
                <a:cubicBezTo>
                  <a:pt x="868405" y="935613"/>
                  <a:pt x="868175" y="934567"/>
                  <a:pt x="867840" y="933981"/>
                </a:cubicBezTo>
                <a:lnTo>
                  <a:pt x="855408" y="937245"/>
                </a:lnTo>
                <a:lnTo>
                  <a:pt x="853023" y="937497"/>
                </a:lnTo>
                <a:cubicBezTo>
                  <a:pt x="851432" y="937748"/>
                  <a:pt x="849799" y="938250"/>
                  <a:pt x="848125" y="939003"/>
                </a:cubicBezTo>
                <a:cubicBezTo>
                  <a:pt x="846451" y="939757"/>
                  <a:pt x="845363" y="940134"/>
                  <a:pt x="844860" y="940134"/>
                </a:cubicBezTo>
                <a:lnTo>
                  <a:pt x="841972" y="940134"/>
                </a:lnTo>
                <a:cubicBezTo>
                  <a:pt x="841470" y="940217"/>
                  <a:pt x="840570" y="940594"/>
                  <a:pt x="839272" y="941264"/>
                </a:cubicBezTo>
                <a:cubicBezTo>
                  <a:pt x="837975" y="941934"/>
                  <a:pt x="836489" y="942540"/>
                  <a:pt x="834814" y="943085"/>
                </a:cubicBezTo>
                <a:cubicBezTo>
                  <a:pt x="833140" y="943629"/>
                  <a:pt x="830377" y="944612"/>
                  <a:pt x="826526" y="946036"/>
                </a:cubicBezTo>
                <a:cubicBezTo>
                  <a:pt x="822676" y="947459"/>
                  <a:pt x="820080" y="948547"/>
                  <a:pt x="818741" y="949301"/>
                </a:cubicBezTo>
                <a:lnTo>
                  <a:pt x="811709" y="953319"/>
                </a:lnTo>
                <a:cubicBezTo>
                  <a:pt x="810704" y="953737"/>
                  <a:pt x="809218" y="954093"/>
                  <a:pt x="807251" y="954386"/>
                </a:cubicBezTo>
                <a:cubicBezTo>
                  <a:pt x="805284" y="954679"/>
                  <a:pt x="804091" y="954700"/>
                  <a:pt x="803672" y="954449"/>
                </a:cubicBezTo>
                <a:cubicBezTo>
                  <a:pt x="802919" y="954198"/>
                  <a:pt x="802228" y="952754"/>
                  <a:pt x="801600" y="950117"/>
                </a:cubicBezTo>
                <a:cubicBezTo>
                  <a:pt x="800972" y="947480"/>
                  <a:pt x="800658" y="945910"/>
                  <a:pt x="800658" y="945408"/>
                </a:cubicBezTo>
                <a:lnTo>
                  <a:pt x="801663" y="938752"/>
                </a:lnTo>
                <a:lnTo>
                  <a:pt x="801663" y="936366"/>
                </a:lnTo>
                <a:cubicBezTo>
                  <a:pt x="801914" y="934022"/>
                  <a:pt x="803253" y="932515"/>
                  <a:pt x="805681" y="931846"/>
                </a:cubicBezTo>
                <a:lnTo>
                  <a:pt x="808318" y="931343"/>
                </a:lnTo>
                <a:lnTo>
                  <a:pt x="814220" y="928330"/>
                </a:lnTo>
                <a:lnTo>
                  <a:pt x="822257" y="927576"/>
                </a:lnTo>
                <a:cubicBezTo>
                  <a:pt x="823848" y="927409"/>
                  <a:pt x="827322" y="925965"/>
                  <a:pt x="832680" y="923244"/>
                </a:cubicBezTo>
                <a:cubicBezTo>
                  <a:pt x="838037" y="920523"/>
                  <a:pt x="843709" y="917091"/>
                  <a:pt x="849695" y="912947"/>
                </a:cubicBezTo>
                <a:cubicBezTo>
                  <a:pt x="855681" y="908803"/>
                  <a:pt x="859678" y="906354"/>
                  <a:pt x="861687" y="905601"/>
                </a:cubicBezTo>
                <a:cubicBezTo>
                  <a:pt x="863696" y="904847"/>
                  <a:pt x="864596" y="903675"/>
                  <a:pt x="864387" y="902085"/>
                </a:cubicBezTo>
                <a:cubicBezTo>
                  <a:pt x="864178" y="900494"/>
                  <a:pt x="861938" y="900494"/>
                  <a:pt x="857669" y="902085"/>
                </a:cubicBezTo>
                <a:lnTo>
                  <a:pt x="844609" y="903215"/>
                </a:lnTo>
                <a:cubicBezTo>
                  <a:pt x="840005" y="904136"/>
                  <a:pt x="837368" y="904387"/>
                  <a:pt x="836698" y="903968"/>
                </a:cubicBezTo>
                <a:cubicBezTo>
                  <a:pt x="836112" y="903717"/>
                  <a:pt x="835003" y="902587"/>
                  <a:pt x="833370" y="900578"/>
                </a:cubicBezTo>
                <a:cubicBezTo>
                  <a:pt x="831738" y="898569"/>
                  <a:pt x="830963" y="894969"/>
                  <a:pt x="831047" y="889779"/>
                </a:cubicBezTo>
                <a:cubicBezTo>
                  <a:pt x="831047" y="887769"/>
                  <a:pt x="831319" y="885886"/>
                  <a:pt x="831863" y="884128"/>
                </a:cubicBezTo>
                <a:cubicBezTo>
                  <a:pt x="832408" y="882370"/>
                  <a:pt x="832994" y="881156"/>
                  <a:pt x="833621" y="880486"/>
                </a:cubicBezTo>
                <a:cubicBezTo>
                  <a:pt x="834249" y="879816"/>
                  <a:pt x="835526" y="878644"/>
                  <a:pt x="837451" y="876970"/>
                </a:cubicBezTo>
                <a:cubicBezTo>
                  <a:pt x="839377" y="875296"/>
                  <a:pt x="840737" y="873600"/>
                  <a:pt x="841532" y="871884"/>
                </a:cubicBezTo>
                <a:cubicBezTo>
                  <a:pt x="842328" y="870168"/>
                  <a:pt x="842977" y="868912"/>
                  <a:pt x="843479" y="868117"/>
                </a:cubicBezTo>
                <a:cubicBezTo>
                  <a:pt x="843981" y="867322"/>
                  <a:pt x="844274" y="866840"/>
                  <a:pt x="844358" y="866673"/>
                </a:cubicBezTo>
                <a:lnTo>
                  <a:pt x="844484" y="863659"/>
                </a:lnTo>
                <a:cubicBezTo>
                  <a:pt x="844567" y="863157"/>
                  <a:pt x="844860" y="862613"/>
                  <a:pt x="845363" y="862027"/>
                </a:cubicBezTo>
                <a:lnTo>
                  <a:pt x="849004" y="859515"/>
                </a:lnTo>
                <a:cubicBezTo>
                  <a:pt x="850679" y="858260"/>
                  <a:pt x="851725" y="857674"/>
                  <a:pt x="852144" y="857757"/>
                </a:cubicBezTo>
                <a:lnTo>
                  <a:pt x="855157" y="860269"/>
                </a:lnTo>
                <a:lnTo>
                  <a:pt x="858673" y="859515"/>
                </a:lnTo>
                <a:cubicBezTo>
                  <a:pt x="859092" y="860101"/>
                  <a:pt x="859385" y="860352"/>
                  <a:pt x="859552" y="860269"/>
                </a:cubicBezTo>
                <a:cubicBezTo>
                  <a:pt x="856790" y="861859"/>
                  <a:pt x="855450" y="863010"/>
                  <a:pt x="855534" y="863722"/>
                </a:cubicBezTo>
                <a:cubicBezTo>
                  <a:pt x="855618" y="864434"/>
                  <a:pt x="855911" y="865229"/>
                  <a:pt x="856413" y="866108"/>
                </a:cubicBezTo>
                <a:cubicBezTo>
                  <a:pt x="856915" y="866987"/>
                  <a:pt x="857250" y="867698"/>
                  <a:pt x="857418" y="868243"/>
                </a:cubicBezTo>
                <a:cubicBezTo>
                  <a:pt x="857585" y="868787"/>
                  <a:pt x="857585" y="870294"/>
                  <a:pt x="857418" y="872763"/>
                </a:cubicBezTo>
                <a:cubicBezTo>
                  <a:pt x="857250" y="875233"/>
                  <a:pt x="857208" y="876468"/>
                  <a:pt x="857292" y="876468"/>
                </a:cubicBezTo>
                <a:cubicBezTo>
                  <a:pt x="857543" y="877723"/>
                  <a:pt x="857941" y="878498"/>
                  <a:pt x="858485" y="878791"/>
                </a:cubicBezTo>
                <a:cubicBezTo>
                  <a:pt x="859029" y="879084"/>
                  <a:pt x="859971" y="879335"/>
                  <a:pt x="861310" y="879544"/>
                </a:cubicBezTo>
                <a:cubicBezTo>
                  <a:pt x="862650" y="879754"/>
                  <a:pt x="863403" y="879816"/>
                  <a:pt x="863571" y="879733"/>
                </a:cubicBezTo>
                <a:lnTo>
                  <a:pt x="866208" y="878979"/>
                </a:lnTo>
                <a:lnTo>
                  <a:pt x="869347" y="878602"/>
                </a:lnTo>
                <a:cubicBezTo>
                  <a:pt x="870268" y="878184"/>
                  <a:pt x="870854" y="876803"/>
                  <a:pt x="871105" y="874459"/>
                </a:cubicBezTo>
                <a:cubicBezTo>
                  <a:pt x="871356" y="872115"/>
                  <a:pt x="871691" y="870482"/>
                  <a:pt x="872110" y="869561"/>
                </a:cubicBezTo>
                <a:cubicBezTo>
                  <a:pt x="872528" y="868640"/>
                  <a:pt x="872779" y="868138"/>
                  <a:pt x="872863" y="868054"/>
                </a:cubicBezTo>
                <a:lnTo>
                  <a:pt x="872486" y="864789"/>
                </a:lnTo>
                <a:cubicBezTo>
                  <a:pt x="872486" y="864120"/>
                  <a:pt x="872486" y="863743"/>
                  <a:pt x="872486" y="863659"/>
                </a:cubicBezTo>
                <a:cubicBezTo>
                  <a:pt x="872235" y="862989"/>
                  <a:pt x="871566" y="862529"/>
                  <a:pt x="870477" y="862278"/>
                </a:cubicBezTo>
                <a:lnTo>
                  <a:pt x="864575" y="862403"/>
                </a:lnTo>
                <a:cubicBezTo>
                  <a:pt x="863906" y="862236"/>
                  <a:pt x="863487" y="861943"/>
                  <a:pt x="863320" y="861524"/>
                </a:cubicBezTo>
                <a:cubicBezTo>
                  <a:pt x="863152" y="861106"/>
                  <a:pt x="863696" y="860562"/>
                  <a:pt x="864952" y="859892"/>
                </a:cubicBezTo>
                <a:lnTo>
                  <a:pt x="872235" y="860018"/>
                </a:lnTo>
                <a:cubicBezTo>
                  <a:pt x="873658" y="859348"/>
                  <a:pt x="874328" y="857422"/>
                  <a:pt x="874245" y="854241"/>
                </a:cubicBezTo>
                <a:cubicBezTo>
                  <a:pt x="874161" y="853069"/>
                  <a:pt x="873910" y="852023"/>
                  <a:pt x="873491" y="851102"/>
                </a:cubicBezTo>
                <a:cubicBezTo>
                  <a:pt x="873072" y="850181"/>
                  <a:pt x="872382" y="849135"/>
                  <a:pt x="871419" y="847962"/>
                </a:cubicBezTo>
                <a:cubicBezTo>
                  <a:pt x="870456" y="846790"/>
                  <a:pt x="869933" y="846037"/>
                  <a:pt x="869849" y="845702"/>
                </a:cubicBezTo>
                <a:lnTo>
                  <a:pt x="870352" y="840930"/>
                </a:lnTo>
                <a:cubicBezTo>
                  <a:pt x="870352" y="839842"/>
                  <a:pt x="870122" y="839130"/>
                  <a:pt x="869661" y="838796"/>
                </a:cubicBezTo>
                <a:cubicBezTo>
                  <a:pt x="869201" y="838461"/>
                  <a:pt x="867924" y="838754"/>
                  <a:pt x="865831" y="839675"/>
                </a:cubicBezTo>
                <a:lnTo>
                  <a:pt x="860431" y="841307"/>
                </a:lnTo>
                <a:lnTo>
                  <a:pt x="854153" y="844446"/>
                </a:lnTo>
                <a:cubicBezTo>
                  <a:pt x="851976" y="845451"/>
                  <a:pt x="850134" y="845828"/>
                  <a:pt x="848627" y="845577"/>
                </a:cubicBezTo>
                <a:cubicBezTo>
                  <a:pt x="848293" y="845577"/>
                  <a:pt x="846430" y="845074"/>
                  <a:pt x="843039" y="844070"/>
                </a:cubicBezTo>
                <a:cubicBezTo>
                  <a:pt x="839649" y="843065"/>
                  <a:pt x="836196" y="842563"/>
                  <a:pt x="832680" y="842563"/>
                </a:cubicBezTo>
                <a:cubicBezTo>
                  <a:pt x="827908" y="842646"/>
                  <a:pt x="825061" y="843986"/>
                  <a:pt x="824141" y="846581"/>
                </a:cubicBezTo>
                <a:lnTo>
                  <a:pt x="823638" y="849846"/>
                </a:lnTo>
                <a:lnTo>
                  <a:pt x="823136" y="851855"/>
                </a:lnTo>
                <a:lnTo>
                  <a:pt x="824141" y="855999"/>
                </a:lnTo>
                <a:cubicBezTo>
                  <a:pt x="824141" y="856334"/>
                  <a:pt x="823827" y="857401"/>
                  <a:pt x="823199" y="859201"/>
                </a:cubicBezTo>
                <a:cubicBezTo>
                  <a:pt x="822571" y="861001"/>
                  <a:pt x="822466" y="862571"/>
                  <a:pt x="822885" y="863910"/>
                </a:cubicBezTo>
                <a:lnTo>
                  <a:pt x="824015" y="867175"/>
                </a:lnTo>
                <a:cubicBezTo>
                  <a:pt x="824015" y="867761"/>
                  <a:pt x="823513" y="869645"/>
                  <a:pt x="822508" y="872826"/>
                </a:cubicBezTo>
                <a:lnTo>
                  <a:pt x="821880" y="874961"/>
                </a:lnTo>
                <a:lnTo>
                  <a:pt x="817987" y="885007"/>
                </a:lnTo>
                <a:cubicBezTo>
                  <a:pt x="817736" y="887100"/>
                  <a:pt x="817527" y="888314"/>
                  <a:pt x="817360" y="888648"/>
                </a:cubicBezTo>
                <a:lnTo>
                  <a:pt x="815099" y="890783"/>
                </a:lnTo>
                <a:lnTo>
                  <a:pt x="814095" y="892792"/>
                </a:lnTo>
                <a:cubicBezTo>
                  <a:pt x="813425" y="893713"/>
                  <a:pt x="812441" y="894236"/>
                  <a:pt x="811144" y="894362"/>
                </a:cubicBezTo>
                <a:cubicBezTo>
                  <a:pt x="809846" y="894488"/>
                  <a:pt x="808528" y="894048"/>
                  <a:pt x="807188" y="893043"/>
                </a:cubicBezTo>
                <a:cubicBezTo>
                  <a:pt x="805681" y="892123"/>
                  <a:pt x="804467" y="890699"/>
                  <a:pt x="803547" y="888774"/>
                </a:cubicBezTo>
                <a:lnTo>
                  <a:pt x="801788" y="885007"/>
                </a:lnTo>
                <a:cubicBezTo>
                  <a:pt x="800365" y="882663"/>
                  <a:pt x="799654" y="881240"/>
                  <a:pt x="799654" y="880737"/>
                </a:cubicBezTo>
                <a:lnTo>
                  <a:pt x="799654" y="878602"/>
                </a:lnTo>
                <a:cubicBezTo>
                  <a:pt x="799570" y="878184"/>
                  <a:pt x="799130" y="876635"/>
                  <a:pt x="798335" y="873956"/>
                </a:cubicBezTo>
                <a:cubicBezTo>
                  <a:pt x="797540" y="871277"/>
                  <a:pt x="797268" y="869394"/>
                  <a:pt x="797519" y="868305"/>
                </a:cubicBezTo>
                <a:cubicBezTo>
                  <a:pt x="797519" y="868305"/>
                  <a:pt x="798021" y="867259"/>
                  <a:pt x="799026" y="865166"/>
                </a:cubicBezTo>
                <a:lnTo>
                  <a:pt x="800282" y="862529"/>
                </a:lnTo>
                <a:lnTo>
                  <a:pt x="803421" y="859641"/>
                </a:lnTo>
                <a:cubicBezTo>
                  <a:pt x="804342" y="858804"/>
                  <a:pt x="805095" y="857757"/>
                  <a:pt x="805681" y="856502"/>
                </a:cubicBezTo>
                <a:lnTo>
                  <a:pt x="808318" y="850223"/>
                </a:lnTo>
                <a:cubicBezTo>
                  <a:pt x="809407" y="848883"/>
                  <a:pt x="809993" y="848088"/>
                  <a:pt x="810076" y="847837"/>
                </a:cubicBezTo>
                <a:lnTo>
                  <a:pt x="810076" y="845200"/>
                </a:lnTo>
                <a:lnTo>
                  <a:pt x="812713" y="841182"/>
                </a:lnTo>
                <a:cubicBezTo>
                  <a:pt x="812713" y="841098"/>
                  <a:pt x="812672" y="840177"/>
                  <a:pt x="812588" y="838419"/>
                </a:cubicBezTo>
                <a:lnTo>
                  <a:pt x="812588" y="834275"/>
                </a:lnTo>
                <a:lnTo>
                  <a:pt x="810076" y="828373"/>
                </a:lnTo>
                <a:cubicBezTo>
                  <a:pt x="810244" y="827368"/>
                  <a:pt x="810788" y="826866"/>
                  <a:pt x="811709" y="826866"/>
                </a:cubicBezTo>
                <a:cubicBezTo>
                  <a:pt x="812044" y="826950"/>
                  <a:pt x="812337" y="827034"/>
                  <a:pt x="812588" y="827117"/>
                </a:cubicBezTo>
                <a:lnTo>
                  <a:pt x="813592" y="828875"/>
                </a:lnTo>
                <a:lnTo>
                  <a:pt x="815978" y="831010"/>
                </a:lnTo>
                <a:lnTo>
                  <a:pt x="818490" y="837791"/>
                </a:lnTo>
                <a:cubicBezTo>
                  <a:pt x="819076" y="838879"/>
                  <a:pt x="819599" y="839444"/>
                  <a:pt x="820059" y="839486"/>
                </a:cubicBezTo>
                <a:cubicBezTo>
                  <a:pt x="820520" y="839528"/>
                  <a:pt x="821629" y="838879"/>
                  <a:pt x="823387" y="837540"/>
                </a:cubicBezTo>
                <a:cubicBezTo>
                  <a:pt x="823638" y="837372"/>
                  <a:pt x="824559" y="836870"/>
                  <a:pt x="826150" y="836033"/>
                </a:cubicBezTo>
                <a:lnTo>
                  <a:pt x="829666" y="834024"/>
                </a:lnTo>
                <a:cubicBezTo>
                  <a:pt x="832177" y="832684"/>
                  <a:pt x="834563" y="831994"/>
                  <a:pt x="836824" y="831952"/>
                </a:cubicBezTo>
                <a:cubicBezTo>
                  <a:pt x="839084" y="831910"/>
                  <a:pt x="840340" y="831847"/>
                  <a:pt x="840591" y="831763"/>
                </a:cubicBezTo>
                <a:lnTo>
                  <a:pt x="844107" y="830508"/>
                </a:lnTo>
                <a:lnTo>
                  <a:pt x="848502" y="830508"/>
                </a:lnTo>
                <a:lnTo>
                  <a:pt x="850511" y="829378"/>
                </a:lnTo>
                <a:lnTo>
                  <a:pt x="854153" y="829252"/>
                </a:lnTo>
                <a:lnTo>
                  <a:pt x="857794" y="827620"/>
                </a:lnTo>
                <a:lnTo>
                  <a:pt x="860934" y="827871"/>
                </a:lnTo>
                <a:cubicBezTo>
                  <a:pt x="861352" y="827787"/>
                  <a:pt x="862252" y="826887"/>
                  <a:pt x="863634" y="825171"/>
                </a:cubicBezTo>
                <a:cubicBezTo>
                  <a:pt x="865015" y="823455"/>
                  <a:pt x="865831" y="822283"/>
                  <a:pt x="866082" y="821655"/>
                </a:cubicBezTo>
                <a:cubicBezTo>
                  <a:pt x="866333" y="821027"/>
                  <a:pt x="866250" y="820001"/>
                  <a:pt x="865831" y="818578"/>
                </a:cubicBezTo>
                <a:cubicBezTo>
                  <a:pt x="865664" y="818243"/>
                  <a:pt x="864826" y="816946"/>
                  <a:pt x="863320" y="814685"/>
                </a:cubicBezTo>
                <a:lnTo>
                  <a:pt x="854529" y="799742"/>
                </a:lnTo>
                <a:cubicBezTo>
                  <a:pt x="851767" y="797817"/>
                  <a:pt x="850511" y="796540"/>
                  <a:pt x="850762" y="795912"/>
                </a:cubicBezTo>
                <a:cubicBezTo>
                  <a:pt x="851013" y="795284"/>
                  <a:pt x="851390" y="794887"/>
                  <a:pt x="851892" y="794719"/>
                </a:cubicBezTo>
                <a:close/>
                <a:moveTo>
                  <a:pt x="623223" y="794343"/>
                </a:moveTo>
                <a:cubicBezTo>
                  <a:pt x="624395" y="794426"/>
                  <a:pt x="625441" y="794636"/>
                  <a:pt x="626362" y="794970"/>
                </a:cubicBezTo>
                <a:lnTo>
                  <a:pt x="629878" y="796854"/>
                </a:lnTo>
                <a:lnTo>
                  <a:pt x="634273" y="797482"/>
                </a:lnTo>
                <a:cubicBezTo>
                  <a:pt x="634524" y="797649"/>
                  <a:pt x="635654" y="798486"/>
                  <a:pt x="637664" y="799993"/>
                </a:cubicBezTo>
                <a:lnTo>
                  <a:pt x="642435" y="803509"/>
                </a:lnTo>
                <a:cubicBezTo>
                  <a:pt x="642519" y="803677"/>
                  <a:pt x="643105" y="804598"/>
                  <a:pt x="644193" y="806272"/>
                </a:cubicBezTo>
                <a:lnTo>
                  <a:pt x="646077" y="809035"/>
                </a:lnTo>
                <a:cubicBezTo>
                  <a:pt x="646663" y="810039"/>
                  <a:pt x="647123" y="811421"/>
                  <a:pt x="647458" y="813179"/>
                </a:cubicBezTo>
                <a:cubicBezTo>
                  <a:pt x="647793" y="814937"/>
                  <a:pt x="648107" y="815941"/>
                  <a:pt x="648400" y="816192"/>
                </a:cubicBezTo>
                <a:cubicBezTo>
                  <a:pt x="648693" y="816443"/>
                  <a:pt x="649049" y="816569"/>
                  <a:pt x="649468" y="816569"/>
                </a:cubicBezTo>
                <a:cubicBezTo>
                  <a:pt x="649635" y="816653"/>
                  <a:pt x="649928" y="816611"/>
                  <a:pt x="650346" y="816443"/>
                </a:cubicBezTo>
                <a:lnTo>
                  <a:pt x="654867" y="814685"/>
                </a:lnTo>
                <a:cubicBezTo>
                  <a:pt x="655118" y="814685"/>
                  <a:pt x="656249" y="814685"/>
                  <a:pt x="658258" y="814685"/>
                </a:cubicBezTo>
                <a:cubicBezTo>
                  <a:pt x="660434" y="814769"/>
                  <a:pt x="661732" y="814853"/>
                  <a:pt x="662150" y="814937"/>
                </a:cubicBezTo>
                <a:lnTo>
                  <a:pt x="665541" y="816695"/>
                </a:lnTo>
                <a:lnTo>
                  <a:pt x="668555" y="817950"/>
                </a:lnTo>
                <a:cubicBezTo>
                  <a:pt x="669141" y="818369"/>
                  <a:pt x="669727" y="818871"/>
                  <a:pt x="670313" y="819457"/>
                </a:cubicBezTo>
                <a:lnTo>
                  <a:pt x="672196" y="822471"/>
                </a:lnTo>
                <a:lnTo>
                  <a:pt x="678224" y="829503"/>
                </a:lnTo>
                <a:cubicBezTo>
                  <a:pt x="678726" y="830591"/>
                  <a:pt x="679061" y="831931"/>
                  <a:pt x="679229" y="833522"/>
                </a:cubicBezTo>
                <a:cubicBezTo>
                  <a:pt x="679396" y="835112"/>
                  <a:pt x="678601" y="837791"/>
                  <a:pt x="676843" y="841558"/>
                </a:cubicBezTo>
                <a:cubicBezTo>
                  <a:pt x="676591" y="842061"/>
                  <a:pt x="676424" y="842395"/>
                  <a:pt x="676340" y="842563"/>
                </a:cubicBezTo>
                <a:lnTo>
                  <a:pt x="670941" y="847962"/>
                </a:lnTo>
                <a:lnTo>
                  <a:pt x="667676" y="853739"/>
                </a:lnTo>
                <a:lnTo>
                  <a:pt x="665290" y="857255"/>
                </a:lnTo>
                <a:lnTo>
                  <a:pt x="664411" y="860143"/>
                </a:lnTo>
                <a:lnTo>
                  <a:pt x="659513" y="867803"/>
                </a:lnTo>
                <a:lnTo>
                  <a:pt x="657630" y="871570"/>
                </a:lnTo>
                <a:lnTo>
                  <a:pt x="653235" y="877096"/>
                </a:lnTo>
                <a:lnTo>
                  <a:pt x="649970" y="881993"/>
                </a:lnTo>
                <a:cubicBezTo>
                  <a:pt x="646956" y="885342"/>
                  <a:pt x="645407" y="887121"/>
                  <a:pt x="645324" y="887330"/>
                </a:cubicBezTo>
                <a:cubicBezTo>
                  <a:pt x="645240" y="887539"/>
                  <a:pt x="645240" y="887728"/>
                  <a:pt x="645324" y="887895"/>
                </a:cubicBezTo>
                <a:cubicBezTo>
                  <a:pt x="645324" y="888648"/>
                  <a:pt x="646119" y="888983"/>
                  <a:pt x="647710" y="888900"/>
                </a:cubicBezTo>
                <a:lnTo>
                  <a:pt x="653109" y="888146"/>
                </a:lnTo>
                <a:lnTo>
                  <a:pt x="658132" y="887895"/>
                </a:lnTo>
                <a:lnTo>
                  <a:pt x="664034" y="885760"/>
                </a:lnTo>
                <a:lnTo>
                  <a:pt x="666043" y="886011"/>
                </a:lnTo>
                <a:lnTo>
                  <a:pt x="670564" y="884881"/>
                </a:lnTo>
                <a:lnTo>
                  <a:pt x="673578" y="885383"/>
                </a:lnTo>
                <a:lnTo>
                  <a:pt x="675587" y="884253"/>
                </a:lnTo>
                <a:lnTo>
                  <a:pt x="677345" y="883877"/>
                </a:lnTo>
                <a:lnTo>
                  <a:pt x="679480" y="883123"/>
                </a:lnTo>
                <a:cubicBezTo>
                  <a:pt x="679480" y="883123"/>
                  <a:pt x="680233" y="883123"/>
                  <a:pt x="681740" y="883123"/>
                </a:cubicBezTo>
                <a:lnTo>
                  <a:pt x="688395" y="881867"/>
                </a:lnTo>
                <a:cubicBezTo>
                  <a:pt x="689567" y="881867"/>
                  <a:pt x="691618" y="882328"/>
                  <a:pt x="694549" y="883249"/>
                </a:cubicBezTo>
                <a:cubicBezTo>
                  <a:pt x="697478" y="884170"/>
                  <a:pt x="698985" y="884630"/>
                  <a:pt x="699069" y="884630"/>
                </a:cubicBezTo>
                <a:lnTo>
                  <a:pt x="705599" y="890783"/>
                </a:lnTo>
                <a:lnTo>
                  <a:pt x="709743" y="894048"/>
                </a:lnTo>
                <a:cubicBezTo>
                  <a:pt x="710245" y="894885"/>
                  <a:pt x="710517" y="896539"/>
                  <a:pt x="710559" y="899008"/>
                </a:cubicBezTo>
                <a:cubicBezTo>
                  <a:pt x="710601" y="901478"/>
                  <a:pt x="710434" y="903006"/>
                  <a:pt x="710057" y="903592"/>
                </a:cubicBezTo>
                <a:cubicBezTo>
                  <a:pt x="709680" y="904178"/>
                  <a:pt x="707357" y="904303"/>
                  <a:pt x="703088" y="903968"/>
                </a:cubicBezTo>
                <a:lnTo>
                  <a:pt x="693544" y="904345"/>
                </a:lnTo>
                <a:lnTo>
                  <a:pt x="682242" y="902210"/>
                </a:lnTo>
                <a:cubicBezTo>
                  <a:pt x="676633" y="901541"/>
                  <a:pt x="673117" y="901876"/>
                  <a:pt x="671694" y="903215"/>
                </a:cubicBezTo>
                <a:cubicBezTo>
                  <a:pt x="671024" y="903801"/>
                  <a:pt x="670585" y="904429"/>
                  <a:pt x="670376" y="905099"/>
                </a:cubicBezTo>
                <a:cubicBezTo>
                  <a:pt x="670166" y="905768"/>
                  <a:pt x="669936" y="907150"/>
                  <a:pt x="669685" y="909243"/>
                </a:cubicBezTo>
                <a:lnTo>
                  <a:pt x="668806" y="914265"/>
                </a:lnTo>
                <a:cubicBezTo>
                  <a:pt x="668555" y="915856"/>
                  <a:pt x="668764" y="918995"/>
                  <a:pt x="669434" y="923683"/>
                </a:cubicBezTo>
                <a:lnTo>
                  <a:pt x="671694" y="955705"/>
                </a:lnTo>
                <a:lnTo>
                  <a:pt x="672824" y="962360"/>
                </a:lnTo>
                <a:cubicBezTo>
                  <a:pt x="672992" y="963867"/>
                  <a:pt x="673075" y="965416"/>
                  <a:pt x="673075" y="967006"/>
                </a:cubicBezTo>
                <a:lnTo>
                  <a:pt x="672950" y="974039"/>
                </a:lnTo>
                <a:cubicBezTo>
                  <a:pt x="673034" y="977555"/>
                  <a:pt x="673075" y="979522"/>
                  <a:pt x="673075" y="979941"/>
                </a:cubicBezTo>
                <a:lnTo>
                  <a:pt x="671694" y="985466"/>
                </a:lnTo>
                <a:lnTo>
                  <a:pt x="671694" y="989484"/>
                </a:lnTo>
                <a:cubicBezTo>
                  <a:pt x="671610" y="990907"/>
                  <a:pt x="670836" y="994737"/>
                  <a:pt x="669371" y="1000974"/>
                </a:cubicBezTo>
                <a:cubicBezTo>
                  <a:pt x="667906" y="1007211"/>
                  <a:pt x="666797" y="1011271"/>
                  <a:pt x="666043" y="1013155"/>
                </a:cubicBezTo>
                <a:cubicBezTo>
                  <a:pt x="665290" y="1015038"/>
                  <a:pt x="664829" y="1016608"/>
                  <a:pt x="664662" y="1017864"/>
                </a:cubicBezTo>
                <a:cubicBezTo>
                  <a:pt x="664495" y="1019120"/>
                  <a:pt x="664076" y="1019747"/>
                  <a:pt x="663406" y="1019747"/>
                </a:cubicBezTo>
                <a:cubicBezTo>
                  <a:pt x="662820" y="1019831"/>
                  <a:pt x="662046" y="1019203"/>
                  <a:pt x="661083" y="1017864"/>
                </a:cubicBezTo>
                <a:cubicBezTo>
                  <a:pt x="660120" y="1016524"/>
                  <a:pt x="658969" y="1015499"/>
                  <a:pt x="657630" y="1014787"/>
                </a:cubicBezTo>
                <a:cubicBezTo>
                  <a:pt x="656290" y="1014076"/>
                  <a:pt x="655558" y="1013678"/>
                  <a:pt x="655432" y="1013594"/>
                </a:cubicBezTo>
                <a:cubicBezTo>
                  <a:pt x="655307" y="1013511"/>
                  <a:pt x="654281" y="1012611"/>
                  <a:pt x="652356" y="1010894"/>
                </a:cubicBezTo>
                <a:cubicBezTo>
                  <a:pt x="650430" y="1009178"/>
                  <a:pt x="647437" y="1007002"/>
                  <a:pt x="643377" y="1004365"/>
                </a:cubicBezTo>
                <a:cubicBezTo>
                  <a:pt x="639317" y="1001728"/>
                  <a:pt x="636157" y="999007"/>
                  <a:pt x="633896" y="996202"/>
                </a:cubicBezTo>
                <a:cubicBezTo>
                  <a:pt x="631636" y="993398"/>
                  <a:pt x="630255" y="991786"/>
                  <a:pt x="629752" y="991368"/>
                </a:cubicBezTo>
                <a:lnTo>
                  <a:pt x="625985" y="988731"/>
                </a:lnTo>
                <a:lnTo>
                  <a:pt x="621716" y="983457"/>
                </a:lnTo>
                <a:cubicBezTo>
                  <a:pt x="619790" y="982117"/>
                  <a:pt x="618828" y="981406"/>
                  <a:pt x="618828" y="981322"/>
                </a:cubicBezTo>
                <a:lnTo>
                  <a:pt x="618325" y="978434"/>
                </a:lnTo>
                <a:cubicBezTo>
                  <a:pt x="617907" y="976843"/>
                  <a:pt x="614851" y="973494"/>
                  <a:pt x="609158" y="968388"/>
                </a:cubicBezTo>
                <a:cubicBezTo>
                  <a:pt x="603466" y="963281"/>
                  <a:pt x="600871" y="960372"/>
                  <a:pt x="601373" y="959660"/>
                </a:cubicBezTo>
                <a:cubicBezTo>
                  <a:pt x="601875" y="958949"/>
                  <a:pt x="602482" y="958384"/>
                  <a:pt x="603194" y="957965"/>
                </a:cubicBezTo>
                <a:cubicBezTo>
                  <a:pt x="603905" y="957547"/>
                  <a:pt x="605768" y="959388"/>
                  <a:pt x="608782" y="963490"/>
                </a:cubicBezTo>
                <a:cubicBezTo>
                  <a:pt x="611209" y="967006"/>
                  <a:pt x="617844" y="971276"/>
                  <a:pt x="628685" y="976299"/>
                </a:cubicBezTo>
                <a:cubicBezTo>
                  <a:pt x="639526" y="981322"/>
                  <a:pt x="646663" y="983750"/>
                  <a:pt x="650095" y="983582"/>
                </a:cubicBezTo>
                <a:cubicBezTo>
                  <a:pt x="653277" y="983498"/>
                  <a:pt x="655286" y="982891"/>
                  <a:pt x="656123" y="981761"/>
                </a:cubicBezTo>
                <a:cubicBezTo>
                  <a:pt x="656960" y="980631"/>
                  <a:pt x="657546" y="977952"/>
                  <a:pt x="657881" y="973725"/>
                </a:cubicBezTo>
                <a:cubicBezTo>
                  <a:pt x="658216" y="969497"/>
                  <a:pt x="658383" y="964244"/>
                  <a:pt x="658383" y="957965"/>
                </a:cubicBezTo>
                <a:cubicBezTo>
                  <a:pt x="658300" y="950766"/>
                  <a:pt x="657630" y="943043"/>
                  <a:pt x="656374" y="934797"/>
                </a:cubicBezTo>
                <a:cubicBezTo>
                  <a:pt x="655118" y="926551"/>
                  <a:pt x="654407" y="920858"/>
                  <a:pt x="654239" y="917719"/>
                </a:cubicBezTo>
                <a:cubicBezTo>
                  <a:pt x="654072" y="914579"/>
                  <a:pt x="653339" y="912277"/>
                  <a:pt x="652042" y="910812"/>
                </a:cubicBezTo>
                <a:cubicBezTo>
                  <a:pt x="650744" y="909347"/>
                  <a:pt x="650012" y="908552"/>
                  <a:pt x="649844" y="908426"/>
                </a:cubicBezTo>
                <a:cubicBezTo>
                  <a:pt x="649677" y="908301"/>
                  <a:pt x="649049" y="908363"/>
                  <a:pt x="647961" y="908615"/>
                </a:cubicBezTo>
                <a:lnTo>
                  <a:pt x="643817" y="908991"/>
                </a:lnTo>
                <a:cubicBezTo>
                  <a:pt x="640719" y="909326"/>
                  <a:pt x="636931" y="910582"/>
                  <a:pt x="632452" y="912759"/>
                </a:cubicBezTo>
                <a:cubicBezTo>
                  <a:pt x="627973" y="914935"/>
                  <a:pt x="622971" y="917656"/>
                  <a:pt x="617446" y="920921"/>
                </a:cubicBezTo>
                <a:lnTo>
                  <a:pt x="607526" y="927074"/>
                </a:lnTo>
                <a:cubicBezTo>
                  <a:pt x="604763" y="928665"/>
                  <a:pt x="603131" y="929627"/>
                  <a:pt x="602629" y="929962"/>
                </a:cubicBezTo>
                <a:lnTo>
                  <a:pt x="598610" y="932976"/>
                </a:lnTo>
                <a:cubicBezTo>
                  <a:pt x="597020" y="933897"/>
                  <a:pt x="595345" y="934357"/>
                  <a:pt x="593587" y="934357"/>
                </a:cubicBezTo>
                <a:cubicBezTo>
                  <a:pt x="592499" y="934441"/>
                  <a:pt x="591620" y="934378"/>
                  <a:pt x="590950" y="934169"/>
                </a:cubicBezTo>
                <a:cubicBezTo>
                  <a:pt x="590280" y="933960"/>
                  <a:pt x="588104" y="932725"/>
                  <a:pt x="584420" y="930464"/>
                </a:cubicBezTo>
                <a:cubicBezTo>
                  <a:pt x="580737" y="928204"/>
                  <a:pt x="578665" y="928706"/>
                  <a:pt x="578204" y="931971"/>
                </a:cubicBezTo>
                <a:cubicBezTo>
                  <a:pt x="577744" y="935236"/>
                  <a:pt x="577807" y="940971"/>
                  <a:pt x="578393" y="949175"/>
                </a:cubicBezTo>
                <a:lnTo>
                  <a:pt x="579523" y="971150"/>
                </a:lnTo>
                <a:cubicBezTo>
                  <a:pt x="579774" y="974080"/>
                  <a:pt x="579962" y="977052"/>
                  <a:pt x="580088" y="980066"/>
                </a:cubicBezTo>
                <a:cubicBezTo>
                  <a:pt x="580214" y="983080"/>
                  <a:pt x="578853" y="988521"/>
                  <a:pt x="576007" y="996391"/>
                </a:cubicBezTo>
                <a:cubicBezTo>
                  <a:pt x="573663" y="1002669"/>
                  <a:pt x="572114" y="1005641"/>
                  <a:pt x="571361" y="1005306"/>
                </a:cubicBezTo>
                <a:cubicBezTo>
                  <a:pt x="571026" y="1005223"/>
                  <a:pt x="570649" y="1004888"/>
                  <a:pt x="570231" y="1004302"/>
                </a:cubicBezTo>
                <a:lnTo>
                  <a:pt x="567468" y="999404"/>
                </a:lnTo>
                <a:lnTo>
                  <a:pt x="563198" y="993502"/>
                </a:lnTo>
                <a:lnTo>
                  <a:pt x="561064" y="985842"/>
                </a:lnTo>
                <a:lnTo>
                  <a:pt x="559306" y="983205"/>
                </a:lnTo>
                <a:cubicBezTo>
                  <a:pt x="558636" y="982285"/>
                  <a:pt x="558238" y="981594"/>
                  <a:pt x="558113" y="981133"/>
                </a:cubicBezTo>
                <a:cubicBezTo>
                  <a:pt x="557987" y="980673"/>
                  <a:pt x="557841" y="979438"/>
                  <a:pt x="557673" y="977429"/>
                </a:cubicBezTo>
                <a:lnTo>
                  <a:pt x="556292" y="969895"/>
                </a:lnTo>
                <a:lnTo>
                  <a:pt x="556166" y="965876"/>
                </a:lnTo>
                <a:lnTo>
                  <a:pt x="555413" y="961858"/>
                </a:lnTo>
                <a:lnTo>
                  <a:pt x="555538" y="959598"/>
                </a:lnTo>
                <a:lnTo>
                  <a:pt x="553404" y="948798"/>
                </a:lnTo>
                <a:cubicBezTo>
                  <a:pt x="553571" y="948128"/>
                  <a:pt x="553780" y="947794"/>
                  <a:pt x="554032" y="947794"/>
                </a:cubicBezTo>
                <a:cubicBezTo>
                  <a:pt x="554115" y="947877"/>
                  <a:pt x="554241" y="948003"/>
                  <a:pt x="554408" y="948170"/>
                </a:cubicBezTo>
                <a:lnTo>
                  <a:pt x="558050" y="955202"/>
                </a:lnTo>
                <a:cubicBezTo>
                  <a:pt x="558552" y="955872"/>
                  <a:pt x="559096" y="955956"/>
                  <a:pt x="559682" y="955454"/>
                </a:cubicBezTo>
                <a:cubicBezTo>
                  <a:pt x="561189" y="954198"/>
                  <a:pt x="561524" y="950807"/>
                  <a:pt x="560687" y="945282"/>
                </a:cubicBezTo>
                <a:lnTo>
                  <a:pt x="562445" y="916651"/>
                </a:lnTo>
                <a:cubicBezTo>
                  <a:pt x="562445" y="916316"/>
                  <a:pt x="562340" y="915186"/>
                  <a:pt x="562131" y="913261"/>
                </a:cubicBezTo>
                <a:cubicBezTo>
                  <a:pt x="561922" y="911335"/>
                  <a:pt x="560896" y="911921"/>
                  <a:pt x="559054" y="915019"/>
                </a:cubicBezTo>
                <a:cubicBezTo>
                  <a:pt x="558134" y="916526"/>
                  <a:pt x="557464" y="917572"/>
                  <a:pt x="557045" y="918158"/>
                </a:cubicBezTo>
                <a:lnTo>
                  <a:pt x="551897" y="925065"/>
                </a:lnTo>
                <a:lnTo>
                  <a:pt x="548130" y="932348"/>
                </a:lnTo>
                <a:cubicBezTo>
                  <a:pt x="547878" y="932767"/>
                  <a:pt x="547355" y="933478"/>
                  <a:pt x="546560" y="934483"/>
                </a:cubicBezTo>
                <a:cubicBezTo>
                  <a:pt x="545764" y="935487"/>
                  <a:pt x="544802" y="936806"/>
                  <a:pt x="543672" y="938438"/>
                </a:cubicBezTo>
                <a:cubicBezTo>
                  <a:pt x="542542" y="940071"/>
                  <a:pt x="541244" y="942917"/>
                  <a:pt x="539779" y="946977"/>
                </a:cubicBezTo>
                <a:cubicBezTo>
                  <a:pt x="538314" y="951038"/>
                  <a:pt x="537330" y="953486"/>
                  <a:pt x="536828" y="954323"/>
                </a:cubicBezTo>
                <a:lnTo>
                  <a:pt x="532810" y="959723"/>
                </a:lnTo>
                <a:cubicBezTo>
                  <a:pt x="531637" y="961816"/>
                  <a:pt x="530570" y="963176"/>
                  <a:pt x="529607" y="963804"/>
                </a:cubicBezTo>
                <a:cubicBezTo>
                  <a:pt x="528645" y="964432"/>
                  <a:pt x="527284" y="964035"/>
                  <a:pt x="525526" y="962611"/>
                </a:cubicBezTo>
                <a:cubicBezTo>
                  <a:pt x="524354" y="961774"/>
                  <a:pt x="523475" y="960560"/>
                  <a:pt x="522889" y="958970"/>
                </a:cubicBezTo>
                <a:lnTo>
                  <a:pt x="521257" y="954198"/>
                </a:lnTo>
                <a:lnTo>
                  <a:pt x="519624" y="951184"/>
                </a:lnTo>
                <a:cubicBezTo>
                  <a:pt x="518620" y="949259"/>
                  <a:pt x="518076" y="947040"/>
                  <a:pt x="517992" y="944529"/>
                </a:cubicBezTo>
                <a:cubicBezTo>
                  <a:pt x="517908" y="942017"/>
                  <a:pt x="517866" y="940427"/>
                  <a:pt x="517866" y="939757"/>
                </a:cubicBezTo>
                <a:lnTo>
                  <a:pt x="518117" y="937497"/>
                </a:lnTo>
                <a:lnTo>
                  <a:pt x="517992" y="933227"/>
                </a:lnTo>
                <a:cubicBezTo>
                  <a:pt x="517992" y="933060"/>
                  <a:pt x="518599" y="932034"/>
                  <a:pt x="519813" y="930151"/>
                </a:cubicBezTo>
                <a:cubicBezTo>
                  <a:pt x="521027" y="928267"/>
                  <a:pt x="521906" y="924081"/>
                  <a:pt x="522450" y="917593"/>
                </a:cubicBezTo>
                <a:cubicBezTo>
                  <a:pt x="522994" y="911105"/>
                  <a:pt x="524856" y="905203"/>
                  <a:pt x="528038" y="899887"/>
                </a:cubicBezTo>
                <a:cubicBezTo>
                  <a:pt x="531219" y="894571"/>
                  <a:pt x="532684" y="891160"/>
                  <a:pt x="532433" y="889653"/>
                </a:cubicBezTo>
                <a:cubicBezTo>
                  <a:pt x="532265" y="888983"/>
                  <a:pt x="530968" y="887246"/>
                  <a:pt x="528540" y="884442"/>
                </a:cubicBezTo>
                <a:cubicBezTo>
                  <a:pt x="526112" y="881637"/>
                  <a:pt x="524480" y="878979"/>
                  <a:pt x="523643" y="876468"/>
                </a:cubicBezTo>
                <a:lnTo>
                  <a:pt x="522387" y="872449"/>
                </a:lnTo>
                <a:cubicBezTo>
                  <a:pt x="521717" y="870524"/>
                  <a:pt x="521445" y="869101"/>
                  <a:pt x="521571" y="868180"/>
                </a:cubicBezTo>
                <a:cubicBezTo>
                  <a:pt x="521696" y="867259"/>
                  <a:pt x="522010" y="866589"/>
                  <a:pt x="522512" y="866171"/>
                </a:cubicBezTo>
                <a:cubicBezTo>
                  <a:pt x="522512" y="866171"/>
                  <a:pt x="524312" y="866589"/>
                  <a:pt x="527912" y="867426"/>
                </a:cubicBezTo>
                <a:lnTo>
                  <a:pt x="537832" y="863659"/>
                </a:lnTo>
                <a:cubicBezTo>
                  <a:pt x="538251" y="863575"/>
                  <a:pt x="538753" y="863534"/>
                  <a:pt x="539339" y="863534"/>
                </a:cubicBezTo>
                <a:cubicBezTo>
                  <a:pt x="540763" y="863617"/>
                  <a:pt x="541851" y="864078"/>
                  <a:pt x="542604" y="864915"/>
                </a:cubicBezTo>
                <a:lnTo>
                  <a:pt x="543986" y="867552"/>
                </a:lnTo>
                <a:lnTo>
                  <a:pt x="548506" y="871445"/>
                </a:lnTo>
                <a:cubicBezTo>
                  <a:pt x="549092" y="872031"/>
                  <a:pt x="549825" y="873077"/>
                  <a:pt x="550704" y="874584"/>
                </a:cubicBezTo>
                <a:cubicBezTo>
                  <a:pt x="551583" y="876091"/>
                  <a:pt x="552190" y="877221"/>
                  <a:pt x="552525" y="877975"/>
                </a:cubicBezTo>
                <a:cubicBezTo>
                  <a:pt x="552859" y="878728"/>
                  <a:pt x="553048" y="880130"/>
                  <a:pt x="553090" y="882181"/>
                </a:cubicBezTo>
                <a:cubicBezTo>
                  <a:pt x="553132" y="884232"/>
                  <a:pt x="552901" y="885676"/>
                  <a:pt x="552399" y="886514"/>
                </a:cubicBezTo>
                <a:cubicBezTo>
                  <a:pt x="552064" y="887016"/>
                  <a:pt x="551604" y="887476"/>
                  <a:pt x="551018" y="887895"/>
                </a:cubicBezTo>
                <a:lnTo>
                  <a:pt x="546497" y="890532"/>
                </a:lnTo>
                <a:cubicBezTo>
                  <a:pt x="545911" y="891034"/>
                  <a:pt x="544111" y="893357"/>
                  <a:pt x="541097" y="897501"/>
                </a:cubicBezTo>
                <a:cubicBezTo>
                  <a:pt x="538084" y="901645"/>
                  <a:pt x="535907" y="904136"/>
                  <a:pt x="534568" y="904973"/>
                </a:cubicBezTo>
                <a:lnTo>
                  <a:pt x="530675" y="907233"/>
                </a:lnTo>
                <a:cubicBezTo>
                  <a:pt x="529168" y="908322"/>
                  <a:pt x="527598" y="910184"/>
                  <a:pt x="525966" y="912821"/>
                </a:cubicBezTo>
                <a:cubicBezTo>
                  <a:pt x="524333" y="915458"/>
                  <a:pt x="523433" y="917321"/>
                  <a:pt x="523266" y="918409"/>
                </a:cubicBezTo>
                <a:lnTo>
                  <a:pt x="523015" y="921925"/>
                </a:lnTo>
                <a:cubicBezTo>
                  <a:pt x="522764" y="924102"/>
                  <a:pt x="522806" y="926111"/>
                  <a:pt x="523140" y="927953"/>
                </a:cubicBezTo>
                <a:cubicBezTo>
                  <a:pt x="523475" y="929795"/>
                  <a:pt x="525066" y="929795"/>
                  <a:pt x="527912" y="927953"/>
                </a:cubicBezTo>
                <a:cubicBezTo>
                  <a:pt x="534609" y="923600"/>
                  <a:pt x="539088" y="919916"/>
                  <a:pt x="541349" y="916902"/>
                </a:cubicBezTo>
                <a:lnTo>
                  <a:pt x="542604" y="915144"/>
                </a:lnTo>
                <a:cubicBezTo>
                  <a:pt x="543023" y="914558"/>
                  <a:pt x="544697" y="912926"/>
                  <a:pt x="547627" y="910247"/>
                </a:cubicBezTo>
                <a:lnTo>
                  <a:pt x="556543" y="900829"/>
                </a:lnTo>
                <a:cubicBezTo>
                  <a:pt x="559808" y="897564"/>
                  <a:pt x="561650" y="895136"/>
                  <a:pt x="562068" y="893546"/>
                </a:cubicBezTo>
                <a:lnTo>
                  <a:pt x="562068" y="886514"/>
                </a:lnTo>
                <a:lnTo>
                  <a:pt x="563198" y="881491"/>
                </a:lnTo>
                <a:cubicBezTo>
                  <a:pt x="563282" y="880905"/>
                  <a:pt x="563177" y="879293"/>
                  <a:pt x="562884" y="876656"/>
                </a:cubicBezTo>
                <a:cubicBezTo>
                  <a:pt x="562591" y="874019"/>
                  <a:pt x="562822" y="867050"/>
                  <a:pt x="563575" y="855748"/>
                </a:cubicBezTo>
                <a:lnTo>
                  <a:pt x="563073" y="835531"/>
                </a:lnTo>
                <a:cubicBezTo>
                  <a:pt x="562989" y="833773"/>
                  <a:pt x="562905" y="832705"/>
                  <a:pt x="562822" y="832329"/>
                </a:cubicBezTo>
                <a:cubicBezTo>
                  <a:pt x="562738" y="831952"/>
                  <a:pt x="562068" y="830424"/>
                  <a:pt x="560812" y="827745"/>
                </a:cubicBezTo>
                <a:cubicBezTo>
                  <a:pt x="559557" y="825066"/>
                  <a:pt x="558741" y="822052"/>
                  <a:pt x="558364" y="818704"/>
                </a:cubicBezTo>
                <a:cubicBezTo>
                  <a:pt x="557987" y="815355"/>
                  <a:pt x="557799" y="813639"/>
                  <a:pt x="557799" y="813555"/>
                </a:cubicBezTo>
                <a:lnTo>
                  <a:pt x="556543" y="811295"/>
                </a:lnTo>
                <a:cubicBezTo>
                  <a:pt x="556543" y="811295"/>
                  <a:pt x="556710" y="811211"/>
                  <a:pt x="557045" y="811044"/>
                </a:cubicBezTo>
                <a:lnTo>
                  <a:pt x="561440" y="813681"/>
                </a:lnTo>
                <a:lnTo>
                  <a:pt x="564956" y="814309"/>
                </a:lnTo>
                <a:lnTo>
                  <a:pt x="567342" y="815690"/>
                </a:lnTo>
                <a:lnTo>
                  <a:pt x="572868" y="818578"/>
                </a:lnTo>
                <a:lnTo>
                  <a:pt x="573998" y="821090"/>
                </a:lnTo>
                <a:lnTo>
                  <a:pt x="578393" y="825987"/>
                </a:lnTo>
                <a:lnTo>
                  <a:pt x="579900" y="829629"/>
                </a:lnTo>
                <a:lnTo>
                  <a:pt x="582160" y="833145"/>
                </a:lnTo>
                <a:cubicBezTo>
                  <a:pt x="582913" y="834484"/>
                  <a:pt x="583499" y="835907"/>
                  <a:pt x="583918" y="837414"/>
                </a:cubicBezTo>
                <a:lnTo>
                  <a:pt x="582913" y="863282"/>
                </a:lnTo>
                <a:cubicBezTo>
                  <a:pt x="583416" y="864873"/>
                  <a:pt x="583960" y="865710"/>
                  <a:pt x="584546" y="865794"/>
                </a:cubicBezTo>
                <a:cubicBezTo>
                  <a:pt x="584546" y="865878"/>
                  <a:pt x="585090" y="865417"/>
                  <a:pt x="586178" y="864413"/>
                </a:cubicBezTo>
                <a:cubicBezTo>
                  <a:pt x="587267" y="863408"/>
                  <a:pt x="587832" y="863199"/>
                  <a:pt x="587874" y="863785"/>
                </a:cubicBezTo>
                <a:cubicBezTo>
                  <a:pt x="587915" y="864371"/>
                  <a:pt x="587309" y="865794"/>
                  <a:pt x="586053" y="868054"/>
                </a:cubicBezTo>
                <a:lnTo>
                  <a:pt x="584671" y="872826"/>
                </a:lnTo>
                <a:cubicBezTo>
                  <a:pt x="584588" y="872994"/>
                  <a:pt x="584190" y="873580"/>
                  <a:pt x="583478" y="874584"/>
                </a:cubicBezTo>
                <a:cubicBezTo>
                  <a:pt x="582767" y="875589"/>
                  <a:pt x="582097" y="877221"/>
                  <a:pt x="581469" y="879481"/>
                </a:cubicBezTo>
                <a:cubicBezTo>
                  <a:pt x="580841" y="881742"/>
                  <a:pt x="580151" y="886200"/>
                  <a:pt x="579397" y="892855"/>
                </a:cubicBezTo>
                <a:cubicBezTo>
                  <a:pt x="578644" y="899511"/>
                  <a:pt x="578246" y="903173"/>
                  <a:pt x="578204" y="903843"/>
                </a:cubicBezTo>
                <a:cubicBezTo>
                  <a:pt x="578163" y="904513"/>
                  <a:pt x="578184" y="905015"/>
                  <a:pt x="578267" y="905350"/>
                </a:cubicBezTo>
                <a:lnTo>
                  <a:pt x="578518" y="910498"/>
                </a:lnTo>
                <a:cubicBezTo>
                  <a:pt x="578518" y="910749"/>
                  <a:pt x="578518" y="910917"/>
                  <a:pt x="578518" y="911001"/>
                </a:cubicBezTo>
                <a:lnTo>
                  <a:pt x="578142" y="914391"/>
                </a:lnTo>
                <a:cubicBezTo>
                  <a:pt x="578142" y="914810"/>
                  <a:pt x="578330" y="915500"/>
                  <a:pt x="578707" y="916463"/>
                </a:cubicBezTo>
                <a:cubicBezTo>
                  <a:pt x="579083" y="917426"/>
                  <a:pt x="579628" y="918033"/>
                  <a:pt x="580339" y="918284"/>
                </a:cubicBezTo>
                <a:cubicBezTo>
                  <a:pt x="581051" y="918535"/>
                  <a:pt x="584462" y="917112"/>
                  <a:pt x="590573" y="914014"/>
                </a:cubicBezTo>
                <a:lnTo>
                  <a:pt x="595722" y="912005"/>
                </a:lnTo>
                <a:lnTo>
                  <a:pt x="600494" y="908991"/>
                </a:lnTo>
                <a:lnTo>
                  <a:pt x="606772" y="905475"/>
                </a:lnTo>
                <a:cubicBezTo>
                  <a:pt x="606940" y="905392"/>
                  <a:pt x="607965" y="904324"/>
                  <a:pt x="609849" y="902273"/>
                </a:cubicBezTo>
                <a:cubicBezTo>
                  <a:pt x="611733" y="900222"/>
                  <a:pt x="612779" y="898987"/>
                  <a:pt x="612988" y="898569"/>
                </a:cubicBezTo>
                <a:cubicBezTo>
                  <a:pt x="613198" y="898150"/>
                  <a:pt x="613323" y="897836"/>
                  <a:pt x="613365" y="897627"/>
                </a:cubicBezTo>
                <a:cubicBezTo>
                  <a:pt x="613407" y="897418"/>
                  <a:pt x="613344" y="897146"/>
                  <a:pt x="613177" y="896811"/>
                </a:cubicBezTo>
                <a:lnTo>
                  <a:pt x="611168" y="894550"/>
                </a:lnTo>
                <a:cubicBezTo>
                  <a:pt x="610749" y="894132"/>
                  <a:pt x="610519" y="893692"/>
                  <a:pt x="610477" y="893232"/>
                </a:cubicBezTo>
                <a:cubicBezTo>
                  <a:pt x="610435" y="892771"/>
                  <a:pt x="610749" y="892290"/>
                  <a:pt x="611419" y="891788"/>
                </a:cubicBezTo>
                <a:lnTo>
                  <a:pt x="617823" y="890281"/>
                </a:lnTo>
                <a:cubicBezTo>
                  <a:pt x="618576" y="889862"/>
                  <a:pt x="619455" y="888607"/>
                  <a:pt x="620460" y="886514"/>
                </a:cubicBezTo>
                <a:cubicBezTo>
                  <a:pt x="621465" y="884421"/>
                  <a:pt x="621967" y="883081"/>
                  <a:pt x="621967" y="882495"/>
                </a:cubicBezTo>
                <a:cubicBezTo>
                  <a:pt x="621883" y="881909"/>
                  <a:pt x="621632" y="881407"/>
                  <a:pt x="621213" y="880988"/>
                </a:cubicBezTo>
                <a:lnTo>
                  <a:pt x="613553" y="881114"/>
                </a:lnTo>
                <a:cubicBezTo>
                  <a:pt x="613135" y="881114"/>
                  <a:pt x="612151" y="880821"/>
                  <a:pt x="610602" y="880235"/>
                </a:cubicBezTo>
                <a:cubicBezTo>
                  <a:pt x="609054" y="879649"/>
                  <a:pt x="607944" y="879398"/>
                  <a:pt x="607275" y="879481"/>
                </a:cubicBezTo>
                <a:cubicBezTo>
                  <a:pt x="606605" y="879649"/>
                  <a:pt x="606103" y="879858"/>
                  <a:pt x="605768" y="880109"/>
                </a:cubicBezTo>
                <a:lnTo>
                  <a:pt x="603633" y="882998"/>
                </a:lnTo>
                <a:cubicBezTo>
                  <a:pt x="602796" y="883751"/>
                  <a:pt x="601917" y="883751"/>
                  <a:pt x="600996" y="882998"/>
                </a:cubicBezTo>
                <a:cubicBezTo>
                  <a:pt x="600410" y="882663"/>
                  <a:pt x="599489" y="880988"/>
                  <a:pt x="598233" y="877975"/>
                </a:cubicBezTo>
                <a:cubicBezTo>
                  <a:pt x="596978" y="874961"/>
                  <a:pt x="596329" y="873119"/>
                  <a:pt x="596287" y="872449"/>
                </a:cubicBezTo>
                <a:cubicBezTo>
                  <a:pt x="596245" y="871780"/>
                  <a:pt x="596308" y="871152"/>
                  <a:pt x="596475" y="870566"/>
                </a:cubicBezTo>
                <a:lnTo>
                  <a:pt x="597354" y="866296"/>
                </a:lnTo>
                <a:lnTo>
                  <a:pt x="597731" y="860269"/>
                </a:lnTo>
                <a:lnTo>
                  <a:pt x="598736" y="858008"/>
                </a:lnTo>
                <a:lnTo>
                  <a:pt x="599364" y="855120"/>
                </a:lnTo>
                <a:lnTo>
                  <a:pt x="606521" y="847962"/>
                </a:lnTo>
                <a:lnTo>
                  <a:pt x="608279" y="844823"/>
                </a:lnTo>
                <a:lnTo>
                  <a:pt x="609661" y="842688"/>
                </a:lnTo>
                <a:cubicBezTo>
                  <a:pt x="610247" y="841684"/>
                  <a:pt x="610665" y="840679"/>
                  <a:pt x="610916" y="839675"/>
                </a:cubicBezTo>
                <a:cubicBezTo>
                  <a:pt x="611168" y="838670"/>
                  <a:pt x="611377" y="838042"/>
                  <a:pt x="611544" y="837791"/>
                </a:cubicBezTo>
                <a:lnTo>
                  <a:pt x="614307" y="835656"/>
                </a:lnTo>
                <a:lnTo>
                  <a:pt x="614558" y="832015"/>
                </a:lnTo>
                <a:lnTo>
                  <a:pt x="616442" y="829503"/>
                </a:lnTo>
                <a:lnTo>
                  <a:pt x="617572" y="826992"/>
                </a:lnTo>
                <a:lnTo>
                  <a:pt x="618325" y="825610"/>
                </a:lnTo>
                <a:cubicBezTo>
                  <a:pt x="618493" y="825359"/>
                  <a:pt x="619267" y="822722"/>
                  <a:pt x="620648" y="817699"/>
                </a:cubicBezTo>
                <a:cubicBezTo>
                  <a:pt x="622030" y="812676"/>
                  <a:pt x="622678" y="809621"/>
                  <a:pt x="622595" y="808532"/>
                </a:cubicBezTo>
                <a:cubicBezTo>
                  <a:pt x="622427" y="807528"/>
                  <a:pt x="621862" y="806188"/>
                  <a:pt x="620899" y="804514"/>
                </a:cubicBezTo>
                <a:cubicBezTo>
                  <a:pt x="619937" y="802840"/>
                  <a:pt x="618074" y="802003"/>
                  <a:pt x="615311" y="802003"/>
                </a:cubicBezTo>
                <a:cubicBezTo>
                  <a:pt x="613721" y="802086"/>
                  <a:pt x="612570" y="802358"/>
                  <a:pt x="611858" y="802819"/>
                </a:cubicBezTo>
                <a:cubicBezTo>
                  <a:pt x="611147" y="803279"/>
                  <a:pt x="609744" y="804849"/>
                  <a:pt x="607651" y="807528"/>
                </a:cubicBezTo>
                <a:cubicBezTo>
                  <a:pt x="605559" y="810207"/>
                  <a:pt x="604889" y="810876"/>
                  <a:pt x="605642" y="809537"/>
                </a:cubicBezTo>
                <a:cubicBezTo>
                  <a:pt x="605893" y="809118"/>
                  <a:pt x="606626" y="807465"/>
                  <a:pt x="607840" y="804577"/>
                </a:cubicBezTo>
                <a:cubicBezTo>
                  <a:pt x="609054" y="801689"/>
                  <a:pt x="611105" y="799240"/>
                  <a:pt x="613993" y="797231"/>
                </a:cubicBezTo>
                <a:cubicBezTo>
                  <a:pt x="616881" y="795222"/>
                  <a:pt x="619958" y="794259"/>
                  <a:pt x="623223" y="794343"/>
                </a:cubicBezTo>
                <a:close/>
                <a:moveTo>
                  <a:pt x="2120224" y="792082"/>
                </a:moveTo>
                <a:lnTo>
                  <a:pt x="2122233" y="793463"/>
                </a:lnTo>
                <a:cubicBezTo>
                  <a:pt x="2122233" y="793547"/>
                  <a:pt x="2122652" y="793631"/>
                  <a:pt x="2123489" y="793715"/>
                </a:cubicBezTo>
                <a:lnTo>
                  <a:pt x="2126377" y="795222"/>
                </a:lnTo>
                <a:lnTo>
                  <a:pt x="2130145" y="796352"/>
                </a:lnTo>
                <a:lnTo>
                  <a:pt x="2132405" y="797231"/>
                </a:lnTo>
                <a:lnTo>
                  <a:pt x="2143079" y="798486"/>
                </a:lnTo>
                <a:cubicBezTo>
                  <a:pt x="2144334" y="798905"/>
                  <a:pt x="2146909" y="800412"/>
                  <a:pt x="2150801" y="803007"/>
                </a:cubicBezTo>
                <a:cubicBezTo>
                  <a:pt x="2154694" y="805602"/>
                  <a:pt x="2156975" y="807528"/>
                  <a:pt x="2157645" y="808783"/>
                </a:cubicBezTo>
                <a:lnTo>
                  <a:pt x="2164551" y="821969"/>
                </a:lnTo>
                <a:cubicBezTo>
                  <a:pt x="2165723" y="821550"/>
                  <a:pt x="2166645" y="821299"/>
                  <a:pt x="2167314" y="821215"/>
                </a:cubicBezTo>
                <a:lnTo>
                  <a:pt x="2169198" y="821090"/>
                </a:lnTo>
                <a:lnTo>
                  <a:pt x="2172714" y="819457"/>
                </a:lnTo>
                <a:lnTo>
                  <a:pt x="2175477" y="819457"/>
                </a:lnTo>
                <a:lnTo>
                  <a:pt x="2177988" y="817448"/>
                </a:lnTo>
                <a:cubicBezTo>
                  <a:pt x="2176565" y="817616"/>
                  <a:pt x="2175560" y="817322"/>
                  <a:pt x="2174974" y="816569"/>
                </a:cubicBezTo>
                <a:lnTo>
                  <a:pt x="2179369" y="815564"/>
                </a:lnTo>
                <a:cubicBezTo>
                  <a:pt x="2179621" y="816569"/>
                  <a:pt x="2179871" y="817029"/>
                  <a:pt x="2180123" y="816946"/>
                </a:cubicBezTo>
                <a:lnTo>
                  <a:pt x="2181881" y="817197"/>
                </a:lnTo>
                <a:cubicBezTo>
                  <a:pt x="2182550" y="815355"/>
                  <a:pt x="2183388" y="814644"/>
                  <a:pt x="2184392" y="815062"/>
                </a:cubicBezTo>
                <a:cubicBezTo>
                  <a:pt x="2184476" y="816485"/>
                  <a:pt x="2184727" y="817197"/>
                  <a:pt x="2185146" y="817197"/>
                </a:cubicBezTo>
                <a:lnTo>
                  <a:pt x="2186653" y="817448"/>
                </a:lnTo>
                <a:cubicBezTo>
                  <a:pt x="2186820" y="816025"/>
                  <a:pt x="2187155" y="815104"/>
                  <a:pt x="2187657" y="814685"/>
                </a:cubicBezTo>
                <a:lnTo>
                  <a:pt x="2189666" y="813555"/>
                </a:lnTo>
                <a:lnTo>
                  <a:pt x="2190671" y="812048"/>
                </a:lnTo>
                <a:lnTo>
                  <a:pt x="2192052" y="811797"/>
                </a:lnTo>
                <a:cubicBezTo>
                  <a:pt x="2192722" y="811714"/>
                  <a:pt x="2195401" y="813179"/>
                  <a:pt x="2200089" y="816192"/>
                </a:cubicBezTo>
                <a:lnTo>
                  <a:pt x="2206117" y="819081"/>
                </a:lnTo>
                <a:cubicBezTo>
                  <a:pt x="2207372" y="819834"/>
                  <a:pt x="2208209" y="820566"/>
                  <a:pt x="2208628" y="821278"/>
                </a:cubicBezTo>
                <a:cubicBezTo>
                  <a:pt x="2209047" y="821990"/>
                  <a:pt x="2209339" y="823476"/>
                  <a:pt x="2209507" y="825736"/>
                </a:cubicBezTo>
                <a:cubicBezTo>
                  <a:pt x="2209674" y="827996"/>
                  <a:pt x="2209423" y="829419"/>
                  <a:pt x="2208753" y="830005"/>
                </a:cubicBezTo>
                <a:lnTo>
                  <a:pt x="2206619" y="831136"/>
                </a:lnTo>
                <a:lnTo>
                  <a:pt x="2205363" y="832015"/>
                </a:lnTo>
                <a:lnTo>
                  <a:pt x="2201470" y="832015"/>
                </a:lnTo>
                <a:lnTo>
                  <a:pt x="2196447" y="834777"/>
                </a:lnTo>
                <a:lnTo>
                  <a:pt x="2192555" y="836284"/>
                </a:lnTo>
                <a:lnTo>
                  <a:pt x="2188285" y="839298"/>
                </a:lnTo>
                <a:lnTo>
                  <a:pt x="2185397" y="839800"/>
                </a:lnTo>
                <a:lnTo>
                  <a:pt x="2173216" y="845451"/>
                </a:lnTo>
                <a:lnTo>
                  <a:pt x="2167691" y="847335"/>
                </a:lnTo>
                <a:cubicBezTo>
                  <a:pt x="2167440" y="847502"/>
                  <a:pt x="2166770" y="848046"/>
                  <a:pt x="2165682" y="848967"/>
                </a:cubicBezTo>
                <a:lnTo>
                  <a:pt x="2162166" y="851227"/>
                </a:lnTo>
                <a:lnTo>
                  <a:pt x="2157896" y="854869"/>
                </a:lnTo>
                <a:cubicBezTo>
                  <a:pt x="2156138" y="856292"/>
                  <a:pt x="2155113" y="857213"/>
                  <a:pt x="2154819" y="857632"/>
                </a:cubicBezTo>
                <a:cubicBezTo>
                  <a:pt x="2154527" y="858050"/>
                  <a:pt x="2154129" y="858887"/>
                  <a:pt x="2153627" y="860143"/>
                </a:cubicBezTo>
                <a:cubicBezTo>
                  <a:pt x="2153124" y="861399"/>
                  <a:pt x="2152455" y="862466"/>
                  <a:pt x="2151617" y="863345"/>
                </a:cubicBezTo>
                <a:cubicBezTo>
                  <a:pt x="2150780" y="864224"/>
                  <a:pt x="2150425" y="864873"/>
                  <a:pt x="2150550" y="865292"/>
                </a:cubicBezTo>
                <a:cubicBezTo>
                  <a:pt x="2150676" y="865710"/>
                  <a:pt x="2151115" y="866003"/>
                  <a:pt x="2151869" y="866171"/>
                </a:cubicBezTo>
                <a:lnTo>
                  <a:pt x="2155510" y="861273"/>
                </a:lnTo>
                <a:cubicBezTo>
                  <a:pt x="2156096" y="860604"/>
                  <a:pt x="2157143" y="860227"/>
                  <a:pt x="2158649" y="860143"/>
                </a:cubicBezTo>
                <a:cubicBezTo>
                  <a:pt x="2161077" y="860143"/>
                  <a:pt x="2162877" y="860227"/>
                  <a:pt x="2164049" y="860394"/>
                </a:cubicBezTo>
                <a:lnTo>
                  <a:pt x="2168068" y="861901"/>
                </a:lnTo>
                <a:lnTo>
                  <a:pt x="2169575" y="862027"/>
                </a:lnTo>
                <a:cubicBezTo>
                  <a:pt x="2169742" y="862110"/>
                  <a:pt x="2170328" y="862613"/>
                  <a:pt x="2171333" y="863534"/>
                </a:cubicBezTo>
                <a:lnTo>
                  <a:pt x="2175477" y="866171"/>
                </a:lnTo>
                <a:cubicBezTo>
                  <a:pt x="2176397" y="867008"/>
                  <a:pt x="2177863" y="868473"/>
                  <a:pt x="2179871" y="870566"/>
                </a:cubicBezTo>
                <a:lnTo>
                  <a:pt x="2183011" y="874961"/>
                </a:lnTo>
                <a:cubicBezTo>
                  <a:pt x="2184601" y="877054"/>
                  <a:pt x="2185523" y="878309"/>
                  <a:pt x="2185773" y="878728"/>
                </a:cubicBezTo>
                <a:cubicBezTo>
                  <a:pt x="2186025" y="879147"/>
                  <a:pt x="2186234" y="880340"/>
                  <a:pt x="2186401" y="882307"/>
                </a:cubicBezTo>
                <a:cubicBezTo>
                  <a:pt x="2186569" y="884274"/>
                  <a:pt x="2186653" y="885425"/>
                  <a:pt x="2186653" y="885760"/>
                </a:cubicBezTo>
                <a:cubicBezTo>
                  <a:pt x="2186569" y="886346"/>
                  <a:pt x="2186359" y="887058"/>
                  <a:pt x="2186025" y="887895"/>
                </a:cubicBezTo>
                <a:cubicBezTo>
                  <a:pt x="2185690" y="888732"/>
                  <a:pt x="2185564" y="889151"/>
                  <a:pt x="2185648" y="889151"/>
                </a:cubicBezTo>
                <a:lnTo>
                  <a:pt x="2186527" y="891662"/>
                </a:lnTo>
                <a:lnTo>
                  <a:pt x="2186150" y="906731"/>
                </a:lnTo>
                <a:lnTo>
                  <a:pt x="2187155" y="916777"/>
                </a:lnTo>
                <a:cubicBezTo>
                  <a:pt x="2186904" y="918116"/>
                  <a:pt x="2186820" y="918870"/>
                  <a:pt x="2186904" y="919037"/>
                </a:cubicBezTo>
                <a:lnTo>
                  <a:pt x="2188034" y="934483"/>
                </a:lnTo>
                <a:lnTo>
                  <a:pt x="2188411" y="947417"/>
                </a:lnTo>
                <a:cubicBezTo>
                  <a:pt x="2188411" y="947501"/>
                  <a:pt x="2188662" y="948317"/>
                  <a:pt x="2189164" y="949866"/>
                </a:cubicBezTo>
                <a:cubicBezTo>
                  <a:pt x="2189666" y="951414"/>
                  <a:pt x="2190043" y="954449"/>
                  <a:pt x="2190294" y="958970"/>
                </a:cubicBezTo>
                <a:lnTo>
                  <a:pt x="2190922" y="972406"/>
                </a:lnTo>
                <a:cubicBezTo>
                  <a:pt x="2191173" y="979103"/>
                  <a:pt x="2190985" y="984587"/>
                  <a:pt x="2190357" y="988856"/>
                </a:cubicBezTo>
                <a:cubicBezTo>
                  <a:pt x="2189729" y="993126"/>
                  <a:pt x="2188745" y="996223"/>
                  <a:pt x="2187406" y="998149"/>
                </a:cubicBezTo>
                <a:lnTo>
                  <a:pt x="2186653" y="1002418"/>
                </a:lnTo>
                <a:lnTo>
                  <a:pt x="2185146" y="1004302"/>
                </a:lnTo>
                <a:lnTo>
                  <a:pt x="2184518" y="1007567"/>
                </a:lnTo>
                <a:cubicBezTo>
                  <a:pt x="2184434" y="1007818"/>
                  <a:pt x="2183806" y="1008446"/>
                  <a:pt x="2182634" y="1009450"/>
                </a:cubicBezTo>
                <a:lnTo>
                  <a:pt x="2178741" y="1016482"/>
                </a:lnTo>
                <a:cubicBezTo>
                  <a:pt x="2177821" y="1017822"/>
                  <a:pt x="2176774" y="1018450"/>
                  <a:pt x="2175602" y="1018366"/>
                </a:cubicBezTo>
                <a:cubicBezTo>
                  <a:pt x="2174765" y="1018366"/>
                  <a:pt x="2173844" y="1017738"/>
                  <a:pt x="2172839" y="1016482"/>
                </a:cubicBezTo>
                <a:lnTo>
                  <a:pt x="2170453" y="1013971"/>
                </a:lnTo>
                <a:lnTo>
                  <a:pt x="2169072" y="1011711"/>
                </a:lnTo>
                <a:lnTo>
                  <a:pt x="2165431" y="1008446"/>
                </a:lnTo>
                <a:lnTo>
                  <a:pt x="2162291" y="1003800"/>
                </a:lnTo>
                <a:lnTo>
                  <a:pt x="2154757" y="993502"/>
                </a:lnTo>
                <a:lnTo>
                  <a:pt x="2151366" y="989986"/>
                </a:lnTo>
                <a:lnTo>
                  <a:pt x="2138935" y="971527"/>
                </a:lnTo>
                <a:lnTo>
                  <a:pt x="2136297" y="964746"/>
                </a:lnTo>
                <a:cubicBezTo>
                  <a:pt x="2135209" y="962235"/>
                  <a:pt x="2134561" y="960309"/>
                  <a:pt x="2134351" y="958970"/>
                </a:cubicBezTo>
                <a:cubicBezTo>
                  <a:pt x="2134142" y="957630"/>
                  <a:pt x="2133911" y="956919"/>
                  <a:pt x="2133661" y="956835"/>
                </a:cubicBezTo>
                <a:lnTo>
                  <a:pt x="2131777" y="956458"/>
                </a:lnTo>
                <a:lnTo>
                  <a:pt x="2132530" y="972155"/>
                </a:lnTo>
                <a:lnTo>
                  <a:pt x="2132656" y="983708"/>
                </a:lnTo>
                <a:lnTo>
                  <a:pt x="2133284" y="997144"/>
                </a:lnTo>
                <a:lnTo>
                  <a:pt x="2132530" y="1000911"/>
                </a:lnTo>
                <a:cubicBezTo>
                  <a:pt x="2131944" y="1004009"/>
                  <a:pt x="2131316" y="1005432"/>
                  <a:pt x="2130647" y="1005181"/>
                </a:cubicBezTo>
                <a:cubicBezTo>
                  <a:pt x="2130395" y="1005181"/>
                  <a:pt x="2129684" y="1004699"/>
                  <a:pt x="2128512" y="1003737"/>
                </a:cubicBezTo>
                <a:cubicBezTo>
                  <a:pt x="2127340" y="1002774"/>
                  <a:pt x="2126210" y="1001330"/>
                  <a:pt x="2125121" y="999404"/>
                </a:cubicBezTo>
                <a:lnTo>
                  <a:pt x="2122359" y="994507"/>
                </a:lnTo>
                <a:cubicBezTo>
                  <a:pt x="2121019" y="992665"/>
                  <a:pt x="2120308" y="991619"/>
                  <a:pt x="2120224" y="991368"/>
                </a:cubicBezTo>
                <a:lnTo>
                  <a:pt x="2119345" y="987475"/>
                </a:lnTo>
                <a:lnTo>
                  <a:pt x="2115578" y="974164"/>
                </a:lnTo>
                <a:lnTo>
                  <a:pt x="2115327" y="965876"/>
                </a:lnTo>
                <a:lnTo>
                  <a:pt x="2118591" y="951561"/>
                </a:lnTo>
                <a:lnTo>
                  <a:pt x="2119596" y="933729"/>
                </a:lnTo>
                <a:lnTo>
                  <a:pt x="2120475" y="915647"/>
                </a:lnTo>
                <a:lnTo>
                  <a:pt x="2121857" y="908112"/>
                </a:lnTo>
                <a:lnTo>
                  <a:pt x="2121480" y="905099"/>
                </a:lnTo>
                <a:cubicBezTo>
                  <a:pt x="2121061" y="905099"/>
                  <a:pt x="2120810" y="905078"/>
                  <a:pt x="2120726" y="905036"/>
                </a:cubicBezTo>
                <a:cubicBezTo>
                  <a:pt x="2120643" y="904994"/>
                  <a:pt x="2118633" y="906731"/>
                  <a:pt x="2114699" y="910247"/>
                </a:cubicBezTo>
                <a:lnTo>
                  <a:pt x="2108043" y="916149"/>
                </a:lnTo>
                <a:lnTo>
                  <a:pt x="2103021" y="920795"/>
                </a:lnTo>
                <a:cubicBezTo>
                  <a:pt x="2101597" y="922051"/>
                  <a:pt x="2099567" y="923307"/>
                  <a:pt x="2096930" y="924562"/>
                </a:cubicBezTo>
                <a:cubicBezTo>
                  <a:pt x="2094293" y="925818"/>
                  <a:pt x="2093100" y="926404"/>
                  <a:pt x="2093351" y="926321"/>
                </a:cubicBezTo>
                <a:lnTo>
                  <a:pt x="2095109" y="925818"/>
                </a:lnTo>
                <a:lnTo>
                  <a:pt x="2082803" y="931720"/>
                </a:lnTo>
                <a:lnTo>
                  <a:pt x="2079287" y="931720"/>
                </a:lnTo>
                <a:lnTo>
                  <a:pt x="2074139" y="932850"/>
                </a:lnTo>
                <a:lnTo>
                  <a:pt x="2069869" y="931720"/>
                </a:lnTo>
                <a:lnTo>
                  <a:pt x="2065097" y="932474"/>
                </a:lnTo>
                <a:lnTo>
                  <a:pt x="2062963" y="931092"/>
                </a:lnTo>
                <a:lnTo>
                  <a:pt x="2059697" y="929962"/>
                </a:lnTo>
                <a:lnTo>
                  <a:pt x="2056307" y="926195"/>
                </a:lnTo>
                <a:lnTo>
                  <a:pt x="2050405" y="922302"/>
                </a:lnTo>
                <a:lnTo>
                  <a:pt x="2049777" y="919665"/>
                </a:lnTo>
                <a:cubicBezTo>
                  <a:pt x="2049526" y="919163"/>
                  <a:pt x="2048835" y="918347"/>
                  <a:pt x="2047705" y="917216"/>
                </a:cubicBezTo>
                <a:cubicBezTo>
                  <a:pt x="2046575" y="916086"/>
                  <a:pt x="2045926" y="915270"/>
                  <a:pt x="2045759" y="914768"/>
                </a:cubicBezTo>
                <a:lnTo>
                  <a:pt x="2044377" y="910373"/>
                </a:lnTo>
                <a:lnTo>
                  <a:pt x="2039731" y="902964"/>
                </a:lnTo>
                <a:lnTo>
                  <a:pt x="2035211" y="891285"/>
                </a:lnTo>
                <a:lnTo>
                  <a:pt x="2035462" y="885258"/>
                </a:lnTo>
                <a:lnTo>
                  <a:pt x="2041615" y="872449"/>
                </a:lnTo>
                <a:lnTo>
                  <a:pt x="2047768" y="861148"/>
                </a:lnTo>
                <a:cubicBezTo>
                  <a:pt x="2048773" y="858050"/>
                  <a:pt x="2049631" y="855957"/>
                  <a:pt x="2050342" y="854869"/>
                </a:cubicBezTo>
                <a:cubicBezTo>
                  <a:pt x="2051054" y="853781"/>
                  <a:pt x="2053251" y="852692"/>
                  <a:pt x="2056935" y="851604"/>
                </a:cubicBezTo>
                <a:lnTo>
                  <a:pt x="2065223" y="849344"/>
                </a:lnTo>
                <a:cubicBezTo>
                  <a:pt x="2067399" y="848507"/>
                  <a:pt x="2069241" y="848151"/>
                  <a:pt x="2070748" y="848276"/>
                </a:cubicBezTo>
                <a:cubicBezTo>
                  <a:pt x="2072255" y="848402"/>
                  <a:pt x="2073050" y="848423"/>
                  <a:pt x="2073134" y="848339"/>
                </a:cubicBezTo>
                <a:cubicBezTo>
                  <a:pt x="2073803" y="848088"/>
                  <a:pt x="2074515" y="847251"/>
                  <a:pt x="2075269" y="845828"/>
                </a:cubicBezTo>
                <a:cubicBezTo>
                  <a:pt x="2075855" y="846330"/>
                  <a:pt x="2076357" y="846623"/>
                  <a:pt x="2076775" y="846707"/>
                </a:cubicBezTo>
                <a:lnTo>
                  <a:pt x="2082803" y="845451"/>
                </a:lnTo>
                <a:lnTo>
                  <a:pt x="2085189" y="845200"/>
                </a:lnTo>
                <a:lnTo>
                  <a:pt x="2087449" y="843567"/>
                </a:lnTo>
                <a:cubicBezTo>
                  <a:pt x="2087449" y="843567"/>
                  <a:pt x="2088035" y="843358"/>
                  <a:pt x="2089207" y="842940"/>
                </a:cubicBezTo>
                <a:lnTo>
                  <a:pt x="2092975" y="841307"/>
                </a:lnTo>
                <a:lnTo>
                  <a:pt x="2095863" y="840679"/>
                </a:lnTo>
                <a:cubicBezTo>
                  <a:pt x="2097370" y="840009"/>
                  <a:pt x="2098165" y="839675"/>
                  <a:pt x="2098249" y="839675"/>
                </a:cubicBezTo>
                <a:lnTo>
                  <a:pt x="2101263" y="841558"/>
                </a:lnTo>
                <a:lnTo>
                  <a:pt x="2101890" y="841684"/>
                </a:lnTo>
                <a:cubicBezTo>
                  <a:pt x="2101723" y="840261"/>
                  <a:pt x="2101807" y="839277"/>
                  <a:pt x="2102141" y="838733"/>
                </a:cubicBezTo>
                <a:cubicBezTo>
                  <a:pt x="2102476" y="838189"/>
                  <a:pt x="2103669" y="837603"/>
                  <a:pt x="2105720" y="836975"/>
                </a:cubicBezTo>
                <a:cubicBezTo>
                  <a:pt x="2107771" y="836347"/>
                  <a:pt x="2108839" y="836033"/>
                  <a:pt x="2108923" y="836033"/>
                </a:cubicBezTo>
                <a:lnTo>
                  <a:pt x="2111685" y="837163"/>
                </a:lnTo>
                <a:cubicBezTo>
                  <a:pt x="2111936" y="837331"/>
                  <a:pt x="2112313" y="837372"/>
                  <a:pt x="2112815" y="837289"/>
                </a:cubicBezTo>
                <a:cubicBezTo>
                  <a:pt x="2113234" y="834861"/>
                  <a:pt x="2113673" y="833752"/>
                  <a:pt x="2114134" y="833961"/>
                </a:cubicBezTo>
                <a:cubicBezTo>
                  <a:pt x="2114594" y="834170"/>
                  <a:pt x="2114908" y="834401"/>
                  <a:pt x="2115075" y="834652"/>
                </a:cubicBezTo>
                <a:cubicBezTo>
                  <a:pt x="2115243" y="834903"/>
                  <a:pt x="2115327" y="835154"/>
                  <a:pt x="2115327" y="835405"/>
                </a:cubicBezTo>
                <a:lnTo>
                  <a:pt x="2115201" y="836284"/>
                </a:lnTo>
                <a:lnTo>
                  <a:pt x="2117713" y="836033"/>
                </a:lnTo>
                <a:cubicBezTo>
                  <a:pt x="2117043" y="835447"/>
                  <a:pt x="2116750" y="834045"/>
                  <a:pt x="2116833" y="831826"/>
                </a:cubicBezTo>
                <a:cubicBezTo>
                  <a:pt x="2116917" y="829608"/>
                  <a:pt x="2117252" y="829964"/>
                  <a:pt x="2117838" y="832894"/>
                </a:cubicBezTo>
                <a:lnTo>
                  <a:pt x="2119094" y="835656"/>
                </a:lnTo>
                <a:cubicBezTo>
                  <a:pt x="2120350" y="835405"/>
                  <a:pt x="2121877" y="834484"/>
                  <a:pt x="2123677" y="832894"/>
                </a:cubicBezTo>
                <a:cubicBezTo>
                  <a:pt x="2125477" y="831303"/>
                  <a:pt x="2126587" y="830654"/>
                  <a:pt x="2127005" y="830947"/>
                </a:cubicBezTo>
                <a:cubicBezTo>
                  <a:pt x="2127423" y="831240"/>
                  <a:pt x="2127423" y="831512"/>
                  <a:pt x="2127005" y="831763"/>
                </a:cubicBezTo>
                <a:lnTo>
                  <a:pt x="2125624" y="833647"/>
                </a:lnTo>
                <a:cubicBezTo>
                  <a:pt x="2125959" y="833731"/>
                  <a:pt x="2126273" y="833794"/>
                  <a:pt x="2126565" y="833835"/>
                </a:cubicBezTo>
                <a:cubicBezTo>
                  <a:pt x="2126859" y="833877"/>
                  <a:pt x="2127131" y="833773"/>
                  <a:pt x="2127382" y="833522"/>
                </a:cubicBezTo>
                <a:lnTo>
                  <a:pt x="2127884" y="832642"/>
                </a:lnTo>
                <a:lnTo>
                  <a:pt x="2129642" y="831889"/>
                </a:lnTo>
                <a:lnTo>
                  <a:pt x="2129517" y="829378"/>
                </a:lnTo>
                <a:lnTo>
                  <a:pt x="2131023" y="829378"/>
                </a:lnTo>
                <a:cubicBezTo>
                  <a:pt x="2131358" y="831554"/>
                  <a:pt x="2132049" y="832119"/>
                  <a:pt x="2133095" y="831073"/>
                </a:cubicBezTo>
                <a:cubicBezTo>
                  <a:pt x="2134142" y="830026"/>
                  <a:pt x="2134665" y="828792"/>
                  <a:pt x="2134665" y="827368"/>
                </a:cubicBezTo>
                <a:cubicBezTo>
                  <a:pt x="2134581" y="826113"/>
                  <a:pt x="2134163" y="824899"/>
                  <a:pt x="2133409" y="823727"/>
                </a:cubicBezTo>
                <a:lnTo>
                  <a:pt x="2131400" y="821215"/>
                </a:lnTo>
                <a:lnTo>
                  <a:pt x="2130019" y="818202"/>
                </a:lnTo>
                <a:lnTo>
                  <a:pt x="2128763" y="817322"/>
                </a:lnTo>
                <a:lnTo>
                  <a:pt x="2126879" y="811546"/>
                </a:lnTo>
                <a:lnTo>
                  <a:pt x="2123991" y="807653"/>
                </a:lnTo>
                <a:lnTo>
                  <a:pt x="2119722" y="793966"/>
                </a:lnTo>
                <a:cubicBezTo>
                  <a:pt x="2119554" y="793715"/>
                  <a:pt x="2119491" y="793401"/>
                  <a:pt x="2119533" y="793024"/>
                </a:cubicBezTo>
                <a:cubicBezTo>
                  <a:pt x="2119575" y="792647"/>
                  <a:pt x="2119805" y="792333"/>
                  <a:pt x="2120224" y="792082"/>
                </a:cubicBezTo>
                <a:close/>
                <a:moveTo>
                  <a:pt x="1434636" y="787122"/>
                </a:moveTo>
                <a:cubicBezTo>
                  <a:pt x="1435515" y="786996"/>
                  <a:pt x="1436310" y="787143"/>
                  <a:pt x="1437022" y="787562"/>
                </a:cubicBezTo>
                <a:cubicBezTo>
                  <a:pt x="1437733" y="787980"/>
                  <a:pt x="1438110" y="788608"/>
                  <a:pt x="1438152" y="789445"/>
                </a:cubicBezTo>
                <a:cubicBezTo>
                  <a:pt x="1438194" y="790282"/>
                  <a:pt x="1437880" y="791245"/>
                  <a:pt x="1437210" y="792333"/>
                </a:cubicBezTo>
                <a:cubicBezTo>
                  <a:pt x="1436959" y="792668"/>
                  <a:pt x="1436373" y="793463"/>
                  <a:pt x="1435452" y="794719"/>
                </a:cubicBezTo>
                <a:cubicBezTo>
                  <a:pt x="1434531" y="795975"/>
                  <a:pt x="1433903" y="796896"/>
                  <a:pt x="1433568" y="797482"/>
                </a:cubicBezTo>
                <a:lnTo>
                  <a:pt x="1430806" y="802254"/>
                </a:lnTo>
                <a:cubicBezTo>
                  <a:pt x="1429634" y="804263"/>
                  <a:pt x="1428755" y="805895"/>
                  <a:pt x="1428169" y="807151"/>
                </a:cubicBezTo>
                <a:cubicBezTo>
                  <a:pt x="1427583" y="808407"/>
                  <a:pt x="1427583" y="809411"/>
                  <a:pt x="1428169" y="810165"/>
                </a:cubicBezTo>
                <a:cubicBezTo>
                  <a:pt x="1428504" y="810751"/>
                  <a:pt x="1429132" y="811128"/>
                  <a:pt x="1430052" y="811295"/>
                </a:cubicBezTo>
                <a:lnTo>
                  <a:pt x="1434196" y="811797"/>
                </a:lnTo>
                <a:cubicBezTo>
                  <a:pt x="1434782" y="812048"/>
                  <a:pt x="1435431" y="812551"/>
                  <a:pt x="1436143" y="813304"/>
                </a:cubicBezTo>
                <a:cubicBezTo>
                  <a:pt x="1436854" y="814058"/>
                  <a:pt x="1436917" y="815732"/>
                  <a:pt x="1436331" y="818327"/>
                </a:cubicBezTo>
                <a:cubicBezTo>
                  <a:pt x="1435829" y="820169"/>
                  <a:pt x="1434887" y="822157"/>
                  <a:pt x="1433506" y="824292"/>
                </a:cubicBezTo>
                <a:cubicBezTo>
                  <a:pt x="1432124" y="826427"/>
                  <a:pt x="1430408" y="828101"/>
                  <a:pt x="1428357" y="829315"/>
                </a:cubicBezTo>
                <a:cubicBezTo>
                  <a:pt x="1426306" y="830529"/>
                  <a:pt x="1424381" y="831303"/>
                  <a:pt x="1422581" y="831638"/>
                </a:cubicBezTo>
                <a:cubicBezTo>
                  <a:pt x="1420781" y="831973"/>
                  <a:pt x="1419295" y="831973"/>
                  <a:pt x="1418123" y="831638"/>
                </a:cubicBezTo>
                <a:cubicBezTo>
                  <a:pt x="1416867" y="831387"/>
                  <a:pt x="1415695" y="830717"/>
                  <a:pt x="1414607" y="829629"/>
                </a:cubicBezTo>
                <a:cubicBezTo>
                  <a:pt x="1413519" y="828540"/>
                  <a:pt x="1412891" y="827515"/>
                  <a:pt x="1412723" y="826552"/>
                </a:cubicBezTo>
                <a:cubicBezTo>
                  <a:pt x="1412556" y="825589"/>
                  <a:pt x="1412472" y="824941"/>
                  <a:pt x="1412472" y="824606"/>
                </a:cubicBezTo>
                <a:cubicBezTo>
                  <a:pt x="1412472" y="821090"/>
                  <a:pt x="1413079" y="817385"/>
                  <a:pt x="1414293" y="813493"/>
                </a:cubicBezTo>
                <a:cubicBezTo>
                  <a:pt x="1415507" y="809600"/>
                  <a:pt x="1417286" y="806063"/>
                  <a:pt x="1419630" y="802882"/>
                </a:cubicBezTo>
                <a:cubicBezTo>
                  <a:pt x="1421974" y="799700"/>
                  <a:pt x="1424192" y="796917"/>
                  <a:pt x="1426285" y="794531"/>
                </a:cubicBezTo>
                <a:cubicBezTo>
                  <a:pt x="1428378" y="792145"/>
                  <a:pt x="1430073" y="790345"/>
                  <a:pt x="1431371" y="789131"/>
                </a:cubicBezTo>
                <a:cubicBezTo>
                  <a:pt x="1432669" y="787917"/>
                  <a:pt x="1433757" y="787248"/>
                  <a:pt x="1434636" y="787122"/>
                </a:cubicBezTo>
                <a:close/>
                <a:moveTo>
                  <a:pt x="1472308" y="786494"/>
                </a:moveTo>
                <a:cubicBezTo>
                  <a:pt x="1473187" y="786369"/>
                  <a:pt x="1473961" y="786557"/>
                  <a:pt x="1474631" y="787059"/>
                </a:cubicBezTo>
                <a:cubicBezTo>
                  <a:pt x="1475301" y="787562"/>
                  <a:pt x="1475657" y="788210"/>
                  <a:pt x="1475698" y="789006"/>
                </a:cubicBezTo>
                <a:cubicBezTo>
                  <a:pt x="1475740" y="789801"/>
                  <a:pt x="1475426" y="790743"/>
                  <a:pt x="1474757" y="791831"/>
                </a:cubicBezTo>
                <a:cubicBezTo>
                  <a:pt x="1474171" y="792752"/>
                  <a:pt x="1473459" y="793736"/>
                  <a:pt x="1472622" y="794782"/>
                </a:cubicBezTo>
                <a:cubicBezTo>
                  <a:pt x="1471785" y="795828"/>
                  <a:pt x="1471282" y="796519"/>
                  <a:pt x="1471115" y="796854"/>
                </a:cubicBezTo>
                <a:lnTo>
                  <a:pt x="1468478" y="801751"/>
                </a:lnTo>
                <a:lnTo>
                  <a:pt x="1466343" y="805644"/>
                </a:lnTo>
                <a:cubicBezTo>
                  <a:pt x="1465422" y="807570"/>
                  <a:pt x="1465255" y="808909"/>
                  <a:pt x="1465841" y="809663"/>
                </a:cubicBezTo>
                <a:cubicBezTo>
                  <a:pt x="1466092" y="810165"/>
                  <a:pt x="1466678" y="810500"/>
                  <a:pt x="1467599" y="810667"/>
                </a:cubicBezTo>
                <a:lnTo>
                  <a:pt x="1471868" y="811295"/>
                </a:lnTo>
                <a:cubicBezTo>
                  <a:pt x="1472538" y="811546"/>
                  <a:pt x="1473208" y="812048"/>
                  <a:pt x="1473878" y="812802"/>
                </a:cubicBezTo>
                <a:cubicBezTo>
                  <a:pt x="1474547" y="813555"/>
                  <a:pt x="1474547" y="815230"/>
                  <a:pt x="1473878" y="817825"/>
                </a:cubicBezTo>
                <a:cubicBezTo>
                  <a:pt x="1473375" y="819750"/>
                  <a:pt x="1472454" y="821759"/>
                  <a:pt x="1471115" y="823852"/>
                </a:cubicBezTo>
                <a:cubicBezTo>
                  <a:pt x="1469776" y="825945"/>
                  <a:pt x="1468101" y="827557"/>
                  <a:pt x="1466092" y="828687"/>
                </a:cubicBezTo>
                <a:cubicBezTo>
                  <a:pt x="1464083" y="829817"/>
                  <a:pt x="1462137" y="830591"/>
                  <a:pt x="1460253" y="831010"/>
                </a:cubicBezTo>
                <a:cubicBezTo>
                  <a:pt x="1458369" y="831429"/>
                  <a:pt x="1456883" y="831470"/>
                  <a:pt x="1455795" y="831136"/>
                </a:cubicBezTo>
                <a:cubicBezTo>
                  <a:pt x="1454539" y="830884"/>
                  <a:pt x="1453409" y="830215"/>
                  <a:pt x="1452405" y="829126"/>
                </a:cubicBezTo>
                <a:cubicBezTo>
                  <a:pt x="1451400" y="828038"/>
                  <a:pt x="1450751" y="826971"/>
                  <a:pt x="1450458" y="825924"/>
                </a:cubicBezTo>
                <a:cubicBezTo>
                  <a:pt x="1450165" y="824878"/>
                  <a:pt x="1450019" y="824271"/>
                  <a:pt x="1450019" y="824103"/>
                </a:cubicBezTo>
                <a:cubicBezTo>
                  <a:pt x="1449767" y="821090"/>
                  <a:pt x="1450291" y="817574"/>
                  <a:pt x="1451588" y="813555"/>
                </a:cubicBezTo>
                <a:cubicBezTo>
                  <a:pt x="1452886" y="809537"/>
                  <a:pt x="1454874" y="805686"/>
                  <a:pt x="1457553" y="802003"/>
                </a:cubicBezTo>
                <a:cubicBezTo>
                  <a:pt x="1460232" y="798319"/>
                  <a:pt x="1462325" y="795661"/>
                  <a:pt x="1463832" y="794029"/>
                </a:cubicBezTo>
                <a:cubicBezTo>
                  <a:pt x="1465339" y="792396"/>
                  <a:pt x="1466908" y="790764"/>
                  <a:pt x="1468541" y="789131"/>
                </a:cubicBezTo>
                <a:cubicBezTo>
                  <a:pt x="1470173" y="787499"/>
                  <a:pt x="1471429" y="786620"/>
                  <a:pt x="1472308" y="786494"/>
                </a:cubicBezTo>
                <a:close/>
                <a:moveTo>
                  <a:pt x="2383992" y="783104"/>
                </a:moveTo>
                <a:cubicBezTo>
                  <a:pt x="2384619" y="783062"/>
                  <a:pt x="2385185" y="783334"/>
                  <a:pt x="2385687" y="783920"/>
                </a:cubicBezTo>
                <a:cubicBezTo>
                  <a:pt x="2385687" y="784004"/>
                  <a:pt x="2385791" y="784631"/>
                  <a:pt x="2386001" y="785803"/>
                </a:cubicBezTo>
                <a:cubicBezTo>
                  <a:pt x="2386210" y="786976"/>
                  <a:pt x="2386880" y="788148"/>
                  <a:pt x="2388010" y="789320"/>
                </a:cubicBezTo>
                <a:cubicBezTo>
                  <a:pt x="2389140" y="790492"/>
                  <a:pt x="2390668" y="791454"/>
                  <a:pt x="2392593" y="792208"/>
                </a:cubicBezTo>
                <a:lnTo>
                  <a:pt x="2404146" y="795724"/>
                </a:lnTo>
                <a:cubicBezTo>
                  <a:pt x="2406993" y="797147"/>
                  <a:pt x="2409379" y="799114"/>
                  <a:pt x="2411304" y="801626"/>
                </a:cubicBezTo>
                <a:cubicBezTo>
                  <a:pt x="2413229" y="804137"/>
                  <a:pt x="2414569" y="807863"/>
                  <a:pt x="2415322" y="812802"/>
                </a:cubicBezTo>
                <a:lnTo>
                  <a:pt x="2417206" y="825359"/>
                </a:lnTo>
                <a:lnTo>
                  <a:pt x="2418336" y="835531"/>
                </a:lnTo>
                <a:lnTo>
                  <a:pt x="2421727" y="846330"/>
                </a:lnTo>
                <a:cubicBezTo>
                  <a:pt x="2422480" y="851855"/>
                  <a:pt x="2423359" y="854827"/>
                  <a:pt x="2424364" y="855246"/>
                </a:cubicBezTo>
                <a:lnTo>
                  <a:pt x="2427001" y="855999"/>
                </a:lnTo>
                <a:lnTo>
                  <a:pt x="2430015" y="857381"/>
                </a:lnTo>
                <a:lnTo>
                  <a:pt x="2433028" y="857506"/>
                </a:lnTo>
                <a:cubicBezTo>
                  <a:pt x="2434117" y="857674"/>
                  <a:pt x="2435791" y="858678"/>
                  <a:pt x="2438051" y="860520"/>
                </a:cubicBezTo>
                <a:cubicBezTo>
                  <a:pt x="2440311" y="862362"/>
                  <a:pt x="2441839" y="864078"/>
                  <a:pt x="2442635" y="865668"/>
                </a:cubicBezTo>
                <a:cubicBezTo>
                  <a:pt x="2443430" y="867259"/>
                  <a:pt x="2442949" y="869226"/>
                  <a:pt x="2441191" y="871570"/>
                </a:cubicBezTo>
                <a:cubicBezTo>
                  <a:pt x="2439767" y="873496"/>
                  <a:pt x="2437633" y="874961"/>
                  <a:pt x="2434786" y="875965"/>
                </a:cubicBezTo>
                <a:cubicBezTo>
                  <a:pt x="2431940" y="876970"/>
                  <a:pt x="2430287" y="877828"/>
                  <a:pt x="2429826" y="878540"/>
                </a:cubicBezTo>
                <a:cubicBezTo>
                  <a:pt x="2429366" y="879251"/>
                  <a:pt x="2429115" y="879984"/>
                  <a:pt x="2429073" y="880737"/>
                </a:cubicBezTo>
                <a:cubicBezTo>
                  <a:pt x="2429031" y="881491"/>
                  <a:pt x="2429282" y="882725"/>
                  <a:pt x="2429826" y="884442"/>
                </a:cubicBezTo>
                <a:cubicBezTo>
                  <a:pt x="2430370" y="886158"/>
                  <a:pt x="2430726" y="887225"/>
                  <a:pt x="2430893" y="887644"/>
                </a:cubicBezTo>
                <a:lnTo>
                  <a:pt x="2434284" y="902587"/>
                </a:lnTo>
                <a:lnTo>
                  <a:pt x="2436167" y="907736"/>
                </a:lnTo>
                <a:cubicBezTo>
                  <a:pt x="2436837" y="910917"/>
                  <a:pt x="2437423" y="912675"/>
                  <a:pt x="2437925" y="913010"/>
                </a:cubicBezTo>
                <a:cubicBezTo>
                  <a:pt x="2438428" y="913345"/>
                  <a:pt x="2439014" y="913261"/>
                  <a:pt x="2439684" y="912759"/>
                </a:cubicBezTo>
                <a:cubicBezTo>
                  <a:pt x="2439851" y="912591"/>
                  <a:pt x="2440333" y="911461"/>
                  <a:pt x="2441128" y="909368"/>
                </a:cubicBezTo>
                <a:cubicBezTo>
                  <a:pt x="2441923" y="907275"/>
                  <a:pt x="2442321" y="906187"/>
                  <a:pt x="2442321" y="906103"/>
                </a:cubicBezTo>
                <a:cubicBezTo>
                  <a:pt x="2442237" y="905936"/>
                  <a:pt x="2442195" y="905685"/>
                  <a:pt x="2442195" y="905350"/>
                </a:cubicBezTo>
                <a:lnTo>
                  <a:pt x="2440688" y="901583"/>
                </a:lnTo>
                <a:lnTo>
                  <a:pt x="2440437" y="899699"/>
                </a:lnTo>
                <a:lnTo>
                  <a:pt x="2439809" y="897313"/>
                </a:lnTo>
                <a:lnTo>
                  <a:pt x="2440311" y="894299"/>
                </a:lnTo>
                <a:lnTo>
                  <a:pt x="2439307" y="892039"/>
                </a:lnTo>
                <a:cubicBezTo>
                  <a:pt x="2439893" y="891704"/>
                  <a:pt x="2440353" y="891474"/>
                  <a:pt x="2440688" y="891348"/>
                </a:cubicBezTo>
                <a:cubicBezTo>
                  <a:pt x="2441023" y="891223"/>
                  <a:pt x="2442949" y="892499"/>
                  <a:pt x="2446465" y="895178"/>
                </a:cubicBezTo>
                <a:lnTo>
                  <a:pt x="2452115" y="897941"/>
                </a:lnTo>
                <a:cubicBezTo>
                  <a:pt x="2452199" y="898025"/>
                  <a:pt x="2453099" y="898778"/>
                  <a:pt x="2454815" y="900201"/>
                </a:cubicBezTo>
                <a:cubicBezTo>
                  <a:pt x="2456531" y="901624"/>
                  <a:pt x="2457557" y="902608"/>
                  <a:pt x="2457892" y="903152"/>
                </a:cubicBezTo>
                <a:cubicBezTo>
                  <a:pt x="2458227" y="903696"/>
                  <a:pt x="2458583" y="905266"/>
                  <a:pt x="2458959" y="907861"/>
                </a:cubicBezTo>
                <a:cubicBezTo>
                  <a:pt x="2459336" y="910456"/>
                  <a:pt x="2459692" y="912298"/>
                  <a:pt x="2460027" y="913386"/>
                </a:cubicBezTo>
                <a:cubicBezTo>
                  <a:pt x="2460361" y="914475"/>
                  <a:pt x="2460550" y="915144"/>
                  <a:pt x="2460592" y="915396"/>
                </a:cubicBezTo>
                <a:cubicBezTo>
                  <a:pt x="2460633" y="915647"/>
                  <a:pt x="2460655" y="915898"/>
                  <a:pt x="2460655" y="916149"/>
                </a:cubicBezTo>
                <a:cubicBezTo>
                  <a:pt x="2460571" y="916819"/>
                  <a:pt x="2460424" y="917447"/>
                  <a:pt x="2460215" y="918033"/>
                </a:cubicBezTo>
                <a:cubicBezTo>
                  <a:pt x="2460006" y="918619"/>
                  <a:pt x="2459064" y="919728"/>
                  <a:pt x="2457389" y="921360"/>
                </a:cubicBezTo>
                <a:cubicBezTo>
                  <a:pt x="2455715" y="922993"/>
                  <a:pt x="2454313" y="924688"/>
                  <a:pt x="2453183" y="926446"/>
                </a:cubicBezTo>
                <a:cubicBezTo>
                  <a:pt x="2452053" y="928204"/>
                  <a:pt x="2450901" y="929774"/>
                  <a:pt x="2449729" y="931155"/>
                </a:cubicBezTo>
                <a:cubicBezTo>
                  <a:pt x="2448557" y="932536"/>
                  <a:pt x="2447951" y="933436"/>
                  <a:pt x="2447909" y="933855"/>
                </a:cubicBezTo>
                <a:cubicBezTo>
                  <a:pt x="2447867" y="934274"/>
                  <a:pt x="2448013" y="934943"/>
                  <a:pt x="2448348" y="935864"/>
                </a:cubicBezTo>
                <a:lnTo>
                  <a:pt x="2449353" y="942143"/>
                </a:lnTo>
                <a:cubicBezTo>
                  <a:pt x="2449688" y="943901"/>
                  <a:pt x="2450441" y="945784"/>
                  <a:pt x="2451613" y="947794"/>
                </a:cubicBezTo>
                <a:lnTo>
                  <a:pt x="2458017" y="959472"/>
                </a:lnTo>
                <a:cubicBezTo>
                  <a:pt x="2464631" y="971695"/>
                  <a:pt x="2468607" y="978287"/>
                  <a:pt x="2469947" y="979250"/>
                </a:cubicBezTo>
                <a:cubicBezTo>
                  <a:pt x="2471286" y="980213"/>
                  <a:pt x="2472082" y="980820"/>
                  <a:pt x="2472333" y="981071"/>
                </a:cubicBezTo>
                <a:lnTo>
                  <a:pt x="2473337" y="983708"/>
                </a:lnTo>
                <a:cubicBezTo>
                  <a:pt x="2474175" y="985215"/>
                  <a:pt x="2475158" y="985549"/>
                  <a:pt x="2476288" y="984712"/>
                </a:cubicBezTo>
                <a:cubicBezTo>
                  <a:pt x="2477419" y="983875"/>
                  <a:pt x="2478277" y="982117"/>
                  <a:pt x="2478863" y="979438"/>
                </a:cubicBezTo>
                <a:lnTo>
                  <a:pt x="2481374" y="966881"/>
                </a:lnTo>
                <a:cubicBezTo>
                  <a:pt x="2482965" y="958844"/>
                  <a:pt x="2483885" y="954470"/>
                  <a:pt x="2484137" y="953758"/>
                </a:cubicBezTo>
                <a:cubicBezTo>
                  <a:pt x="2484388" y="953047"/>
                  <a:pt x="2484848" y="952858"/>
                  <a:pt x="2485518" y="953193"/>
                </a:cubicBezTo>
                <a:cubicBezTo>
                  <a:pt x="2485267" y="955370"/>
                  <a:pt x="2485162" y="957023"/>
                  <a:pt x="2485204" y="958153"/>
                </a:cubicBezTo>
                <a:cubicBezTo>
                  <a:pt x="2485246" y="959284"/>
                  <a:pt x="2485434" y="960309"/>
                  <a:pt x="2485769" y="961230"/>
                </a:cubicBezTo>
                <a:lnTo>
                  <a:pt x="2487151" y="965500"/>
                </a:lnTo>
                <a:cubicBezTo>
                  <a:pt x="2487151" y="965918"/>
                  <a:pt x="2487171" y="966546"/>
                  <a:pt x="2487213" y="967383"/>
                </a:cubicBezTo>
                <a:cubicBezTo>
                  <a:pt x="2487255" y="968220"/>
                  <a:pt x="2487276" y="968974"/>
                  <a:pt x="2487276" y="969643"/>
                </a:cubicBezTo>
                <a:lnTo>
                  <a:pt x="2487151" y="972783"/>
                </a:lnTo>
                <a:cubicBezTo>
                  <a:pt x="2487067" y="974373"/>
                  <a:pt x="2487151" y="975671"/>
                  <a:pt x="2487402" y="976676"/>
                </a:cubicBezTo>
                <a:lnTo>
                  <a:pt x="2488029" y="979689"/>
                </a:lnTo>
                <a:lnTo>
                  <a:pt x="2487904" y="984838"/>
                </a:lnTo>
                <a:lnTo>
                  <a:pt x="2489285" y="990489"/>
                </a:lnTo>
                <a:lnTo>
                  <a:pt x="2490290" y="1001037"/>
                </a:lnTo>
                <a:lnTo>
                  <a:pt x="2491797" y="1005055"/>
                </a:lnTo>
                <a:lnTo>
                  <a:pt x="2492173" y="1007943"/>
                </a:lnTo>
                <a:lnTo>
                  <a:pt x="2493806" y="1011083"/>
                </a:lnTo>
                <a:lnTo>
                  <a:pt x="2494308" y="1015855"/>
                </a:lnTo>
                <a:cubicBezTo>
                  <a:pt x="2494476" y="1017194"/>
                  <a:pt x="2494559" y="1017947"/>
                  <a:pt x="2494559" y="1018115"/>
                </a:cubicBezTo>
                <a:cubicBezTo>
                  <a:pt x="2494392" y="1019287"/>
                  <a:pt x="2493931" y="1020061"/>
                  <a:pt x="2493178" y="1020438"/>
                </a:cubicBezTo>
                <a:cubicBezTo>
                  <a:pt x="2492425" y="1020815"/>
                  <a:pt x="2489578" y="1019120"/>
                  <a:pt x="2484639" y="1015352"/>
                </a:cubicBezTo>
                <a:lnTo>
                  <a:pt x="2480369" y="1012966"/>
                </a:lnTo>
                <a:cubicBezTo>
                  <a:pt x="2479449" y="1012464"/>
                  <a:pt x="2478109" y="1011167"/>
                  <a:pt x="2476351" y="1009074"/>
                </a:cubicBezTo>
                <a:lnTo>
                  <a:pt x="2466431" y="997898"/>
                </a:lnTo>
                <a:lnTo>
                  <a:pt x="2458143" y="986973"/>
                </a:lnTo>
                <a:lnTo>
                  <a:pt x="2448725" y="969267"/>
                </a:lnTo>
                <a:lnTo>
                  <a:pt x="2443200" y="956333"/>
                </a:lnTo>
                <a:cubicBezTo>
                  <a:pt x="2440353" y="949970"/>
                  <a:pt x="2438553" y="946747"/>
                  <a:pt x="2437800" y="946663"/>
                </a:cubicBezTo>
                <a:cubicBezTo>
                  <a:pt x="2437465" y="946663"/>
                  <a:pt x="2436544" y="947166"/>
                  <a:pt x="2435037" y="948170"/>
                </a:cubicBezTo>
                <a:lnTo>
                  <a:pt x="2432651" y="949552"/>
                </a:lnTo>
                <a:lnTo>
                  <a:pt x="2427503" y="954198"/>
                </a:lnTo>
                <a:cubicBezTo>
                  <a:pt x="2425243" y="955956"/>
                  <a:pt x="2422836" y="956856"/>
                  <a:pt x="2420283" y="956898"/>
                </a:cubicBezTo>
                <a:cubicBezTo>
                  <a:pt x="2417729" y="956940"/>
                  <a:pt x="2415699" y="957128"/>
                  <a:pt x="2414192" y="957463"/>
                </a:cubicBezTo>
                <a:lnTo>
                  <a:pt x="2411555" y="956835"/>
                </a:lnTo>
                <a:lnTo>
                  <a:pt x="2405653" y="958216"/>
                </a:lnTo>
                <a:lnTo>
                  <a:pt x="2401635" y="956961"/>
                </a:lnTo>
                <a:lnTo>
                  <a:pt x="2394854" y="956207"/>
                </a:lnTo>
                <a:cubicBezTo>
                  <a:pt x="2394686" y="956207"/>
                  <a:pt x="2393996" y="955684"/>
                  <a:pt x="2392782" y="954637"/>
                </a:cubicBezTo>
                <a:cubicBezTo>
                  <a:pt x="2391568" y="953591"/>
                  <a:pt x="2391003" y="952942"/>
                  <a:pt x="2391087" y="952691"/>
                </a:cubicBezTo>
                <a:cubicBezTo>
                  <a:pt x="2391170" y="952105"/>
                  <a:pt x="2391840" y="951686"/>
                  <a:pt x="2393096" y="951435"/>
                </a:cubicBezTo>
                <a:lnTo>
                  <a:pt x="2398119" y="951561"/>
                </a:lnTo>
                <a:cubicBezTo>
                  <a:pt x="2399793" y="951477"/>
                  <a:pt x="2401907" y="950493"/>
                  <a:pt x="2404460" y="948610"/>
                </a:cubicBezTo>
                <a:cubicBezTo>
                  <a:pt x="2407013" y="946726"/>
                  <a:pt x="2409860" y="944759"/>
                  <a:pt x="2412999" y="942708"/>
                </a:cubicBezTo>
                <a:cubicBezTo>
                  <a:pt x="2416139" y="940657"/>
                  <a:pt x="2418420" y="938878"/>
                  <a:pt x="2419843" y="937371"/>
                </a:cubicBezTo>
                <a:lnTo>
                  <a:pt x="2423485" y="933353"/>
                </a:lnTo>
                <a:cubicBezTo>
                  <a:pt x="2425159" y="931762"/>
                  <a:pt x="2426080" y="930883"/>
                  <a:pt x="2426247" y="930716"/>
                </a:cubicBezTo>
                <a:lnTo>
                  <a:pt x="2427377" y="928958"/>
                </a:lnTo>
                <a:cubicBezTo>
                  <a:pt x="2428382" y="927367"/>
                  <a:pt x="2428905" y="926425"/>
                  <a:pt x="2428947" y="926132"/>
                </a:cubicBezTo>
                <a:cubicBezTo>
                  <a:pt x="2428989" y="925839"/>
                  <a:pt x="2428968" y="925232"/>
                  <a:pt x="2428884" y="924311"/>
                </a:cubicBezTo>
                <a:lnTo>
                  <a:pt x="2428759" y="922051"/>
                </a:lnTo>
                <a:lnTo>
                  <a:pt x="2427126" y="917907"/>
                </a:lnTo>
                <a:lnTo>
                  <a:pt x="2425871" y="913512"/>
                </a:lnTo>
                <a:lnTo>
                  <a:pt x="2421475" y="908991"/>
                </a:lnTo>
                <a:cubicBezTo>
                  <a:pt x="2420722" y="910582"/>
                  <a:pt x="2420136" y="911670"/>
                  <a:pt x="2419717" y="912256"/>
                </a:cubicBezTo>
                <a:lnTo>
                  <a:pt x="2414820" y="916400"/>
                </a:lnTo>
                <a:lnTo>
                  <a:pt x="2412937" y="918284"/>
                </a:lnTo>
                <a:lnTo>
                  <a:pt x="2398621" y="931092"/>
                </a:lnTo>
                <a:lnTo>
                  <a:pt x="2394603" y="933855"/>
                </a:lnTo>
                <a:cubicBezTo>
                  <a:pt x="2380873" y="943315"/>
                  <a:pt x="2373695" y="948484"/>
                  <a:pt x="2373067" y="949363"/>
                </a:cubicBezTo>
                <a:cubicBezTo>
                  <a:pt x="2372439" y="950242"/>
                  <a:pt x="2372167" y="952210"/>
                  <a:pt x="2372251" y="955265"/>
                </a:cubicBezTo>
                <a:cubicBezTo>
                  <a:pt x="2372334" y="958321"/>
                  <a:pt x="2372418" y="960100"/>
                  <a:pt x="2372502" y="960602"/>
                </a:cubicBezTo>
                <a:lnTo>
                  <a:pt x="2373883" y="978810"/>
                </a:lnTo>
                <a:lnTo>
                  <a:pt x="2373129" y="982954"/>
                </a:lnTo>
                <a:cubicBezTo>
                  <a:pt x="2373799" y="983540"/>
                  <a:pt x="2374301" y="984105"/>
                  <a:pt x="2374637" y="984650"/>
                </a:cubicBezTo>
                <a:cubicBezTo>
                  <a:pt x="2374971" y="985194"/>
                  <a:pt x="2375160" y="986010"/>
                  <a:pt x="2375201" y="987098"/>
                </a:cubicBezTo>
                <a:cubicBezTo>
                  <a:pt x="2375243" y="988187"/>
                  <a:pt x="2375223" y="989526"/>
                  <a:pt x="2375139" y="991117"/>
                </a:cubicBezTo>
                <a:cubicBezTo>
                  <a:pt x="2375055" y="992707"/>
                  <a:pt x="2375013" y="994047"/>
                  <a:pt x="2375013" y="995135"/>
                </a:cubicBezTo>
                <a:cubicBezTo>
                  <a:pt x="2374929" y="996558"/>
                  <a:pt x="2374950" y="997688"/>
                  <a:pt x="2375076" y="998525"/>
                </a:cubicBezTo>
                <a:cubicBezTo>
                  <a:pt x="2375201" y="999363"/>
                  <a:pt x="2375264" y="999865"/>
                  <a:pt x="2375264" y="1000032"/>
                </a:cubicBezTo>
                <a:cubicBezTo>
                  <a:pt x="2375180" y="1000535"/>
                  <a:pt x="2374887" y="1001225"/>
                  <a:pt x="2374385" y="1002104"/>
                </a:cubicBezTo>
                <a:cubicBezTo>
                  <a:pt x="2373883" y="1002983"/>
                  <a:pt x="2371915" y="1001832"/>
                  <a:pt x="2368483" y="998651"/>
                </a:cubicBezTo>
                <a:lnTo>
                  <a:pt x="2364967" y="996140"/>
                </a:lnTo>
                <a:cubicBezTo>
                  <a:pt x="2364297" y="995721"/>
                  <a:pt x="2363000" y="994549"/>
                  <a:pt x="2361075" y="992623"/>
                </a:cubicBezTo>
                <a:lnTo>
                  <a:pt x="2341862" y="974415"/>
                </a:lnTo>
                <a:cubicBezTo>
                  <a:pt x="2341611" y="974248"/>
                  <a:pt x="2340439" y="973453"/>
                  <a:pt x="2338346" y="972029"/>
                </a:cubicBezTo>
                <a:cubicBezTo>
                  <a:pt x="2336253" y="970606"/>
                  <a:pt x="2334955" y="969811"/>
                  <a:pt x="2334453" y="969643"/>
                </a:cubicBezTo>
                <a:lnTo>
                  <a:pt x="2330309" y="969392"/>
                </a:lnTo>
                <a:cubicBezTo>
                  <a:pt x="2329471" y="969309"/>
                  <a:pt x="2327923" y="968388"/>
                  <a:pt x="2325663" y="966630"/>
                </a:cubicBezTo>
                <a:lnTo>
                  <a:pt x="2322272" y="964244"/>
                </a:lnTo>
                <a:cubicBezTo>
                  <a:pt x="2321519" y="963658"/>
                  <a:pt x="2321100" y="963135"/>
                  <a:pt x="2321017" y="962674"/>
                </a:cubicBezTo>
                <a:cubicBezTo>
                  <a:pt x="2320933" y="962214"/>
                  <a:pt x="2320891" y="961690"/>
                  <a:pt x="2320891" y="961104"/>
                </a:cubicBezTo>
                <a:cubicBezTo>
                  <a:pt x="2320807" y="960853"/>
                  <a:pt x="2320807" y="960644"/>
                  <a:pt x="2320891" y="960477"/>
                </a:cubicBezTo>
                <a:lnTo>
                  <a:pt x="2321770" y="954951"/>
                </a:lnTo>
                <a:lnTo>
                  <a:pt x="2321142" y="953444"/>
                </a:lnTo>
                <a:cubicBezTo>
                  <a:pt x="2321560" y="953110"/>
                  <a:pt x="2321937" y="952858"/>
                  <a:pt x="2322272" y="952691"/>
                </a:cubicBezTo>
                <a:lnTo>
                  <a:pt x="2329555" y="952063"/>
                </a:lnTo>
                <a:lnTo>
                  <a:pt x="2334202" y="949175"/>
                </a:lnTo>
                <a:lnTo>
                  <a:pt x="2354042" y="938752"/>
                </a:lnTo>
                <a:cubicBezTo>
                  <a:pt x="2356051" y="937748"/>
                  <a:pt x="2357223" y="936994"/>
                  <a:pt x="2357559" y="936492"/>
                </a:cubicBezTo>
                <a:lnTo>
                  <a:pt x="2357559" y="929962"/>
                </a:lnTo>
                <a:cubicBezTo>
                  <a:pt x="2357642" y="925944"/>
                  <a:pt x="2357537" y="923746"/>
                  <a:pt x="2357245" y="923370"/>
                </a:cubicBezTo>
                <a:cubicBezTo>
                  <a:pt x="2356951" y="922993"/>
                  <a:pt x="2356595" y="922721"/>
                  <a:pt x="2356177" y="922553"/>
                </a:cubicBezTo>
                <a:lnTo>
                  <a:pt x="2351907" y="927325"/>
                </a:lnTo>
                <a:lnTo>
                  <a:pt x="2350024" y="928455"/>
                </a:lnTo>
                <a:lnTo>
                  <a:pt x="2348517" y="930590"/>
                </a:lnTo>
                <a:lnTo>
                  <a:pt x="2344875" y="932222"/>
                </a:lnTo>
                <a:cubicBezTo>
                  <a:pt x="2344624" y="932390"/>
                  <a:pt x="2343808" y="933018"/>
                  <a:pt x="2342427" y="934106"/>
                </a:cubicBezTo>
                <a:cubicBezTo>
                  <a:pt x="2341045" y="935194"/>
                  <a:pt x="2339601" y="935655"/>
                  <a:pt x="2338095" y="935487"/>
                </a:cubicBezTo>
                <a:lnTo>
                  <a:pt x="2335081" y="934985"/>
                </a:lnTo>
                <a:lnTo>
                  <a:pt x="2331941" y="935613"/>
                </a:lnTo>
                <a:cubicBezTo>
                  <a:pt x="2331774" y="935697"/>
                  <a:pt x="2330225" y="935194"/>
                  <a:pt x="2327295" y="934106"/>
                </a:cubicBezTo>
                <a:lnTo>
                  <a:pt x="2320514" y="932097"/>
                </a:lnTo>
                <a:cubicBezTo>
                  <a:pt x="2318756" y="930841"/>
                  <a:pt x="2317835" y="930171"/>
                  <a:pt x="2317751" y="930088"/>
                </a:cubicBezTo>
                <a:lnTo>
                  <a:pt x="2315617" y="929962"/>
                </a:lnTo>
                <a:cubicBezTo>
                  <a:pt x="2315449" y="929962"/>
                  <a:pt x="2314570" y="929209"/>
                  <a:pt x="2312980" y="927702"/>
                </a:cubicBezTo>
                <a:lnTo>
                  <a:pt x="2311096" y="926321"/>
                </a:lnTo>
                <a:cubicBezTo>
                  <a:pt x="2310761" y="926153"/>
                  <a:pt x="2310321" y="925755"/>
                  <a:pt x="2309777" y="925128"/>
                </a:cubicBezTo>
                <a:cubicBezTo>
                  <a:pt x="2309233" y="924500"/>
                  <a:pt x="2307580" y="922951"/>
                  <a:pt x="2304817" y="920481"/>
                </a:cubicBezTo>
                <a:cubicBezTo>
                  <a:pt x="2302055" y="918012"/>
                  <a:pt x="2300485" y="916275"/>
                  <a:pt x="2300109" y="915270"/>
                </a:cubicBezTo>
                <a:cubicBezTo>
                  <a:pt x="2299732" y="914265"/>
                  <a:pt x="2299543" y="912947"/>
                  <a:pt x="2299543" y="911314"/>
                </a:cubicBezTo>
                <a:cubicBezTo>
                  <a:pt x="2299543" y="909682"/>
                  <a:pt x="2299753" y="907526"/>
                  <a:pt x="2300171" y="904847"/>
                </a:cubicBezTo>
                <a:cubicBezTo>
                  <a:pt x="2300757" y="901248"/>
                  <a:pt x="2301573" y="898380"/>
                  <a:pt x="2302620" y="896246"/>
                </a:cubicBezTo>
                <a:cubicBezTo>
                  <a:pt x="2303666" y="894111"/>
                  <a:pt x="2305843" y="890783"/>
                  <a:pt x="2309150" y="886262"/>
                </a:cubicBezTo>
                <a:cubicBezTo>
                  <a:pt x="2312456" y="881742"/>
                  <a:pt x="2316747" y="877430"/>
                  <a:pt x="2322021" y="873328"/>
                </a:cubicBezTo>
                <a:cubicBezTo>
                  <a:pt x="2327295" y="869226"/>
                  <a:pt x="2330309" y="866799"/>
                  <a:pt x="2331062" y="866045"/>
                </a:cubicBezTo>
                <a:lnTo>
                  <a:pt x="2337592" y="859515"/>
                </a:lnTo>
                <a:lnTo>
                  <a:pt x="2342489" y="856250"/>
                </a:lnTo>
                <a:lnTo>
                  <a:pt x="2360321" y="841056"/>
                </a:lnTo>
                <a:lnTo>
                  <a:pt x="2368609" y="834149"/>
                </a:lnTo>
                <a:lnTo>
                  <a:pt x="2370744" y="831136"/>
                </a:lnTo>
                <a:cubicBezTo>
                  <a:pt x="2371748" y="829796"/>
                  <a:pt x="2372962" y="828645"/>
                  <a:pt x="2374385" y="827682"/>
                </a:cubicBezTo>
                <a:cubicBezTo>
                  <a:pt x="2375808" y="826720"/>
                  <a:pt x="2376645" y="826029"/>
                  <a:pt x="2376897" y="825610"/>
                </a:cubicBezTo>
                <a:lnTo>
                  <a:pt x="2375641" y="818202"/>
                </a:lnTo>
                <a:cubicBezTo>
                  <a:pt x="2375725" y="818034"/>
                  <a:pt x="2376164" y="817553"/>
                  <a:pt x="2376959" y="816757"/>
                </a:cubicBezTo>
                <a:cubicBezTo>
                  <a:pt x="2377755" y="815962"/>
                  <a:pt x="2378236" y="815523"/>
                  <a:pt x="2378404" y="815439"/>
                </a:cubicBezTo>
                <a:lnTo>
                  <a:pt x="2382924" y="816695"/>
                </a:lnTo>
                <a:cubicBezTo>
                  <a:pt x="2383008" y="816778"/>
                  <a:pt x="2383427" y="816820"/>
                  <a:pt x="2384180" y="816820"/>
                </a:cubicBezTo>
                <a:lnTo>
                  <a:pt x="2394351" y="820839"/>
                </a:lnTo>
                <a:cubicBezTo>
                  <a:pt x="2395272" y="821257"/>
                  <a:pt x="2396068" y="821215"/>
                  <a:pt x="2396737" y="820713"/>
                </a:cubicBezTo>
                <a:cubicBezTo>
                  <a:pt x="2397407" y="820211"/>
                  <a:pt x="2397805" y="819646"/>
                  <a:pt x="2397930" y="819018"/>
                </a:cubicBezTo>
                <a:cubicBezTo>
                  <a:pt x="2398056" y="818390"/>
                  <a:pt x="2397449" y="817197"/>
                  <a:pt x="2396109" y="815439"/>
                </a:cubicBezTo>
                <a:cubicBezTo>
                  <a:pt x="2395691" y="815020"/>
                  <a:pt x="2394770" y="813220"/>
                  <a:pt x="2393347" y="810039"/>
                </a:cubicBezTo>
                <a:cubicBezTo>
                  <a:pt x="2391924" y="806858"/>
                  <a:pt x="2391003" y="804974"/>
                  <a:pt x="2390584" y="804388"/>
                </a:cubicBezTo>
                <a:lnTo>
                  <a:pt x="2387445" y="801249"/>
                </a:lnTo>
                <a:lnTo>
                  <a:pt x="2386817" y="798361"/>
                </a:lnTo>
                <a:cubicBezTo>
                  <a:pt x="2386733" y="798277"/>
                  <a:pt x="2386399" y="797817"/>
                  <a:pt x="2385813" y="796980"/>
                </a:cubicBezTo>
                <a:lnTo>
                  <a:pt x="2383301" y="787938"/>
                </a:lnTo>
                <a:cubicBezTo>
                  <a:pt x="2382799" y="786515"/>
                  <a:pt x="2382631" y="785364"/>
                  <a:pt x="2382799" y="784485"/>
                </a:cubicBezTo>
                <a:cubicBezTo>
                  <a:pt x="2382966" y="783606"/>
                  <a:pt x="2383364" y="783146"/>
                  <a:pt x="2383992" y="783104"/>
                </a:cubicBezTo>
                <a:close/>
                <a:moveTo>
                  <a:pt x="345642" y="783104"/>
                </a:moveTo>
                <a:cubicBezTo>
                  <a:pt x="346270" y="783062"/>
                  <a:pt x="346835" y="783334"/>
                  <a:pt x="347337" y="783920"/>
                </a:cubicBezTo>
                <a:cubicBezTo>
                  <a:pt x="347337" y="784004"/>
                  <a:pt x="347442" y="784631"/>
                  <a:pt x="347651" y="785803"/>
                </a:cubicBezTo>
                <a:cubicBezTo>
                  <a:pt x="347860" y="786976"/>
                  <a:pt x="348530" y="788148"/>
                  <a:pt x="349660" y="789320"/>
                </a:cubicBezTo>
                <a:cubicBezTo>
                  <a:pt x="350790" y="790492"/>
                  <a:pt x="352318" y="791454"/>
                  <a:pt x="354244" y="792208"/>
                </a:cubicBezTo>
                <a:lnTo>
                  <a:pt x="365796" y="795724"/>
                </a:lnTo>
                <a:cubicBezTo>
                  <a:pt x="368643" y="797147"/>
                  <a:pt x="371029" y="799114"/>
                  <a:pt x="372954" y="801626"/>
                </a:cubicBezTo>
                <a:cubicBezTo>
                  <a:pt x="374880" y="804137"/>
                  <a:pt x="376219" y="807863"/>
                  <a:pt x="376973" y="812802"/>
                </a:cubicBezTo>
                <a:lnTo>
                  <a:pt x="378856" y="825359"/>
                </a:lnTo>
                <a:lnTo>
                  <a:pt x="379986" y="835531"/>
                </a:lnTo>
                <a:lnTo>
                  <a:pt x="383377" y="846330"/>
                </a:lnTo>
                <a:cubicBezTo>
                  <a:pt x="384130" y="851855"/>
                  <a:pt x="385009" y="854827"/>
                  <a:pt x="386014" y="855246"/>
                </a:cubicBezTo>
                <a:lnTo>
                  <a:pt x="388651" y="855999"/>
                </a:lnTo>
                <a:lnTo>
                  <a:pt x="391665" y="857381"/>
                </a:lnTo>
                <a:lnTo>
                  <a:pt x="394678" y="857506"/>
                </a:lnTo>
                <a:cubicBezTo>
                  <a:pt x="395767" y="857674"/>
                  <a:pt x="397441" y="858678"/>
                  <a:pt x="399701" y="860520"/>
                </a:cubicBezTo>
                <a:cubicBezTo>
                  <a:pt x="401962" y="862362"/>
                  <a:pt x="403490" y="864078"/>
                  <a:pt x="404285" y="865668"/>
                </a:cubicBezTo>
                <a:cubicBezTo>
                  <a:pt x="405080" y="867259"/>
                  <a:pt x="404599" y="869226"/>
                  <a:pt x="402841" y="871570"/>
                </a:cubicBezTo>
                <a:cubicBezTo>
                  <a:pt x="401418" y="873496"/>
                  <a:pt x="399283" y="874961"/>
                  <a:pt x="396436" y="875965"/>
                </a:cubicBezTo>
                <a:cubicBezTo>
                  <a:pt x="393590" y="876970"/>
                  <a:pt x="391937" y="877828"/>
                  <a:pt x="391476" y="878540"/>
                </a:cubicBezTo>
                <a:cubicBezTo>
                  <a:pt x="391016" y="879251"/>
                  <a:pt x="390765" y="879984"/>
                  <a:pt x="390723" y="880737"/>
                </a:cubicBezTo>
                <a:cubicBezTo>
                  <a:pt x="390681" y="881491"/>
                  <a:pt x="390932" y="882725"/>
                  <a:pt x="391476" y="884442"/>
                </a:cubicBezTo>
                <a:cubicBezTo>
                  <a:pt x="392020" y="886158"/>
                  <a:pt x="392376" y="887225"/>
                  <a:pt x="392544" y="887644"/>
                </a:cubicBezTo>
                <a:lnTo>
                  <a:pt x="395934" y="902587"/>
                </a:lnTo>
                <a:lnTo>
                  <a:pt x="397818" y="907736"/>
                </a:lnTo>
                <a:cubicBezTo>
                  <a:pt x="398488" y="910917"/>
                  <a:pt x="399073" y="912675"/>
                  <a:pt x="399576" y="913010"/>
                </a:cubicBezTo>
                <a:cubicBezTo>
                  <a:pt x="400078" y="913345"/>
                  <a:pt x="400664" y="913261"/>
                  <a:pt x="401334" y="912759"/>
                </a:cubicBezTo>
                <a:cubicBezTo>
                  <a:pt x="401501" y="912591"/>
                  <a:pt x="401983" y="911461"/>
                  <a:pt x="402778" y="909368"/>
                </a:cubicBezTo>
                <a:cubicBezTo>
                  <a:pt x="403573" y="907275"/>
                  <a:pt x="403971" y="906187"/>
                  <a:pt x="403971" y="906103"/>
                </a:cubicBezTo>
                <a:cubicBezTo>
                  <a:pt x="403887" y="905936"/>
                  <a:pt x="403845" y="905685"/>
                  <a:pt x="403845" y="905350"/>
                </a:cubicBezTo>
                <a:lnTo>
                  <a:pt x="402338" y="901583"/>
                </a:lnTo>
                <a:lnTo>
                  <a:pt x="402087" y="899699"/>
                </a:lnTo>
                <a:lnTo>
                  <a:pt x="401459" y="897313"/>
                </a:lnTo>
                <a:lnTo>
                  <a:pt x="401962" y="894299"/>
                </a:lnTo>
                <a:lnTo>
                  <a:pt x="400957" y="892039"/>
                </a:lnTo>
                <a:cubicBezTo>
                  <a:pt x="401543" y="891704"/>
                  <a:pt x="402004" y="891474"/>
                  <a:pt x="402338" y="891348"/>
                </a:cubicBezTo>
                <a:cubicBezTo>
                  <a:pt x="402673" y="891223"/>
                  <a:pt x="404599" y="892499"/>
                  <a:pt x="408115" y="895178"/>
                </a:cubicBezTo>
                <a:lnTo>
                  <a:pt x="413766" y="897941"/>
                </a:lnTo>
                <a:cubicBezTo>
                  <a:pt x="413849" y="898025"/>
                  <a:pt x="414749" y="898778"/>
                  <a:pt x="416465" y="900201"/>
                </a:cubicBezTo>
                <a:cubicBezTo>
                  <a:pt x="418182" y="901624"/>
                  <a:pt x="419207" y="902608"/>
                  <a:pt x="419542" y="903152"/>
                </a:cubicBezTo>
                <a:cubicBezTo>
                  <a:pt x="419877" y="903696"/>
                  <a:pt x="420233" y="905266"/>
                  <a:pt x="420609" y="907861"/>
                </a:cubicBezTo>
                <a:cubicBezTo>
                  <a:pt x="420986" y="910456"/>
                  <a:pt x="421342" y="912298"/>
                  <a:pt x="421677" y="913386"/>
                </a:cubicBezTo>
                <a:cubicBezTo>
                  <a:pt x="422012" y="914475"/>
                  <a:pt x="422200" y="915144"/>
                  <a:pt x="422242" y="915396"/>
                </a:cubicBezTo>
                <a:cubicBezTo>
                  <a:pt x="422284" y="915647"/>
                  <a:pt x="422305" y="915898"/>
                  <a:pt x="422305" y="916149"/>
                </a:cubicBezTo>
                <a:cubicBezTo>
                  <a:pt x="422221" y="916819"/>
                  <a:pt x="422074" y="917447"/>
                  <a:pt x="421865" y="918033"/>
                </a:cubicBezTo>
                <a:cubicBezTo>
                  <a:pt x="421656" y="918619"/>
                  <a:pt x="420714" y="919728"/>
                  <a:pt x="419040" y="921360"/>
                </a:cubicBezTo>
                <a:cubicBezTo>
                  <a:pt x="417365" y="922993"/>
                  <a:pt x="415963" y="924688"/>
                  <a:pt x="414833" y="926446"/>
                </a:cubicBezTo>
                <a:cubicBezTo>
                  <a:pt x="413703" y="928204"/>
                  <a:pt x="412552" y="929774"/>
                  <a:pt x="411380" y="931155"/>
                </a:cubicBezTo>
                <a:cubicBezTo>
                  <a:pt x="410208" y="932536"/>
                  <a:pt x="409601" y="933436"/>
                  <a:pt x="409559" y="933855"/>
                </a:cubicBezTo>
                <a:cubicBezTo>
                  <a:pt x="409517" y="934274"/>
                  <a:pt x="409664" y="934943"/>
                  <a:pt x="409998" y="935864"/>
                </a:cubicBezTo>
                <a:lnTo>
                  <a:pt x="411003" y="942143"/>
                </a:lnTo>
                <a:cubicBezTo>
                  <a:pt x="411338" y="943901"/>
                  <a:pt x="412091" y="945784"/>
                  <a:pt x="413263" y="947794"/>
                </a:cubicBezTo>
                <a:lnTo>
                  <a:pt x="419668" y="959472"/>
                </a:lnTo>
                <a:cubicBezTo>
                  <a:pt x="426281" y="971695"/>
                  <a:pt x="430258" y="978287"/>
                  <a:pt x="431597" y="979250"/>
                </a:cubicBezTo>
                <a:cubicBezTo>
                  <a:pt x="432937" y="980213"/>
                  <a:pt x="433732" y="980820"/>
                  <a:pt x="433983" y="981071"/>
                </a:cubicBezTo>
                <a:lnTo>
                  <a:pt x="434988" y="983708"/>
                </a:lnTo>
                <a:cubicBezTo>
                  <a:pt x="435825" y="985215"/>
                  <a:pt x="436808" y="985549"/>
                  <a:pt x="437939" y="984712"/>
                </a:cubicBezTo>
                <a:cubicBezTo>
                  <a:pt x="439069" y="983875"/>
                  <a:pt x="439927" y="982117"/>
                  <a:pt x="440513" y="979438"/>
                </a:cubicBezTo>
                <a:lnTo>
                  <a:pt x="443024" y="966881"/>
                </a:lnTo>
                <a:cubicBezTo>
                  <a:pt x="444615" y="958844"/>
                  <a:pt x="445536" y="954470"/>
                  <a:pt x="445787" y="953758"/>
                </a:cubicBezTo>
                <a:cubicBezTo>
                  <a:pt x="446038" y="953047"/>
                  <a:pt x="446499" y="952858"/>
                  <a:pt x="447168" y="953193"/>
                </a:cubicBezTo>
                <a:cubicBezTo>
                  <a:pt x="446917" y="955370"/>
                  <a:pt x="446812" y="957023"/>
                  <a:pt x="446854" y="958153"/>
                </a:cubicBezTo>
                <a:cubicBezTo>
                  <a:pt x="446896" y="959284"/>
                  <a:pt x="447085" y="960309"/>
                  <a:pt x="447419" y="961230"/>
                </a:cubicBezTo>
                <a:lnTo>
                  <a:pt x="448801" y="965500"/>
                </a:lnTo>
                <a:cubicBezTo>
                  <a:pt x="448801" y="965918"/>
                  <a:pt x="448822" y="966546"/>
                  <a:pt x="448863" y="967383"/>
                </a:cubicBezTo>
                <a:cubicBezTo>
                  <a:pt x="448905" y="968220"/>
                  <a:pt x="448926" y="968974"/>
                  <a:pt x="448926" y="969643"/>
                </a:cubicBezTo>
                <a:lnTo>
                  <a:pt x="448801" y="972783"/>
                </a:lnTo>
                <a:cubicBezTo>
                  <a:pt x="448717" y="974373"/>
                  <a:pt x="448801" y="975671"/>
                  <a:pt x="449052" y="976676"/>
                </a:cubicBezTo>
                <a:lnTo>
                  <a:pt x="449680" y="979689"/>
                </a:lnTo>
                <a:lnTo>
                  <a:pt x="449554" y="984838"/>
                </a:lnTo>
                <a:lnTo>
                  <a:pt x="450935" y="990489"/>
                </a:lnTo>
                <a:lnTo>
                  <a:pt x="451940" y="1001037"/>
                </a:lnTo>
                <a:lnTo>
                  <a:pt x="453447" y="1005055"/>
                </a:lnTo>
                <a:lnTo>
                  <a:pt x="453824" y="1007943"/>
                </a:lnTo>
                <a:lnTo>
                  <a:pt x="455456" y="1011083"/>
                </a:lnTo>
                <a:lnTo>
                  <a:pt x="455958" y="1015855"/>
                </a:lnTo>
                <a:cubicBezTo>
                  <a:pt x="456126" y="1017194"/>
                  <a:pt x="456210" y="1017947"/>
                  <a:pt x="456210" y="1018115"/>
                </a:cubicBezTo>
                <a:cubicBezTo>
                  <a:pt x="456042" y="1019287"/>
                  <a:pt x="455582" y="1020061"/>
                  <a:pt x="454828" y="1020438"/>
                </a:cubicBezTo>
                <a:cubicBezTo>
                  <a:pt x="454075" y="1020815"/>
                  <a:pt x="451228" y="1019120"/>
                  <a:pt x="446289" y="1015352"/>
                </a:cubicBezTo>
                <a:lnTo>
                  <a:pt x="442020" y="1012966"/>
                </a:lnTo>
                <a:cubicBezTo>
                  <a:pt x="441099" y="1012464"/>
                  <a:pt x="439759" y="1011167"/>
                  <a:pt x="438001" y="1009074"/>
                </a:cubicBezTo>
                <a:lnTo>
                  <a:pt x="428081" y="997898"/>
                </a:lnTo>
                <a:lnTo>
                  <a:pt x="419793" y="986973"/>
                </a:lnTo>
                <a:lnTo>
                  <a:pt x="410375" y="969267"/>
                </a:lnTo>
                <a:lnTo>
                  <a:pt x="404850" y="956333"/>
                </a:lnTo>
                <a:cubicBezTo>
                  <a:pt x="402004" y="949970"/>
                  <a:pt x="400204" y="946747"/>
                  <a:pt x="399450" y="946663"/>
                </a:cubicBezTo>
                <a:cubicBezTo>
                  <a:pt x="399115" y="946663"/>
                  <a:pt x="398194" y="947166"/>
                  <a:pt x="396688" y="948170"/>
                </a:cubicBezTo>
                <a:lnTo>
                  <a:pt x="394302" y="949552"/>
                </a:lnTo>
                <a:lnTo>
                  <a:pt x="389153" y="954198"/>
                </a:lnTo>
                <a:cubicBezTo>
                  <a:pt x="386893" y="955956"/>
                  <a:pt x="384486" y="956856"/>
                  <a:pt x="381933" y="956898"/>
                </a:cubicBezTo>
                <a:cubicBezTo>
                  <a:pt x="379379" y="956940"/>
                  <a:pt x="377349" y="957128"/>
                  <a:pt x="375842" y="957463"/>
                </a:cubicBezTo>
                <a:lnTo>
                  <a:pt x="373205" y="956835"/>
                </a:lnTo>
                <a:lnTo>
                  <a:pt x="367303" y="958216"/>
                </a:lnTo>
                <a:lnTo>
                  <a:pt x="363285" y="956961"/>
                </a:lnTo>
                <a:lnTo>
                  <a:pt x="356504" y="956207"/>
                </a:lnTo>
                <a:cubicBezTo>
                  <a:pt x="356337" y="956207"/>
                  <a:pt x="355646" y="955684"/>
                  <a:pt x="354432" y="954637"/>
                </a:cubicBezTo>
                <a:cubicBezTo>
                  <a:pt x="353218" y="953591"/>
                  <a:pt x="352653" y="952942"/>
                  <a:pt x="352737" y="952691"/>
                </a:cubicBezTo>
                <a:cubicBezTo>
                  <a:pt x="352821" y="952105"/>
                  <a:pt x="353490" y="951686"/>
                  <a:pt x="354746" y="951435"/>
                </a:cubicBezTo>
                <a:lnTo>
                  <a:pt x="359769" y="951561"/>
                </a:lnTo>
                <a:cubicBezTo>
                  <a:pt x="361443" y="951477"/>
                  <a:pt x="363557" y="950493"/>
                  <a:pt x="366110" y="948610"/>
                </a:cubicBezTo>
                <a:cubicBezTo>
                  <a:pt x="368664" y="946726"/>
                  <a:pt x="371510" y="944759"/>
                  <a:pt x="374649" y="942708"/>
                </a:cubicBezTo>
                <a:cubicBezTo>
                  <a:pt x="377789" y="940657"/>
                  <a:pt x="380070" y="938878"/>
                  <a:pt x="381493" y="937371"/>
                </a:cubicBezTo>
                <a:lnTo>
                  <a:pt x="385135" y="933353"/>
                </a:lnTo>
                <a:cubicBezTo>
                  <a:pt x="386809" y="931762"/>
                  <a:pt x="387730" y="930883"/>
                  <a:pt x="387897" y="930716"/>
                </a:cubicBezTo>
                <a:lnTo>
                  <a:pt x="389028" y="928958"/>
                </a:lnTo>
                <a:cubicBezTo>
                  <a:pt x="390032" y="927367"/>
                  <a:pt x="390555" y="926425"/>
                  <a:pt x="390597" y="926132"/>
                </a:cubicBezTo>
                <a:cubicBezTo>
                  <a:pt x="390639" y="925839"/>
                  <a:pt x="390618" y="925232"/>
                  <a:pt x="390535" y="924311"/>
                </a:cubicBezTo>
                <a:lnTo>
                  <a:pt x="390409" y="922051"/>
                </a:lnTo>
                <a:lnTo>
                  <a:pt x="388776" y="917907"/>
                </a:lnTo>
                <a:lnTo>
                  <a:pt x="387521" y="913512"/>
                </a:lnTo>
                <a:lnTo>
                  <a:pt x="383126" y="908991"/>
                </a:lnTo>
                <a:cubicBezTo>
                  <a:pt x="382372" y="910582"/>
                  <a:pt x="381786" y="911670"/>
                  <a:pt x="381368" y="912256"/>
                </a:cubicBezTo>
                <a:lnTo>
                  <a:pt x="376470" y="916400"/>
                </a:lnTo>
                <a:lnTo>
                  <a:pt x="374587" y="918284"/>
                </a:lnTo>
                <a:lnTo>
                  <a:pt x="360271" y="931092"/>
                </a:lnTo>
                <a:lnTo>
                  <a:pt x="356253" y="933855"/>
                </a:lnTo>
                <a:cubicBezTo>
                  <a:pt x="342523" y="943315"/>
                  <a:pt x="335345" y="948484"/>
                  <a:pt x="334717" y="949363"/>
                </a:cubicBezTo>
                <a:cubicBezTo>
                  <a:pt x="334089" y="950242"/>
                  <a:pt x="333817" y="952210"/>
                  <a:pt x="333901" y="955265"/>
                </a:cubicBezTo>
                <a:cubicBezTo>
                  <a:pt x="333984" y="958321"/>
                  <a:pt x="334068" y="960100"/>
                  <a:pt x="334152" y="960602"/>
                </a:cubicBezTo>
                <a:lnTo>
                  <a:pt x="335533" y="978810"/>
                </a:lnTo>
                <a:lnTo>
                  <a:pt x="334780" y="982954"/>
                </a:lnTo>
                <a:cubicBezTo>
                  <a:pt x="335450" y="983540"/>
                  <a:pt x="335952" y="984105"/>
                  <a:pt x="336287" y="984650"/>
                </a:cubicBezTo>
                <a:cubicBezTo>
                  <a:pt x="336621" y="985194"/>
                  <a:pt x="336810" y="986010"/>
                  <a:pt x="336852" y="987098"/>
                </a:cubicBezTo>
                <a:cubicBezTo>
                  <a:pt x="336894" y="988187"/>
                  <a:pt x="336873" y="989526"/>
                  <a:pt x="336789" y="991117"/>
                </a:cubicBezTo>
                <a:cubicBezTo>
                  <a:pt x="336705" y="992707"/>
                  <a:pt x="336663" y="994047"/>
                  <a:pt x="336663" y="995135"/>
                </a:cubicBezTo>
                <a:cubicBezTo>
                  <a:pt x="336580" y="996558"/>
                  <a:pt x="336601" y="997688"/>
                  <a:pt x="336726" y="998525"/>
                </a:cubicBezTo>
                <a:cubicBezTo>
                  <a:pt x="336852" y="999363"/>
                  <a:pt x="336915" y="999865"/>
                  <a:pt x="336915" y="1000032"/>
                </a:cubicBezTo>
                <a:cubicBezTo>
                  <a:pt x="336831" y="1000535"/>
                  <a:pt x="336538" y="1001225"/>
                  <a:pt x="336036" y="1002104"/>
                </a:cubicBezTo>
                <a:cubicBezTo>
                  <a:pt x="335533" y="1002983"/>
                  <a:pt x="333566" y="1001832"/>
                  <a:pt x="330134" y="998651"/>
                </a:cubicBezTo>
                <a:lnTo>
                  <a:pt x="326617" y="996140"/>
                </a:lnTo>
                <a:cubicBezTo>
                  <a:pt x="325948" y="995721"/>
                  <a:pt x="324650" y="994549"/>
                  <a:pt x="322725" y="992623"/>
                </a:cubicBezTo>
                <a:lnTo>
                  <a:pt x="303512" y="974415"/>
                </a:lnTo>
                <a:cubicBezTo>
                  <a:pt x="303261" y="974248"/>
                  <a:pt x="302089" y="973453"/>
                  <a:pt x="299996" y="972029"/>
                </a:cubicBezTo>
                <a:cubicBezTo>
                  <a:pt x="297903" y="970606"/>
                  <a:pt x="296605" y="969811"/>
                  <a:pt x="296103" y="969643"/>
                </a:cubicBezTo>
                <a:lnTo>
                  <a:pt x="291959" y="969392"/>
                </a:lnTo>
                <a:cubicBezTo>
                  <a:pt x="291122" y="969309"/>
                  <a:pt x="289573" y="968388"/>
                  <a:pt x="287313" y="966630"/>
                </a:cubicBezTo>
                <a:lnTo>
                  <a:pt x="283922" y="964244"/>
                </a:lnTo>
                <a:cubicBezTo>
                  <a:pt x="283169" y="963658"/>
                  <a:pt x="282750" y="963135"/>
                  <a:pt x="282667" y="962674"/>
                </a:cubicBezTo>
                <a:cubicBezTo>
                  <a:pt x="282583" y="962214"/>
                  <a:pt x="282541" y="961690"/>
                  <a:pt x="282541" y="961104"/>
                </a:cubicBezTo>
                <a:cubicBezTo>
                  <a:pt x="282457" y="960853"/>
                  <a:pt x="282457" y="960644"/>
                  <a:pt x="282541" y="960477"/>
                </a:cubicBezTo>
                <a:lnTo>
                  <a:pt x="283420" y="954951"/>
                </a:lnTo>
                <a:lnTo>
                  <a:pt x="282792" y="953444"/>
                </a:lnTo>
                <a:cubicBezTo>
                  <a:pt x="283211" y="953110"/>
                  <a:pt x="283588" y="952858"/>
                  <a:pt x="283922" y="952691"/>
                </a:cubicBezTo>
                <a:lnTo>
                  <a:pt x="291206" y="952063"/>
                </a:lnTo>
                <a:lnTo>
                  <a:pt x="295852" y="949175"/>
                </a:lnTo>
                <a:lnTo>
                  <a:pt x="315693" y="938752"/>
                </a:lnTo>
                <a:cubicBezTo>
                  <a:pt x="317702" y="937748"/>
                  <a:pt x="318874" y="936994"/>
                  <a:pt x="319209" y="936492"/>
                </a:cubicBezTo>
                <a:lnTo>
                  <a:pt x="319209" y="929962"/>
                </a:lnTo>
                <a:cubicBezTo>
                  <a:pt x="319292" y="925944"/>
                  <a:pt x="319188" y="923746"/>
                  <a:pt x="318895" y="923370"/>
                </a:cubicBezTo>
                <a:cubicBezTo>
                  <a:pt x="318602" y="922993"/>
                  <a:pt x="318246" y="922721"/>
                  <a:pt x="317827" y="922553"/>
                </a:cubicBezTo>
                <a:lnTo>
                  <a:pt x="313558" y="927325"/>
                </a:lnTo>
                <a:lnTo>
                  <a:pt x="311674" y="928455"/>
                </a:lnTo>
                <a:lnTo>
                  <a:pt x="310167" y="930590"/>
                </a:lnTo>
                <a:lnTo>
                  <a:pt x="306526" y="932222"/>
                </a:lnTo>
                <a:cubicBezTo>
                  <a:pt x="306275" y="932390"/>
                  <a:pt x="305458" y="933018"/>
                  <a:pt x="304077" y="934106"/>
                </a:cubicBezTo>
                <a:cubicBezTo>
                  <a:pt x="302696" y="935194"/>
                  <a:pt x="301252" y="935655"/>
                  <a:pt x="299745" y="935487"/>
                </a:cubicBezTo>
                <a:lnTo>
                  <a:pt x="296731" y="934985"/>
                </a:lnTo>
                <a:lnTo>
                  <a:pt x="293592" y="935613"/>
                </a:lnTo>
                <a:cubicBezTo>
                  <a:pt x="293424" y="935697"/>
                  <a:pt x="291875" y="935194"/>
                  <a:pt x="288945" y="934106"/>
                </a:cubicBezTo>
                <a:lnTo>
                  <a:pt x="282164" y="932097"/>
                </a:lnTo>
                <a:cubicBezTo>
                  <a:pt x="280406" y="930841"/>
                  <a:pt x="279485" y="930171"/>
                  <a:pt x="279402" y="930088"/>
                </a:cubicBezTo>
                <a:lnTo>
                  <a:pt x="277267" y="929962"/>
                </a:lnTo>
                <a:cubicBezTo>
                  <a:pt x="277100" y="929962"/>
                  <a:pt x="276221" y="929209"/>
                  <a:pt x="274630" y="927702"/>
                </a:cubicBezTo>
                <a:lnTo>
                  <a:pt x="272746" y="926321"/>
                </a:lnTo>
                <a:cubicBezTo>
                  <a:pt x="272411" y="926153"/>
                  <a:pt x="271972" y="925755"/>
                  <a:pt x="271428" y="925128"/>
                </a:cubicBezTo>
                <a:cubicBezTo>
                  <a:pt x="270884" y="924500"/>
                  <a:pt x="269230" y="922951"/>
                  <a:pt x="266468" y="920481"/>
                </a:cubicBezTo>
                <a:cubicBezTo>
                  <a:pt x="263705" y="918012"/>
                  <a:pt x="262135" y="916275"/>
                  <a:pt x="261759" y="915270"/>
                </a:cubicBezTo>
                <a:cubicBezTo>
                  <a:pt x="261382" y="914265"/>
                  <a:pt x="261194" y="912947"/>
                  <a:pt x="261194" y="911314"/>
                </a:cubicBezTo>
                <a:cubicBezTo>
                  <a:pt x="261194" y="909682"/>
                  <a:pt x="261403" y="907526"/>
                  <a:pt x="261821" y="904847"/>
                </a:cubicBezTo>
                <a:cubicBezTo>
                  <a:pt x="262407" y="901248"/>
                  <a:pt x="263224" y="898380"/>
                  <a:pt x="264270" y="896246"/>
                </a:cubicBezTo>
                <a:cubicBezTo>
                  <a:pt x="265317" y="894111"/>
                  <a:pt x="267493" y="890783"/>
                  <a:pt x="270800" y="886262"/>
                </a:cubicBezTo>
                <a:cubicBezTo>
                  <a:pt x="274107" y="881742"/>
                  <a:pt x="278397" y="877430"/>
                  <a:pt x="283671" y="873328"/>
                </a:cubicBezTo>
                <a:cubicBezTo>
                  <a:pt x="288945" y="869226"/>
                  <a:pt x="291959" y="866799"/>
                  <a:pt x="292713" y="866045"/>
                </a:cubicBezTo>
                <a:lnTo>
                  <a:pt x="299242" y="859515"/>
                </a:lnTo>
                <a:lnTo>
                  <a:pt x="304140" y="856250"/>
                </a:lnTo>
                <a:lnTo>
                  <a:pt x="321971" y="841056"/>
                </a:lnTo>
                <a:lnTo>
                  <a:pt x="330259" y="834149"/>
                </a:lnTo>
                <a:lnTo>
                  <a:pt x="332394" y="831136"/>
                </a:lnTo>
                <a:cubicBezTo>
                  <a:pt x="333398" y="829796"/>
                  <a:pt x="334612" y="828645"/>
                  <a:pt x="336036" y="827682"/>
                </a:cubicBezTo>
                <a:cubicBezTo>
                  <a:pt x="337459" y="826720"/>
                  <a:pt x="338296" y="826029"/>
                  <a:pt x="338547" y="825610"/>
                </a:cubicBezTo>
                <a:lnTo>
                  <a:pt x="337291" y="818202"/>
                </a:lnTo>
                <a:cubicBezTo>
                  <a:pt x="337375" y="818034"/>
                  <a:pt x="337814" y="817553"/>
                  <a:pt x="338610" y="816757"/>
                </a:cubicBezTo>
                <a:cubicBezTo>
                  <a:pt x="339405" y="815962"/>
                  <a:pt x="339886" y="815523"/>
                  <a:pt x="340054" y="815439"/>
                </a:cubicBezTo>
                <a:lnTo>
                  <a:pt x="344574" y="816695"/>
                </a:lnTo>
                <a:cubicBezTo>
                  <a:pt x="344658" y="816778"/>
                  <a:pt x="345077" y="816820"/>
                  <a:pt x="345830" y="816820"/>
                </a:cubicBezTo>
                <a:lnTo>
                  <a:pt x="356002" y="820839"/>
                </a:lnTo>
                <a:cubicBezTo>
                  <a:pt x="356923" y="821257"/>
                  <a:pt x="357718" y="821215"/>
                  <a:pt x="358388" y="820713"/>
                </a:cubicBezTo>
                <a:cubicBezTo>
                  <a:pt x="359057" y="820211"/>
                  <a:pt x="359455" y="819646"/>
                  <a:pt x="359581" y="819018"/>
                </a:cubicBezTo>
                <a:cubicBezTo>
                  <a:pt x="359706" y="818390"/>
                  <a:pt x="359099" y="817197"/>
                  <a:pt x="357760" y="815439"/>
                </a:cubicBezTo>
                <a:cubicBezTo>
                  <a:pt x="357341" y="815020"/>
                  <a:pt x="356420" y="813220"/>
                  <a:pt x="354997" y="810039"/>
                </a:cubicBezTo>
                <a:cubicBezTo>
                  <a:pt x="353574" y="806858"/>
                  <a:pt x="352653" y="804974"/>
                  <a:pt x="352235" y="804388"/>
                </a:cubicBezTo>
                <a:lnTo>
                  <a:pt x="349095" y="801249"/>
                </a:lnTo>
                <a:lnTo>
                  <a:pt x="348467" y="798361"/>
                </a:lnTo>
                <a:cubicBezTo>
                  <a:pt x="348384" y="798277"/>
                  <a:pt x="348049" y="797817"/>
                  <a:pt x="347463" y="796980"/>
                </a:cubicBezTo>
                <a:lnTo>
                  <a:pt x="344951" y="787938"/>
                </a:lnTo>
                <a:cubicBezTo>
                  <a:pt x="344449" y="786515"/>
                  <a:pt x="344282" y="785364"/>
                  <a:pt x="344449" y="784485"/>
                </a:cubicBezTo>
                <a:cubicBezTo>
                  <a:pt x="344616" y="783606"/>
                  <a:pt x="345014" y="783146"/>
                  <a:pt x="345642" y="783104"/>
                </a:cubicBezTo>
                <a:close/>
                <a:moveTo>
                  <a:pt x="303135" y="587909"/>
                </a:moveTo>
                <a:cubicBezTo>
                  <a:pt x="304558" y="588243"/>
                  <a:pt x="305793" y="588871"/>
                  <a:pt x="306840" y="589792"/>
                </a:cubicBezTo>
                <a:cubicBezTo>
                  <a:pt x="307886" y="590713"/>
                  <a:pt x="308556" y="591634"/>
                  <a:pt x="308849" y="592555"/>
                </a:cubicBezTo>
                <a:cubicBezTo>
                  <a:pt x="309142" y="593476"/>
                  <a:pt x="309330" y="593978"/>
                  <a:pt x="309414" y="594062"/>
                </a:cubicBezTo>
                <a:cubicBezTo>
                  <a:pt x="309581" y="596741"/>
                  <a:pt x="308974" y="599901"/>
                  <a:pt x="307593" y="603543"/>
                </a:cubicBezTo>
                <a:cubicBezTo>
                  <a:pt x="306212" y="607184"/>
                  <a:pt x="304077" y="610575"/>
                  <a:pt x="301189" y="613714"/>
                </a:cubicBezTo>
                <a:cubicBezTo>
                  <a:pt x="298301" y="616853"/>
                  <a:pt x="295894" y="619302"/>
                  <a:pt x="293968" y="621060"/>
                </a:cubicBezTo>
                <a:cubicBezTo>
                  <a:pt x="292043" y="622818"/>
                  <a:pt x="290285" y="624325"/>
                  <a:pt x="288694" y="625581"/>
                </a:cubicBezTo>
                <a:cubicBezTo>
                  <a:pt x="287104" y="626836"/>
                  <a:pt x="285827" y="627527"/>
                  <a:pt x="284864" y="627653"/>
                </a:cubicBezTo>
                <a:cubicBezTo>
                  <a:pt x="283901" y="627778"/>
                  <a:pt x="283064" y="627590"/>
                  <a:pt x="282353" y="627088"/>
                </a:cubicBezTo>
                <a:cubicBezTo>
                  <a:pt x="281641" y="626585"/>
                  <a:pt x="281285" y="625999"/>
                  <a:pt x="281285" y="625330"/>
                </a:cubicBezTo>
                <a:cubicBezTo>
                  <a:pt x="281285" y="624660"/>
                  <a:pt x="281620" y="623823"/>
                  <a:pt x="282290" y="622818"/>
                </a:cubicBezTo>
                <a:cubicBezTo>
                  <a:pt x="282625" y="622400"/>
                  <a:pt x="283253" y="621667"/>
                  <a:pt x="284174" y="620621"/>
                </a:cubicBezTo>
                <a:cubicBezTo>
                  <a:pt x="285094" y="619574"/>
                  <a:pt x="285785" y="618779"/>
                  <a:pt x="286246" y="618235"/>
                </a:cubicBezTo>
                <a:cubicBezTo>
                  <a:pt x="286706" y="617690"/>
                  <a:pt x="287585" y="616477"/>
                  <a:pt x="288883" y="614593"/>
                </a:cubicBezTo>
                <a:cubicBezTo>
                  <a:pt x="290180" y="612709"/>
                  <a:pt x="291185" y="611119"/>
                  <a:pt x="291896" y="609821"/>
                </a:cubicBezTo>
                <a:cubicBezTo>
                  <a:pt x="292608" y="608524"/>
                  <a:pt x="292713" y="607540"/>
                  <a:pt x="292210" y="606870"/>
                </a:cubicBezTo>
                <a:cubicBezTo>
                  <a:pt x="291875" y="606535"/>
                  <a:pt x="291206" y="606242"/>
                  <a:pt x="290201" y="605991"/>
                </a:cubicBezTo>
                <a:lnTo>
                  <a:pt x="285555" y="605489"/>
                </a:lnTo>
                <a:cubicBezTo>
                  <a:pt x="284718" y="605321"/>
                  <a:pt x="283943" y="604903"/>
                  <a:pt x="283232" y="604233"/>
                </a:cubicBezTo>
                <a:cubicBezTo>
                  <a:pt x="282520" y="603563"/>
                  <a:pt x="282541" y="602015"/>
                  <a:pt x="283295" y="599587"/>
                </a:cubicBezTo>
                <a:cubicBezTo>
                  <a:pt x="283713" y="598080"/>
                  <a:pt x="284718" y="596364"/>
                  <a:pt x="286308" y="594438"/>
                </a:cubicBezTo>
                <a:cubicBezTo>
                  <a:pt x="287899" y="592513"/>
                  <a:pt x="289741" y="591069"/>
                  <a:pt x="291834" y="590106"/>
                </a:cubicBezTo>
                <a:cubicBezTo>
                  <a:pt x="293926" y="589143"/>
                  <a:pt x="296019" y="588495"/>
                  <a:pt x="298112" y="588160"/>
                </a:cubicBezTo>
                <a:cubicBezTo>
                  <a:pt x="300205" y="587825"/>
                  <a:pt x="301879" y="587741"/>
                  <a:pt x="303135" y="587909"/>
                </a:cubicBezTo>
                <a:close/>
                <a:moveTo>
                  <a:pt x="2550226" y="560157"/>
                </a:moveTo>
                <a:cubicBezTo>
                  <a:pt x="2546961" y="560408"/>
                  <a:pt x="2545224" y="560868"/>
                  <a:pt x="2545015" y="561538"/>
                </a:cubicBezTo>
                <a:cubicBezTo>
                  <a:pt x="2544805" y="562208"/>
                  <a:pt x="2544784" y="562668"/>
                  <a:pt x="2544951" y="562919"/>
                </a:cubicBezTo>
                <a:cubicBezTo>
                  <a:pt x="2545119" y="563422"/>
                  <a:pt x="2545621" y="563589"/>
                  <a:pt x="2546459" y="563422"/>
                </a:cubicBezTo>
                <a:cubicBezTo>
                  <a:pt x="2547798" y="563254"/>
                  <a:pt x="2548656" y="563003"/>
                  <a:pt x="2549033" y="562668"/>
                </a:cubicBezTo>
                <a:cubicBezTo>
                  <a:pt x="2549409" y="562333"/>
                  <a:pt x="2549933" y="562103"/>
                  <a:pt x="2550603" y="561978"/>
                </a:cubicBezTo>
                <a:cubicBezTo>
                  <a:pt x="2551272" y="561852"/>
                  <a:pt x="2551649" y="561664"/>
                  <a:pt x="2551733" y="561413"/>
                </a:cubicBezTo>
                <a:cubicBezTo>
                  <a:pt x="2551816" y="561161"/>
                  <a:pt x="2551649" y="560889"/>
                  <a:pt x="2551230" y="560596"/>
                </a:cubicBezTo>
                <a:cubicBezTo>
                  <a:pt x="2550812" y="560303"/>
                  <a:pt x="2550477" y="560157"/>
                  <a:pt x="2550226" y="560157"/>
                </a:cubicBezTo>
                <a:close/>
                <a:moveTo>
                  <a:pt x="3394835" y="559906"/>
                </a:moveTo>
                <a:cubicBezTo>
                  <a:pt x="3393663" y="560241"/>
                  <a:pt x="3393286" y="561203"/>
                  <a:pt x="3393705" y="562794"/>
                </a:cubicBezTo>
                <a:cubicBezTo>
                  <a:pt x="3393872" y="563715"/>
                  <a:pt x="3394165" y="564301"/>
                  <a:pt x="3394583" y="564552"/>
                </a:cubicBezTo>
                <a:lnTo>
                  <a:pt x="3396844" y="565431"/>
                </a:lnTo>
                <a:lnTo>
                  <a:pt x="3399607" y="567315"/>
                </a:lnTo>
                <a:lnTo>
                  <a:pt x="3402746" y="569198"/>
                </a:lnTo>
                <a:cubicBezTo>
                  <a:pt x="3405173" y="571291"/>
                  <a:pt x="3406429" y="572337"/>
                  <a:pt x="3406513" y="572337"/>
                </a:cubicBezTo>
                <a:cubicBezTo>
                  <a:pt x="3406848" y="572505"/>
                  <a:pt x="3407308" y="572337"/>
                  <a:pt x="3407894" y="571835"/>
                </a:cubicBezTo>
                <a:cubicBezTo>
                  <a:pt x="3408480" y="571333"/>
                  <a:pt x="3408313" y="570454"/>
                  <a:pt x="3407392" y="569198"/>
                </a:cubicBezTo>
                <a:cubicBezTo>
                  <a:pt x="3407141" y="568947"/>
                  <a:pt x="3405781" y="568047"/>
                  <a:pt x="3403311" y="566498"/>
                </a:cubicBezTo>
                <a:cubicBezTo>
                  <a:pt x="3400841" y="564950"/>
                  <a:pt x="3398958" y="563443"/>
                  <a:pt x="3397660" y="561978"/>
                </a:cubicBezTo>
                <a:cubicBezTo>
                  <a:pt x="3396363" y="560513"/>
                  <a:pt x="3395421" y="559822"/>
                  <a:pt x="3394835" y="559906"/>
                </a:cubicBezTo>
                <a:close/>
                <a:moveTo>
                  <a:pt x="2906808" y="528261"/>
                </a:moveTo>
                <a:cubicBezTo>
                  <a:pt x="2905897" y="528554"/>
                  <a:pt x="2904930" y="529559"/>
                  <a:pt x="2903904" y="531275"/>
                </a:cubicBezTo>
                <a:cubicBezTo>
                  <a:pt x="2901853" y="534707"/>
                  <a:pt x="2900869" y="536716"/>
                  <a:pt x="2900953" y="537302"/>
                </a:cubicBezTo>
                <a:cubicBezTo>
                  <a:pt x="2900953" y="537805"/>
                  <a:pt x="2901183" y="538453"/>
                  <a:pt x="2901644" y="539249"/>
                </a:cubicBezTo>
                <a:cubicBezTo>
                  <a:pt x="2902104" y="540044"/>
                  <a:pt x="2902879" y="540400"/>
                  <a:pt x="2903967" y="540316"/>
                </a:cubicBezTo>
                <a:cubicBezTo>
                  <a:pt x="2907232" y="540316"/>
                  <a:pt x="2908153" y="540023"/>
                  <a:pt x="2906729" y="539437"/>
                </a:cubicBezTo>
                <a:cubicBezTo>
                  <a:pt x="2905306" y="538851"/>
                  <a:pt x="2904637" y="538391"/>
                  <a:pt x="2904720" y="538056"/>
                </a:cubicBezTo>
                <a:cubicBezTo>
                  <a:pt x="2904720" y="537972"/>
                  <a:pt x="2904699" y="537847"/>
                  <a:pt x="2904657" y="537679"/>
                </a:cubicBezTo>
                <a:cubicBezTo>
                  <a:pt x="2904616" y="537512"/>
                  <a:pt x="2904637" y="537386"/>
                  <a:pt x="2904720" y="537302"/>
                </a:cubicBezTo>
                <a:cubicBezTo>
                  <a:pt x="2904720" y="537135"/>
                  <a:pt x="2905013" y="537009"/>
                  <a:pt x="2905599" y="536926"/>
                </a:cubicBezTo>
                <a:lnTo>
                  <a:pt x="2908739" y="537051"/>
                </a:lnTo>
                <a:cubicBezTo>
                  <a:pt x="2910664" y="537051"/>
                  <a:pt x="2911648" y="536361"/>
                  <a:pt x="2911690" y="534979"/>
                </a:cubicBezTo>
                <a:cubicBezTo>
                  <a:pt x="2911731" y="533598"/>
                  <a:pt x="2910957" y="531777"/>
                  <a:pt x="2909367" y="529517"/>
                </a:cubicBezTo>
                <a:cubicBezTo>
                  <a:pt x="2908571" y="528387"/>
                  <a:pt x="2907719" y="527968"/>
                  <a:pt x="2906808" y="528261"/>
                </a:cubicBezTo>
                <a:close/>
                <a:moveTo>
                  <a:pt x="131382" y="526943"/>
                </a:moveTo>
                <a:cubicBezTo>
                  <a:pt x="130733" y="526608"/>
                  <a:pt x="130262" y="526629"/>
                  <a:pt x="129969" y="527005"/>
                </a:cubicBezTo>
                <a:lnTo>
                  <a:pt x="122058" y="536047"/>
                </a:lnTo>
                <a:lnTo>
                  <a:pt x="116658" y="541446"/>
                </a:lnTo>
                <a:cubicBezTo>
                  <a:pt x="115737" y="542786"/>
                  <a:pt x="115319" y="543958"/>
                  <a:pt x="115402" y="544962"/>
                </a:cubicBezTo>
                <a:cubicBezTo>
                  <a:pt x="115570" y="549148"/>
                  <a:pt x="122351" y="551283"/>
                  <a:pt x="135745" y="551367"/>
                </a:cubicBezTo>
                <a:cubicBezTo>
                  <a:pt x="139010" y="551450"/>
                  <a:pt x="141564" y="551157"/>
                  <a:pt x="143405" y="550488"/>
                </a:cubicBezTo>
                <a:cubicBezTo>
                  <a:pt x="145247" y="549818"/>
                  <a:pt x="146754" y="549399"/>
                  <a:pt x="147926" y="549232"/>
                </a:cubicBezTo>
                <a:cubicBezTo>
                  <a:pt x="149098" y="549064"/>
                  <a:pt x="149810" y="548855"/>
                  <a:pt x="150061" y="548604"/>
                </a:cubicBezTo>
                <a:cubicBezTo>
                  <a:pt x="150312" y="548353"/>
                  <a:pt x="150521" y="547934"/>
                  <a:pt x="150689" y="547348"/>
                </a:cubicBezTo>
                <a:cubicBezTo>
                  <a:pt x="150856" y="546762"/>
                  <a:pt x="150312" y="545632"/>
                  <a:pt x="149056" y="543958"/>
                </a:cubicBezTo>
                <a:cubicBezTo>
                  <a:pt x="144117" y="537930"/>
                  <a:pt x="141229" y="534540"/>
                  <a:pt x="140392" y="533786"/>
                </a:cubicBezTo>
                <a:lnTo>
                  <a:pt x="133862" y="529015"/>
                </a:lnTo>
                <a:cubicBezTo>
                  <a:pt x="132857" y="527968"/>
                  <a:pt x="132031" y="527277"/>
                  <a:pt x="131382" y="526943"/>
                </a:cubicBezTo>
                <a:close/>
                <a:moveTo>
                  <a:pt x="1430178" y="525373"/>
                </a:moveTo>
                <a:cubicBezTo>
                  <a:pt x="1429843" y="525373"/>
                  <a:pt x="1429466" y="525457"/>
                  <a:pt x="1429048" y="525624"/>
                </a:cubicBezTo>
                <a:lnTo>
                  <a:pt x="1422267" y="530521"/>
                </a:lnTo>
                <a:lnTo>
                  <a:pt x="1418625" y="532782"/>
                </a:lnTo>
                <a:lnTo>
                  <a:pt x="1408328" y="541070"/>
                </a:lnTo>
                <a:cubicBezTo>
                  <a:pt x="1404896" y="543665"/>
                  <a:pt x="1403096" y="545465"/>
                  <a:pt x="1402928" y="546469"/>
                </a:cubicBezTo>
                <a:lnTo>
                  <a:pt x="1402426" y="548604"/>
                </a:lnTo>
                <a:cubicBezTo>
                  <a:pt x="1407365" y="550613"/>
                  <a:pt x="1410986" y="552413"/>
                  <a:pt x="1413288" y="554004"/>
                </a:cubicBezTo>
                <a:cubicBezTo>
                  <a:pt x="1415591" y="555594"/>
                  <a:pt x="1417558" y="556431"/>
                  <a:pt x="1419190" y="556515"/>
                </a:cubicBezTo>
                <a:cubicBezTo>
                  <a:pt x="1420823" y="556599"/>
                  <a:pt x="1422518" y="554171"/>
                  <a:pt x="1424276" y="549232"/>
                </a:cubicBezTo>
                <a:lnTo>
                  <a:pt x="1431308" y="529140"/>
                </a:lnTo>
                <a:cubicBezTo>
                  <a:pt x="1431643" y="527968"/>
                  <a:pt x="1431748" y="527089"/>
                  <a:pt x="1431622" y="526503"/>
                </a:cubicBezTo>
                <a:cubicBezTo>
                  <a:pt x="1431497" y="525917"/>
                  <a:pt x="1431015" y="525540"/>
                  <a:pt x="1430178" y="525373"/>
                </a:cubicBezTo>
                <a:close/>
                <a:moveTo>
                  <a:pt x="1907502" y="524619"/>
                </a:moveTo>
                <a:lnTo>
                  <a:pt x="1893312" y="530898"/>
                </a:lnTo>
                <a:lnTo>
                  <a:pt x="1888038" y="531777"/>
                </a:lnTo>
                <a:lnTo>
                  <a:pt x="1885150" y="533158"/>
                </a:lnTo>
                <a:cubicBezTo>
                  <a:pt x="1885066" y="533242"/>
                  <a:pt x="1884062" y="533075"/>
                  <a:pt x="1882136" y="532656"/>
                </a:cubicBezTo>
                <a:lnTo>
                  <a:pt x="1877113" y="532782"/>
                </a:lnTo>
                <a:lnTo>
                  <a:pt x="1874351" y="532279"/>
                </a:lnTo>
                <a:cubicBezTo>
                  <a:pt x="1873765" y="533033"/>
                  <a:pt x="1873430" y="533577"/>
                  <a:pt x="1873346" y="533912"/>
                </a:cubicBezTo>
                <a:lnTo>
                  <a:pt x="1873346" y="536298"/>
                </a:lnTo>
                <a:lnTo>
                  <a:pt x="1872593" y="539186"/>
                </a:lnTo>
                <a:cubicBezTo>
                  <a:pt x="1872760" y="541363"/>
                  <a:pt x="1873932" y="542116"/>
                  <a:pt x="1876109" y="541446"/>
                </a:cubicBezTo>
                <a:lnTo>
                  <a:pt x="1892936" y="536423"/>
                </a:lnTo>
                <a:cubicBezTo>
                  <a:pt x="1893354" y="536926"/>
                  <a:pt x="1893731" y="537261"/>
                  <a:pt x="1894066" y="537428"/>
                </a:cubicBezTo>
                <a:lnTo>
                  <a:pt x="1897331" y="538433"/>
                </a:lnTo>
                <a:cubicBezTo>
                  <a:pt x="1899005" y="539019"/>
                  <a:pt x="1900658" y="540421"/>
                  <a:pt x="1902291" y="542639"/>
                </a:cubicBezTo>
                <a:cubicBezTo>
                  <a:pt x="1903923" y="544858"/>
                  <a:pt x="1904698" y="546448"/>
                  <a:pt x="1904614" y="547411"/>
                </a:cubicBezTo>
                <a:cubicBezTo>
                  <a:pt x="1904530" y="548374"/>
                  <a:pt x="1904300" y="549106"/>
                  <a:pt x="1903923" y="549609"/>
                </a:cubicBezTo>
                <a:cubicBezTo>
                  <a:pt x="1903547" y="550111"/>
                  <a:pt x="1901914" y="550425"/>
                  <a:pt x="1899026" y="550550"/>
                </a:cubicBezTo>
                <a:cubicBezTo>
                  <a:pt x="1896138" y="550676"/>
                  <a:pt x="1894024" y="551032"/>
                  <a:pt x="1892685" y="551618"/>
                </a:cubicBezTo>
                <a:lnTo>
                  <a:pt x="1887661" y="554255"/>
                </a:lnTo>
                <a:cubicBezTo>
                  <a:pt x="1884899" y="555678"/>
                  <a:pt x="1882911" y="556892"/>
                  <a:pt x="1881697" y="557896"/>
                </a:cubicBezTo>
                <a:cubicBezTo>
                  <a:pt x="1880483" y="558901"/>
                  <a:pt x="1879457" y="559550"/>
                  <a:pt x="1878620" y="559843"/>
                </a:cubicBezTo>
                <a:cubicBezTo>
                  <a:pt x="1877783" y="560136"/>
                  <a:pt x="1876485" y="560324"/>
                  <a:pt x="1874727" y="560408"/>
                </a:cubicBezTo>
                <a:lnTo>
                  <a:pt x="1868951" y="559655"/>
                </a:lnTo>
                <a:lnTo>
                  <a:pt x="1867193" y="559906"/>
                </a:lnTo>
                <a:cubicBezTo>
                  <a:pt x="1868198" y="560324"/>
                  <a:pt x="1868867" y="561496"/>
                  <a:pt x="1869202" y="563422"/>
                </a:cubicBezTo>
                <a:cubicBezTo>
                  <a:pt x="1874895" y="563254"/>
                  <a:pt x="1877846" y="563150"/>
                  <a:pt x="1878055" y="563108"/>
                </a:cubicBezTo>
                <a:cubicBezTo>
                  <a:pt x="1878264" y="563066"/>
                  <a:pt x="1880336" y="562375"/>
                  <a:pt x="1884271" y="561036"/>
                </a:cubicBezTo>
                <a:cubicBezTo>
                  <a:pt x="1888206" y="559696"/>
                  <a:pt x="1891094" y="559027"/>
                  <a:pt x="1892936" y="559027"/>
                </a:cubicBezTo>
                <a:cubicBezTo>
                  <a:pt x="1896368" y="559110"/>
                  <a:pt x="1898963" y="560157"/>
                  <a:pt x="1900721" y="562166"/>
                </a:cubicBezTo>
                <a:lnTo>
                  <a:pt x="1902103" y="563924"/>
                </a:lnTo>
                <a:lnTo>
                  <a:pt x="1904363" y="565933"/>
                </a:lnTo>
                <a:cubicBezTo>
                  <a:pt x="1904614" y="566352"/>
                  <a:pt x="1904802" y="566687"/>
                  <a:pt x="1904928" y="566938"/>
                </a:cubicBezTo>
                <a:cubicBezTo>
                  <a:pt x="1905053" y="567189"/>
                  <a:pt x="1904028" y="568319"/>
                  <a:pt x="1901851" y="570328"/>
                </a:cubicBezTo>
                <a:lnTo>
                  <a:pt x="1900093" y="572212"/>
                </a:lnTo>
                <a:cubicBezTo>
                  <a:pt x="1900010" y="572296"/>
                  <a:pt x="1898126" y="572505"/>
                  <a:pt x="1894443" y="572840"/>
                </a:cubicBezTo>
                <a:cubicBezTo>
                  <a:pt x="1890759" y="573175"/>
                  <a:pt x="1887243" y="574116"/>
                  <a:pt x="1883894" y="575665"/>
                </a:cubicBezTo>
                <a:cubicBezTo>
                  <a:pt x="1880546" y="577214"/>
                  <a:pt x="1878076" y="578449"/>
                  <a:pt x="1876485" y="579370"/>
                </a:cubicBezTo>
                <a:lnTo>
                  <a:pt x="1872593" y="582007"/>
                </a:lnTo>
                <a:cubicBezTo>
                  <a:pt x="1871923" y="582425"/>
                  <a:pt x="1871295" y="582865"/>
                  <a:pt x="1870709" y="583325"/>
                </a:cubicBezTo>
                <a:cubicBezTo>
                  <a:pt x="1870123" y="583786"/>
                  <a:pt x="1869788" y="584434"/>
                  <a:pt x="1869705" y="585272"/>
                </a:cubicBezTo>
                <a:cubicBezTo>
                  <a:pt x="1869621" y="586109"/>
                  <a:pt x="1870793" y="586988"/>
                  <a:pt x="1873221" y="587909"/>
                </a:cubicBezTo>
                <a:lnTo>
                  <a:pt x="1882890" y="586025"/>
                </a:lnTo>
                <a:lnTo>
                  <a:pt x="1885150" y="586025"/>
                </a:lnTo>
                <a:lnTo>
                  <a:pt x="1889168" y="584769"/>
                </a:lnTo>
                <a:cubicBezTo>
                  <a:pt x="1889922" y="584602"/>
                  <a:pt x="1890843" y="584476"/>
                  <a:pt x="1891931" y="584393"/>
                </a:cubicBezTo>
                <a:cubicBezTo>
                  <a:pt x="1894359" y="584393"/>
                  <a:pt x="1896787" y="584727"/>
                  <a:pt x="1899214" y="585397"/>
                </a:cubicBezTo>
                <a:cubicBezTo>
                  <a:pt x="1901642" y="586067"/>
                  <a:pt x="1903191" y="586695"/>
                  <a:pt x="1903861" y="587281"/>
                </a:cubicBezTo>
                <a:lnTo>
                  <a:pt x="1906372" y="590922"/>
                </a:lnTo>
                <a:cubicBezTo>
                  <a:pt x="1907377" y="591927"/>
                  <a:pt x="1908423" y="592387"/>
                  <a:pt x="1909511" y="592304"/>
                </a:cubicBezTo>
                <a:cubicBezTo>
                  <a:pt x="1910097" y="592304"/>
                  <a:pt x="1910537" y="592157"/>
                  <a:pt x="1910830" y="591864"/>
                </a:cubicBezTo>
                <a:cubicBezTo>
                  <a:pt x="1911123" y="591571"/>
                  <a:pt x="1911395" y="590671"/>
                  <a:pt x="1911646" y="589164"/>
                </a:cubicBezTo>
                <a:lnTo>
                  <a:pt x="1912148" y="587030"/>
                </a:lnTo>
                <a:lnTo>
                  <a:pt x="1911772" y="583765"/>
                </a:lnTo>
                <a:lnTo>
                  <a:pt x="1912148" y="580625"/>
                </a:lnTo>
                <a:lnTo>
                  <a:pt x="1912148" y="577863"/>
                </a:lnTo>
                <a:lnTo>
                  <a:pt x="1912651" y="574472"/>
                </a:lnTo>
                <a:lnTo>
                  <a:pt x="1912651" y="557269"/>
                </a:lnTo>
                <a:lnTo>
                  <a:pt x="1912274" y="555385"/>
                </a:lnTo>
                <a:lnTo>
                  <a:pt x="1911897" y="540065"/>
                </a:lnTo>
                <a:cubicBezTo>
                  <a:pt x="1911813" y="540065"/>
                  <a:pt x="1911562" y="539437"/>
                  <a:pt x="1911144" y="538181"/>
                </a:cubicBezTo>
                <a:lnTo>
                  <a:pt x="1911144" y="529894"/>
                </a:lnTo>
                <a:lnTo>
                  <a:pt x="1909511" y="528010"/>
                </a:lnTo>
                <a:close/>
                <a:moveTo>
                  <a:pt x="2632100" y="523803"/>
                </a:moveTo>
                <a:cubicBezTo>
                  <a:pt x="2631849" y="523761"/>
                  <a:pt x="2631137" y="524661"/>
                  <a:pt x="2629965" y="526503"/>
                </a:cubicBezTo>
                <a:cubicBezTo>
                  <a:pt x="2629630" y="527005"/>
                  <a:pt x="2628793" y="527759"/>
                  <a:pt x="2627453" y="528763"/>
                </a:cubicBezTo>
                <a:lnTo>
                  <a:pt x="2623310" y="532907"/>
                </a:lnTo>
                <a:cubicBezTo>
                  <a:pt x="2621970" y="534163"/>
                  <a:pt x="2620212" y="535335"/>
                  <a:pt x="2618035" y="536423"/>
                </a:cubicBezTo>
                <a:cubicBezTo>
                  <a:pt x="2615859" y="537512"/>
                  <a:pt x="2614561" y="538307"/>
                  <a:pt x="2614143" y="538809"/>
                </a:cubicBezTo>
                <a:cubicBezTo>
                  <a:pt x="2613724" y="539312"/>
                  <a:pt x="2613473" y="539772"/>
                  <a:pt x="2613389" y="540191"/>
                </a:cubicBezTo>
                <a:cubicBezTo>
                  <a:pt x="2613305" y="540609"/>
                  <a:pt x="2613641" y="540818"/>
                  <a:pt x="2614394" y="540818"/>
                </a:cubicBezTo>
                <a:cubicBezTo>
                  <a:pt x="2614394" y="540902"/>
                  <a:pt x="2615105" y="540546"/>
                  <a:pt x="2616529" y="539751"/>
                </a:cubicBezTo>
                <a:cubicBezTo>
                  <a:pt x="2617952" y="538956"/>
                  <a:pt x="2618831" y="538516"/>
                  <a:pt x="2619166" y="538433"/>
                </a:cubicBezTo>
                <a:lnTo>
                  <a:pt x="2620798" y="538433"/>
                </a:lnTo>
                <a:lnTo>
                  <a:pt x="2623435" y="537302"/>
                </a:lnTo>
                <a:lnTo>
                  <a:pt x="2628709" y="536549"/>
                </a:lnTo>
                <a:lnTo>
                  <a:pt x="2630216" y="535042"/>
                </a:lnTo>
                <a:lnTo>
                  <a:pt x="2632225" y="533535"/>
                </a:lnTo>
                <a:cubicBezTo>
                  <a:pt x="2632225" y="533451"/>
                  <a:pt x="2632309" y="532572"/>
                  <a:pt x="2632477" y="530898"/>
                </a:cubicBezTo>
                <a:lnTo>
                  <a:pt x="2633230" y="527633"/>
                </a:lnTo>
                <a:cubicBezTo>
                  <a:pt x="2633230" y="527215"/>
                  <a:pt x="2633251" y="526650"/>
                  <a:pt x="2633293" y="525938"/>
                </a:cubicBezTo>
                <a:cubicBezTo>
                  <a:pt x="2633335" y="525226"/>
                  <a:pt x="2633209" y="524703"/>
                  <a:pt x="2632916" y="524368"/>
                </a:cubicBezTo>
                <a:cubicBezTo>
                  <a:pt x="2632623" y="524033"/>
                  <a:pt x="2632351" y="523845"/>
                  <a:pt x="2632100" y="523803"/>
                </a:cubicBezTo>
                <a:close/>
                <a:moveTo>
                  <a:pt x="2654766" y="520664"/>
                </a:moveTo>
                <a:cubicBezTo>
                  <a:pt x="2653803" y="520789"/>
                  <a:pt x="2653301" y="521417"/>
                  <a:pt x="2653259" y="522547"/>
                </a:cubicBezTo>
                <a:cubicBezTo>
                  <a:pt x="2653217" y="523678"/>
                  <a:pt x="2653363" y="524494"/>
                  <a:pt x="2653699" y="524996"/>
                </a:cubicBezTo>
                <a:lnTo>
                  <a:pt x="2655833" y="529266"/>
                </a:lnTo>
                <a:cubicBezTo>
                  <a:pt x="2656921" y="528763"/>
                  <a:pt x="2657759" y="528429"/>
                  <a:pt x="2658345" y="528261"/>
                </a:cubicBezTo>
                <a:lnTo>
                  <a:pt x="2662614" y="528135"/>
                </a:lnTo>
                <a:cubicBezTo>
                  <a:pt x="2663619" y="528135"/>
                  <a:pt x="2664163" y="527968"/>
                  <a:pt x="2664247" y="527633"/>
                </a:cubicBezTo>
                <a:lnTo>
                  <a:pt x="2664498" y="526629"/>
                </a:lnTo>
                <a:cubicBezTo>
                  <a:pt x="2661735" y="525373"/>
                  <a:pt x="2659663" y="524033"/>
                  <a:pt x="2658282" y="522610"/>
                </a:cubicBezTo>
                <a:cubicBezTo>
                  <a:pt x="2656901" y="521187"/>
                  <a:pt x="2655729" y="520538"/>
                  <a:pt x="2654766" y="520664"/>
                </a:cubicBezTo>
                <a:close/>
                <a:moveTo>
                  <a:pt x="3418819" y="516583"/>
                </a:moveTo>
                <a:lnTo>
                  <a:pt x="3414801" y="518341"/>
                </a:lnTo>
                <a:lnTo>
                  <a:pt x="3411787" y="518466"/>
                </a:lnTo>
                <a:lnTo>
                  <a:pt x="3405509" y="521355"/>
                </a:lnTo>
                <a:lnTo>
                  <a:pt x="3401365" y="522736"/>
                </a:lnTo>
                <a:cubicBezTo>
                  <a:pt x="3400360" y="523238"/>
                  <a:pt x="3399418" y="524054"/>
                  <a:pt x="3398539" y="525185"/>
                </a:cubicBezTo>
                <a:cubicBezTo>
                  <a:pt x="3397660" y="526315"/>
                  <a:pt x="3397199" y="529621"/>
                  <a:pt x="3397158" y="535105"/>
                </a:cubicBezTo>
                <a:cubicBezTo>
                  <a:pt x="3397116" y="540588"/>
                  <a:pt x="3396551" y="545423"/>
                  <a:pt x="3395463" y="549609"/>
                </a:cubicBezTo>
                <a:lnTo>
                  <a:pt x="3394081" y="554004"/>
                </a:lnTo>
                <a:cubicBezTo>
                  <a:pt x="3394165" y="554925"/>
                  <a:pt x="3396593" y="556683"/>
                  <a:pt x="3401365" y="559278"/>
                </a:cubicBezTo>
                <a:lnTo>
                  <a:pt x="3411913" y="565682"/>
                </a:lnTo>
                <a:cubicBezTo>
                  <a:pt x="3412666" y="566017"/>
                  <a:pt x="3413943" y="566268"/>
                  <a:pt x="3415743" y="566435"/>
                </a:cubicBezTo>
                <a:cubicBezTo>
                  <a:pt x="3417543" y="566603"/>
                  <a:pt x="3417815" y="558608"/>
                  <a:pt x="3416559" y="542451"/>
                </a:cubicBezTo>
                <a:cubicBezTo>
                  <a:pt x="3416308" y="540358"/>
                  <a:pt x="3416810" y="535565"/>
                  <a:pt x="3418066" y="528073"/>
                </a:cubicBezTo>
                <a:cubicBezTo>
                  <a:pt x="3419321" y="520580"/>
                  <a:pt x="3419573" y="516750"/>
                  <a:pt x="3418819" y="516583"/>
                </a:cubicBezTo>
                <a:close/>
                <a:moveTo>
                  <a:pt x="623976" y="510806"/>
                </a:moveTo>
                <a:cubicBezTo>
                  <a:pt x="622218" y="510890"/>
                  <a:pt x="620690" y="511204"/>
                  <a:pt x="619393" y="511748"/>
                </a:cubicBezTo>
                <a:cubicBezTo>
                  <a:pt x="618095" y="512292"/>
                  <a:pt x="616274" y="514113"/>
                  <a:pt x="613930" y="517211"/>
                </a:cubicBezTo>
                <a:lnTo>
                  <a:pt x="605768" y="527884"/>
                </a:lnTo>
                <a:lnTo>
                  <a:pt x="600494" y="532907"/>
                </a:lnTo>
                <a:cubicBezTo>
                  <a:pt x="600410" y="533075"/>
                  <a:pt x="600222" y="533472"/>
                  <a:pt x="599929" y="534100"/>
                </a:cubicBezTo>
                <a:cubicBezTo>
                  <a:pt x="599636" y="534728"/>
                  <a:pt x="601498" y="535293"/>
                  <a:pt x="605517" y="535795"/>
                </a:cubicBezTo>
                <a:cubicBezTo>
                  <a:pt x="609619" y="536382"/>
                  <a:pt x="612256" y="536926"/>
                  <a:pt x="613428" y="537428"/>
                </a:cubicBezTo>
                <a:cubicBezTo>
                  <a:pt x="614600" y="537930"/>
                  <a:pt x="615667" y="538244"/>
                  <a:pt x="616630" y="538370"/>
                </a:cubicBezTo>
                <a:cubicBezTo>
                  <a:pt x="617593" y="538495"/>
                  <a:pt x="619665" y="536340"/>
                  <a:pt x="622846" y="531903"/>
                </a:cubicBezTo>
                <a:lnTo>
                  <a:pt x="626362" y="527131"/>
                </a:lnTo>
                <a:lnTo>
                  <a:pt x="631385" y="518466"/>
                </a:lnTo>
                <a:cubicBezTo>
                  <a:pt x="633227" y="516039"/>
                  <a:pt x="634064" y="514364"/>
                  <a:pt x="633896" y="513443"/>
                </a:cubicBezTo>
                <a:cubicBezTo>
                  <a:pt x="633729" y="512857"/>
                  <a:pt x="633394" y="512334"/>
                  <a:pt x="632892" y="511874"/>
                </a:cubicBezTo>
                <a:cubicBezTo>
                  <a:pt x="632389" y="511413"/>
                  <a:pt x="631008" y="511141"/>
                  <a:pt x="628748" y="511057"/>
                </a:cubicBezTo>
                <a:lnTo>
                  <a:pt x="625232" y="510806"/>
                </a:lnTo>
                <a:cubicBezTo>
                  <a:pt x="624813" y="510806"/>
                  <a:pt x="624395" y="510806"/>
                  <a:pt x="623976" y="510806"/>
                </a:cubicBezTo>
                <a:close/>
                <a:moveTo>
                  <a:pt x="3347117" y="510304"/>
                </a:moveTo>
                <a:cubicBezTo>
                  <a:pt x="3344521" y="510723"/>
                  <a:pt x="3342471" y="511371"/>
                  <a:pt x="3340963" y="512250"/>
                </a:cubicBezTo>
                <a:cubicBezTo>
                  <a:pt x="3339457" y="513129"/>
                  <a:pt x="3338745" y="515369"/>
                  <a:pt x="3338829" y="518969"/>
                </a:cubicBezTo>
                <a:cubicBezTo>
                  <a:pt x="3338829" y="521145"/>
                  <a:pt x="3339080" y="522799"/>
                  <a:pt x="3339582" y="523929"/>
                </a:cubicBezTo>
                <a:cubicBezTo>
                  <a:pt x="3340085" y="525059"/>
                  <a:pt x="3341340" y="527256"/>
                  <a:pt x="3343349" y="530521"/>
                </a:cubicBezTo>
                <a:lnTo>
                  <a:pt x="3345861" y="535168"/>
                </a:lnTo>
                <a:lnTo>
                  <a:pt x="3365199" y="517336"/>
                </a:lnTo>
                <a:cubicBezTo>
                  <a:pt x="3367125" y="515997"/>
                  <a:pt x="3368004" y="515034"/>
                  <a:pt x="3367836" y="514448"/>
                </a:cubicBezTo>
                <a:cubicBezTo>
                  <a:pt x="3367753" y="514364"/>
                  <a:pt x="3366957" y="513799"/>
                  <a:pt x="3365450" y="512753"/>
                </a:cubicBezTo>
                <a:cubicBezTo>
                  <a:pt x="3363943" y="511706"/>
                  <a:pt x="3363106" y="511141"/>
                  <a:pt x="3362939" y="511057"/>
                </a:cubicBezTo>
                <a:lnTo>
                  <a:pt x="3359423" y="512439"/>
                </a:lnTo>
                <a:lnTo>
                  <a:pt x="3357163" y="512313"/>
                </a:lnTo>
                <a:lnTo>
                  <a:pt x="3355028" y="512313"/>
                </a:lnTo>
                <a:lnTo>
                  <a:pt x="3352139" y="510304"/>
                </a:lnTo>
                <a:cubicBezTo>
                  <a:pt x="3351386" y="509969"/>
                  <a:pt x="3349712" y="509969"/>
                  <a:pt x="3347117" y="510304"/>
                </a:cubicBezTo>
                <a:close/>
                <a:moveTo>
                  <a:pt x="3451719" y="509676"/>
                </a:moveTo>
                <a:lnTo>
                  <a:pt x="3444185" y="510304"/>
                </a:lnTo>
                <a:cubicBezTo>
                  <a:pt x="3439999" y="510639"/>
                  <a:pt x="3437697" y="511016"/>
                  <a:pt x="3437279" y="511434"/>
                </a:cubicBezTo>
                <a:cubicBezTo>
                  <a:pt x="3437195" y="511518"/>
                  <a:pt x="3437530" y="513025"/>
                  <a:pt x="3438283" y="515955"/>
                </a:cubicBezTo>
                <a:lnTo>
                  <a:pt x="3437907" y="520601"/>
                </a:lnTo>
                <a:cubicBezTo>
                  <a:pt x="3437823" y="520685"/>
                  <a:pt x="3438095" y="522003"/>
                  <a:pt x="3438723" y="524557"/>
                </a:cubicBezTo>
                <a:cubicBezTo>
                  <a:pt x="3439351" y="527110"/>
                  <a:pt x="3438869" y="533075"/>
                  <a:pt x="3437279" y="542451"/>
                </a:cubicBezTo>
                <a:lnTo>
                  <a:pt x="3436776" y="545590"/>
                </a:lnTo>
                <a:lnTo>
                  <a:pt x="3429493" y="571835"/>
                </a:lnTo>
                <a:cubicBezTo>
                  <a:pt x="3429577" y="573091"/>
                  <a:pt x="3429828" y="573928"/>
                  <a:pt x="3430247" y="574347"/>
                </a:cubicBezTo>
                <a:cubicBezTo>
                  <a:pt x="3430665" y="574765"/>
                  <a:pt x="3433846" y="575414"/>
                  <a:pt x="3439790" y="576293"/>
                </a:cubicBezTo>
                <a:cubicBezTo>
                  <a:pt x="3445734" y="577172"/>
                  <a:pt x="3449041" y="577570"/>
                  <a:pt x="3449710" y="577486"/>
                </a:cubicBezTo>
                <a:cubicBezTo>
                  <a:pt x="3452557" y="577402"/>
                  <a:pt x="3454817" y="576753"/>
                  <a:pt x="3456491" y="575540"/>
                </a:cubicBezTo>
                <a:cubicBezTo>
                  <a:pt x="3458166" y="574326"/>
                  <a:pt x="3459840" y="570956"/>
                  <a:pt x="3461514" y="565431"/>
                </a:cubicBezTo>
                <a:lnTo>
                  <a:pt x="3469300" y="543958"/>
                </a:lnTo>
                <a:lnTo>
                  <a:pt x="3471058" y="527256"/>
                </a:lnTo>
                <a:cubicBezTo>
                  <a:pt x="3471141" y="526168"/>
                  <a:pt x="3471225" y="524766"/>
                  <a:pt x="3471309" y="523050"/>
                </a:cubicBezTo>
                <a:cubicBezTo>
                  <a:pt x="3471393" y="521334"/>
                  <a:pt x="3470932" y="519471"/>
                  <a:pt x="3469928" y="517462"/>
                </a:cubicBezTo>
                <a:cubicBezTo>
                  <a:pt x="3469091" y="516039"/>
                  <a:pt x="3468023" y="514887"/>
                  <a:pt x="3466725" y="514008"/>
                </a:cubicBezTo>
                <a:cubicBezTo>
                  <a:pt x="3465428" y="513129"/>
                  <a:pt x="3462707" y="512209"/>
                  <a:pt x="3458563" y="511246"/>
                </a:cubicBezTo>
                <a:cubicBezTo>
                  <a:pt x="3454419" y="510283"/>
                  <a:pt x="3452138" y="509760"/>
                  <a:pt x="3451719" y="509676"/>
                </a:cubicBezTo>
                <a:close/>
                <a:moveTo>
                  <a:pt x="115528" y="503649"/>
                </a:moveTo>
                <a:lnTo>
                  <a:pt x="115277" y="503774"/>
                </a:lnTo>
                <a:lnTo>
                  <a:pt x="114523" y="504151"/>
                </a:lnTo>
                <a:lnTo>
                  <a:pt x="113770" y="504653"/>
                </a:lnTo>
                <a:lnTo>
                  <a:pt x="113519" y="504779"/>
                </a:lnTo>
                <a:lnTo>
                  <a:pt x="113268" y="505030"/>
                </a:lnTo>
                <a:lnTo>
                  <a:pt x="112514" y="505532"/>
                </a:lnTo>
                <a:lnTo>
                  <a:pt x="112012" y="506411"/>
                </a:lnTo>
                <a:lnTo>
                  <a:pt x="111886" y="506788"/>
                </a:lnTo>
                <a:lnTo>
                  <a:pt x="111886" y="507039"/>
                </a:lnTo>
                <a:lnTo>
                  <a:pt x="112012" y="507416"/>
                </a:lnTo>
                <a:lnTo>
                  <a:pt x="112263" y="507918"/>
                </a:lnTo>
                <a:lnTo>
                  <a:pt x="112640" y="508295"/>
                </a:lnTo>
                <a:lnTo>
                  <a:pt x="113519" y="508672"/>
                </a:lnTo>
                <a:lnTo>
                  <a:pt x="114649" y="509048"/>
                </a:lnTo>
                <a:lnTo>
                  <a:pt x="115277" y="508797"/>
                </a:lnTo>
                <a:lnTo>
                  <a:pt x="115528" y="508797"/>
                </a:lnTo>
                <a:lnTo>
                  <a:pt x="115779" y="508546"/>
                </a:lnTo>
                <a:lnTo>
                  <a:pt x="116156" y="508295"/>
                </a:lnTo>
                <a:lnTo>
                  <a:pt x="116407" y="508295"/>
                </a:lnTo>
                <a:lnTo>
                  <a:pt x="116407" y="508169"/>
                </a:lnTo>
                <a:lnTo>
                  <a:pt x="116658" y="507793"/>
                </a:lnTo>
                <a:lnTo>
                  <a:pt x="116909" y="507541"/>
                </a:lnTo>
                <a:lnTo>
                  <a:pt x="116909" y="507290"/>
                </a:lnTo>
                <a:lnTo>
                  <a:pt x="116909" y="506914"/>
                </a:lnTo>
                <a:lnTo>
                  <a:pt x="117412" y="506035"/>
                </a:lnTo>
                <a:lnTo>
                  <a:pt x="117537" y="505658"/>
                </a:lnTo>
                <a:lnTo>
                  <a:pt x="117537" y="504779"/>
                </a:lnTo>
                <a:lnTo>
                  <a:pt x="117035" y="504276"/>
                </a:lnTo>
                <a:lnTo>
                  <a:pt x="116156" y="503774"/>
                </a:lnTo>
                <a:lnTo>
                  <a:pt x="115779" y="503649"/>
                </a:lnTo>
                <a:close/>
                <a:moveTo>
                  <a:pt x="3683277" y="503146"/>
                </a:moveTo>
                <a:lnTo>
                  <a:pt x="3680641" y="504779"/>
                </a:lnTo>
                <a:cubicBezTo>
                  <a:pt x="3678631" y="505616"/>
                  <a:pt x="3677543" y="506160"/>
                  <a:pt x="3677375" y="506411"/>
                </a:cubicBezTo>
                <a:cubicBezTo>
                  <a:pt x="3677208" y="506662"/>
                  <a:pt x="3677083" y="507269"/>
                  <a:pt x="3676999" y="508232"/>
                </a:cubicBezTo>
                <a:cubicBezTo>
                  <a:pt x="3676915" y="509195"/>
                  <a:pt x="3676957" y="509718"/>
                  <a:pt x="3677124" y="509802"/>
                </a:cubicBezTo>
                <a:cubicBezTo>
                  <a:pt x="3677292" y="509885"/>
                  <a:pt x="3677961" y="509551"/>
                  <a:pt x="3679133" y="508797"/>
                </a:cubicBezTo>
                <a:cubicBezTo>
                  <a:pt x="3679636" y="508546"/>
                  <a:pt x="3680808" y="508316"/>
                  <a:pt x="3682649" y="508106"/>
                </a:cubicBezTo>
                <a:cubicBezTo>
                  <a:pt x="3684491" y="507897"/>
                  <a:pt x="3685601" y="507479"/>
                  <a:pt x="3685977" y="506851"/>
                </a:cubicBezTo>
                <a:cubicBezTo>
                  <a:pt x="3686354" y="506223"/>
                  <a:pt x="3686082" y="505449"/>
                  <a:pt x="3685161" y="504528"/>
                </a:cubicBezTo>
                <a:cubicBezTo>
                  <a:pt x="3684240" y="503607"/>
                  <a:pt x="3683612" y="503146"/>
                  <a:pt x="3683277" y="503146"/>
                </a:cubicBezTo>
                <a:close/>
                <a:moveTo>
                  <a:pt x="2628584" y="497244"/>
                </a:moveTo>
                <a:cubicBezTo>
                  <a:pt x="2628333" y="497244"/>
                  <a:pt x="2627286" y="497579"/>
                  <a:pt x="2625445" y="498249"/>
                </a:cubicBezTo>
                <a:lnTo>
                  <a:pt x="2622054" y="499002"/>
                </a:lnTo>
                <a:cubicBezTo>
                  <a:pt x="2620882" y="499337"/>
                  <a:pt x="2618643" y="500342"/>
                  <a:pt x="2615336" y="502016"/>
                </a:cubicBezTo>
                <a:cubicBezTo>
                  <a:pt x="2612029" y="503690"/>
                  <a:pt x="2610334" y="504611"/>
                  <a:pt x="2610250" y="504779"/>
                </a:cubicBezTo>
                <a:lnTo>
                  <a:pt x="2609371" y="506286"/>
                </a:lnTo>
                <a:cubicBezTo>
                  <a:pt x="2610543" y="507123"/>
                  <a:pt x="2611464" y="507583"/>
                  <a:pt x="2612133" y="507667"/>
                </a:cubicBezTo>
                <a:lnTo>
                  <a:pt x="2617785" y="507667"/>
                </a:lnTo>
                <a:cubicBezTo>
                  <a:pt x="2617785" y="507751"/>
                  <a:pt x="2619291" y="508965"/>
                  <a:pt x="2622305" y="511309"/>
                </a:cubicBezTo>
                <a:lnTo>
                  <a:pt x="2626198" y="513820"/>
                </a:lnTo>
                <a:cubicBezTo>
                  <a:pt x="2627119" y="514574"/>
                  <a:pt x="2628165" y="515808"/>
                  <a:pt x="2629337" y="517525"/>
                </a:cubicBezTo>
                <a:cubicBezTo>
                  <a:pt x="2630509" y="519241"/>
                  <a:pt x="2631388" y="520057"/>
                  <a:pt x="2631974" y="519973"/>
                </a:cubicBezTo>
                <a:cubicBezTo>
                  <a:pt x="2632560" y="519973"/>
                  <a:pt x="2633063" y="519471"/>
                  <a:pt x="2633481" y="518466"/>
                </a:cubicBezTo>
                <a:lnTo>
                  <a:pt x="2633230" y="513443"/>
                </a:lnTo>
                <a:cubicBezTo>
                  <a:pt x="2633230" y="513276"/>
                  <a:pt x="2633355" y="512648"/>
                  <a:pt x="2633607" y="511560"/>
                </a:cubicBezTo>
                <a:cubicBezTo>
                  <a:pt x="2633858" y="510471"/>
                  <a:pt x="2633983" y="509551"/>
                  <a:pt x="2633983" y="508797"/>
                </a:cubicBezTo>
                <a:lnTo>
                  <a:pt x="2633858" y="507793"/>
                </a:lnTo>
                <a:cubicBezTo>
                  <a:pt x="2633691" y="507123"/>
                  <a:pt x="2633649" y="506035"/>
                  <a:pt x="2633732" y="504528"/>
                </a:cubicBezTo>
                <a:cubicBezTo>
                  <a:pt x="2633816" y="503021"/>
                  <a:pt x="2633858" y="501891"/>
                  <a:pt x="2633858" y="501137"/>
                </a:cubicBezTo>
                <a:cubicBezTo>
                  <a:pt x="2633691" y="499463"/>
                  <a:pt x="2633439" y="498521"/>
                  <a:pt x="2633105" y="498312"/>
                </a:cubicBezTo>
                <a:cubicBezTo>
                  <a:pt x="2632769" y="498102"/>
                  <a:pt x="2631891" y="497872"/>
                  <a:pt x="2630467" y="497621"/>
                </a:cubicBezTo>
                <a:close/>
                <a:moveTo>
                  <a:pt x="2881427" y="489396"/>
                </a:moveTo>
                <a:cubicBezTo>
                  <a:pt x="2881133" y="489270"/>
                  <a:pt x="2880150" y="489501"/>
                  <a:pt x="2878475" y="490087"/>
                </a:cubicBezTo>
                <a:lnTo>
                  <a:pt x="2876089" y="490715"/>
                </a:lnTo>
                <a:cubicBezTo>
                  <a:pt x="2875503" y="490966"/>
                  <a:pt x="2875127" y="491301"/>
                  <a:pt x="2874959" y="491719"/>
                </a:cubicBezTo>
                <a:lnTo>
                  <a:pt x="2874583" y="494607"/>
                </a:lnTo>
                <a:cubicBezTo>
                  <a:pt x="2874499" y="494858"/>
                  <a:pt x="2874080" y="495361"/>
                  <a:pt x="2873327" y="496114"/>
                </a:cubicBezTo>
                <a:lnTo>
                  <a:pt x="2870564" y="500635"/>
                </a:lnTo>
                <a:lnTo>
                  <a:pt x="2867174" y="504276"/>
                </a:lnTo>
                <a:lnTo>
                  <a:pt x="2865667" y="508672"/>
                </a:lnTo>
                <a:lnTo>
                  <a:pt x="2864160" y="510806"/>
                </a:lnTo>
                <a:cubicBezTo>
                  <a:pt x="2863741" y="511392"/>
                  <a:pt x="2863574" y="511727"/>
                  <a:pt x="2863658" y="511811"/>
                </a:cubicBezTo>
                <a:cubicBezTo>
                  <a:pt x="2863658" y="512313"/>
                  <a:pt x="2863972" y="512795"/>
                  <a:pt x="2864599" y="513255"/>
                </a:cubicBezTo>
                <a:cubicBezTo>
                  <a:pt x="2865227" y="513715"/>
                  <a:pt x="2868346" y="512439"/>
                  <a:pt x="2873955" y="509425"/>
                </a:cubicBezTo>
                <a:lnTo>
                  <a:pt x="2880861" y="507541"/>
                </a:lnTo>
                <a:cubicBezTo>
                  <a:pt x="2883708" y="506788"/>
                  <a:pt x="2885131" y="505490"/>
                  <a:pt x="2885131" y="503649"/>
                </a:cubicBezTo>
                <a:cubicBezTo>
                  <a:pt x="2885047" y="503314"/>
                  <a:pt x="2884921" y="502895"/>
                  <a:pt x="2884754" y="502393"/>
                </a:cubicBezTo>
                <a:lnTo>
                  <a:pt x="2881740" y="498877"/>
                </a:lnTo>
                <a:cubicBezTo>
                  <a:pt x="2881657" y="498877"/>
                  <a:pt x="2881343" y="498479"/>
                  <a:pt x="2880799" y="497684"/>
                </a:cubicBezTo>
                <a:cubicBezTo>
                  <a:pt x="2880255" y="496889"/>
                  <a:pt x="2879982" y="496365"/>
                  <a:pt x="2879982" y="496114"/>
                </a:cubicBezTo>
                <a:lnTo>
                  <a:pt x="2882117" y="490463"/>
                </a:lnTo>
                <a:cubicBezTo>
                  <a:pt x="2881950" y="489877"/>
                  <a:pt x="2881719" y="489522"/>
                  <a:pt x="2881427" y="489396"/>
                </a:cubicBezTo>
                <a:close/>
                <a:moveTo>
                  <a:pt x="74968" y="487450"/>
                </a:moveTo>
                <a:lnTo>
                  <a:pt x="74465" y="487952"/>
                </a:lnTo>
                <a:lnTo>
                  <a:pt x="73461" y="488580"/>
                </a:lnTo>
                <a:lnTo>
                  <a:pt x="71828" y="489459"/>
                </a:lnTo>
                <a:lnTo>
                  <a:pt x="70698" y="490463"/>
                </a:lnTo>
                <a:lnTo>
                  <a:pt x="70447" y="491217"/>
                </a:lnTo>
                <a:lnTo>
                  <a:pt x="70070" y="491594"/>
                </a:lnTo>
                <a:lnTo>
                  <a:pt x="69945" y="491845"/>
                </a:lnTo>
                <a:lnTo>
                  <a:pt x="69819" y="492096"/>
                </a:lnTo>
                <a:lnTo>
                  <a:pt x="69568" y="492096"/>
                </a:lnTo>
                <a:lnTo>
                  <a:pt x="68438" y="493352"/>
                </a:lnTo>
                <a:lnTo>
                  <a:pt x="68312" y="493477"/>
                </a:lnTo>
                <a:lnTo>
                  <a:pt x="68061" y="493979"/>
                </a:lnTo>
                <a:lnTo>
                  <a:pt x="67433" y="494482"/>
                </a:lnTo>
                <a:lnTo>
                  <a:pt x="67308" y="494733"/>
                </a:lnTo>
                <a:lnTo>
                  <a:pt x="67057" y="495110"/>
                </a:lnTo>
                <a:lnTo>
                  <a:pt x="66805" y="495361"/>
                </a:lnTo>
                <a:lnTo>
                  <a:pt x="67057" y="495486"/>
                </a:lnTo>
                <a:lnTo>
                  <a:pt x="67182" y="495612"/>
                </a:lnTo>
                <a:lnTo>
                  <a:pt x="67684" y="495612"/>
                </a:lnTo>
                <a:lnTo>
                  <a:pt x="68438" y="495486"/>
                </a:lnTo>
                <a:lnTo>
                  <a:pt x="69819" y="495486"/>
                </a:lnTo>
                <a:lnTo>
                  <a:pt x="70447" y="495235"/>
                </a:lnTo>
                <a:lnTo>
                  <a:pt x="70698" y="495235"/>
                </a:lnTo>
                <a:lnTo>
                  <a:pt x="71828" y="494858"/>
                </a:lnTo>
                <a:lnTo>
                  <a:pt x="73586" y="493979"/>
                </a:lnTo>
                <a:lnTo>
                  <a:pt x="74340" y="493728"/>
                </a:lnTo>
                <a:lnTo>
                  <a:pt x="76223" y="492724"/>
                </a:lnTo>
                <a:lnTo>
                  <a:pt x="76977" y="492473"/>
                </a:lnTo>
                <a:lnTo>
                  <a:pt x="77856" y="491970"/>
                </a:lnTo>
                <a:lnTo>
                  <a:pt x="78233" y="491719"/>
                </a:lnTo>
                <a:lnTo>
                  <a:pt x="78358" y="491468"/>
                </a:lnTo>
                <a:lnTo>
                  <a:pt x="78609" y="491091"/>
                </a:lnTo>
                <a:lnTo>
                  <a:pt x="79237" y="490463"/>
                </a:lnTo>
                <a:lnTo>
                  <a:pt x="79237" y="489208"/>
                </a:lnTo>
                <a:lnTo>
                  <a:pt x="78609" y="488454"/>
                </a:lnTo>
                <a:lnTo>
                  <a:pt x="78358" y="488454"/>
                </a:lnTo>
                <a:lnTo>
                  <a:pt x="77981" y="488203"/>
                </a:lnTo>
                <a:lnTo>
                  <a:pt x="77605" y="487826"/>
                </a:lnTo>
                <a:lnTo>
                  <a:pt x="77102" y="487575"/>
                </a:lnTo>
                <a:lnTo>
                  <a:pt x="76851" y="487450"/>
                </a:lnTo>
                <a:close/>
                <a:moveTo>
                  <a:pt x="2895805" y="486445"/>
                </a:moveTo>
                <a:cubicBezTo>
                  <a:pt x="2895093" y="486696"/>
                  <a:pt x="2894842" y="487408"/>
                  <a:pt x="2895051" y="488580"/>
                </a:cubicBezTo>
                <a:cubicBezTo>
                  <a:pt x="2895051" y="489166"/>
                  <a:pt x="2895511" y="489626"/>
                  <a:pt x="2896433" y="489961"/>
                </a:cubicBezTo>
                <a:lnTo>
                  <a:pt x="2900074" y="490966"/>
                </a:lnTo>
                <a:cubicBezTo>
                  <a:pt x="2900660" y="491301"/>
                  <a:pt x="2902293" y="492891"/>
                  <a:pt x="2904971" y="495737"/>
                </a:cubicBezTo>
                <a:cubicBezTo>
                  <a:pt x="2907651" y="498584"/>
                  <a:pt x="2909157" y="500049"/>
                  <a:pt x="2909492" y="500133"/>
                </a:cubicBezTo>
                <a:lnTo>
                  <a:pt x="2912883" y="498375"/>
                </a:lnTo>
                <a:cubicBezTo>
                  <a:pt x="2913050" y="498375"/>
                  <a:pt x="2913301" y="498333"/>
                  <a:pt x="2913636" y="498249"/>
                </a:cubicBezTo>
                <a:cubicBezTo>
                  <a:pt x="2913971" y="498249"/>
                  <a:pt x="2915017" y="498333"/>
                  <a:pt x="2916775" y="498500"/>
                </a:cubicBezTo>
                <a:cubicBezTo>
                  <a:pt x="2918533" y="498668"/>
                  <a:pt x="2920040" y="498961"/>
                  <a:pt x="2921296" y="499379"/>
                </a:cubicBezTo>
                <a:cubicBezTo>
                  <a:pt x="2922552" y="499798"/>
                  <a:pt x="2923305" y="499965"/>
                  <a:pt x="2923557" y="499881"/>
                </a:cubicBezTo>
                <a:cubicBezTo>
                  <a:pt x="2923975" y="499881"/>
                  <a:pt x="2925315" y="499212"/>
                  <a:pt x="2927575" y="497872"/>
                </a:cubicBezTo>
                <a:lnTo>
                  <a:pt x="2930714" y="496240"/>
                </a:lnTo>
                <a:cubicBezTo>
                  <a:pt x="2930965" y="496156"/>
                  <a:pt x="2932137" y="495277"/>
                  <a:pt x="2934230" y="493603"/>
                </a:cubicBezTo>
                <a:cubicBezTo>
                  <a:pt x="2936323" y="491928"/>
                  <a:pt x="2937391" y="490673"/>
                  <a:pt x="2937432" y="489836"/>
                </a:cubicBezTo>
                <a:cubicBezTo>
                  <a:pt x="2937474" y="488998"/>
                  <a:pt x="2935653" y="488454"/>
                  <a:pt x="2931970" y="488203"/>
                </a:cubicBezTo>
                <a:lnTo>
                  <a:pt x="2917905" y="487324"/>
                </a:lnTo>
                <a:lnTo>
                  <a:pt x="2912129" y="486822"/>
                </a:lnTo>
                <a:lnTo>
                  <a:pt x="2899321" y="487073"/>
                </a:lnTo>
                <a:cubicBezTo>
                  <a:pt x="2897688" y="486403"/>
                  <a:pt x="2896516" y="486194"/>
                  <a:pt x="2895805" y="486445"/>
                </a:cubicBezTo>
                <a:close/>
                <a:moveTo>
                  <a:pt x="2857379" y="485943"/>
                </a:moveTo>
                <a:cubicBezTo>
                  <a:pt x="2856877" y="485943"/>
                  <a:pt x="2855223" y="486215"/>
                  <a:pt x="2852419" y="486759"/>
                </a:cubicBezTo>
                <a:cubicBezTo>
                  <a:pt x="2849615" y="487303"/>
                  <a:pt x="2846768" y="488140"/>
                  <a:pt x="2843880" y="489270"/>
                </a:cubicBezTo>
                <a:cubicBezTo>
                  <a:pt x="2840992" y="490401"/>
                  <a:pt x="2839297" y="491091"/>
                  <a:pt x="2838794" y="491342"/>
                </a:cubicBezTo>
                <a:lnTo>
                  <a:pt x="2820335" y="501012"/>
                </a:lnTo>
                <a:cubicBezTo>
                  <a:pt x="2818242" y="502184"/>
                  <a:pt x="2816023" y="504046"/>
                  <a:pt x="2813679" y="506600"/>
                </a:cubicBezTo>
                <a:cubicBezTo>
                  <a:pt x="2811335" y="509153"/>
                  <a:pt x="2809661" y="511267"/>
                  <a:pt x="2808657" y="512941"/>
                </a:cubicBezTo>
                <a:lnTo>
                  <a:pt x="2805643" y="519220"/>
                </a:lnTo>
                <a:cubicBezTo>
                  <a:pt x="2805057" y="520392"/>
                  <a:pt x="2804722" y="521187"/>
                  <a:pt x="2804638" y="521606"/>
                </a:cubicBezTo>
                <a:lnTo>
                  <a:pt x="2803885" y="525498"/>
                </a:lnTo>
                <a:lnTo>
                  <a:pt x="2802880" y="527131"/>
                </a:lnTo>
                <a:cubicBezTo>
                  <a:pt x="2802713" y="527382"/>
                  <a:pt x="2802566" y="527675"/>
                  <a:pt x="2802441" y="528010"/>
                </a:cubicBezTo>
                <a:cubicBezTo>
                  <a:pt x="2802315" y="528345"/>
                  <a:pt x="2803299" y="529433"/>
                  <a:pt x="2805391" y="531275"/>
                </a:cubicBezTo>
                <a:cubicBezTo>
                  <a:pt x="2805559" y="531526"/>
                  <a:pt x="2806061" y="532175"/>
                  <a:pt x="2806899" y="533221"/>
                </a:cubicBezTo>
                <a:cubicBezTo>
                  <a:pt x="2807735" y="534268"/>
                  <a:pt x="2808907" y="534749"/>
                  <a:pt x="2810415" y="534665"/>
                </a:cubicBezTo>
                <a:cubicBezTo>
                  <a:pt x="2814935" y="534582"/>
                  <a:pt x="2818367" y="534037"/>
                  <a:pt x="2820711" y="533033"/>
                </a:cubicBezTo>
                <a:lnTo>
                  <a:pt x="2826865" y="528135"/>
                </a:lnTo>
                <a:cubicBezTo>
                  <a:pt x="2830715" y="525373"/>
                  <a:pt x="2832725" y="523866"/>
                  <a:pt x="2832892" y="523615"/>
                </a:cubicBezTo>
                <a:lnTo>
                  <a:pt x="2833771" y="521857"/>
                </a:lnTo>
                <a:cubicBezTo>
                  <a:pt x="2833771" y="521857"/>
                  <a:pt x="2834608" y="521062"/>
                  <a:pt x="2836283" y="519471"/>
                </a:cubicBezTo>
                <a:lnTo>
                  <a:pt x="2838292" y="517336"/>
                </a:lnTo>
                <a:cubicBezTo>
                  <a:pt x="2839213" y="516415"/>
                  <a:pt x="2839757" y="515871"/>
                  <a:pt x="2839924" y="515704"/>
                </a:cubicBezTo>
                <a:lnTo>
                  <a:pt x="2841055" y="513946"/>
                </a:lnTo>
                <a:lnTo>
                  <a:pt x="2842310" y="512941"/>
                </a:lnTo>
                <a:lnTo>
                  <a:pt x="2843441" y="510304"/>
                </a:lnTo>
                <a:cubicBezTo>
                  <a:pt x="2843524" y="510137"/>
                  <a:pt x="2843943" y="509551"/>
                  <a:pt x="2844696" y="508546"/>
                </a:cubicBezTo>
                <a:lnTo>
                  <a:pt x="2846705" y="505783"/>
                </a:lnTo>
                <a:lnTo>
                  <a:pt x="2849719" y="502770"/>
                </a:lnTo>
                <a:lnTo>
                  <a:pt x="2853486" y="496240"/>
                </a:lnTo>
                <a:lnTo>
                  <a:pt x="2856751" y="492598"/>
                </a:lnTo>
                <a:lnTo>
                  <a:pt x="2857630" y="489208"/>
                </a:lnTo>
                <a:cubicBezTo>
                  <a:pt x="2858384" y="487868"/>
                  <a:pt x="2858697" y="487031"/>
                  <a:pt x="2858572" y="486696"/>
                </a:cubicBezTo>
                <a:cubicBezTo>
                  <a:pt x="2858447" y="486361"/>
                  <a:pt x="2858049" y="486110"/>
                  <a:pt x="2857379" y="485943"/>
                </a:cubicBezTo>
                <a:close/>
                <a:moveTo>
                  <a:pt x="609786" y="478032"/>
                </a:moveTo>
                <a:lnTo>
                  <a:pt x="614181" y="479664"/>
                </a:lnTo>
                <a:lnTo>
                  <a:pt x="616944" y="480292"/>
                </a:lnTo>
                <a:cubicBezTo>
                  <a:pt x="617865" y="480627"/>
                  <a:pt x="618953" y="481422"/>
                  <a:pt x="620209" y="482678"/>
                </a:cubicBezTo>
                <a:lnTo>
                  <a:pt x="627743" y="491468"/>
                </a:lnTo>
                <a:cubicBezTo>
                  <a:pt x="628413" y="492221"/>
                  <a:pt x="629166" y="492598"/>
                  <a:pt x="630004" y="492598"/>
                </a:cubicBezTo>
                <a:cubicBezTo>
                  <a:pt x="631176" y="492766"/>
                  <a:pt x="633582" y="492410"/>
                  <a:pt x="637224" y="491531"/>
                </a:cubicBezTo>
                <a:cubicBezTo>
                  <a:pt x="640866" y="490652"/>
                  <a:pt x="643021" y="490066"/>
                  <a:pt x="643691" y="489773"/>
                </a:cubicBezTo>
                <a:cubicBezTo>
                  <a:pt x="644361" y="489480"/>
                  <a:pt x="645868" y="488559"/>
                  <a:pt x="648212" y="487010"/>
                </a:cubicBezTo>
                <a:cubicBezTo>
                  <a:pt x="650556" y="485461"/>
                  <a:pt x="652000" y="484624"/>
                  <a:pt x="652544" y="484499"/>
                </a:cubicBezTo>
                <a:cubicBezTo>
                  <a:pt x="653088" y="484373"/>
                  <a:pt x="654783" y="485231"/>
                  <a:pt x="657630" y="487073"/>
                </a:cubicBezTo>
                <a:lnTo>
                  <a:pt x="664034" y="490840"/>
                </a:lnTo>
                <a:cubicBezTo>
                  <a:pt x="664201" y="491091"/>
                  <a:pt x="665206" y="492640"/>
                  <a:pt x="667048" y="495486"/>
                </a:cubicBezTo>
                <a:cubicBezTo>
                  <a:pt x="668890" y="498333"/>
                  <a:pt x="669894" y="499965"/>
                  <a:pt x="670062" y="500384"/>
                </a:cubicBezTo>
                <a:lnTo>
                  <a:pt x="670815" y="505783"/>
                </a:lnTo>
                <a:cubicBezTo>
                  <a:pt x="671150" y="507123"/>
                  <a:pt x="671317" y="507918"/>
                  <a:pt x="671317" y="508169"/>
                </a:cubicBezTo>
                <a:cubicBezTo>
                  <a:pt x="671234" y="508755"/>
                  <a:pt x="670941" y="509383"/>
                  <a:pt x="670438" y="510053"/>
                </a:cubicBezTo>
                <a:lnTo>
                  <a:pt x="662150" y="518215"/>
                </a:lnTo>
                <a:cubicBezTo>
                  <a:pt x="661816" y="518634"/>
                  <a:pt x="660685" y="520517"/>
                  <a:pt x="658760" y="523866"/>
                </a:cubicBezTo>
                <a:lnTo>
                  <a:pt x="653109" y="533661"/>
                </a:lnTo>
                <a:lnTo>
                  <a:pt x="649970" y="537679"/>
                </a:lnTo>
                <a:lnTo>
                  <a:pt x="647082" y="542325"/>
                </a:lnTo>
                <a:cubicBezTo>
                  <a:pt x="645910" y="544000"/>
                  <a:pt x="645282" y="544921"/>
                  <a:pt x="645198" y="545088"/>
                </a:cubicBezTo>
                <a:lnTo>
                  <a:pt x="644068" y="548981"/>
                </a:lnTo>
                <a:lnTo>
                  <a:pt x="642059" y="553627"/>
                </a:lnTo>
                <a:lnTo>
                  <a:pt x="646328" y="561413"/>
                </a:lnTo>
                <a:cubicBezTo>
                  <a:pt x="646747" y="562417"/>
                  <a:pt x="646914" y="565682"/>
                  <a:pt x="646830" y="571207"/>
                </a:cubicBezTo>
                <a:cubicBezTo>
                  <a:pt x="646747" y="572798"/>
                  <a:pt x="646642" y="574054"/>
                  <a:pt x="646517" y="574975"/>
                </a:cubicBezTo>
                <a:cubicBezTo>
                  <a:pt x="646391" y="575895"/>
                  <a:pt x="646014" y="576586"/>
                  <a:pt x="645386" y="577046"/>
                </a:cubicBezTo>
                <a:cubicBezTo>
                  <a:pt x="644758" y="577507"/>
                  <a:pt x="643314" y="577821"/>
                  <a:pt x="641054" y="577988"/>
                </a:cubicBezTo>
                <a:lnTo>
                  <a:pt x="636031" y="578616"/>
                </a:lnTo>
                <a:lnTo>
                  <a:pt x="627994" y="575854"/>
                </a:lnTo>
                <a:cubicBezTo>
                  <a:pt x="626404" y="575519"/>
                  <a:pt x="624939" y="575854"/>
                  <a:pt x="623599" y="576858"/>
                </a:cubicBezTo>
                <a:lnTo>
                  <a:pt x="618451" y="583011"/>
                </a:lnTo>
                <a:lnTo>
                  <a:pt x="615437" y="585397"/>
                </a:lnTo>
                <a:lnTo>
                  <a:pt x="612800" y="590043"/>
                </a:lnTo>
                <a:lnTo>
                  <a:pt x="608907" y="594187"/>
                </a:lnTo>
                <a:lnTo>
                  <a:pt x="606521" y="597075"/>
                </a:lnTo>
                <a:cubicBezTo>
                  <a:pt x="606438" y="597159"/>
                  <a:pt x="605956" y="597473"/>
                  <a:pt x="605077" y="598017"/>
                </a:cubicBezTo>
                <a:cubicBezTo>
                  <a:pt x="604198" y="598561"/>
                  <a:pt x="602168" y="600382"/>
                  <a:pt x="598987" y="603480"/>
                </a:cubicBezTo>
                <a:lnTo>
                  <a:pt x="589066" y="613149"/>
                </a:lnTo>
                <a:lnTo>
                  <a:pt x="580528" y="620432"/>
                </a:lnTo>
                <a:cubicBezTo>
                  <a:pt x="579523" y="621437"/>
                  <a:pt x="578895" y="622023"/>
                  <a:pt x="578644" y="622190"/>
                </a:cubicBezTo>
                <a:lnTo>
                  <a:pt x="572616" y="625204"/>
                </a:lnTo>
                <a:lnTo>
                  <a:pt x="567845" y="628469"/>
                </a:lnTo>
                <a:lnTo>
                  <a:pt x="560938" y="630604"/>
                </a:lnTo>
                <a:cubicBezTo>
                  <a:pt x="558175" y="631525"/>
                  <a:pt x="555999" y="632027"/>
                  <a:pt x="554408" y="632111"/>
                </a:cubicBezTo>
                <a:lnTo>
                  <a:pt x="543232" y="634748"/>
                </a:lnTo>
                <a:lnTo>
                  <a:pt x="536577" y="634748"/>
                </a:lnTo>
                <a:cubicBezTo>
                  <a:pt x="534065" y="635082"/>
                  <a:pt x="532558" y="635208"/>
                  <a:pt x="532056" y="635124"/>
                </a:cubicBezTo>
                <a:cubicBezTo>
                  <a:pt x="527954" y="635124"/>
                  <a:pt x="525735" y="634769"/>
                  <a:pt x="525401" y="634057"/>
                </a:cubicBezTo>
                <a:cubicBezTo>
                  <a:pt x="525066" y="633345"/>
                  <a:pt x="524898" y="632843"/>
                  <a:pt x="524898" y="632550"/>
                </a:cubicBezTo>
                <a:cubicBezTo>
                  <a:pt x="524898" y="632257"/>
                  <a:pt x="525066" y="631859"/>
                  <a:pt x="525401" y="631357"/>
                </a:cubicBezTo>
                <a:cubicBezTo>
                  <a:pt x="525735" y="630855"/>
                  <a:pt x="527201" y="630478"/>
                  <a:pt x="529796" y="630227"/>
                </a:cubicBezTo>
                <a:cubicBezTo>
                  <a:pt x="532391" y="629976"/>
                  <a:pt x="535530" y="628762"/>
                  <a:pt x="539214" y="626585"/>
                </a:cubicBezTo>
                <a:lnTo>
                  <a:pt x="551520" y="619428"/>
                </a:lnTo>
                <a:cubicBezTo>
                  <a:pt x="554199" y="617837"/>
                  <a:pt x="555706" y="616916"/>
                  <a:pt x="556041" y="616665"/>
                </a:cubicBezTo>
                <a:cubicBezTo>
                  <a:pt x="556375" y="616414"/>
                  <a:pt x="557087" y="615639"/>
                  <a:pt x="558175" y="614342"/>
                </a:cubicBezTo>
                <a:cubicBezTo>
                  <a:pt x="559264" y="613044"/>
                  <a:pt x="561022" y="611621"/>
                  <a:pt x="563450" y="610072"/>
                </a:cubicBezTo>
                <a:cubicBezTo>
                  <a:pt x="565877" y="608524"/>
                  <a:pt x="567133" y="607373"/>
                  <a:pt x="567217" y="606619"/>
                </a:cubicBezTo>
                <a:lnTo>
                  <a:pt x="567593" y="604610"/>
                </a:lnTo>
                <a:cubicBezTo>
                  <a:pt x="567928" y="604861"/>
                  <a:pt x="568242" y="605028"/>
                  <a:pt x="568535" y="605112"/>
                </a:cubicBezTo>
                <a:cubicBezTo>
                  <a:pt x="568828" y="605196"/>
                  <a:pt x="569603" y="604275"/>
                  <a:pt x="570858" y="602350"/>
                </a:cubicBezTo>
                <a:lnTo>
                  <a:pt x="573747" y="598834"/>
                </a:lnTo>
                <a:lnTo>
                  <a:pt x="576132" y="595443"/>
                </a:lnTo>
                <a:lnTo>
                  <a:pt x="581155" y="591048"/>
                </a:lnTo>
                <a:cubicBezTo>
                  <a:pt x="582244" y="589625"/>
                  <a:pt x="582830" y="588913"/>
                  <a:pt x="582913" y="588913"/>
                </a:cubicBezTo>
                <a:lnTo>
                  <a:pt x="585802" y="587406"/>
                </a:lnTo>
                <a:lnTo>
                  <a:pt x="587936" y="583262"/>
                </a:lnTo>
                <a:lnTo>
                  <a:pt x="599489" y="568194"/>
                </a:lnTo>
                <a:lnTo>
                  <a:pt x="601624" y="563798"/>
                </a:lnTo>
                <a:lnTo>
                  <a:pt x="602754" y="561915"/>
                </a:lnTo>
                <a:cubicBezTo>
                  <a:pt x="602921" y="561580"/>
                  <a:pt x="603005" y="561203"/>
                  <a:pt x="603005" y="560785"/>
                </a:cubicBezTo>
                <a:cubicBezTo>
                  <a:pt x="602921" y="559278"/>
                  <a:pt x="601373" y="557310"/>
                  <a:pt x="598359" y="554883"/>
                </a:cubicBezTo>
                <a:cubicBezTo>
                  <a:pt x="595345" y="552455"/>
                  <a:pt x="593190" y="550341"/>
                  <a:pt x="591892" y="548541"/>
                </a:cubicBezTo>
                <a:cubicBezTo>
                  <a:pt x="590594" y="546741"/>
                  <a:pt x="589778" y="545674"/>
                  <a:pt x="589443" y="545339"/>
                </a:cubicBezTo>
                <a:lnTo>
                  <a:pt x="580151" y="548604"/>
                </a:lnTo>
                <a:cubicBezTo>
                  <a:pt x="579816" y="548688"/>
                  <a:pt x="579607" y="548730"/>
                  <a:pt x="579523" y="548730"/>
                </a:cubicBezTo>
                <a:cubicBezTo>
                  <a:pt x="579104" y="548813"/>
                  <a:pt x="578707" y="548709"/>
                  <a:pt x="578330" y="548416"/>
                </a:cubicBezTo>
                <a:cubicBezTo>
                  <a:pt x="577953" y="548123"/>
                  <a:pt x="576970" y="546888"/>
                  <a:pt x="575379" y="544711"/>
                </a:cubicBezTo>
                <a:lnTo>
                  <a:pt x="573119" y="542074"/>
                </a:lnTo>
                <a:cubicBezTo>
                  <a:pt x="572784" y="541656"/>
                  <a:pt x="572470" y="541174"/>
                  <a:pt x="572177" y="540630"/>
                </a:cubicBezTo>
                <a:cubicBezTo>
                  <a:pt x="571884" y="540086"/>
                  <a:pt x="571716" y="538558"/>
                  <a:pt x="571675" y="536047"/>
                </a:cubicBezTo>
                <a:cubicBezTo>
                  <a:pt x="571633" y="533535"/>
                  <a:pt x="571989" y="530856"/>
                  <a:pt x="572742" y="528010"/>
                </a:cubicBezTo>
                <a:cubicBezTo>
                  <a:pt x="572993" y="526838"/>
                  <a:pt x="573370" y="526001"/>
                  <a:pt x="573872" y="525498"/>
                </a:cubicBezTo>
                <a:lnTo>
                  <a:pt x="576760" y="523615"/>
                </a:lnTo>
                <a:lnTo>
                  <a:pt x="578895" y="521606"/>
                </a:lnTo>
                <a:lnTo>
                  <a:pt x="583667" y="518341"/>
                </a:lnTo>
                <a:cubicBezTo>
                  <a:pt x="583834" y="518173"/>
                  <a:pt x="584378" y="517336"/>
                  <a:pt x="585299" y="515829"/>
                </a:cubicBezTo>
                <a:lnTo>
                  <a:pt x="592457" y="507290"/>
                </a:lnTo>
                <a:lnTo>
                  <a:pt x="595973" y="501639"/>
                </a:lnTo>
                <a:lnTo>
                  <a:pt x="604512" y="489459"/>
                </a:lnTo>
                <a:cubicBezTo>
                  <a:pt x="605014" y="488789"/>
                  <a:pt x="605286" y="488119"/>
                  <a:pt x="605328" y="487450"/>
                </a:cubicBezTo>
                <a:cubicBezTo>
                  <a:pt x="605370" y="486780"/>
                  <a:pt x="605391" y="486403"/>
                  <a:pt x="605391" y="486319"/>
                </a:cubicBezTo>
                <a:lnTo>
                  <a:pt x="602880" y="479664"/>
                </a:lnTo>
                <a:cubicBezTo>
                  <a:pt x="604973" y="479664"/>
                  <a:pt x="606605" y="479413"/>
                  <a:pt x="607777" y="478911"/>
                </a:cubicBezTo>
                <a:cubicBezTo>
                  <a:pt x="608949" y="478408"/>
                  <a:pt x="609619" y="478115"/>
                  <a:pt x="609786" y="478032"/>
                </a:cubicBezTo>
                <a:close/>
                <a:moveTo>
                  <a:pt x="3656719" y="473260"/>
                </a:moveTo>
                <a:cubicBezTo>
                  <a:pt x="3656593" y="473092"/>
                  <a:pt x="3654312" y="473553"/>
                  <a:pt x="3649875" y="474641"/>
                </a:cubicBezTo>
                <a:cubicBezTo>
                  <a:pt x="3649373" y="474809"/>
                  <a:pt x="3648829" y="474892"/>
                  <a:pt x="3648243" y="474892"/>
                </a:cubicBezTo>
                <a:lnTo>
                  <a:pt x="3640331" y="474767"/>
                </a:lnTo>
                <a:cubicBezTo>
                  <a:pt x="3638908" y="474850"/>
                  <a:pt x="3637569" y="475060"/>
                  <a:pt x="3636313" y="475395"/>
                </a:cubicBezTo>
                <a:lnTo>
                  <a:pt x="3626769" y="479287"/>
                </a:lnTo>
                <a:lnTo>
                  <a:pt x="3623002" y="480417"/>
                </a:lnTo>
                <a:cubicBezTo>
                  <a:pt x="3618900" y="481841"/>
                  <a:pt x="3615781" y="484080"/>
                  <a:pt x="3613647" y="487136"/>
                </a:cubicBezTo>
                <a:cubicBezTo>
                  <a:pt x="3611512" y="490191"/>
                  <a:pt x="3610487" y="492514"/>
                  <a:pt x="3610570" y="494105"/>
                </a:cubicBezTo>
                <a:cubicBezTo>
                  <a:pt x="3610570" y="494356"/>
                  <a:pt x="3610738" y="494775"/>
                  <a:pt x="3611073" y="495361"/>
                </a:cubicBezTo>
                <a:cubicBezTo>
                  <a:pt x="3611407" y="495947"/>
                  <a:pt x="3611889" y="496407"/>
                  <a:pt x="3612517" y="496742"/>
                </a:cubicBezTo>
                <a:cubicBezTo>
                  <a:pt x="3613145" y="497077"/>
                  <a:pt x="3614672" y="497412"/>
                  <a:pt x="3617100" y="497747"/>
                </a:cubicBezTo>
                <a:cubicBezTo>
                  <a:pt x="3619528" y="498082"/>
                  <a:pt x="3620993" y="498207"/>
                  <a:pt x="3621495" y="498123"/>
                </a:cubicBezTo>
                <a:lnTo>
                  <a:pt x="3627271" y="495235"/>
                </a:lnTo>
                <a:cubicBezTo>
                  <a:pt x="3629448" y="494817"/>
                  <a:pt x="3630620" y="494482"/>
                  <a:pt x="3630788" y="494231"/>
                </a:cubicBezTo>
                <a:lnTo>
                  <a:pt x="3631667" y="492473"/>
                </a:lnTo>
                <a:cubicBezTo>
                  <a:pt x="3631667" y="492473"/>
                  <a:pt x="3632315" y="492493"/>
                  <a:pt x="3633613" y="492535"/>
                </a:cubicBezTo>
                <a:cubicBezTo>
                  <a:pt x="3634911" y="492577"/>
                  <a:pt x="3636899" y="491426"/>
                  <a:pt x="3639578" y="489082"/>
                </a:cubicBezTo>
                <a:lnTo>
                  <a:pt x="3645354" y="486068"/>
                </a:lnTo>
                <a:lnTo>
                  <a:pt x="3648619" y="484310"/>
                </a:lnTo>
                <a:lnTo>
                  <a:pt x="3654647" y="482427"/>
                </a:lnTo>
                <a:cubicBezTo>
                  <a:pt x="3655065" y="482008"/>
                  <a:pt x="3655547" y="480417"/>
                  <a:pt x="3656091" y="477655"/>
                </a:cubicBezTo>
                <a:cubicBezTo>
                  <a:pt x="3656635" y="474892"/>
                  <a:pt x="3656844" y="473427"/>
                  <a:pt x="3656719" y="473260"/>
                </a:cubicBezTo>
                <a:close/>
                <a:moveTo>
                  <a:pt x="1446000" y="468865"/>
                </a:moveTo>
                <a:cubicBezTo>
                  <a:pt x="1446921" y="468781"/>
                  <a:pt x="1447926" y="468886"/>
                  <a:pt x="1449014" y="469179"/>
                </a:cubicBezTo>
                <a:cubicBezTo>
                  <a:pt x="1450102" y="469472"/>
                  <a:pt x="1450814" y="469702"/>
                  <a:pt x="1451149" y="469869"/>
                </a:cubicBezTo>
                <a:lnTo>
                  <a:pt x="1455418" y="473134"/>
                </a:lnTo>
                <a:lnTo>
                  <a:pt x="1458558" y="473511"/>
                </a:lnTo>
                <a:cubicBezTo>
                  <a:pt x="1459227" y="473762"/>
                  <a:pt x="1460316" y="475102"/>
                  <a:pt x="1461823" y="477529"/>
                </a:cubicBezTo>
                <a:cubicBezTo>
                  <a:pt x="1463329" y="479957"/>
                  <a:pt x="1464104" y="481422"/>
                  <a:pt x="1464146" y="481924"/>
                </a:cubicBezTo>
                <a:cubicBezTo>
                  <a:pt x="1464188" y="482427"/>
                  <a:pt x="1464041" y="482929"/>
                  <a:pt x="1463706" y="483431"/>
                </a:cubicBezTo>
                <a:cubicBezTo>
                  <a:pt x="1463120" y="484352"/>
                  <a:pt x="1461069" y="485880"/>
                  <a:pt x="1457553" y="488015"/>
                </a:cubicBezTo>
                <a:cubicBezTo>
                  <a:pt x="1454037" y="490149"/>
                  <a:pt x="1450856" y="491091"/>
                  <a:pt x="1448009" y="490840"/>
                </a:cubicBezTo>
                <a:lnTo>
                  <a:pt x="1446126" y="490715"/>
                </a:lnTo>
                <a:cubicBezTo>
                  <a:pt x="1445372" y="490798"/>
                  <a:pt x="1442987" y="491489"/>
                  <a:pt x="1438968" y="492786"/>
                </a:cubicBezTo>
                <a:cubicBezTo>
                  <a:pt x="1434950" y="494084"/>
                  <a:pt x="1431078" y="496365"/>
                  <a:pt x="1427353" y="499630"/>
                </a:cubicBezTo>
                <a:cubicBezTo>
                  <a:pt x="1423627" y="502895"/>
                  <a:pt x="1421513" y="505114"/>
                  <a:pt x="1421011" y="506286"/>
                </a:cubicBezTo>
                <a:lnTo>
                  <a:pt x="1419504" y="511434"/>
                </a:lnTo>
                <a:cubicBezTo>
                  <a:pt x="1418751" y="513611"/>
                  <a:pt x="1418458" y="515097"/>
                  <a:pt x="1418625" y="515892"/>
                </a:cubicBezTo>
                <a:cubicBezTo>
                  <a:pt x="1418793" y="516687"/>
                  <a:pt x="1419169" y="517232"/>
                  <a:pt x="1419755" y="517525"/>
                </a:cubicBezTo>
                <a:cubicBezTo>
                  <a:pt x="1420341" y="517818"/>
                  <a:pt x="1421890" y="516625"/>
                  <a:pt x="1424402" y="513946"/>
                </a:cubicBezTo>
                <a:cubicBezTo>
                  <a:pt x="1424820" y="513527"/>
                  <a:pt x="1426411" y="512355"/>
                  <a:pt x="1429173" y="510430"/>
                </a:cubicBezTo>
                <a:lnTo>
                  <a:pt x="1433192" y="507667"/>
                </a:lnTo>
                <a:cubicBezTo>
                  <a:pt x="1434866" y="506830"/>
                  <a:pt x="1436708" y="506453"/>
                  <a:pt x="1438717" y="506537"/>
                </a:cubicBezTo>
                <a:cubicBezTo>
                  <a:pt x="1439722" y="506621"/>
                  <a:pt x="1440454" y="506809"/>
                  <a:pt x="1440915" y="507102"/>
                </a:cubicBezTo>
                <a:cubicBezTo>
                  <a:pt x="1441375" y="507395"/>
                  <a:pt x="1441814" y="507751"/>
                  <a:pt x="1442233" y="508169"/>
                </a:cubicBezTo>
                <a:lnTo>
                  <a:pt x="1444242" y="510806"/>
                </a:lnTo>
                <a:lnTo>
                  <a:pt x="1447382" y="514574"/>
                </a:lnTo>
                <a:lnTo>
                  <a:pt x="1448637" y="523489"/>
                </a:lnTo>
                <a:cubicBezTo>
                  <a:pt x="1449223" y="527508"/>
                  <a:pt x="1449516" y="529559"/>
                  <a:pt x="1449516" y="529642"/>
                </a:cubicBezTo>
                <a:cubicBezTo>
                  <a:pt x="1449349" y="530480"/>
                  <a:pt x="1448637" y="532028"/>
                  <a:pt x="1447382" y="534289"/>
                </a:cubicBezTo>
                <a:lnTo>
                  <a:pt x="1442861" y="543079"/>
                </a:lnTo>
                <a:cubicBezTo>
                  <a:pt x="1441605" y="545088"/>
                  <a:pt x="1440935" y="546176"/>
                  <a:pt x="1440852" y="546344"/>
                </a:cubicBezTo>
                <a:lnTo>
                  <a:pt x="1438466" y="554757"/>
                </a:lnTo>
                <a:cubicBezTo>
                  <a:pt x="1436373" y="559948"/>
                  <a:pt x="1435410" y="562836"/>
                  <a:pt x="1435578" y="563422"/>
                </a:cubicBezTo>
                <a:cubicBezTo>
                  <a:pt x="1435745" y="564343"/>
                  <a:pt x="1436080" y="565012"/>
                  <a:pt x="1436582" y="565431"/>
                </a:cubicBezTo>
                <a:lnTo>
                  <a:pt x="1441228" y="566938"/>
                </a:lnTo>
                <a:cubicBezTo>
                  <a:pt x="1441647" y="567189"/>
                  <a:pt x="1442526" y="567817"/>
                  <a:pt x="1443866" y="568821"/>
                </a:cubicBezTo>
                <a:cubicBezTo>
                  <a:pt x="1445205" y="569826"/>
                  <a:pt x="1446796" y="570726"/>
                  <a:pt x="1448637" y="571521"/>
                </a:cubicBezTo>
                <a:cubicBezTo>
                  <a:pt x="1450479" y="572317"/>
                  <a:pt x="1451609" y="572798"/>
                  <a:pt x="1452028" y="572965"/>
                </a:cubicBezTo>
                <a:lnTo>
                  <a:pt x="1455544" y="575477"/>
                </a:lnTo>
                <a:lnTo>
                  <a:pt x="1460065" y="577109"/>
                </a:lnTo>
                <a:lnTo>
                  <a:pt x="1463832" y="580374"/>
                </a:lnTo>
                <a:cubicBezTo>
                  <a:pt x="1466343" y="582551"/>
                  <a:pt x="1467641" y="583639"/>
                  <a:pt x="1467725" y="583639"/>
                </a:cubicBezTo>
                <a:lnTo>
                  <a:pt x="1468855" y="585523"/>
                </a:lnTo>
                <a:lnTo>
                  <a:pt x="1478022" y="598457"/>
                </a:lnTo>
                <a:lnTo>
                  <a:pt x="1480910" y="603731"/>
                </a:lnTo>
                <a:cubicBezTo>
                  <a:pt x="1482919" y="606996"/>
                  <a:pt x="1483965" y="608670"/>
                  <a:pt x="1484049" y="608754"/>
                </a:cubicBezTo>
                <a:lnTo>
                  <a:pt x="1484300" y="611391"/>
                </a:lnTo>
                <a:lnTo>
                  <a:pt x="1471868" y="605614"/>
                </a:lnTo>
                <a:lnTo>
                  <a:pt x="1447633" y="589541"/>
                </a:lnTo>
                <a:lnTo>
                  <a:pt x="1439596" y="585146"/>
                </a:lnTo>
                <a:cubicBezTo>
                  <a:pt x="1433234" y="580960"/>
                  <a:pt x="1429634" y="578867"/>
                  <a:pt x="1428797" y="578867"/>
                </a:cubicBezTo>
                <a:cubicBezTo>
                  <a:pt x="1427039" y="579035"/>
                  <a:pt x="1424506" y="580730"/>
                  <a:pt x="1421199" y="583953"/>
                </a:cubicBezTo>
                <a:cubicBezTo>
                  <a:pt x="1417893" y="587176"/>
                  <a:pt x="1415360" y="589081"/>
                  <a:pt x="1413602" y="589667"/>
                </a:cubicBezTo>
                <a:lnTo>
                  <a:pt x="1407575" y="591927"/>
                </a:lnTo>
                <a:cubicBezTo>
                  <a:pt x="1404226" y="593936"/>
                  <a:pt x="1402342" y="594857"/>
                  <a:pt x="1401924" y="594690"/>
                </a:cubicBezTo>
                <a:lnTo>
                  <a:pt x="1398910" y="593434"/>
                </a:lnTo>
                <a:lnTo>
                  <a:pt x="1394641" y="594564"/>
                </a:lnTo>
                <a:lnTo>
                  <a:pt x="1392255" y="594564"/>
                </a:lnTo>
                <a:lnTo>
                  <a:pt x="1389994" y="594941"/>
                </a:lnTo>
                <a:lnTo>
                  <a:pt x="1388111" y="594313"/>
                </a:lnTo>
                <a:lnTo>
                  <a:pt x="1385976" y="594690"/>
                </a:lnTo>
                <a:cubicBezTo>
                  <a:pt x="1385055" y="594857"/>
                  <a:pt x="1384218" y="594648"/>
                  <a:pt x="1383465" y="594062"/>
                </a:cubicBezTo>
                <a:lnTo>
                  <a:pt x="1381455" y="592429"/>
                </a:lnTo>
                <a:lnTo>
                  <a:pt x="1378065" y="592053"/>
                </a:lnTo>
                <a:cubicBezTo>
                  <a:pt x="1377479" y="591969"/>
                  <a:pt x="1376474" y="591550"/>
                  <a:pt x="1375051" y="590797"/>
                </a:cubicBezTo>
                <a:lnTo>
                  <a:pt x="1363624" y="586151"/>
                </a:lnTo>
                <a:lnTo>
                  <a:pt x="1359354" y="583514"/>
                </a:lnTo>
                <a:cubicBezTo>
                  <a:pt x="1357931" y="582844"/>
                  <a:pt x="1357241" y="582300"/>
                  <a:pt x="1357282" y="581881"/>
                </a:cubicBezTo>
                <a:cubicBezTo>
                  <a:pt x="1357324" y="581462"/>
                  <a:pt x="1357513" y="581149"/>
                  <a:pt x="1357848" y="580939"/>
                </a:cubicBezTo>
                <a:cubicBezTo>
                  <a:pt x="1358182" y="580730"/>
                  <a:pt x="1360275" y="581379"/>
                  <a:pt x="1364126" y="582886"/>
                </a:cubicBezTo>
                <a:lnTo>
                  <a:pt x="1368270" y="583639"/>
                </a:lnTo>
                <a:lnTo>
                  <a:pt x="1371786" y="584644"/>
                </a:lnTo>
                <a:lnTo>
                  <a:pt x="1375302" y="584141"/>
                </a:lnTo>
                <a:cubicBezTo>
                  <a:pt x="1375470" y="584141"/>
                  <a:pt x="1376579" y="584267"/>
                  <a:pt x="1378630" y="584518"/>
                </a:cubicBezTo>
                <a:cubicBezTo>
                  <a:pt x="1380681" y="584769"/>
                  <a:pt x="1384867" y="583639"/>
                  <a:pt x="1391187" y="581128"/>
                </a:cubicBezTo>
                <a:cubicBezTo>
                  <a:pt x="1397508" y="578616"/>
                  <a:pt x="1401652" y="576774"/>
                  <a:pt x="1403619" y="575602"/>
                </a:cubicBezTo>
                <a:cubicBezTo>
                  <a:pt x="1405586" y="574430"/>
                  <a:pt x="1407303" y="573049"/>
                  <a:pt x="1408768" y="571458"/>
                </a:cubicBezTo>
                <a:cubicBezTo>
                  <a:pt x="1410233" y="569868"/>
                  <a:pt x="1411049" y="568863"/>
                  <a:pt x="1411216" y="568445"/>
                </a:cubicBezTo>
                <a:cubicBezTo>
                  <a:pt x="1411384" y="568026"/>
                  <a:pt x="1411488" y="567712"/>
                  <a:pt x="1411530" y="567503"/>
                </a:cubicBezTo>
                <a:cubicBezTo>
                  <a:pt x="1411572" y="567294"/>
                  <a:pt x="1411468" y="566938"/>
                  <a:pt x="1411216" y="566435"/>
                </a:cubicBezTo>
                <a:cubicBezTo>
                  <a:pt x="1410714" y="565849"/>
                  <a:pt x="1409563" y="565201"/>
                  <a:pt x="1407763" y="564489"/>
                </a:cubicBezTo>
                <a:cubicBezTo>
                  <a:pt x="1405963" y="563778"/>
                  <a:pt x="1404059" y="562605"/>
                  <a:pt x="1402049" y="560973"/>
                </a:cubicBezTo>
                <a:cubicBezTo>
                  <a:pt x="1400040" y="559341"/>
                  <a:pt x="1398659" y="558524"/>
                  <a:pt x="1397906" y="558524"/>
                </a:cubicBezTo>
                <a:cubicBezTo>
                  <a:pt x="1396901" y="558692"/>
                  <a:pt x="1395792" y="559424"/>
                  <a:pt x="1394578" y="560722"/>
                </a:cubicBezTo>
                <a:cubicBezTo>
                  <a:pt x="1393364" y="562019"/>
                  <a:pt x="1392464" y="563045"/>
                  <a:pt x="1391878" y="563798"/>
                </a:cubicBezTo>
                <a:lnTo>
                  <a:pt x="1384344" y="573844"/>
                </a:lnTo>
                <a:cubicBezTo>
                  <a:pt x="1379823" y="578700"/>
                  <a:pt x="1377395" y="581044"/>
                  <a:pt x="1377060" y="580876"/>
                </a:cubicBezTo>
                <a:cubicBezTo>
                  <a:pt x="1375470" y="580542"/>
                  <a:pt x="1374340" y="577737"/>
                  <a:pt x="1373670" y="572463"/>
                </a:cubicBezTo>
                <a:cubicBezTo>
                  <a:pt x="1373000" y="567189"/>
                  <a:pt x="1372707" y="564426"/>
                  <a:pt x="1372791" y="564175"/>
                </a:cubicBezTo>
                <a:cubicBezTo>
                  <a:pt x="1372875" y="561747"/>
                  <a:pt x="1373544" y="559864"/>
                  <a:pt x="1374800" y="558524"/>
                </a:cubicBezTo>
                <a:lnTo>
                  <a:pt x="1378944" y="555511"/>
                </a:lnTo>
                <a:cubicBezTo>
                  <a:pt x="1379530" y="555092"/>
                  <a:pt x="1379928" y="554611"/>
                  <a:pt x="1380137" y="554066"/>
                </a:cubicBezTo>
                <a:cubicBezTo>
                  <a:pt x="1380346" y="553522"/>
                  <a:pt x="1378609" y="552539"/>
                  <a:pt x="1374926" y="551115"/>
                </a:cubicBezTo>
                <a:cubicBezTo>
                  <a:pt x="1373419" y="550613"/>
                  <a:pt x="1372582" y="550320"/>
                  <a:pt x="1372414" y="550236"/>
                </a:cubicBezTo>
                <a:lnTo>
                  <a:pt x="1359103" y="552874"/>
                </a:lnTo>
                <a:lnTo>
                  <a:pt x="1354834" y="551743"/>
                </a:lnTo>
                <a:lnTo>
                  <a:pt x="1351946" y="552120"/>
                </a:lnTo>
                <a:cubicBezTo>
                  <a:pt x="1350857" y="551869"/>
                  <a:pt x="1350250" y="551053"/>
                  <a:pt x="1350125" y="549671"/>
                </a:cubicBezTo>
                <a:cubicBezTo>
                  <a:pt x="1349999" y="548290"/>
                  <a:pt x="1350481" y="546846"/>
                  <a:pt x="1351569" y="545339"/>
                </a:cubicBezTo>
                <a:cubicBezTo>
                  <a:pt x="1352825" y="543497"/>
                  <a:pt x="1354959" y="541509"/>
                  <a:pt x="1357973" y="539374"/>
                </a:cubicBezTo>
                <a:cubicBezTo>
                  <a:pt x="1360987" y="537240"/>
                  <a:pt x="1364377" y="536549"/>
                  <a:pt x="1368145" y="537302"/>
                </a:cubicBezTo>
                <a:lnTo>
                  <a:pt x="1388236" y="541572"/>
                </a:lnTo>
                <a:lnTo>
                  <a:pt x="1390120" y="541070"/>
                </a:lnTo>
                <a:lnTo>
                  <a:pt x="1399789" y="524243"/>
                </a:lnTo>
                <a:lnTo>
                  <a:pt x="1403180" y="518466"/>
                </a:lnTo>
                <a:lnTo>
                  <a:pt x="1409458" y="504779"/>
                </a:lnTo>
                <a:cubicBezTo>
                  <a:pt x="1410965" y="501681"/>
                  <a:pt x="1412640" y="499170"/>
                  <a:pt x="1414481" y="497244"/>
                </a:cubicBezTo>
                <a:lnTo>
                  <a:pt x="1432062" y="482176"/>
                </a:lnTo>
                <a:cubicBezTo>
                  <a:pt x="1432313" y="481757"/>
                  <a:pt x="1432480" y="481380"/>
                  <a:pt x="1432564" y="481045"/>
                </a:cubicBezTo>
                <a:cubicBezTo>
                  <a:pt x="1432564" y="480794"/>
                  <a:pt x="1432480" y="480417"/>
                  <a:pt x="1432313" y="479915"/>
                </a:cubicBezTo>
                <a:lnTo>
                  <a:pt x="1429173" y="473511"/>
                </a:lnTo>
                <a:cubicBezTo>
                  <a:pt x="1430094" y="472423"/>
                  <a:pt x="1431727" y="471837"/>
                  <a:pt x="1434071" y="471753"/>
                </a:cubicBezTo>
                <a:lnTo>
                  <a:pt x="1437085" y="471878"/>
                </a:lnTo>
                <a:cubicBezTo>
                  <a:pt x="1437754" y="471878"/>
                  <a:pt x="1438466" y="471753"/>
                  <a:pt x="1439219" y="471502"/>
                </a:cubicBezTo>
                <a:close/>
                <a:moveTo>
                  <a:pt x="1690743" y="463308"/>
                </a:moveTo>
                <a:cubicBezTo>
                  <a:pt x="1689362" y="463706"/>
                  <a:pt x="1687897" y="464930"/>
                  <a:pt x="1686348" y="466981"/>
                </a:cubicBezTo>
                <a:lnTo>
                  <a:pt x="1683962" y="470497"/>
                </a:lnTo>
                <a:lnTo>
                  <a:pt x="1681576" y="473260"/>
                </a:lnTo>
                <a:lnTo>
                  <a:pt x="1680823" y="474641"/>
                </a:lnTo>
                <a:lnTo>
                  <a:pt x="1677181" y="478157"/>
                </a:lnTo>
                <a:lnTo>
                  <a:pt x="1672661" y="492347"/>
                </a:lnTo>
                <a:cubicBezTo>
                  <a:pt x="1672409" y="493017"/>
                  <a:pt x="1672535" y="494691"/>
                  <a:pt x="1673037" y="497370"/>
                </a:cubicBezTo>
                <a:lnTo>
                  <a:pt x="1673791" y="503397"/>
                </a:lnTo>
                <a:cubicBezTo>
                  <a:pt x="1674461" y="506244"/>
                  <a:pt x="1676051" y="508713"/>
                  <a:pt x="1678563" y="510806"/>
                </a:cubicBezTo>
                <a:cubicBezTo>
                  <a:pt x="1681074" y="512899"/>
                  <a:pt x="1683627" y="513904"/>
                  <a:pt x="1686223" y="513820"/>
                </a:cubicBezTo>
                <a:cubicBezTo>
                  <a:pt x="1687813" y="513820"/>
                  <a:pt x="1689090" y="513443"/>
                  <a:pt x="1690053" y="512690"/>
                </a:cubicBezTo>
                <a:cubicBezTo>
                  <a:pt x="1691015" y="511936"/>
                  <a:pt x="1691769" y="510095"/>
                  <a:pt x="1692313" y="507165"/>
                </a:cubicBezTo>
                <a:cubicBezTo>
                  <a:pt x="1692857" y="504235"/>
                  <a:pt x="1693736" y="500509"/>
                  <a:pt x="1694950" y="495989"/>
                </a:cubicBezTo>
                <a:cubicBezTo>
                  <a:pt x="1696164" y="491468"/>
                  <a:pt x="1696813" y="488036"/>
                  <a:pt x="1696896" y="485692"/>
                </a:cubicBezTo>
                <a:lnTo>
                  <a:pt x="1696896" y="481171"/>
                </a:lnTo>
                <a:cubicBezTo>
                  <a:pt x="1696896" y="480585"/>
                  <a:pt x="1697085" y="479266"/>
                  <a:pt x="1697461" y="477215"/>
                </a:cubicBezTo>
                <a:cubicBezTo>
                  <a:pt x="1697838" y="475164"/>
                  <a:pt x="1698068" y="473176"/>
                  <a:pt x="1698152" y="471251"/>
                </a:cubicBezTo>
                <a:cubicBezTo>
                  <a:pt x="1698236" y="469325"/>
                  <a:pt x="1697064" y="467107"/>
                  <a:pt x="1694636" y="464595"/>
                </a:cubicBezTo>
                <a:cubicBezTo>
                  <a:pt x="1693422" y="463339"/>
                  <a:pt x="1692125" y="462910"/>
                  <a:pt x="1690743" y="463308"/>
                </a:cubicBezTo>
                <a:close/>
                <a:moveTo>
                  <a:pt x="2218162" y="456056"/>
                </a:moveTo>
                <a:cubicBezTo>
                  <a:pt x="2215818" y="455805"/>
                  <a:pt x="2212993" y="455993"/>
                  <a:pt x="2209686" y="456621"/>
                </a:cubicBezTo>
                <a:cubicBezTo>
                  <a:pt x="2206379" y="457249"/>
                  <a:pt x="2203407" y="458421"/>
                  <a:pt x="2200770" y="460137"/>
                </a:cubicBezTo>
                <a:cubicBezTo>
                  <a:pt x="2198133" y="461853"/>
                  <a:pt x="2195831" y="463967"/>
                  <a:pt x="2193864" y="466479"/>
                </a:cubicBezTo>
                <a:cubicBezTo>
                  <a:pt x="2191897" y="468990"/>
                  <a:pt x="2189553" y="474139"/>
                  <a:pt x="2186831" y="481924"/>
                </a:cubicBezTo>
                <a:cubicBezTo>
                  <a:pt x="2184111" y="489710"/>
                  <a:pt x="2182353" y="495675"/>
                  <a:pt x="2181557" y="499819"/>
                </a:cubicBezTo>
                <a:cubicBezTo>
                  <a:pt x="2180762" y="503963"/>
                  <a:pt x="2180448" y="508169"/>
                  <a:pt x="2180616" y="512439"/>
                </a:cubicBezTo>
                <a:lnTo>
                  <a:pt x="2180741" y="516583"/>
                </a:lnTo>
                <a:lnTo>
                  <a:pt x="2180490" y="528135"/>
                </a:lnTo>
                <a:cubicBezTo>
                  <a:pt x="2180574" y="530228"/>
                  <a:pt x="2181139" y="533347"/>
                  <a:pt x="2182185" y="537491"/>
                </a:cubicBezTo>
                <a:cubicBezTo>
                  <a:pt x="2183232" y="541635"/>
                  <a:pt x="2184257" y="544732"/>
                  <a:pt x="2185262" y="546783"/>
                </a:cubicBezTo>
                <a:cubicBezTo>
                  <a:pt x="2186267" y="548834"/>
                  <a:pt x="2187522" y="550467"/>
                  <a:pt x="2189029" y="551681"/>
                </a:cubicBezTo>
                <a:cubicBezTo>
                  <a:pt x="2190536" y="552894"/>
                  <a:pt x="2192357" y="553878"/>
                  <a:pt x="2194491" y="554632"/>
                </a:cubicBezTo>
                <a:cubicBezTo>
                  <a:pt x="2196626" y="555385"/>
                  <a:pt x="2198908" y="555762"/>
                  <a:pt x="2201335" y="555762"/>
                </a:cubicBezTo>
                <a:cubicBezTo>
                  <a:pt x="2203177" y="555845"/>
                  <a:pt x="2205856" y="555594"/>
                  <a:pt x="2209372" y="555008"/>
                </a:cubicBezTo>
                <a:cubicBezTo>
                  <a:pt x="2212888" y="554422"/>
                  <a:pt x="2215776" y="553250"/>
                  <a:pt x="2218037" y="551492"/>
                </a:cubicBezTo>
                <a:cubicBezTo>
                  <a:pt x="2220297" y="549734"/>
                  <a:pt x="2222620" y="546930"/>
                  <a:pt x="2225006" y="543079"/>
                </a:cubicBezTo>
                <a:cubicBezTo>
                  <a:pt x="2227392" y="539228"/>
                  <a:pt x="2229255" y="535147"/>
                  <a:pt x="2230594" y="530835"/>
                </a:cubicBezTo>
                <a:cubicBezTo>
                  <a:pt x="2231933" y="526524"/>
                  <a:pt x="2232980" y="521689"/>
                  <a:pt x="2233733" y="516332"/>
                </a:cubicBezTo>
                <a:cubicBezTo>
                  <a:pt x="2234487" y="510974"/>
                  <a:pt x="2235052" y="505804"/>
                  <a:pt x="2235429" y="500823"/>
                </a:cubicBezTo>
                <a:cubicBezTo>
                  <a:pt x="2235805" y="495842"/>
                  <a:pt x="2236015" y="491510"/>
                  <a:pt x="2236057" y="487826"/>
                </a:cubicBezTo>
                <a:cubicBezTo>
                  <a:pt x="2236099" y="484143"/>
                  <a:pt x="2235910" y="480250"/>
                  <a:pt x="2235491" y="476148"/>
                </a:cubicBezTo>
                <a:cubicBezTo>
                  <a:pt x="2235157" y="473385"/>
                  <a:pt x="2234675" y="471041"/>
                  <a:pt x="2234047" y="469116"/>
                </a:cubicBezTo>
                <a:cubicBezTo>
                  <a:pt x="2233419" y="467190"/>
                  <a:pt x="2232310" y="465202"/>
                  <a:pt x="2230720" y="463151"/>
                </a:cubicBezTo>
                <a:cubicBezTo>
                  <a:pt x="2229129" y="461100"/>
                  <a:pt x="2227266" y="459489"/>
                  <a:pt x="2225131" y="458317"/>
                </a:cubicBezTo>
                <a:cubicBezTo>
                  <a:pt x="2222997" y="457144"/>
                  <a:pt x="2220674" y="456391"/>
                  <a:pt x="2218162" y="456056"/>
                </a:cubicBezTo>
                <a:close/>
                <a:moveTo>
                  <a:pt x="16701" y="447517"/>
                </a:moveTo>
                <a:lnTo>
                  <a:pt x="23734" y="447643"/>
                </a:lnTo>
                <a:cubicBezTo>
                  <a:pt x="25408" y="447559"/>
                  <a:pt x="26287" y="447517"/>
                  <a:pt x="26371" y="447517"/>
                </a:cubicBezTo>
                <a:lnTo>
                  <a:pt x="30138" y="448647"/>
                </a:lnTo>
                <a:lnTo>
                  <a:pt x="33277" y="448647"/>
                </a:lnTo>
                <a:cubicBezTo>
                  <a:pt x="34700" y="448898"/>
                  <a:pt x="36584" y="449568"/>
                  <a:pt x="38928" y="450656"/>
                </a:cubicBezTo>
                <a:lnTo>
                  <a:pt x="46462" y="456056"/>
                </a:lnTo>
                <a:cubicBezTo>
                  <a:pt x="49058" y="457396"/>
                  <a:pt x="50481" y="458149"/>
                  <a:pt x="50732" y="458317"/>
                </a:cubicBezTo>
                <a:lnTo>
                  <a:pt x="52616" y="462084"/>
                </a:lnTo>
                <a:lnTo>
                  <a:pt x="54374" y="464344"/>
                </a:lnTo>
                <a:cubicBezTo>
                  <a:pt x="54541" y="464763"/>
                  <a:pt x="54625" y="465181"/>
                  <a:pt x="54625" y="465600"/>
                </a:cubicBezTo>
                <a:cubicBezTo>
                  <a:pt x="54541" y="466186"/>
                  <a:pt x="54374" y="466730"/>
                  <a:pt x="54122" y="467232"/>
                </a:cubicBezTo>
                <a:lnTo>
                  <a:pt x="51611" y="469869"/>
                </a:lnTo>
                <a:lnTo>
                  <a:pt x="48848" y="473888"/>
                </a:lnTo>
                <a:lnTo>
                  <a:pt x="47341" y="473762"/>
                </a:lnTo>
                <a:lnTo>
                  <a:pt x="42319" y="475395"/>
                </a:lnTo>
                <a:lnTo>
                  <a:pt x="36291" y="475897"/>
                </a:lnTo>
                <a:cubicBezTo>
                  <a:pt x="35789" y="476064"/>
                  <a:pt x="33738" y="477362"/>
                  <a:pt x="30138" y="479790"/>
                </a:cubicBezTo>
                <a:cubicBezTo>
                  <a:pt x="26538" y="482217"/>
                  <a:pt x="24194" y="483473"/>
                  <a:pt x="23106" y="483557"/>
                </a:cubicBezTo>
                <a:lnTo>
                  <a:pt x="19590" y="483557"/>
                </a:lnTo>
                <a:cubicBezTo>
                  <a:pt x="19004" y="483724"/>
                  <a:pt x="17643" y="484415"/>
                  <a:pt x="15509" y="485629"/>
                </a:cubicBezTo>
                <a:cubicBezTo>
                  <a:pt x="13374" y="486843"/>
                  <a:pt x="11846" y="488119"/>
                  <a:pt x="10925" y="489459"/>
                </a:cubicBezTo>
                <a:cubicBezTo>
                  <a:pt x="10004" y="490798"/>
                  <a:pt x="9502" y="492786"/>
                  <a:pt x="9418" y="495424"/>
                </a:cubicBezTo>
                <a:cubicBezTo>
                  <a:pt x="9335" y="498061"/>
                  <a:pt x="10967" y="499421"/>
                  <a:pt x="14316" y="499505"/>
                </a:cubicBezTo>
                <a:lnTo>
                  <a:pt x="25366" y="500007"/>
                </a:lnTo>
                <a:lnTo>
                  <a:pt x="30640" y="501388"/>
                </a:lnTo>
                <a:cubicBezTo>
                  <a:pt x="32733" y="501472"/>
                  <a:pt x="33403" y="501723"/>
                  <a:pt x="32649" y="502142"/>
                </a:cubicBezTo>
                <a:lnTo>
                  <a:pt x="31645" y="503146"/>
                </a:lnTo>
                <a:cubicBezTo>
                  <a:pt x="33654" y="505407"/>
                  <a:pt x="35412" y="507227"/>
                  <a:pt x="36919" y="508609"/>
                </a:cubicBezTo>
                <a:cubicBezTo>
                  <a:pt x="38426" y="509990"/>
                  <a:pt x="39493" y="511141"/>
                  <a:pt x="40121" y="512062"/>
                </a:cubicBezTo>
                <a:cubicBezTo>
                  <a:pt x="40749" y="512983"/>
                  <a:pt x="41084" y="514113"/>
                  <a:pt x="41126" y="515453"/>
                </a:cubicBezTo>
                <a:cubicBezTo>
                  <a:pt x="41167" y="516792"/>
                  <a:pt x="40854" y="517964"/>
                  <a:pt x="40184" y="518969"/>
                </a:cubicBezTo>
                <a:lnTo>
                  <a:pt x="37798" y="522359"/>
                </a:lnTo>
                <a:lnTo>
                  <a:pt x="37170" y="524619"/>
                </a:lnTo>
                <a:lnTo>
                  <a:pt x="35789" y="526001"/>
                </a:lnTo>
                <a:lnTo>
                  <a:pt x="34910" y="528512"/>
                </a:lnTo>
                <a:cubicBezTo>
                  <a:pt x="34826" y="528680"/>
                  <a:pt x="34177" y="529538"/>
                  <a:pt x="32963" y="531086"/>
                </a:cubicBezTo>
                <a:cubicBezTo>
                  <a:pt x="31749" y="532635"/>
                  <a:pt x="31122" y="534205"/>
                  <a:pt x="31080" y="535795"/>
                </a:cubicBezTo>
                <a:cubicBezTo>
                  <a:pt x="31038" y="537386"/>
                  <a:pt x="32356" y="539228"/>
                  <a:pt x="35035" y="541321"/>
                </a:cubicBezTo>
                <a:lnTo>
                  <a:pt x="42067" y="546972"/>
                </a:lnTo>
                <a:cubicBezTo>
                  <a:pt x="42151" y="547139"/>
                  <a:pt x="43198" y="548730"/>
                  <a:pt x="45207" y="551743"/>
                </a:cubicBezTo>
                <a:lnTo>
                  <a:pt x="49351" y="557896"/>
                </a:lnTo>
                <a:lnTo>
                  <a:pt x="50230" y="561287"/>
                </a:lnTo>
                <a:cubicBezTo>
                  <a:pt x="50565" y="562124"/>
                  <a:pt x="50774" y="562543"/>
                  <a:pt x="50858" y="562543"/>
                </a:cubicBezTo>
                <a:lnTo>
                  <a:pt x="50104" y="565305"/>
                </a:lnTo>
                <a:lnTo>
                  <a:pt x="49979" y="567315"/>
                </a:lnTo>
                <a:lnTo>
                  <a:pt x="48472" y="570328"/>
                </a:lnTo>
                <a:cubicBezTo>
                  <a:pt x="49560" y="570914"/>
                  <a:pt x="50397" y="571249"/>
                  <a:pt x="50983" y="571333"/>
                </a:cubicBezTo>
                <a:lnTo>
                  <a:pt x="58643" y="571207"/>
                </a:lnTo>
                <a:lnTo>
                  <a:pt x="61280" y="571710"/>
                </a:lnTo>
                <a:lnTo>
                  <a:pt x="80619" y="575100"/>
                </a:lnTo>
                <a:lnTo>
                  <a:pt x="99455" y="580625"/>
                </a:lnTo>
                <a:cubicBezTo>
                  <a:pt x="101045" y="581044"/>
                  <a:pt x="102385" y="581253"/>
                  <a:pt x="103473" y="581253"/>
                </a:cubicBezTo>
                <a:cubicBezTo>
                  <a:pt x="103473" y="581337"/>
                  <a:pt x="103515" y="581337"/>
                  <a:pt x="103599" y="581253"/>
                </a:cubicBezTo>
                <a:lnTo>
                  <a:pt x="105357" y="581128"/>
                </a:lnTo>
                <a:lnTo>
                  <a:pt x="108873" y="582760"/>
                </a:lnTo>
                <a:lnTo>
                  <a:pt x="114147" y="583262"/>
                </a:lnTo>
                <a:lnTo>
                  <a:pt x="119798" y="584267"/>
                </a:lnTo>
                <a:lnTo>
                  <a:pt x="123314" y="583388"/>
                </a:lnTo>
                <a:lnTo>
                  <a:pt x="126076" y="584267"/>
                </a:lnTo>
                <a:cubicBezTo>
                  <a:pt x="126579" y="584434"/>
                  <a:pt x="128462" y="584016"/>
                  <a:pt x="131727" y="583011"/>
                </a:cubicBezTo>
                <a:lnTo>
                  <a:pt x="144284" y="582886"/>
                </a:lnTo>
                <a:lnTo>
                  <a:pt x="155837" y="582258"/>
                </a:lnTo>
                <a:lnTo>
                  <a:pt x="171032" y="579370"/>
                </a:lnTo>
                <a:cubicBezTo>
                  <a:pt x="176473" y="578365"/>
                  <a:pt x="179905" y="577842"/>
                  <a:pt x="181329" y="577800"/>
                </a:cubicBezTo>
                <a:cubicBezTo>
                  <a:pt x="182752" y="577758"/>
                  <a:pt x="183547" y="577737"/>
                  <a:pt x="183715" y="577737"/>
                </a:cubicBezTo>
                <a:lnTo>
                  <a:pt x="187356" y="577988"/>
                </a:lnTo>
                <a:lnTo>
                  <a:pt x="192128" y="576984"/>
                </a:lnTo>
                <a:lnTo>
                  <a:pt x="195393" y="576984"/>
                </a:lnTo>
                <a:lnTo>
                  <a:pt x="201672" y="575602"/>
                </a:lnTo>
                <a:lnTo>
                  <a:pt x="204685" y="576858"/>
                </a:lnTo>
                <a:lnTo>
                  <a:pt x="207699" y="577235"/>
                </a:lnTo>
                <a:lnTo>
                  <a:pt x="212220" y="580249"/>
                </a:lnTo>
                <a:lnTo>
                  <a:pt x="213476" y="579872"/>
                </a:lnTo>
                <a:cubicBezTo>
                  <a:pt x="213224" y="581044"/>
                  <a:pt x="213015" y="581839"/>
                  <a:pt x="212848" y="582258"/>
                </a:cubicBezTo>
                <a:lnTo>
                  <a:pt x="209834" y="585774"/>
                </a:lnTo>
                <a:cubicBezTo>
                  <a:pt x="208494" y="587448"/>
                  <a:pt x="207741" y="588327"/>
                  <a:pt x="207574" y="588411"/>
                </a:cubicBezTo>
                <a:lnTo>
                  <a:pt x="194891" y="595066"/>
                </a:lnTo>
                <a:lnTo>
                  <a:pt x="192630" y="595569"/>
                </a:lnTo>
                <a:lnTo>
                  <a:pt x="178566" y="599964"/>
                </a:lnTo>
                <a:lnTo>
                  <a:pt x="170404" y="601847"/>
                </a:lnTo>
                <a:lnTo>
                  <a:pt x="156716" y="606870"/>
                </a:lnTo>
                <a:lnTo>
                  <a:pt x="146419" y="608503"/>
                </a:lnTo>
                <a:lnTo>
                  <a:pt x="132104" y="605991"/>
                </a:lnTo>
                <a:lnTo>
                  <a:pt x="129592" y="605112"/>
                </a:lnTo>
                <a:lnTo>
                  <a:pt x="115528" y="601722"/>
                </a:lnTo>
                <a:lnTo>
                  <a:pt x="101464" y="597452"/>
                </a:lnTo>
                <a:lnTo>
                  <a:pt x="80242" y="589039"/>
                </a:lnTo>
                <a:lnTo>
                  <a:pt x="78735" y="588034"/>
                </a:lnTo>
                <a:lnTo>
                  <a:pt x="64671" y="585146"/>
                </a:lnTo>
                <a:lnTo>
                  <a:pt x="49853" y="585397"/>
                </a:lnTo>
                <a:lnTo>
                  <a:pt x="42067" y="586151"/>
                </a:lnTo>
                <a:cubicBezTo>
                  <a:pt x="40728" y="585899"/>
                  <a:pt x="40058" y="585732"/>
                  <a:pt x="40058" y="585648"/>
                </a:cubicBezTo>
                <a:cubicBezTo>
                  <a:pt x="39974" y="585648"/>
                  <a:pt x="39409" y="585795"/>
                  <a:pt x="38363" y="586088"/>
                </a:cubicBezTo>
                <a:cubicBezTo>
                  <a:pt x="37317" y="586381"/>
                  <a:pt x="36710" y="586527"/>
                  <a:pt x="36542" y="586527"/>
                </a:cubicBezTo>
                <a:cubicBezTo>
                  <a:pt x="36458" y="586611"/>
                  <a:pt x="36186" y="586611"/>
                  <a:pt x="35726" y="586527"/>
                </a:cubicBezTo>
                <a:cubicBezTo>
                  <a:pt x="35265" y="586444"/>
                  <a:pt x="34952" y="586402"/>
                  <a:pt x="34784" y="586402"/>
                </a:cubicBezTo>
                <a:lnTo>
                  <a:pt x="22352" y="588788"/>
                </a:lnTo>
                <a:cubicBezTo>
                  <a:pt x="20511" y="589122"/>
                  <a:pt x="18878" y="588495"/>
                  <a:pt x="17455" y="586904"/>
                </a:cubicBezTo>
                <a:cubicBezTo>
                  <a:pt x="16534" y="585983"/>
                  <a:pt x="15990" y="584979"/>
                  <a:pt x="15822" y="583890"/>
                </a:cubicBezTo>
                <a:lnTo>
                  <a:pt x="15571" y="580123"/>
                </a:lnTo>
                <a:lnTo>
                  <a:pt x="14818" y="577235"/>
                </a:lnTo>
                <a:cubicBezTo>
                  <a:pt x="14734" y="577235"/>
                  <a:pt x="14734" y="577151"/>
                  <a:pt x="14818" y="576984"/>
                </a:cubicBezTo>
                <a:cubicBezTo>
                  <a:pt x="14818" y="574807"/>
                  <a:pt x="15760" y="572777"/>
                  <a:pt x="17643" y="570893"/>
                </a:cubicBezTo>
                <a:cubicBezTo>
                  <a:pt x="19527" y="569010"/>
                  <a:pt x="21724" y="567942"/>
                  <a:pt x="24236" y="567691"/>
                </a:cubicBezTo>
                <a:lnTo>
                  <a:pt x="28631" y="567440"/>
                </a:lnTo>
                <a:cubicBezTo>
                  <a:pt x="29719" y="567273"/>
                  <a:pt x="30577" y="566917"/>
                  <a:pt x="31205" y="566373"/>
                </a:cubicBezTo>
                <a:cubicBezTo>
                  <a:pt x="31833" y="565829"/>
                  <a:pt x="32649" y="564677"/>
                  <a:pt x="33654" y="562919"/>
                </a:cubicBezTo>
                <a:cubicBezTo>
                  <a:pt x="34659" y="561161"/>
                  <a:pt x="35161" y="559948"/>
                  <a:pt x="35161" y="559278"/>
                </a:cubicBezTo>
                <a:cubicBezTo>
                  <a:pt x="35077" y="558775"/>
                  <a:pt x="34826" y="558189"/>
                  <a:pt x="34407" y="557520"/>
                </a:cubicBezTo>
                <a:lnTo>
                  <a:pt x="25617" y="549483"/>
                </a:lnTo>
                <a:lnTo>
                  <a:pt x="22980" y="544209"/>
                </a:lnTo>
                <a:lnTo>
                  <a:pt x="21097" y="541070"/>
                </a:lnTo>
                <a:cubicBezTo>
                  <a:pt x="19757" y="538726"/>
                  <a:pt x="19087" y="535712"/>
                  <a:pt x="19087" y="532028"/>
                </a:cubicBezTo>
                <a:cubicBezTo>
                  <a:pt x="19004" y="529182"/>
                  <a:pt x="19171" y="527005"/>
                  <a:pt x="19590" y="525498"/>
                </a:cubicBezTo>
                <a:lnTo>
                  <a:pt x="21473" y="517085"/>
                </a:lnTo>
                <a:cubicBezTo>
                  <a:pt x="19046" y="516666"/>
                  <a:pt x="17329" y="516122"/>
                  <a:pt x="16325" y="515453"/>
                </a:cubicBezTo>
                <a:lnTo>
                  <a:pt x="14190" y="514197"/>
                </a:lnTo>
                <a:lnTo>
                  <a:pt x="10423" y="513443"/>
                </a:lnTo>
                <a:cubicBezTo>
                  <a:pt x="9669" y="513276"/>
                  <a:pt x="9021" y="512962"/>
                  <a:pt x="8476" y="512502"/>
                </a:cubicBezTo>
                <a:cubicBezTo>
                  <a:pt x="7932" y="512041"/>
                  <a:pt x="7011" y="510367"/>
                  <a:pt x="5714" y="507479"/>
                </a:cubicBezTo>
                <a:cubicBezTo>
                  <a:pt x="4416" y="504590"/>
                  <a:pt x="3767" y="502853"/>
                  <a:pt x="3767" y="502267"/>
                </a:cubicBezTo>
                <a:lnTo>
                  <a:pt x="3642" y="500760"/>
                </a:lnTo>
                <a:lnTo>
                  <a:pt x="3140" y="499128"/>
                </a:lnTo>
                <a:cubicBezTo>
                  <a:pt x="3140" y="498961"/>
                  <a:pt x="3474" y="497537"/>
                  <a:pt x="4144" y="494858"/>
                </a:cubicBezTo>
                <a:lnTo>
                  <a:pt x="4646" y="490840"/>
                </a:lnTo>
                <a:cubicBezTo>
                  <a:pt x="4814" y="489082"/>
                  <a:pt x="5672" y="486675"/>
                  <a:pt x="7221" y="483620"/>
                </a:cubicBezTo>
                <a:cubicBezTo>
                  <a:pt x="8769" y="480564"/>
                  <a:pt x="10674" y="478241"/>
                  <a:pt x="12934" y="476650"/>
                </a:cubicBezTo>
                <a:lnTo>
                  <a:pt x="21724" y="470623"/>
                </a:lnTo>
                <a:cubicBezTo>
                  <a:pt x="22310" y="470204"/>
                  <a:pt x="22624" y="469534"/>
                  <a:pt x="22666" y="468614"/>
                </a:cubicBezTo>
                <a:cubicBezTo>
                  <a:pt x="22708" y="467693"/>
                  <a:pt x="22352" y="466688"/>
                  <a:pt x="21599" y="465600"/>
                </a:cubicBezTo>
                <a:lnTo>
                  <a:pt x="19715" y="463465"/>
                </a:lnTo>
                <a:lnTo>
                  <a:pt x="12934" y="455303"/>
                </a:lnTo>
                <a:lnTo>
                  <a:pt x="10172" y="452791"/>
                </a:lnTo>
                <a:cubicBezTo>
                  <a:pt x="9669" y="452289"/>
                  <a:pt x="9460" y="451703"/>
                  <a:pt x="9544" y="451033"/>
                </a:cubicBezTo>
                <a:cubicBezTo>
                  <a:pt x="9544" y="449694"/>
                  <a:pt x="10214" y="448773"/>
                  <a:pt x="11553" y="448271"/>
                </a:cubicBezTo>
                <a:lnTo>
                  <a:pt x="14316" y="448145"/>
                </a:lnTo>
                <a:close/>
                <a:moveTo>
                  <a:pt x="1544073" y="445885"/>
                </a:moveTo>
                <a:lnTo>
                  <a:pt x="1550603" y="447392"/>
                </a:lnTo>
                <a:cubicBezTo>
                  <a:pt x="1550687" y="447475"/>
                  <a:pt x="1551692" y="447329"/>
                  <a:pt x="1553617" y="446952"/>
                </a:cubicBezTo>
                <a:cubicBezTo>
                  <a:pt x="1555542" y="446575"/>
                  <a:pt x="1558472" y="447329"/>
                  <a:pt x="1562407" y="449212"/>
                </a:cubicBezTo>
                <a:cubicBezTo>
                  <a:pt x="1566342" y="451096"/>
                  <a:pt x="1568602" y="452331"/>
                  <a:pt x="1569188" y="452917"/>
                </a:cubicBezTo>
                <a:lnTo>
                  <a:pt x="1571574" y="456433"/>
                </a:lnTo>
                <a:cubicBezTo>
                  <a:pt x="1572160" y="457354"/>
                  <a:pt x="1573311" y="458484"/>
                  <a:pt x="1575027" y="459823"/>
                </a:cubicBezTo>
                <a:cubicBezTo>
                  <a:pt x="1576743" y="461163"/>
                  <a:pt x="1577685" y="462042"/>
                  <a:pt x="1577853" y="462460"/>
                </a:cubicBezTo>
                <a:lnTo>
                  <a:pt x="1577978" y="465977"/>
                </a:lnTo>
                <a:lnTo>
                  <a:pt x="1578481" y="468488"/>
                </a:lnTo>
                <a:cubicBezTo>
                  <a:pt x="1578397" y="468990"/>
                  <a:pt x="1578167" y="469534"/>
                  <a:pt x="1577790" y="470120"/>
                </a:cubicBezTo>
                <a:cubicBezTo>
                  <a:pt x="1577413" y="470706"/>
                  <a:pt x="1574965" y="471753"/>
                  <a:pt x="1570444" y="473260"/>
                </a:cubicBezTo>
                <a:lnTo>
                  <a:pt x="1562784" y="476274"/>
                </a:lnTo>
                <a:cubicBezTo>
                  <a:pt x="1559519" y="476776"/>
                  <a:pt x="1557761" y="477111"/>
                  <a:pt x="1557510" y="477278"/>
                </a:cubicBezTo>
                <a:lnTo>
                  <a:pt x="1553240" y="481045"/>
                </a:lnTo>
                <a:lnTo>
                  <a:pt x="1547841" y="478032"/>
                </a:lnTo>
                <a:cubicBezTo>
                  <a:pt x="1545915" y="478534"/>
                  <a:pt x="1544911" y="478618"/>
                  <a:pt x="1544827" y="478283"/>
                </a:cubicBezTo>
                <a:cubicBezTo>
                  <a:pt x="1544576" y="477948"/>
                  <a:pt x="1544429" y="477613"/>
                  <a:pt x="1544387" y="477278"/>
                </a:cubicBezTo>
                <a:cubicBezTo>
                  <a:pt x="1544345" y="476943"/>
                  <a:pt x="1544827" y="476232"/>
                  <a:pt x="1545831" y="475143"/>
                </a:cubicBezTo>
                <a:cubicBezTo>
                  <a:pt x="1546417" y="474474"/>
                  <a:pt x="1547275" y="473218"/>
                  <a:pt x="1548406" y="471376"/>
                </a:cubicBezTo>
                <a:cubicBezTo>
                  <a:pt x="1549536" y="469534"/>
                  <a:pt x="1550519" y="468216"/>
                  <a:pt x="1551357" y="467421"/>
                </a:cubicBezTo>
                <a:cubicBezTo>
                  <a:pt x="1552194" y="466625"/>
                  <a:pt x="1552696" y="466144"/>
                  <a:pt x="1552864" y="465977"/>
                </a:cubicBezTo>
                <a:lnTo>
                  <a:pt x="1547841" y="457563"/>
                </a:lnTo>
                <a:lnTo>
                  <a:pt x="1546710" y="454675"/>
                </a:lnTo>
                <a:lnTo>
                  <a:pt x="1544952" y="451787"/>
                </a:lnTo>
                <a:lnTo>
                  <a:pt x="1543948" y="447517"/>
                </a:lnTo>
                <a:cubicBezTo>
                  <a:pt x="1543864" y="447350"/>
                  <a:pt x="1543801" y="447140"/>
                  <a:pt x="1543759" y="446889"/>
                </a:cubicBezTo>
                <a:cubicBezTo>
                  <a:pt x="1543718" y="446638"/>
                  <a:pt x="1543822" y="446303"/>
                  <a:pt x="1544073" y="445885"/>
                </a:cubicBezTo>
                <a:close/>
                <a:moveTo>
                  <a:pt x="3159509" y="444127"/>
                </a:moveTo>
                <a:lnTo>
                  <a:pt x="3166793" y="446261"/>
                </a:lnTo>
                <a:lnTo>
                  <a:pt x="3169807" y="446513"/>
                </a:lnTo>
                <a:lnTo>
                  <a:pt x="3172193" y="447266"/>
                </a:lnTo>
                <a:lnTo>
                  <a:pt x="3175206" y="447392"/>
                </a:lnTo>
                <a:cubicBezTo>
                  <a:pt x="3175792" y="447475"/>
                  <a:pt x="3177383" y="448354"/>
                  <a:pt x="3179978" y="450029"/>
                </a:cubicBezTo>
                <a:lnTo>
                  <a:pt x="3186382" y="453796"/>
                </a:lnTo>
                <a:cubicBezTo>
                  <a:pt x="3186550" y="454047"/>
                  <a:pt x="3187199" y="454842"/>
                  <a:pt x="3188329" y="456182"/>
                </a:cubicBezTo>
                <a:cubicBezTo>
                  <a:pt x="3189459" y="457521"/>
                  <a:pt x="3190107" y="458317"/>
                  <a:pt x="3190275" y="458568"/>
                </a:cubicBezTo>
                <a:lnTo>
                  <a:pt x="3190652" y="463214"/>
                </a:lnTo>
                <a:lnTo>
                  <a:pt x="3191907" y="468362"/>
                </a:lnTo>
                <a:lnTo>
                  <a:pt x="3191405" y="473762"/>
                </a:lnTo>
                <a:lnTo>
                  <a:pt x="3193038" y="484310"/>
                </a:lnTo>
                <a:cubicBezTo>
                  <a:pt x="3192787" y="487408"/>
                  <a:pt x="3192807" y="489647"/>
                  <a:pt x="3193101" y="491028"/>
                </a:cubicBezTo>
                <a:cubicBezTo>
                  <a:pt x="3193393" y="492410"/>
                  <a:pt x="3194503" y="493059"/>
                  <a:pt x="3196428" y="492975"/>
                </a:cubicBezTo>
                <a:cubicBezTo>
                  <a:pt x="3196595" y="492975"/>
                  <a:pt x="3196889" y="492933"/>
                  <a:pt x="3197307" y="492849"/>
                </a:cubicBezTo>
                <a:lnTo>
                  <a:pt x="3203335" y="491342"/>
                </a:lnTo>
                <a:lnTo>
                  <a:pt x="3208107" y="491468"/>
                </a:lnTo>
                <a:cubicBezTo>
                  <a:pt x="3211623" y="491384"/>
                  <a:pt x="3213506" y="491342"/>
                  <a:pt x="3213757" y="491342"/>
                </a:cubicBezTo>
                <a:lnTo>
                  <a:pt x="3216394" y="492221"/>
                </a:lnTo>
                <a:lnTo>
                  <a:pt x="3218655" y="492096"/>
                </a:lnTo>
                <a:cubicBezTo>
                  <a:pt x="3219743" y="492180"/>
                  <a:pt x="3221292" y="492598"/>
                  <a:pt x="3223301" y="493352"/>
                </a:cubicBezTo>
                <a:lnTo>
                  <a:pt x="3227445" y="496114"/>
                </a:lnTo>
                <a:lnTo>
                  <a:pt x="3230835" y="497621"/>
                </a:lnTo>
                <a:cubicBezTo>
                  <a:pt x="3231673" y="498207"/>
                  <a:pt x="3232342" y="498814"/>
                  <a:pt x="3232845" y="499442"/>
                </a:cubicBezTo>
                <a:cubicBezTo>
                  <a:pt x="3233347" y="500070"/>
                  <a:pt x="3233891" y="501137"/>
                  <a:pt x="3234477" y="502644"/>
                </a:cubicBezTo>
                <a:cubicBezTo>
                  <a:pt x="3235063" y="504151"/>
                  <a:pt x="3235356" y="505114"/>
                  <a:pt x="3235356" y="505532"/>
                </a:cubicBezTo>
                <a:cubicBezTo>
                  <a:pt x="3235272" y="505867"/>
                  <a:pt x="3234854" y="506788"/>
                  <a:pt x="3234100" y="508295"/>
                </a:cubicBezTo>
                <a:lnTo>
                  <a:pt x="3232468" y="512439"/>
                </a:lnTo>
                <a:cubicBezTo>
                  <a:pt x="3231547" y="514113"/>
                  <a:pt x="3230207" y="515369"/>
                  <a:pt x="3228449" y="516206"/>
                </a:cubicBezTo>
                <a:lnTo>
                  <a:pt x="3221794" y="517587"/>
                </a:lnTo>
                <a:cubicBezTo>
                  <a:pt x="3218697" y="518257"/>
                  <a:pt x="3216939" y="518550"/>
                  <a:pt x="3216520" y="518466"/>
                </a:cubicBezTo>
                <a:lnTo>
                  <a:pt x="3199819" y="515955"/>
                </a:lnTo>
                <a:lnTo>
                  <a:pt x="3196679" y="516206"/>
                </a:lnTo>
                <a:lnTo>
                  <a:pt x="3193791" y="515704"/>
                </a:lnTo>
                <a:cubicBezTo>
                  <a:pt x="3192619" y="515871"/>
                  <a:pt x="3191740" y="516541"/>
                  <a:pt x="3191154" y="517713"/>
                </a:cubicBezTo>
                <a:lnTo>
                  <a:pt x="3192159" y="529015"/>
                </a:lnTo>
                <a:cubicBezTo>
                  <a:pt x="3192159" y="529768"/>
                  <a:pt x="3191656" y="532028"/>
                  <a:pt x="3190652" y="535795"/>
                </a:cubicBezTo>
                <a:cubicBezTo>
                  <a:pt x="3190233" y="537386"/>
                  <a:pt x="3190024" y="538809"/>
                  <a:pt x="3190024" y="540065"/>
                </a:cubicBezTo>
                <a:lnTo>
                  <a:pt x="3190275" y="546093"/>
                </a:lnTo>
                <a:lnTo>
                  <a:pt x="3188894" y="552371"/>
                </a:lnTo>
                <a:lnTo>
                  <a:pt x="3188643" y="561036"/>
                </a:lnTo>
                <a:cubicBezTo>
                  <a:pt x="3188475" y="564217"/>
                  <a:pt x="3187889" y="566624"/>
                  <a:pt x="3186885" y="568256"/>
                </a:cubicBezTo>
                <a:cubicBezTo>
                  <a:pt x="3185880" y="569889"/>
                  <a:pt x="3184624" y="571124"/>
                  <a:pt x="3183117" y="571961"/>
                </a:cubicBezTo>
                <a:cubicBezTo>
                  <a:pt x="3181611" y="572798"/>
                  <a:pt x="3180522" y="573175"/>
                  <a:pt x="3179853" y="573091"/>
                </a:cubicBezTo>
                <a:cubicBezTo>
                  <a:pt x="3176336" y="573007"/>
                  <a:pt x="3174055" y="570140"/>
                  <a:pt x="3173009" y="564489"/>
                </a:cubicBezTo>
                <a:cubicBezTo>
                  <a:pt x="3171962" y="558838"/>
                  <a:pt x="3171041" y="554925"/>
                  <a:pt x="3170246" y="552748"/>
                </a:cubicBezTo>
                <a:cubicBezTo>
                  <a:pt x="3169451" y="550571"/>
                  <a:pt x="3169053" y="549274"/>
                  <a:pt x="3169053" y="548855"/>
                </a:cubicBezTo>
                <a:lnTo>
                  <a:pt x="3170309" y="537428"/>
                </a:lnTo>
                <a:lnTo>
                  <a:pt x="3170058" y="527005"/>
                </a:lnTo>
                <a:cubicBezTo>
                  <a:pt x="3169974" y="524996"/>
                  <a:pt x="3169932" y="523782"/>
                  <a:pt x="3169932" y="523364"/>
                </a:cubicBezTo>
                <a:lnTo>
                  <a:pt x="3167295" y="511309"/>
                </a:lnTo>
                <a:cubicBezTo>
                  <a:pt x="3167295" y="510723"/>
                  <a:pt x="3167546" y="509320"/>
                  <a:pt x="3168049" y="507102"/>
                </a:cubicBezTo>
                <a:cubicBezTo>
                  <a:pt x="3168551" y="504883"/>
                  <a:pt x="3169221" y="502874"/>
                  <a:pt x="3170058" y="501074"/>
                </a:cubicBezTo>
                <a:cubicBezTo>
                  <a:pt x="3170895" y="499274"/>
                  <a:pt x="3171313" y="498207"/>
                  <a:pt x="3171313" y="497872"/>
                </a:cubicBezTo>
                <a:lnTo>
                  <a:pt x="3170309" y="478534"/>
                </a:lnTo>
                <a:cubicBezTo>
                  <a:pt x="3170225" y="477529"/>
                  <a:pt x="3169848" y="475646"/>
                  <a:pt x="3169179" y="472883"/>
                </a:cubicBezTo>
                <a:lnTo>
                  <a:pt x="3167169" y="464470"/>
                </a:lnTo>
                <a:cubicBezTo>
                  <a:pt x="3166667" y="462879"/>
                  <a:pt x="3166165" y="461707"/>
                  <a:pt x="3165663" y="460954"/>
                </a:cubicBezTo>
                <a:lnTo>
                  <a:pt x="3163653" y="458568"/>
                </a:lnTo>
                <a:lnTo>
                  <a:pt x="3162774" y="455805"/>
                </a:lnTo>
                <a:lnTo>
                  <a:pt x="3161267" y="452917"/>
                </a:lnTo>
                <a:lnTo>
                  <a:pt x="3160012" y="447015"/>
                </a:lnTo>
                <a:cubicBezTo>
                  <a:pt x="3159426" y="446178"/>
                  <a:pt x="3159112" y="445592"/>
                  <a:pt x="3159070" y="445257"/>
                </a:cubicBezTo>
                <a:cubicBezTo>
                  <a:pt x="3159028" y="444922"/>
                  <a:pt x="3159175" y="444545"/>
                  <a:pt x="3159509" y="444127"/>
                </a:cubicBezTo>
                <a:close/>
                <a:moveTo>
                  <a:pt x="2223813" y="439355"/>
                </a:moveTo>
                <a:cubicBezTo>
                  <a:pt x="2224818" y="439439"/>
                  <a:pt x="2226220" y="439794"/>
                  <a:pt x="2228020" y="440422"/>
                </a:cubicBezTo>
                <a:cubicBezTo>
                  <a:pt x="2229820" y="441050"/>
                  <a:pt x="2230803" y="441364"/>
                  <a:pt x="2230971" y="441364"/>
                </a:cubicBezTo>
                <a:lnTo>
                  <a:pt x="2233357" y="441490"/>
                </a:lnTo>
                <a:cubicBezTo>
                  <a:pt x="2234863" y="441657"/>
                  <a:pt x="2236140" y="442138"/>
                  <a:pt x="2237187" y="442934"/>
                </a:cubicBezTo>
                <a:cubicBezTo>
                  <a:pt x="2238233" y="443729"/>
                  <a:pt x="2239677" y="445257"/>
                  <a:pt x="2241519" y="447517"/>
                </a:cubicBezTo>
                <a:lnTo>
                  <a:pt x="2246040" y="453168"/>
                </a:lnTo>
                <a:cubicBezTo>
                  <a:pt x="2249053" y="457521"/>
                  <a:pt x="2251167" y="462900"/>
                  <a:pt x="2252381" y="469304"/>
                </a:cubicBezTo>
                <a:cubicBezTo>
                  <a:pt x="2253595" y="475708"/>
                  <a:pt x="2254244" y="479748"/>
                  <a:pt x="2254327" y="481422"/>
                </a:cubicBezTo>
                <a:cubicBezTo>
                  <a:pt x="2254411" y="483096"/>
                  <a:pt x="2254286" y="487659"/>
                  <a:pt x="2253951" y="495110"/>
                </a:cubicBezTo>
                <a:cubicBezTo>
                  <a:pt x="2253616" y="501221"/>
                  <a:pt x="2253365" y="504863"/>
                  <a:pt x="2253197" y="506035"/>
                </a:cubicBezTo>
                <a:lnTo>
                  <a:pt x="2251188" y="514825"/>
                </a:lnTo>
                <a:lnTo>
                  <a:pt x="2249556" y="522610"/>
                </a:lnTo>
                <a:cubicBezTo>
                  <a:pt x="2248802" y="525708"/>
                  <a:pt x="2247756" y="528952"/>
                  <a:pt x="2246416" y="532342"/>
                </a:cubicBezTo>
                <a:cubicBezTo>
                  <a:pt x="2245077" y="535733"/>
                  <a:pt x="2243842" y="538433"/>
                  <a:pt x="2242712" y="540442"/>
                </a:cubicBezTo>
                <a:cubicBezTo>
                  <a:pt x="2241582" y="542451"/>
                  <a:pt x="2240410" y="544251"/>
                  <a:pt x="2239196" y="545841"/>
                </a:cubicBezTo>
                <a:cubicBezTo>
                  <a:pt x="2237982" y="547432"/>
                  <a:pt x="2236580" y="549211"/>
                  <a:pt x="2234989" y="551178"/>
                </a:cubicBezTo>
                <a:cubicBezTo>
                  <a:pt x="2233399" y="553146"/>
                  <a:pt x="2232310" y="554339"/>
                  <a:pt x="2231724" y="554757"/>
                </a:cubicBezTo>
                <a:lnTo>
                  <a:pt x="2218037" y="564929"/>
                </a:lnTo>
                <a:cubicBezTo>
                  <a:pt x="2214604" y="567524"/>
                  <a:pt x="2210774" y="569554"/>
                  <a:pt x="2206547" y="571019"/>
                </a:cubicBezTo>
                <a:cubicBezTo>
                  <a:pt x="2202319" y="572484"/>
                  <a:pt x="2198489" y="573133"/>
                  <a:pt x="2195057" y="572965"/>
                </a:cubicBezTo>
                <a:cubicBezTo>
                  <a:pt x="2191959" y="572882"/>
                  <a:pt x="2188234" y="571919"/>
                  <a:pt x="2183881" y="570077"/>
                </a:cubicBezTo>
                <a:cubicBezTo>
                  <a:pt x="2179527" y="568235"/>
                  <a:pt x="2174902" y="564050"/>
                  <a:pt x="2170005" y="557520"/>
                </a:cubicBezTo>
                <a:cubicBezTo>
                  <a:pt x="2165107" y="550990"/>
                  <a:pt x="2162575" y="544962"/>
                  <a:pt x="2162407" y="539437"/>
                </a:cubicBezTo>
                <a:cubicBezTo>
                  <a:pt x="2162240" y="533912"/>
                  <a:pt x="2162157" y="529349"/>
                  <a:pt x="2162157" y="525750"/>
                </a:cubicBezTo>
                <a:cubicBezTo>
                  <a:pt x="2162157" y="517378"/>
                  <a:pt x="2162449" y="511895"/>
                  <a:pt x="2163035" y="509299"/>
                </a:cubicBezTo>
                <a:lnTo>
                  <a:pt x="2164542" y="503146"/>
                </a:lnTo>
                <a:lnTo>
                  <a:pt x="2165923" y="496742"/>
                </a:lnTo>
                <a:cubicBezTo>
                  <a:pt x="2166342" y="495068"/>
                  <a:pt x="2167179" y="492535"/>
                  <a:pt x="2168435" y="489145"/>
                </a:cubicBezTo>
                <a:cubicBezTo>
                  <a:pt x="2169691" y="485754"/>
                  <a:pt x="2171009" y="482510"/>
                  <a:pt x="2172391" y="479413"/>
                </a:cubicBezTo>
                <a:cubicBezTo>
                  <a:pt x="2173772" y="476315"/>
                  <a:pt x="2175467" y="473343"/>
                  <a:pt x="2177477" y="470497"/>
                </a:cubicBezTo>
                <a:lnTo>
                  <a:pt x="2185513" y="459070"/>
                </a:lnTo>
                <a:cubicBezTo>
                  <a:pt x="2186853" y="457228"/>
                  <a:pt x="2188862" y="455156"/>
                  <a:pt x="2191541" y="452854"/>
                </a:cubicBezTo>
                <a:cubicBezTo>
                  <a:pt x="2194219" y="450552"/>
                  <a:pt x="2197024" y="448647"/>
                  <a:pt x="2199954" y="447140"/>
                </a:cubicBezTo>
                <a:lnTo>
                  <a:pt x="2209498" y="442620"/>
                </a:lnTo>
                <a:cubicBezTo>
                  <a:pt x="2210586" y="442034"/>
                  <a:pt x="2211423" y="441615"/>
                  <a:pt x="2212009" y="441364"/>
                </a:cubicBezTo>
                <a:cubicBezTo>
                  <a:pt x="2212595" y="441113"/>
                  <a:pt x="2214521" y="440715"/>
                  <a:pt x="2217785" y="440171"/>
                </a:cubicBezTo>
                <a:cubicBezTo>
                  <a:pt x="2221051" y="439627"/>
                  <a:pt x="2223060" y="439355"/>
                  <a:pt x="2223813" y="439355"/>
                </a:cubicBezTo>
                <a:close/>
                <a:moveTo>
                  <a:pt x="2469328" y="438727"/>
                </a:moveTo>
                <a:lnTo>
                  <a:pt x="2480002" y="439229"/>
                </a:lnTo>
                <a:cubicBezTo>
                  <a:pt x="2483435" y="439397"/>
                  <a:pt x="2485904" y="439899"/>
                  <a:pt x="2487411" y="440736"/>
                </a:cubicBezTo>
                <a:cubicBezTo>
                  <a:pt x="2488918" y="441573"/>
                  <a:pt x="2491053" y="443289"/>
                  <a:pt x="2493815" y="445885"/>
                </a:cubicBezTo>
                <a:cubicBezTo>
                  <a:pt x="2496578" y="448480"/>
                  <a:pt x="2498336" y="450887"/>
                  <a:pt x="2499089" y="453105"/>
                </a:cubicBezTo>
                <a:cubicBezTo>
                  <a:pt x="2499843" y="455324"/>
                  <a:pt x="2499843" y="458568"/>
                  <a:pt x="2499089" y="462837"/>
                </a:cubicBezTo>
                <a:cubicBezTo>
                  <a:pt x="2498252" y="466939"/>
                  <a:pt x="2497227" y="470434"/>
                  <a:pt x="2496013" y="473323"/>
                </a:cubicBezTo>
                <a:cubicBezTo>
                  <a:pt x="2494799" y="476211"/>
                  <a:pt x="2493711" y="478471"/>
                  <a:pt x="2492748" y="480104"/>
                </a:cubicBezTo>
                <a:cubicBezTo>
                  <a:pt x="2491785" y="481736"/>
                  <a:pt x="2489587" y="484729"/>
                  <a:pt x="2486155" y="489082"/>
                </a:cubicBezTo>
                <a:lnTo>
                  <a:pt x="2478119" y="499756"/>
                </a:lnTo>
                <a:lnTo>
                  <a:pt x="2464431" y="517336"/>
                </a:lnTo>
                <a:lnTo>
                  <a:pt x="2459659" y="521857"/>
                </a:lnTo>
                <a:lnTo>
                  <a:pt x="2456520" y="526754"/>
                </a:lnTo>
                <a:cubicBezTo>
                  <a:pt x="2456436" y="526922"/>
                  <a:pt x="2455306" y="528177"/>
                  <a:pt x="2453129" y="530521"/>
                </a:cubicBezTo>
                <a:cubicBezTo>
                  <a:pt x="2450953" y="532865"/>
                  <a:pt x="2449215" y="534979"/>
                  <a:pt x="2447918" y="536863"/>
                </a:cubicBezTo>
                <a:cubicBezTo>
                  <a:pt x="2446621" y="538746"/>
                  <a:pt x="2445637" y="540588"/>
                  <a:pt x="2444967" y="542388"/>
                </a:cubicBezTo>
                <a:cubicBezTo>
                  <a:pt x="2444297" y="544188"/>
                  <a:pt x="2444213" y="545737"/>
                  <a:pt x="2444716" y="547034"/>
                </a:cubicBezTo>
                <a:cubicBezTo>
                  <a:pt x="2445218" y="548332"/>
                  <a:pt x="2446599" y="548981"/>
                  <a:pt x="2448860" y="548981"/>
                </a:cubicBezTo>
                <a:cubicBezTo>
                  <a:pt x="2449195" y="549064"/>
                  <a:pt x="2450199" y="548834"/>
                  <a:pt x="2451873" y="548290"/>
                </a:cubicBezTo>
                <a:cubicBezTo>
                  <a:pt x="2453548" y="547746"/>
                  <a:pt x="2456562" y="547578"/>
                  <a:pt x="2460915" y="547788"/>
                </a:cubicBezTo>
                <a:cubicBezTo>
                  <a:pt x="2465268" y="547997"/>
                  <a:pt x="2468659" y="547892"/>
                  <a:pt x="2471086" y="547474"/>
                </a:cubicBezTo>
                <a:cubicBezTo>
                  <a:pt x="2473514" y="547055"/>
                  <a:pt x="2475105" y="546888"/>
                  <a:pt x="2475858" y="546972"/>
                </a:cubicBezTo>
                <a:lnTo>
                  <a:pt x="2479249" y="547851"/>
                </a:lnTo>
                <a:lnTo>
                  <a:pt x="2486909" y="546720"/>
                </a:lnTo>
                <a:lnTo>
                  <a:pt x="2492183" y="546469"/>
                </a:lnTo>
                <a:cubicBezTo>
                  <a:pt x="2494108" y="546134"/>
                  <a:pt x="2495469" y="546030"/>
                  <a:pt x="2496264" y="546155"/>
                </a:cubicBezTo>
                <a:cubicBezTo>
                  <a:pt x="2497059" y="546281"/>
                  <a:pt x="2497624" y="546762"/>
                  <a:pt x="2497959" y="547599"/>
                </a:cubicBezTo>
                <a:cubicBezTo>
                  <a:pt x="2498294" y="548437"/>
                  <a:pt x="2497875" y="549734"/>
                  <a:pt x="2496703" y="551492"/>
                </a:cubicBezTo>
                <a:cubicBezTo>
                  <a:pt x="2495029" y="553920"/>
                  <a:pt x="2494025" y="555406"/>
                  <a:pt x="2493690" y="555950"/>
                </a:cubicBezTo>
                <a:cubicBezTo>
                  <a:pt x="2493355" y="556494"/>
                  <a:pt x="2492581" y="557980"/>
                  <a:pt x="2491367" y="560408"/>
                </a:cubicBezTo>
                <a:cubicBezTo>
                  <a:pt x="2490153" y="562836"/>
                  <a:pt x="2489023" y="564740"/>
                  <a:pt x="2487976" y="566122"/>
                </a:cubicBezTo>
                <a:cubicBezTo>
                  <a:pt x="2486929" y="567503"/>
                  <a:pt x="2485904" y="568361"/>
                  <a:pt x="2484899" y="568696"/>
                </a:cubicBezTo>
                <a:cubicBezTo>
                  <a:pt x="2484062" y="569031"/>
                  <a:pt x="2481760" y="568570"/>
                  <a:pt x="2477993" y="567315"/>
                </a:cubicBezTo>
                <a:lnTo>
                  <a:pt x="2471212" y="565682"/>
                </a:lnTo>
                <a:cubicBezTo>
                  <a:pt x="2466440" y="564091"/>
                  <a:pt x="2464054" y="563254"/>
                  <a:pt x="2464054" y="563171"/>
                </a:cubicBezTo>
                <a:lnTo>
                  <a:pt x="2461041" y="563422"/>
                </a:lnTo>
                <a:lnTo>
                  <a:pt x="2451497" y="561915"/>
                </a:lnTo>
                <a:lnTo>
                  <a:pt x="2446599" y="562543"/>
                </a:lnTo>
                <a:lnTo>
                  <a:pt x="2431028" y="563422"/>
                </a:lnTo>
                <a:lnTo>
                  <a:pt x="2425127" y="566184"/>
                </a:lnTo>
                <a:lnTo>
                  <a:pt x="2417843" y="569073"/>
                </a:lnTo>
                <a:cubicBezTo>
                  <a:pt x="2414327" y="572086"/>
                  <a:pt x="2412443" y="573509"/>
                  <a:pt x="2412192" y="573342"/>
                </a:cubicBezTo>
                <a:cubicBezTo>
                  <a:pt x="2411774" y="573258"/>
                  <a:pt x="2411251" y="572819"/>
                  <a:pt x="2410623" y="572024"/>
                </a:cubicBezTo>
                <a:cubicBezTo>
                  <a:pt x="2409995" y="571228"/>
                  <a:pt x="2409848" y="569868"/>
                  <a:pt x="2410183" y="567942"/>
                </a:cubicBezTo>
                <a:cubicBezTo>
                  <a:pt x="2410267" y="567524"/>
                  <a:pt x="2410393" y="567105"/>
                  <a:pt x="2410560" y="566687"/>
                </a:cubicBezTo>
                <a:lnTo>
                  <a:pt x="2416211" y="561036"/>
                </a:lnTo>
                <a:lnTo>
                  <a:pt x="2420229" y="555636"/>
                </a:lnTo>
                <a:lnTo>
                  <a:pt x="2426131" y="551743"/>
                </a:lnTo>
                <a:lnTo>
                  <a:pt x="2447479" y="526629"/>
                </a:lnTo>
                <a:cubicBezTo>
                  <a:pt x="2448567" y="525289"/>
                  <a:pt x="2450283" y="523154"/>
                  <a:pt x="2452627" y="520224"/>
                </a:cubicBezTo>
                <a:cubicBezTo>
                  <a:pt x="2454971" y="517294"/>
                  <a:pt x="2457692" y="513569"/>
                  <a:pt x="2460789" y="509048"/>
                </a:cubicBezTo>
                <a:cubicBezTo>
                  <a:pt x="2463887" y="504528"/>
                  <a:pt x="2467235" y="499002"/>
                  <a:pt x="2470835" y="492473"/>
                </a:cubicBezTo>
                <a:lnTo>
                  <a:pt x="2477114" y="480669"/>
                </a:lnTo>
                <a:cubicBezTo>
                  <a:pt x="2479960" y="475478"/>
                  <a:pt x="2481404" y="471585"/>
                  <a:pt x="2481446" y="468990"/>
                </a:cubicBezTo>
                <a:cubicBezTo>
                  <a:pt x="2481488" y="466395"/>
                  <a:pt x="2480881" y="464009"/>
                  <a:pt x="2479625" y="461833"/>
                </a:cubicBezTo>
                <a:cubicBezTo>
                  <a:pt x="2478286" y="459740"/>
                  <a:pt x="2476298" y="458003"/>
                  <a:pt x="2473661" y="456621"/>
                </a:cubicBezTo>
                <a:cubicBezTo>
                  <a:pt x="2471023" y="455240"/>
                  <a:pt x="2467654" y="454675"/>
                  <a:pt x="2463552" y="454926"/>
                </a:cubicBezTo>
                <a:cubicBezTo>
                  <a:pt x="2463217" y="455010"/>
                  <a:pt x="2462045" y="455156"/>
                  <a:pt x="2460036" y="455365"/>
                </a:cubicBezTo>
                <a:cubicBezTo>
                  <a:pt x="2458027" y="455575"/>
                  <a:pt x="2456520" y="455805"/>
                  <a:pt x="2455515" y="456056"/>
                </a:cubicBezTo>
                <a:cubicBezTo>
                  <a:pt x="2454511" y="456307"/>
                  <a:pt x="2452041" y="457521"/>
                  <a:pt x="2448106" y="459698"/>
                </a:cubicBezTo>
                <a:lnTo>
                  <a:pt x="2438688" y="464470"/>
                </a:lnTo>
                <a:cubicBezTo>
                  <a:pt x="2435423" y="466311"/>
                  <a:pt x="2432619" y="468739"/>
                  <a:pt x="2430275" y="471753"/>
                </a:cubicBezTo>
                <a:cubicBezTo>
                  <a:pt x="2427931" y="474767"/>
                  <a:pt x="2426173" y="476106"/>
                  <a:pt x="2425001" y="475771"/>
                </a:cubicBezTo>
                <a:cubicBezTo>
                  <a:pt x="2424331" y="475688"/>
                  <a:pt x="2423682" y="475290"/>
                  <a:pt x="2423055" y="474578"/>
                </a:cubicBezTo>
                <a:cubicBezTo>
                  <a:pt x="2422427" y="473867"/>
                  <a:pt x="2422280" y="472548"/>
                  <a:pt x="2422615" y="470623"/>
                </a:cubicBezTo>
                <a:cubicBezTo>
                  <a:pt x="2422866" y="468865"/>
                  <a:pt x="2423494" y="467149"/>
                  <a:pt x="2424499" y="465474"/>
                </a:cubicBezTo>
                <a:cubicBezTo>
                  <a:pt x="2425503" y="463800"/>
                  <a:pt x="2426885" y="462000"/>
                  <a:pt x="2428643" y="460075"/>
                </a:cubicBezTo>
                <a:cubicBezTo>
                  <a:pt x="2430401" y="458149"/>
                  <a:pt x="2432493" y="455972"/>
                  <a:pt x="2434921" y="453545"/>
                </a:cubicBezTo>
                <a:cubicBezTo>
                  <a:pt x="2437349" y="451117"/>
                  <a:pt x="2439211" y="449484"/>
                  <a:pt x="2440509" y="448647"/>
                </a:cubicBezTo>
                <a:cubicBezTo>
                  <a:pt x="2441807" y="447810"/>
                  <a:pt x="2445449" y="446136"/>
                  <a:pt x="2451434" y="443624"/>
                </a:cubicBezTo>
                <a:cubicBezTo>
                  <a:pt x="2457420" y="441113"/>
                  <a:pt x="2461208" y="439648"/>
                  <a:pt x="2462799" y="439229"/>
                </a:cubicBezTo>
                <a:cubicBezTo>
                  <a:pt x="2464389" y="438811"/>
                  <a:pt x="2466566" y="438643"/>
                  <a:pt x="2469328" y="438727"/>
                </a:cubicBezTo>
                <a:close/>
                <a:moveTo>
                  <a:pt x="2345503" y="438727"/>
                </a:moveTo>
                <a:lnTo>
                  <a:pt x="2356177" y="439229"/>
                </a:lnTo>
                <a:cubicBezTo>
                  <a:pt x="2359609" y="439397"/>
                  <a:pt x="2362079" y="439899"/>
                  <a:pt x="2363586" y="440736"/>
                </a:cubicBezTo>
                <a:cubicBezTo>
                  <a:pt x="2365093" y="441573"/>
                  <a:pt x="2367227" y="443289"/>
                  <a:pt x="2369990" y="445885"/>
                </a:cubicBezTo>
                <a:cubicBezTo>
                  <a:pt x="2372753" y="448480"/>
                  <a:pt x="2374511" y="450887"/>
                  <a:pt x="2375264" y="453105"/>
                </a:cubicBezTo>
                <a:cubicBezTo>
                  <a:pt x="2376018" y="455324"/>
                  <a:pt x="2376018" y="458568"/>
                  <a:pt x="2375264" y="462837"/>
                </a:cubicBezTo>
                <a:cubicBezTo>
                  <a:pt x="2374427" y="466939"/>
                  <a:pt x="2373402" y="470434"/>
                  <a:pt x="2372188" y="473323"/>
                </a:cubicBezTo>
                <a:cubicBezTo>
                  <a:pt x="2370974" y="476211"/>
                  <a:pt x="2369885" y="478471"/>
                  <a:pt x="2368923" y="480104"/>
                </a:cubicBezTo>
                <a:cubicBezTo>
                  <a:pt x="2367960" y="481736"/>
                  <a:pt x="2365763" y="484729"/>
                  <a:pt x="2362330" y="489082"/>
                </a:cubicBezTo>
                <a:lnTo>
                  <a:pt x="2354293" y="499756"/>
                </a:lnTo>
                <a:lnTo>
                  <a:pt x="2340606" y="517336"/>
                </a:lnTo>
                <a:lnTo>
                  <a:pt x="2335834" y="521857"/>
                </a:lnTo>
                <a:lnTo>
                  <a:pt x="2332695" y="526754"/>
                </a:lnTo>
                <a:cubicBezTo>
                  <a:pt x="2332611" y="526922"/>
                  <a:pt x="2331481" y="528177"/>
                  <a:pt x="2329304" y="530521"/>
                </a:cubicBezTo>
                <a:cubicBezTo>
                  <a:pt x="2327128" y="532865"/>
                  <a:pt x="2325391" y="534979"/>
                  <a:pt x="2324093" y="536863"/>
                </a:cubicBezTo>
                <a:cubicBezTo>
                  <a:pt x="2322795" y="538746"/>
                  <a:pt x="2321812" y="540588"/>
                  <a:pt x="2321142" y="542388"/>
                </a:cubicBezTo>
                <a:cubicBezTo>
                  <a:pt x="2320472" y="544188"/>
                  <a:pt x="2320389" y="545737"/>
                  <a:pt x="2320891" y="547034"/>
                </a:cubicBezTo>
                <a:cubicBezTo>
                  <a:pt x="2321393" y="548332"/>
                  <a:pt x="2322775" y="548981"/>
                  <a:pt x="2325035" y="548981"/>
                </a:cubicBezTo>
                <a:cubicBezTo>
                  <a:pt x="2325370" y="549064"/>
                  <a:pt x="2326374" y="548834"/>
                  <a:pt x="2328049" y="548290"/>
                </a:cubicBezTo>
                <a:cubicBezTo>
                  <a:pt x="2329723" y="547746"/>
                  <a:pt x="2332737" y="547578"/>
                  <a:pt x="2337090" y="547788"/>
                </a:cubicBezTo>
                <a:cubicBezTo>
                  <a:pt x="2341443" y="547997"/>
                  <a:pt x="2344833" y="547892"/>
                  <a:pt x="2347261" y="547474"/>
                </a:cubicBezTo>
                <a:cubicBezTo>
                  <a:pt x="2349689" y="547055"/>
                  <a:pt x="2351280" y="546888"/>
                  <a:pt x="2352033" y="546972"/>
                </a:cubicBezTo>
                <a:lnTo>
                  <a:pt x="2355424" y="547851"/>
                </a:lnTo>
                <a:lnTo>
                  <a:pt x="2363084" y="546720"/>
                </a:lnTo>
                <a:lnTo>
                  <a:pt x="2368358" y="546469"/>
                </a:lnTo>
                <a:cubicBezTo>
                  <a:pt x="2370283" y="546134"/>
                  <a:pt x="2371643" y="546030"/>
                  <a:pt x="2372439" y="546155"/>
                </a:cubicBezTo>
                <a:cubicBezTo>
                  <a:pt x="2373234" y="546281"/>
                  <a:pt x="2373799" y="546762"/>
                  <a:pt x="2374134" y="547599"/>
                </a:cubicBezTo>
                <a:cubicBezTo>
                  <a:pt x="2374469" y="548437"/>
                  <a:pt x="2374051" y="549734"/>
                  <a:pt x="2372879" y="551492"/>
                </a:cubicBezTo>
                <a:cubicBezTo>
                  <a:pt x="2371204" y="553920"/>
                  <a:pt x="2370199" y="555406"/>
                  <a:pt x="2369865" y="555950"/>
                </a:cubicBezTo>
                <a:cubicBezTo>
                  <a:pt x="2369530" y="556494"/>
                  <a:pt x="2368755" y="557980"/>
                  <a:pt x="2367541" y="560408"/>
                </a:cubicBezTo>
                <a:cubicBezTo>
                  <a:pt x="2366328" y="562836"/>
                  <a:pt x="2365197" y="564740"/>
                  <a:pt x="2364151" y="566122"/>
                </a:cubicBezTo>
                <a:cubicBezTo>
                  <a:pt x="2363105" y="567503"/>
                  <a:pt x="2362079" y="568361"/>
                  <a:pt x="2361075" y="568696"/>
                </a:cubicBezTo>
                <a:cubicBezTo>
                  <a:pt x="2360237" y="569031"/>
                  <a:pt x="2357935" y="568570"/>
                  <a:pt x="2354168" y="567315"/>
                </a:cubicBezTo>
                <a:lnTo>
                  <a:pt x="2347387" y="565682"/>
                </a:lnTo>
                <a:cubicBezTo>
                  <a:pt x="2342615" y="564091"/>
                  <a:pt x="2340229" y="563254"/>
                  <a:pt x="2340229" y="563171"/>
                </a:cubicBezTo>
                <a:lnTo>
                  <a:pt x="2337215" y="563422"/>
                </a:lnTo>
                <a:lnTo>
                  <a:pt x="2327672" y="561915"/>
                </a:lnTo>
                <a:lnTo>
                  <a:pt x="2322775" y="562543"/>
                </a:lnTo>
                <a:lnTo>
                  <a:pt x="2307203" y="563422"/>
                </a:lnTo>
                <a:lnTo>
                  <a:pt x="2301301" y="566184"/>
                </a:lnTo>
                <a:lnTo>
                  <a:pt x="2294018" y="569073"/>
                </a:lnTo>
                <a:cubicBezTo>
                  <a:pt x="2290502" y="572086"/>
                  <a:pt x="2288619" y="573509"/>
                  <a:pt x="2288367" y="573342"/>
                </a:cubicBezTo>
                <a:cubicBezTo>
                  <a:pt x="2287949" y="573258"/>
                  <a:pt x="2287425" y="572819"/>
                  <a:pt x="2286797" y="572024"/>
                </a:cubicBezTo>
                <a:cubicBezTo>
                  <a:pt x="2286170" y="571228"/>
                  <a:pt x="2286023" y="569868"/>
                  <a:pt x="2286358" y="567942"/>
                </a:cubicBezTo>
                <a:cubicBezTo>
                  <a:pt x="2286442" y="567524"/>
                  <a:pt x="2286567" y="567105"/>
                  <a:pt x="2286735" y="566687"/>
                </a:cubicBezTo>
                <a:lnTo>
                  <a:pt x="2292386" y="561036"/>
                </a:lnTo>
                <a:lnTo>
                  <a:pt x="2296404" y="555636"/>
                </a:lnTo>
                <a:lnTo>
                  <a:pt x="2302306" y="551743"/>
                </a:lnTo>
                <a:lnTo>
                  <a:pt x="2323653" y="526629"/>
                </a:lnTo>
                <a:cubicBezTo>
                  <a:pt x="2324742" y="525289"/>
                  <a:pt x="2326458" y="523154"/>
                  <a:pt x="2328802" y="520224"/>
                </a:cubicBezTo>
                <a:cubicBezTo>
                  <a:pt x="2331146" y="517294"/>
                  <a:pt x="2333867" y="513569"/>
                  <a:pt x="2336964" y="509048"/>
                </a:cubicBezTo>
                <a:cubicBezTo>
                  <a:pt x="2340062" y="504528"/>
                  <a:pt x="2343411" y="499002"/>
                  <a:pt x="2347010" y="492473"/>
                </a:cubicBezTo>
                <a:lnTo>
                  <a:pt x="2353289" y="480669"/>
                </a:lnTo>
                <a:cubicBezTo>
                  <a:pt x="2356135" y="475478"/>
                  <a:pt x="2357579" y="471585"/>
                  <a:pt x="2357621" y="468990"/>
                </a:cubicBezTo>
                <a:cubicBezTo>
                  <a:pt x="2357663" y="466395"/>
                  <a:pt x="2357056" y="464009"/>
                  <a:pt x="2355800" y="461833"/>
                </a:cubicBezTo>
                <a:cubicBezTo>
                  <a:pt x="2354461" y="459740"/>
                  <a:pt x="2352473" y="458003"/>
                  <a:pt x="2349835" y="456621"/>
                </a:cubicBezTo>
                <a:cubicBezTo>
                  <a:pt x="2347199" y="455240"/>
                  <a:pt x="2343829" y="454675"/>
                  <a:pt x="2339727" y="454926"/>
                </a:cubicBezTo>
                <a:cubicBezTo>
                  <a:pt x="2339392" y="455010"/>
                  <a:pt x="2338220" y="455156"/>
                  <a:pt x="2336211" y="455365"/>
                </a:cubicBezTo>
                <a:cubicBezTo>
                  <a:pt x="2334202" y="455575"/>
                  <a:pt x="2332695" y="455805"/>
                  <a:pt x="2331690" y="456056"/>
                </a:cubicBezTo>
                <a:cubicBezTo>
                  <a:pt x="2330686" y="456307"/>
                  <a:pt x="2328216" y="457521"/>
                  <a:pt x="2324281" y="459698"/>
                </a:cubicBezTo>
                <a:lnTo>
                  <a:pt x="2314863" y="464470"/>
                </a:lnTo>
                <a:cubicBezTo>
                  <a:pt x="2311599" y="466311"/>
                  <a:pt x="2308794" y="468739"/>
                  <a:pt x="2306450" y="471753"/>
                </a:cubicBezTo>
                <a:cubicBezTo>
                  <a:pt x="2304106" y="474767"/>
                  <a:pt x="2302348" y="476106"/>
                  <a:pt x="2301176" y="475771"/>
                </a:cubicBezTo>
                <a:cubicBezTo>
                  <a:pt x="2300506" y="475688"/>
                  <a:pt x="2299857" y="475290"/>
                  <a:pt x="2299229" y="474578"/>
                </a:cubicBezTo>
                <a:cubicBezTo>
                  <a:pt x="2298601" y="473867"/>
                  <a:pt x="2298455" y="472548"/>
                  <a:pt x="2298790" y="470623"/>
                </a:cubicBezTo>
                <a:cubicBezTo>
                  <a:pt x="2299041" y="468865"/>
                  <a:pt x="2299669" y="467149"/>
                  <a:pt x="2300673" y="465474"/>
                </a:cubicBezTo>
                <a:cubicBezTo>
                  <a:pt x="2301678" y="463800"/>
                  <a:pt x="2303059" y="462000"/>
                  <a:pt x="2304817" y="460075"/>
                </a:cubicBezTo>
                <a:cubicBezTo>
                  <a:pt x="2306575" y="458149"/>
                  <a:pt x="2308668" y="455972"/>
                  <a:pt x="2311096" y="453545"/>
                </a:cubicBezTo>
                <a:cubicBezTo>
                  <a:pt x="2313524" y="451117"/>
                  <a:pt x="2315387" y="449484"/>
                  <a:pt x="2316684" y="448647"/>
                </a:cubicBezTo>
                <a:cubicBezTo>
                  <a:pt x="2317982" y="447810"/>
                  <a:pt x="2321623" y="446136"/>
                  <a:pt x="2327609" y="443624"/>
                </a:cubicBezTo>
                <a:cubicBezTo>
                  <a:pt x="2333595" y="441113"/>
                  <a:pt x="2337383" y="439648"/>
                  <a:pt x="2338973" y="439229"/>
                </a:cubicBezTo>
                <a:cubicBezTo>
                  <a:pt x="2340564" y="438811"/>
                  <a:pt x="2342741" y="438643"/>
                  <a:pt x="2345503" y="438727"/>
                </a:cubicBezTo>
                <a:close/>
                <a:moveTo>
                  <a:pt x="2097853" y="438727"/>
                </a:moveTo>
                <a:lnTo>
                  <a:pt x="2108527" y="439229"/>
                </a:lnTo>
                <a:cubicBezTo>
                  <a:pt x="2111959" y="439397"/>
                  <a:pt x="2114429" y="439899"/>
                  <a:pt x="2115936" y="440736"/>
                </a:cubicBezTo>
                <a:cubicBezTo>
                  <a:pt x="2117443" y="441573"/>
                  <a:pt x="2119577" y="443289"/>
                  <a:pt x="2122340" y="445885"/>
                </a:cubicBezTo>
                <a:cubicBezTo>
                  <a:pt x="2125103" y="448480"/>
                  <a:pt x="2126861" y="450887"/>
                  <a:pt x="2127614" y="453105"/>
                </a:cubicBezTo>
                <a:cubicBezTo>
                  <a:pt x="2128368" y="455324"/>
                  <a:pt x="2128368" y="458568"/>
                  <a:pt x="2127614" y="462837"/>
                </a:cubicBezTo>
                <a:cubicBezTo>
                  <a:pt x="2126777" y="466939"/>
                  <a:pt x="2125752" y="470434"/>
                  <a:pt x="2124538" y="473323"/>
                </a:cubicBezTo>
                <a:cubicBezTo>
                  <a:pt x="2123324" y="476211"/>
                  <a:pt x="2122235" y="478471"/>
                  <a:pt x="2121273" y="480104"/>
                </a:cubicBezTo>
                <a:cubicBezTo>
                  <a:pt x="2120310" y="481736"/>
                  <a:pt x="2118113" y="484729"/>
                  <a:pt x="2114680" y="489082"/>
                </a:cubicBezTo>
                <a:lnTo>
                  <a:pt x="2106643" y="499756"/>
                </a:lnTo>
                <a:lnTo>
                  <a:pt x="2092956" y="517336"/>
                </a:lnTo>
                <a:lnTo>
                  <a:pt x="2088184" y="521857"/>
                </a:lnTo>
                <a:lnTo>
                  <a:pt x="2085045" y="526754"/>
                </a:lnTo>
                <a:cubicBezTo>
                  <a:pt x="2084961" y="526922"/>
                  <a:pt x="2083831" y="528177"/>
                  <a:pt x="2081654" y="530521"/>
                </a:cubicBezTo>
                <a:cubicBezTo>
                  <a:pt x="2079478" y="532865"/>
                  <a:pt x="2077741" y="534979"/>
                  <a:pt x="2076443" y="536863"/>
                </a:cubicBezTo>
                <a:cubicBezTo>
                  <a:pt x="2075145" y="538746"/>
                  <a:pt x="2074162" y="540588"/>
                  <a:pt x="2073492" y="542388"/>
                </a:cubicBezTo>
                <a:cubicBezTo>
                  <a:pt x="2072822" y="544188"/>
                  <a:pt x="2072739" y="545737"/>
                  <a:pt x="2073241" y="547034"/>
                </a:cubicBezTo>
                <a:cubicBezTo>
                  <a:pt x="2073743" y="548332"/>
                  <a:pt x="2075125" y="548981"/>
                  <a:pt x="2077385" y="548981"/>
                </a:cubicBezTo>
                <a:cubicBezTo>
                  <a:pt x="2077720" y="549064"/>
                  <a:pt x="2078724" y="548834"/>
                  <a:pt x="2080399" y="548290"/>
                </a:cubicBezTo>
                <a:cubicBezTo>
                  <a:pt x="2082073" y="547746"/>
                  <a:pt x="2085087" y="547578"/>
                  <a:pt x="2089440" y="547788"/>
                </a:cubicBezTo>
                <a:cubicBezTo>
                  <a:pt x="2093793" y="547997"/>
                  <a:pt x="2097183" y="547892"/>
                  <a:pt x="2099611" y="547474"/>
                </a:cubicBezTo>
                <a:cubicBezTo>
                  <a:pt x="2102039" y="547055"/>
                  <a:pt x="2103630" y="546888"/>
                  <a:pt x="2104383" y="546972"/>
                </a:cubicBezTo>
                <a:lnTo>
                  <a:pt x="2107774" y="547851"/>
                </a:lnTo>
                <a:lnTo>
                  <a:pt x="2115434" y="546720"/>
                </a:lnTo>
                <a:lnTo>
                  <a:pt x="2120708" y="546469"/>
                </a:lnTo>
                <a:cubicBezTo>
                  <a:pt x="2122633" y="546134"/>
                  <a:pt x="2123993" y="546030"/>
                  <a:pt x="2124789" y="546155"/>
                </a:cubicBezTo>
                <a:cubicBezTo>
                  <a:pt x="2125584" y="546281"/>
                  <a:pt x="2126149" y="546762"/>
                  <a:pt x="2126484" y="547599"/>
                </a:cubicBezTo>
                <a:cubicBezTo>
                  <a:pt x="2126819" y="548437"/>
                  <a:pt x="2126401" y="549734"/>
                  <a:pt x="2125229" y="551492"/>
                </a:cubicBezTo>
                <a:cubicBezTo>
                  <a:pt x="2123554" y="553920"/>
                  <a:pt x="2122549" y="555406"/>
                  <a:pt x="2122215" y="555950"/>
                </a:cubicBezTo>
                <a:cubicBezTo>
                  <a:pt x="2121880" y="556494"/>
                  <a:pt x="2121105" y="557980"/>
                  <a:pt x="2119891" y="560408"/>
                </a:cubicBezTo>
                <a:cubicBezTo>
                  <a:pt x="2118678" y="562836"/>
                  <a:pt x="2117547" y="564740"/>
                  <a:pt x="2116501" y="566122"/>
                </a:cubicBezTo>
                <a:cubicBezTo>
                  <a:pt x="2115455" y="567503"/>
                  <a:pt x="2114429" y="568361"/>
                  <a:pt x="2113425" y="568696"/>
                </a:cubicBezTo>
                <a:cubicBezTo>
                  <a:pt x="2112587" y="569031"/>
                  <a:pt x="2110285" y="568570"/>
                  <a:pt x="2106518" y="567315"/>
                </a:cubicBezTo>
                <a:lnTo>
                  <a:pt x="2099737" y="565682"/>
                </a:lnTo>
                <a:cubicBezTo>
                  <a:pt x="2094965" y="564091"/>
                  <a:pt x="2092579" y="563254"/>
                  <a:pt x="2092579" y="563171"/>
                </a:cubicBezTo>
                <a:lnTo>
                  <a:pt x="2089565" y="563422"/>
                </a:lnTo>
                <a:lnTo>
                  <a:pt x="2080022" y="561915"/>
                </a:lnTo>
                <a:lnTo>
                  <a:pt x="2075125" y="562543"/>
                </a:lnTo>
                <a:lnTo>
                  <a:pt x="2059553" y="563422"/>
                </a:lnTo>
                <a:lnTo>
                  <a:pt x="2053651" y="566184"/>
                </a:lnTo>
                <a:lnTo>
                  <a:pt x="2046368" y="569073"/>
                </a:lnTo>
                <a:cubicBezTo>
                  <a:pt x="2042852" y="572086"/>
                  <a:pt x="2040969" y="573509"/>
                  <a:pt x="2040717" y="573342"/>
                </a:cubicBezTo>
                <a:cubicBezTo>
                  <a:pt x="2040299" y="573258"/>
                  <a:pt x="2039775" y="572819"/>
                  <a:pt x="2039147" y="572024"/>
                </a:cubicBezTo>
                <a:cubicBezTo>
                  <a:pt x="2038520" y="571228"/>
                  <a:pt x="2038373" y="569868"/>
                  <a:pt x="2038708" y="567942"/>
                </a:cubicBezTo>
                <a:cubicBezTo>
                  <a:pt x="2038792" y="567524"/>
                  <a:pt x="2038917" y="567105"/>
                  <a:pt x="2039085" y="566687"/>
                </a:cubicBezTo>
                <a:lnTo>
                  <a:pt x="2044736" y="561036"/>
                </a:lnTo>
                <a:lnTo>
                  <a:pt x="2048754" y="555636"/>
                </a:lnTo>
                <a:lnTo>
                  <a:pt x="2054656" y="551743"/>
                </a:lnTo>
                <a:lnTo>
                  <a:pt x="2076003" y="526629"/>
                </a:lnTo>
                <a:cubicBezTo>
                  <a:pt x="2077092" y="525289"/>
                  <a:pt x="2078808" y="523154"/>
                  <a:pt x="2081152" y="520224"/>
                </a:cubicBezTo>
                <a:cubicBezTo>
                  <a:pt x="2083496" y="517294"/>
                  <a:pt x="2086217" y="513569"/>
                  <a:pt x="2089314" y="509048"/>
                </a:cubicBezTo>
                <a:cubicBezTo>
                  <a:pt x="2092412" y="504528"/>
                  <a:pt x="2095761" y="499002"/>
                  <a:pt x="2099360" y="492473"/>
                </a:cubicBezTo>
                <a:lnTo>
                  <a:pt x="2105639" y="480669"/>
                </a:lnTo>
                <a:cubicBezTo>
                  <a:pt x="2108485" y="475478"/>
                  <a:pt x="2109929" y="471585"/>
                  <a:pt x="2109971" y="468990"/>
                </a:cubicBezTo>
                <a:cubicBezTo>
                  <a:pt x="2110013" y="466395"/>
                  <a:pt x="2109406" y="464009"/>
                  <a:pt x="2108150" y="461833"/>
                </a:cubicBezTo>
                <a:cubicBezTo>
                  <a:pt x="2106811" y="459740"/>
                  <a:pt x="2104823" y="458003"/>
                  <a:pt x="2102185" y="456621"/>
                </a:cubicBezTo>
                <a:cubicBezTo>
                  <a:pt x="2099549" y="455240"/>
                  <a:pt x="2096179" y="454675"/>
                  <a:pt x="2092077" y="454926"/>
                </a:cubicBezTo>
                <a:cubicBezTo>
                  <a:pt x="2091742" y="455010"/>
                  <a:pt x="2090570" y="455156"/>
                  <a:pt x="2088561" y="455365"/>
                </a:cubicBezTo>
                <a:cubicBezTo>
                  <a:pt x="2086552" y="455575"/>
                  <a:pt x="2085045" y="455805"/>
                  <a:pt x="2084040" y="456056"/>
                </a:cubicBezTo>
                <a:cubicBezTo>
                  <a:pt x="2083036" y="456307"/>
                  <a:pt x="2080566" y="457521"/>
                  <a:pt x="2076631" y="459698"/>
                </a:cubicBezTo>
                <a:lnTo>
                  <a:pt x="2067213" y="464470"/>
                </a:lnTo>
                <a:cubicBezTo>
                  <a:pt x="2063949" y="466311"/>
                  <a:pt x="2061144" y="468739"/>
                  <a:pt x="2058800" y="471753"/>
                </a:cubicBezTo>
                <a:cubicBezTo>
                  <a:pt x="2056456" y="474767"/>
                  <a:pt x="2054698" y="476106"/>
                  <a:pt x="2053526" y="475771"/>
                </a:cubicBezTo>
                <a:cubicBezTo>
                  <a:pt x="2052856" y="475688"/>
                  <a:pt x="2052207" y="475290"/>
                  <a:pt x="2051579" y="474578"/>
                </a:cubicBezTo>
                <a:cubicBezTo>
                  <a:pt x="2050951" y="473867"/>
                  <a:pt x="2050805" y="472548"/>
                  <a:pt x="2051140" y="470623"/>
                </a:cubicBezTo>
                <a:cubicBezTo>
                  <a:pt x="2051391" y="468865"/>
                  <a:pt x="2052019" y="467149"/>
                  <a:pt x="2053023" y="465474"/>
                </a:cubicBezTo>
                <a:cubicBezTo>
                  <a:pt x="2054028" y="463800"/>
                  <a:pt x="2055409" y="462000"/>
                  <a:pt x="2057167" y="460075"/>
                </a:cubicBezTo>
                <a:cubicBezTo>
                  <a:pt x="2058925" y="458149"/>
                  <a:pt x="2061018" y="455972"/>
                  <a:pt x="2063446" y="453545"/>
                </a:cubicBezTo>
                <a:cubicBezTo>
                  <a:pt x="2065874" y="451117"/>
                  <a:pt x="2067737" y="449484"/>
                  <a:pt x="2069034" y="448647"/>
                </a:cubicBezTo>
                <a:cubicBezTo>
                  <a:pt x="2070332" y="447810"/>
                  <a:pt x="2073973" y="446136"/>
                  <a:pt x="2079959" y="443624"/>
                </a:cubicBezTo>
                <a:cubicBezTo>
                  <a:pt x="2085945" y="441113"/>
                  <a:pt x="2089733" y="439648"/>
                  <a:pt x="2091323" y="439229"/>
                </a:cubicBezTo>
                <a:cubicBezTo>
                  <a:pt x="2092914" y="438811"/>
                  <a:pt x="2095091" y="438643"/>
                  <a:pt x="2097853" y="438727"/>
                </a:cubicBezTo>
                <a:close/>
                <a:moveTo>
                  <a:pt x="3433511" y="428807"/>
                </a:moveTo>
                <a:cubicBezTo>
                  <a:pt x="3434181" y="428807"/>
                  <a:pt x="3436169" y="429623"/>
                  <a:pt x="3439476" y="431255"/>
                </a:cubicBezTo>
                <a:cubicBezTo>
                  <a:pt x="3442783" y="432888"/>
                  <a:pt x="3444729" y="433976"/>
                  <a:pt x="3445315" y="434520"/>
                </a:cubicBezTo>
                <a:cubicBezTo>
                  <a:pt x="3445901" y="435064"/>
                  <a:pt x="3446571" y="436341"/>
                  <a:pt x="3447325" y="438350"/>
                </a:cubicBezTo>
                <a:lnTo>
                  <a:pt x="3448831" y="443122"/>
                </a:lnTo>
                <a:cubicBezTo>
                  <a:pt x="3449083" y="443959"/>
                  <a:pt x="3449480" y="444713"/>
                  <a:pt x="3450024" y="445382"/>
                </a:cubicBezTo>
                <a:cubicBezTo>
                  <a:pt x="3450569" y="446052"/>
                  <a:pt x="3450380" y="447057"/>
                  <a:pt x="3449459" y="448396"/>
                </a:cubicBezTo>
                <a:cubicBezTo>
                  <a:pt x="3448371" y="450070"/>
                  <a:pt x="3447345" y="451201"/>
                  <a:pt x="3446383" y="451787"/>
                </a:cubicBezTo>
                <a:cubicBezTo>
                  <a:pt x="3445420" y="452373"/>
                  <a:pt x="3444395" y="452791"/>
                  <a:pt x="3443306" y="453042"/>
                </a:cubicBezTo>
                <a:lnTo>
                  <a:pt x="3426981" y="454173"/>
                </a:lnTo>
                <a:lnTo>
                  <a:pt x="3423842" y="455679"/>
                </a:lnTo>
                <a:cubicBezTo>
                  <a:pt x="3421749" y="456684"/>
                  <a:pt x="3420535" y="457312"/>
                  <a:pt x="3420201" y="457563"/>
                </a:cubicBezTo>
                <a:lnTo>
                  <a:pt x="3416810" y="461079"/>
                </a:lnTo>
                <a:lnTo>
                  <a:pt x="3412541" y="463716"/>
                </a:lnTo>
                <a:lnTo>
                  <a:pt x="3412792" y="480417"/>
                </a:lnTo>
                <a:cubicBezTo>
                  <a:pt x="3412708" y="481841"/>
                  <a:pt x="3412373" y="483013"/>
                  <a:pt x="3411787" y="483934"/>
                </a:cubicBezTo>
                <a:lnTo>
                  <a:pt x="3408145" y="487575"/>
                </a:lnTo>
                <a:lnTo>
                  <a:pt x="3406639" y="489208"/>
                </a:lnTo>
                <a:lnTo>
                  <a:pt x="3404001" y="490840"/>
                </a:lnTo>
                <a:lnTo>
                  <a:pt x="3400360" y="496240"/>
                </a:lnTo>
                <a:lnTo>
                  <a:pt x="3393077" y="504151"/>
                </a:lnTo>
                <a:cubicBezTo>
                  <a:pt x="3394081" y="505407"/>
                  <a:pt x="3395630" y="505365"/>
                  <a:pt x="3397723" y="504025"/>
                </a:cubicBezTo>
                <a:cubicBezTo>
                  <a:pt x="3399481" y="502937"/>
                  <a:pt x="3401071" y="502330"/>
                  <a:pt x="3402495" y="502205"/>
                </a:cubicBezTo>
                <a:cubicBezTo>
                  <a:pt x="3403918" y="502079"/>
                  <a:pt x="3404776" y="501974"/>
                  <a:pt x="3405069" y="501891"/>
                </a:cubicBezTo>
                <a:cubicBezTo>
                  <a:pt x="3405362" y="501807"/>
                  <a:pt x="3406220" y="501137"/>
                  <a:pt x="3407643" y="499881"/>
                </a:cubicBezTo>
                <a:lnTo>
                  <a:pt x="3413796" y="496114"/>
                </a:lnTo>
                <a:cubicBezTo>
                  <a:pt x="3415638" y="494858"/>
                  <a:pt x="3416768" y="494147"/>
                  <a:pt x="3417187" y="493979"/>
                </a:cubicBezTo>
                <a:lnTo>
                  <a:pt x="3423591" y="495110"/>
                </a:lnTo>
                <a:lnTo>
                  <a:pt x="3426354" y="495110"/>
                </a:lnTo>
                <a:lnTo>
                  <a:pt x="3430372" y="496491"/>
                </a:lnTo>
                <a:cubicBezTo>
                  <a:pt x="3431293" y="496826"/>
                  <a:pt x="3432591" y="496951"/>
                  <a:pt x="3434265" y="496868"/>
                </a:cubicBezTo>
                <a:lnTo>
                  <a:pt x="3448329" y="496114"/>
                </a:lnTo>
                <a:lnTo>
                  <a:pt x="3459505" y="496868"/>
                </a:lnTo>
                <a:cubicBezTo>
                  <a:pt x="3462100" y="497035"/>
                  <a:pt x="3463900" y="497244"/>
                  <a:pt x="3464905" y="497496"/>
                </a:cubicBezTo>
                <a:cubicBezTo>
                  <a:pt x="3465909" y="497747"/>
                  <a:pt x="3468881" y="499295"/>
                  <a:pt x="3473821" y="502142"/>
                </a:cubicBezTo>
                <a:lnTo>
                  <a:pt x="3486880" y="509048"/>
                </a:lnTo>
                <a:cubicBezTo>
                  <a:pt x="3490229" y="511392"/>
                  <a:pt x="3492573" y="513988"/>
                  <a:pt x="3493912" y="516834"/>
                </a:cubicBezTo>
                <a:lnTo>
                  <a:pt x="3496173" y="527005"/>
                </a:lnTo>
                <a:cubicBezTo>
                  <a:pt x="3496256" y="527675"/>
                  <a:pt x="3496319" y="528282"/>
                  <a:pt x="3496361" y="528826"/>
                </a:cubicBezTo>
                <a:cubicBezTo>
                  <a:pt x="3496403" y="529370"/>
                  <a:pt x="3496215" y="530228"/>
                  <a:pt x="3495796" y="531400"/>
                </a:cubicBezTo>
                <a:lnTo>
                  <a:pt x="3494917" y="533661"/>
                </a:lnTo>
                <a:cubicBezTo>
                  <a:pt x="3494666" y="534163"/>
                  <a:pt x="3493577" y="538893"/>
                  <a:pt x="3491652" y="547851"/>
                </a:cubicBezTo>
                <a:lnTo>
                  <a:pt x="3486755" y="566938"/>
                </a:lnTo>
                <a:cubicBezTo>
                  <a:pt x="3485834" y="572296"/>
                  <a:pt x="3484829" y="575561"/>
                  <a:pt x="3483741" y="576733"/>
                </a:cubicBezTo>
                <a:cubicBezTo>
                  <a:pt x="3482653" y="577905"/>
                  <a:pt x="3482067" y="578553"/>
                  <a:pt x="3481983" y="578679"/>
                </a:cubicBezTo>
                <a:cubicBezTo>
                  <a:pt x="3481899" y="578805"/>
                  <a:pt x="3481606" y="579684"/>
                  <a:pt x="3481104" y="581316"/>
                </a:cubicBezTo>
                <a:cubicBezTo>
                  <a:pt x="3480601" y="582948"/>
                  <a:pt x="3479095" y="585355"/>
                  <a:pt x="3476583" y="588536"/>
                </a:cubicBezTo>
                <a:cubicBezTo>
                  <a:pt x="3474072" y="591718"/>
                  <a:pt x="3472313" y="593769"/>
                  <a:pt x="3471309" y="594690"/>
                </a:cubicBezTo>
                <a:cubicBezTo>
                  <a:pt x="3470305" y="595610"/>
                  <a:pt x="3469028" y="596657"/>
                  <a:pt x="3467479" y="597829"/>
                </a:cubicBezTo>
                <a:cubicBezTo>
                  <a:pt x="3465930" y="599001"/>
                  <a:pt x="3464863" y="599922"/>
                  <a:pt x="3464277" y="600592"/>
                </a:cubicBezTo>
                <a:lnTo>
                  <a:pt x="3461765" y="604359"/>
                </a:lnTo>
                <a:cubicBezTo>
                  <a:pt x="3460175" y="606368"/>
                  <a:pt x="3458919" y="607540"/>
                  <a:pt x="3457998" y="607875"/>
                </a:cubicBezTo>
                <a:cubicBezTo>
                  <a:pt x="3457329" y="608126"/>
                  <a:pt x="3456031" y="608084"/>
                  <a:pt x="3454105" y="607749"/>
                </a:cubicBezTo>
                <a:cubicBezTo>
                  <a:pt x="3452180" y="607414"/>
                  <a:pt x="3448915" y="604819"/>
                  <a:pt x="3444311" y="599964"/>
                </a:cubicBezTo>
                <a:cubicBezTo>
                  <a:pt x="3439706" y="595108"/>
                  <a:pt x="3436735" y="592220"/>
                  <a:pt x="3435395" y="591299"/>
                </a:cubicBezTo>
                <a:lnTo>
                  <a:pt x="3428363" y="587909"/>
                </a:lnTo>
                <a:cubicBezTo>
                  <a:pt x="3427023" y="587071"/>
                  <a:pt x="3426040" y="586590"/>
                  <a:pt x="3425412" y="586464"/>
                </a:cubicBezTo>
                <a:cubicBezTo>
                  <a:pt x="3424784" y="586339"/>
                  <a:pt x="3423591" y="588285"/>
                  <a:pt x="3421833" y="592304"/>
                </a:cubicBezTo>
                <a:lnTo>
                  <a:pt x="3416810" y="603354"/>
                </a:lnTo>
                <a:cubicBezTo>
                  <a:pt x="3416140" y="606368"/>
                  <a:pt x="3415366" y="607896"/>
                  <a:pt x="3414487" y="607938"/>
                </a:cubicBezTo>
                <a:cubicBezTo>
                  <a:pt x="3413608" y="607979"/>
                  <a:pt x="3413043" y="607833"/>
                  <a:pt x="3412792" y="607498"/>
                </a:cubicBezTo>
                <a:cubicBezTo>
                  <a:pt x="3412457" y="607331"/>
                  <a:pt x="3412247" y="606912"/>
                  <a:pt x="3412164" y="606242"/>
                </a:cubicBezTo>
                <a:cubicBezTo>
                  <a:pt x="3412080" y="605573"/>
                  <a:pt x="3411871" y="604380"/>
                  <a:pt x="3411536" y="602664"/>
                </a:cubicBezTo>
                <a:cubicBezTo>
                  <a:pt x="3411201" y="600947"/>
                  <a:pt x="3411075" y="599378"/>
                  <a:pt x="3411159" y="597954"/>
                </a:cubicBezTo>
                <a:lnTo>
                  <a:pt x="3413169" y="580249"/>
                </a:lnTo>
                <a:cubicBezTo>
                  <a:pt x="3412750" y="579663"/>
                  <a:pt x="3412247" y="579077"/>
                  <a:pt x="3411661" y="578491"/>
                </a:cubicBezTo>
                <a:lnTo>
                  <a:pt x="3402746" y="572965"/>
                </a:lnTo>
                <a:cubicBezTo>
                  <a:pt x="3402411" y="572798"/>
                  <a:pt x="3401029" y="571500"/>
                  <a:pt x="3398602" y="569073"/>
                </a:cubicBezTo>
                <a:cubicBezTo>
                  <a:pt x="3396174" y="566645"/>
                  <a:pt x="3394583" y="565431"/>
                  <a:pt x="3393830" y="565431"/>
                </a:cubicBezTo>
                <a:cubicBezTo>
                  <a:pt x="3393663" y="565515"/>
                  <a:pt x="3393119" y="567147"/>
                  <a:pt x="3392197" y="570328"/>
                </a:cubicBezTo>
                <a:lnTo>
                  <a:pt x="3390189" y="574347"/>
                </a:lnTo>
                <a:cubicBezTo>
                  <a:pt x="3390021" y="574849"/>
                  <a:pt x="3389916" y="575958"/>
                  <a:pt x="3389875" y="577674"/>
                </a:cubicBezTo>
                <a:cubicBezTo>
                  <a:pt x="3389833" y="579391"/>
                  <a:pt x="3389309" y="581253"/>
                  <a:pt x="3388305" y="583262"/>
                </a:cubicBezTo>
                <a:cubicBezTo>
                  <a:pt x="3387300" y="585272"/>
                  <a:pt x="3385375" y="585104"/>
                  <a:pt x="3382529" y="582760"/>
                </a:cubicBezTo>
                <a:cubicBezTo>
                  <a:pt x="3381607" y="582090"/>
                  <a:pt x="3380435" y="580709"/>
                  <a:pt x="3379012" y="578616"/>
                </a:cubicBezTo>
                <a:cubicBezTo>
                  <a:pt x="3377589" y="576523"/>
                  <a:pt x="3376647" y="574995"/>
                  <a:pt x="3376187" y="574033"/>
                </a:cubicBezTo>
                <a:cubicBezTo>
                  <a:pt x="3375727" y="573070"/>
                  <a:pt x="3375266" y="571605"/>
                  <a:pt x="3374805" y="569638"/>
                </a:cubicBezTo>
                <a:cubicBezTo>
                  <a:pt x="3374345" y="567670"/>
                  <a:pt x="3374115" y="566477"/>
                  <a:pt x="3374115" y="566059"/>
                </a:cubicBezTo>
                <a:lnTo>
                  <a:pt x="3375496" y="546972"/>
                </a:lnTo>
                <a:cubicBezTo>
                  <a:pt x="3375161" y="545632"/>
                  <a:pt x="3374533" y="544062"/>
                  <a:pt x="3373613" y="542263"/>
                </a:cubicBezTo>
                <a:cubicBezTo>
                  <a:pt x="3372692" y="540463"/>
                  <a:pt x="3371959" y="538914"/>
                  <a:pt x="3371415" y="537616"/>
                </a:cubicBezTo>
                <a:cubicBezTo>
                  <a:pt x="3370871" y="536319"/>
                  <a:pt x="3370285" y="535502"/>
                  <a:pt x="3369657" y="535168"/>
                </a:cubicBezTo>
                <a:cubicBezTo>
                  <a:pt x="3369029" y="534833"/>
                  <a:pt x="3367543" y="535377"/>
                  <a:pt x="3365199" y="536800"/>
                </a:cubicBezTo>
                <a:cubicBezTo>
                  <a:pt x="3362269" y="538558"/>
                  <a:pt x="3359737" y="540400"/>
                  <a:pt x="3357602" y="542325"/>
                </a:cubicBezTo>
                <a:cubicBezTo>
                  <a:pt x="3355467" y="544251"/>
                  <a:pt x="3354065" y="545883"/>
                  <a:pt x="3353395" y="547223"/>
                </a:cubicBezTo>
                <a:cubicBezTo>
                  <a:pt x="3352725" y="548562"/>
                  <a:pt x="3352223" y="550027"/>
                  <a:pt x="3351889" y="551618"/>
                </a:cubicBezTo>
                <a:lnTo>
                  <a:pt x="3348498" y="578742"/>
                </a:lnTo>
                <a:cubicBezTo>
                  <a:pt x="3347409" y="583681"/>
                  <a:pt x="3345610" y="586192"/>
                  <a:pt x="3343098" y="586276"/>
                </a:cubicBezTo>
                <a:cubicBezTo>
                  <a:pt x="3341424" y="586444"/>
                  <a:pt x="3339540" y="585418"/>
                  <a:pt x="3337447" y="583200"/>
                </a:cubicBezTo>
                <a:cubicBezTo>
                  <a:pt x="3335355" y="580981"/>
                  <a:pt x="3334057" y="579474"/>
                  <a:pt x="3333555" y="578679"/>
                </a:cubicBezTo>
                <a:cubicBezTo>
                  <a:pt x="3333052" y="577884"/>
                  <a:pt x="3332341" y="576105"/>
                  <a:pt x="3331420" y="573342"/>
                </a:cubicBezTo>
                <a:cubicBezTo>
                  <a:pt x="3330499" y="570579"/>
                  <a:pt x="3329997" y="568947"/>
                  <a:pt x="3329913" y="568445"/>
                </a:cubicBezTo>
                <a:lnTo>
                  <a:pt x="3329411" y="552748"/>
                </a:lnTo>
                <a:lnTo>
                  <a:pt x="3325769" y="547976"/>
                </a:lnTo>
                <a:cubicBezTo>
                  <a:pt x="3324429" y="546134"/>
                  <a:pt x="3323551" y="544042"/>
                  <a:pt x="3323132" y="541697"/>
                </a:cubicBezTo>
                <a:cubicBezTo>
                  <a:pt x="3322713" y="539353"/>
                  <a:pt x="3322504" y="537721"/>
                  <a:pt x="3322504" y="536800"/>
                </a:cubicBezTo>
                <a:cubicBezTo>
                  <a:pt x="3322504" y="535879"/>
                  <a:pt x="3322588" y="534665"/>
                  <a:pt x="3322755" y="533158"/>
                </a:cubicBezTo>
                <a:lnTo>
                  <a:pt x="3323509" y="527759"/>
                </a:lnTo>
                <a:cubicBezTo>
                  <a:pt x="3323760" y="524661"/>
                  <a:pt x="3324053" y="522485"/>
                  <a:pt x="3324388" y="521229"/>
                </a:cubicBezTo>
                <a:cubicBezTo>
                  <a:pt x="3324723" y="519973"/>
                  <a:pt x="3326062" y="518236"/>
                  <a:pt x="3328406" y="516018"/>
                </a:cubicBezTo>
                <a:cubicBezTo>
                  <a:pt x="3330750" y="513799"/>
                  <a:pt x="3333031" y="511936"/>
                  <a:pt x="3335250" y="510430"/>
                </a:cubicBezTo>
                <a:cubicBezTo>
                  <a:pt x="3337468" y="508923"/>
                  <a:pt x="3341633" y="507751"/>
                  <a:pt x="3347745" y="506914"/>
                </a:cubicBezTo>
                <a:cubicBezTo>
                  <a:pt x="3353856" y="506076"/>
                  <a:pt x="3358795" y="505260"/>
                  <a:pt x="3362562" y="504465"/>
                </a:cubicBezTo>
                <a:cubicBezTo>
                  <a:pt x="3366329" y="503670"/>
                  <a:pt x="3371059" y="501033"/>
                  <a:pt x="3376752" y="496554"/>
                </a:cubicBezTo>
                <a:cubicBezTo>
                  <a:pt x="3382445" y="492075"/>
                  <a:pt x="3386233" y="487868"/>
                  <a:pt x="3388117" y="483934"/>
                </a:cubicBezTo>
                <a:cubicBezTo>
                  <a:pt x="3390000" y="479999"/>
                  <a:pt x="3390858" y="476483"/>
                  <a:pt x="3390691" y="473385"/>
                </a:cubicBezTo>
                <a:cubicBezTo>
                  <a:pt x="3390523" y="471376"/>
                  <a:pt x="3389435" y="470162"/>
                  <a:pt x="3387426" y="469744"/>
                </a:cubicBezTo>
                <a:lnTo>
                  <a:pt x="3382152" y="469869"/>
                </a:lnTo>
                <a:cubicBezTo>
                  <a:pt x="3380980" y="469786"/>
                  <a:pt x="3379598" y="469158"/>
                  <a:pt x="3378008" y="467986"/>
                </a:cubicBezTo>
                <a:lnTo>
                  <a:pt x="3371352" y="463339"/>
                </a:lnTo>
                <a:cubicBezTo>
                  <a:pt x="3369176" y="462167"/>
                  <a:pt x="3367920" y="461414"/>
                  <a:pt x="3367585" y="461079"/>
                </a:cubicBezTo>
                <a:lnTo>
                  <a:pt x="3364823" y="457563"/>
                </a:lnTo>
                <a:lnTo>
                  <a:pt x="3360930" y="453670"/>
                </a:lnTo>
                <a:cubicBezTo>
                  <a:pt x="3360260" y="452917"/>
                  <a:pt x="3359507" y="451452"/>
                  <a:pt x="3358669" y="449275"/>
                </a:cubicBezTo>
                <a:cubicBezTo>
                  <a:pt x="3357832" y="447099"/>
                  <a:pt x="3357707" y="445780"/>
                  <a:pt x="3358293" y="445320"/>
                </a:cubicBezTo>
                <a:cubicBezTo>
                  <a:pt x="3358879" y="444859"/>
                  <a:pt x="3359507" y="444587"/>
                  <a:pt x="3360176" y="444503"/>
                </a:cubicBezTo>
                <a:cubicBezTo>
                  <a:pt x="3361181" y="444420"/>
                  <a:pt x="3363106" y="445110"/>
                  <a:pt x="3365953" y="446575"/>
                </a:cubicBezTo>
                <a:cubicBezTo>
                  <a:pt x="3368799" y="448040"/>
                  <a:pt x="3371227" y="448689"/>
                  <a:pt x="3373236" y="448522"/>
                </a:cubicBezTo>
                <a:cubicBezTo>
                  <a:pt x="3373571" y="448522"/>
                  <a:pt x="3375036" y="448187"/>
                  <a:pt x="3377631" y="447517"/>
                </a:cubicBezTo>
                <a:lnTo>
                  <a:pt x="3391570" y="444001"/>
                </a:lnTo>
                <a:cubicBezTo>
                  <a:pt x="3394751" y="441992"/>
                  <a:pt x="3396593" y="440945"/>
                  <a:pt x="3397095" y="440862"/>
                </a:cubicBezTo>
                <a:lnTo>
                  <a:pt x="3400611" y="440485"/>
                </a:lnTo>
                <a:lnTo>
                  <a:pt x="3403123" y="438476"/>
                </a:lnTo>
                <a:lnTo>
                  <a:pt x="3408271" y="437471"/>
                </a:lnTo>
                <a:lnTo>
                  <a:pt x="3411787" y="435588"/>
                </a:lnTo>
                <a:lnTo>
                  <a:pt x="3414047" y="435839"/>
                </a:lnTo>
                <a:lnTo>
                  <a:pt x="3421959" y="431569"/>
                </a:lnTo>
                <a:lnTo>
                  <a:pt x="3426856" y="430816"/>
                </a:lnTo>
                <a:cubicBezTo>
                  <a:pt x="3427358" y="430732"/>
                  <a:pt x="3428489" y="430397"/>
                  <a:pt x="3430247" y="429811"/>
                </a:cubicBezTo>
                <a:cubicBezTo>
                  <a:pt x="3432005" y="429225"/>
                  <a:pt x="3433093" y="428890"/>
                  <a:pt x="3433511" y="428807"/>
                </a:cubicBezTo>
                <a:close/>
                <a:moveTo>
                  <a:pt x="1090878" y="420582"/>
                </a:moveTo>
                <a:cubicBezTo>
                  <a:pt x="1091296" y="420540"/>
                  <a:pt x="1092552" y="421084"/>
                  <a:pt x="1094645" y="422214"/>
                </a:cubicBezTo>
                <a:cubicBezTo>
                  <a:pt x="1096738" y="423344"/>
                  <a:pt x="1099291" y="423784"/>
                  <a:pt x="1102305" y="423533"/>
                </a:cubicBezTo>
                <a:lnTo>
                  <a:pt x="1116244" y="422528"/>
                </a:lnTo>
                <a:lnTo>
                  <a:pt x="1123025" y="423030"/>
                </a:lnTo>
                <a:lnTo>
                  <a:pt x="1134201" y="427802"/>
                </a:lnTo>
                <a:cubicBezTo>
                  <a:pt x="1137298" y="429142"/>
                  <a:pt x="1139266" y="430439"/>
                  <a:pt x="1140103" y="431695"/>
                </a:cubicBezTo>
                <a:lnTo>
                  <a:pt x="1141986" y="436341"/>
                </a:lnTo>
                <a:lnTo>
                  <a:pt x="1144623" y="440359"/>
                </a:lnTo>
                <a:cubicBezTo>
                  <a:pt x="1145879" y="442536"/>
                  <a:pt x="1146528" y="445152"/>
                  <a:pt x="1146570" y="448208"/>
                </a:cubicBezTo>
                <a:cubicBezTo>
                  <a:pt x="1146612" y="451263"/>
                  <a:pt x="1145544" y="454047"/>
                  <a:pt x="1143368" y="456558"/>
                </a:cubicBezTo>
                <a:cubicBezTo>
                  <a:pt x="1142112" y="458065"/>
                  <a:pt x="1140856" y="458944"/>
                  <a:pt x="1139600" y="459196"/>
                </a:cubicBezTo>
                <a:lnTo>
                  <a:pt x="1135582" y="459447"/>
                </a:lnTo>
                <a:lnTo>
                  <a:pt x="1132945" y="459823"/>
                </a:lnTo>
                <a:lnTo>
                  <a:pt x="1124657" y="458065"/>
                </a:lnTo>
                <a:lnTo>
                  <a:pt x="1121015" y="458568"/>
                </a:lnTo>
                <a:lnTo>
                  <a:pt x="1118378" y="458568"/>
                </a:lnTo>
                <a:lnTo>
                  <a:pt x="1112476" y="461456"/>
                </a:lnTo>
                <a:lnTo>
                  <a:pt x="1108584" y="461707"/>
                </a:lnTo>
                <a:lnTo>
                  <a:pt x="1106198" y="462837"/>
                </a:lnTo>
                <a:lnTo>
                  <a:pt x="1096780" y="462586"/>
                </a:lnTo>
                <a:lnTo>
                  <a:pt x="1092133" y="465097"/>
                </a:lnTo>
                <a:cubicBezTo>
                  <a:pt x="1090794" y="465767"/>
                  <a:pt x="1089727" y="466123"/>
                  <a:pt x="1088931" y="466165"/>
                </a:cubicBezTo>
                <a:cubicBezTo>
                  <a:pt x="1088136" y="466207"/>
                  <a:pt x="1087696" y="466186"/>
                  <a:pt x="1087613" y="466102"/>
                </a:cubicBezTo>
                <a:lnTo>
                  <a:pt x="1081585" y="465851"/>
                </a:lnTo>
                <a:lnTo>
                  <a:pt x="1067647" y="471753"/>
                </a:lnTo>
                <a:lnTo>
                  <a:pt x="1060740" y="475520"/>
                </a:lnTo>
                <a:lnTo>
                  <a:pt x="1056094" y="477529"/>
                </a:lnTo>
                <a:cubicBezTo>
                  <a:pt x="1053331" y="478952"/>
                  <a:pt x="1050631" y="481276"/>
                  <a:pt x="1047994" y="484499"/>
                </a:cubicBezTo>
                <a:cubicBezTo>
                  <a:pt x="1045357" y="487722"/>
                  <a:pt x="1043913" y="489919"/>
                  <a:pt x="1043662" y="491091"/>
                </a:cubicBezTo>
                <a:lnTo>
                  <a:pt x="1040648" y="503774"/>
                </a:lnTo>
                <a:cubicBezTo>
                  <a:pt x="1041988" y="504779"/>
                  <a:pt x="1042846" y="505302"/>
                  <a:pt x="1043222" y="505344"/>
                </a:cubicBezTo>
                <a:cubicBezTo>
                  <a:pt x="1043599" y="505386"/>
                  <a:pt x="1044667" y="505281"/>
                  <a:pt x="1046425" y="505030"/>
                </a:cubicBezTo>
                <a:lnTo>
                  <a:pt x="1049313" y="504779"/>
                </a:lnTo>
                <a:cubicBezTo>
                  <a:pt x="1050234" y="504528"/>
                  <a:pt x="1051029" y="503983"/>
                  <a:pt x="1051699" y="503146"/>
                </a:cubicBezTo>
                <a:lnTo>
                  <a:pt x="1053457" y="500635"/>
                </a:lnTo>
                <a:lnTo>
                  <a:pt x="1056345" y="499505"/>
                </a:lnTo>
                <a:lnTo>
                  <a:pt x="1059359" y="496742"/>
                </a:lnTo>
                <a:lnTo>
                  <a:pt x="1062498" y="494607"/>
                </a:lnTo>
                <a:lnTo>
                  <a:pt x="1063377" y="497119"/>
                </a:lnTo>
                <a:lnTo>
                  <a:pt x="1075307" y="489836"/>
                </a:lnTo>
                <a:lnTo>
                  <a:pt x="1077944" y="489082"/>
                </a:lnTo>
                <a:lnTo>
                  <a:pt x="1079827" y="488077"/>
                </a:lnTo>
                <a:lnTo>
                  <a:pt x="1081334" y="489584"/>
                </a:lnTo>
                <a:cubicBezTo>
                  <a:pt x="1083176" y="488412"/>
                  <a:pt x="1084829" y="487512"/>
                  <a:pt x="1086294" y="486885"/>
                </a:cubicBezTo>
                <a:cubicBezTo>
                  <a:pt x="1087759" y="486257"/>
                  <a:pt x="1088659" y="485817"/>
                  <a:pt x="1088994" y="485566"/>
                </a:cubicBezTo>
                <a:lnTo>
                  <a:pt x="1094017" y="481673"/>
                </a:lnTo>
                <a:lnTo>
                  <a:pt x="1097282" y="482301"/>
                </a:lnTo>
                <a:cubicBezTo>
                  <a:pt x="1097366" y="482385"/>
                  <a:pt x="1097659" y="482385"/>
                  <a:pt x="1098161" y="482301"/>
                </a:cubicBezTo>
                <a:cubicBezTo>
                  <a:pt x="1098663" y="482301"/>
                  <a:pt x="1099040" y="482259"/>
                  <a:pt x="1099291" y="482176"/>
                </a:cubicBezTo>
                <a:lnTo>
                  <a:pt x="1100924" y="481296"/>
                </a:lnTo>
                <a:lnTo>
                  <a:pt x="1103435" y="481045"/>
                </a:lnTo>
                <a:cubicBezTo>
                  <a:pt x="1103770" y="480962"/>
                  <a:pt x="1104356" y="480355"/>
                  <a:pt x="1105193" y="479225"/>
                </a:cubicBezTo>
                <a:cubicBezTo>
                  <a:pt x="1106030" y="478094"/>
                  <a:pt x="1106742" y="477571"/>
                  <a:pt x="1107328" y="477655"/>
                </a:cubicBezTo>
                <a:cubicBezTo>
                  <a:pt x="1107579" y="477822"/>
                  <a:pt x="1107788" y="477990"/>
                  <a:pt x="1107956" y="478157"/>
                </a:cubicBezTo>
                <a:lnTo>
                  <a:pt x="1106826" y="480669"/>
                </a:lnTo>
                <a:cubicBezTo>
                  <a:pt x="1107160" y="481171"/>
                  <a:pt x="1107579" y="481380"/>
                  <a:pt x="1108081" y="481296"/>
                </a:cubicBezTo>
                <a:cubicBezTo>
                  <a:pt x="1108165" y="481296"/>
                  <a:pt x="1108353" y="481192"/>
                  <a:pt x="1108646" y="480983"/>
                </a:cubicBezTo>
                <a:cubicBezTo>
                  <a:pt x="1108939" y="480773"/>
                  <a:pt x="1109170" y="480627"/>
                  <a:pt x="1109337" y="480543"/>
                </a:cubicBezTo>
                <a:lnTo>
                  <a:pt x="1110844" y="479790"/>
                </a:lnTo>
                <a:cubicBezTo>
                  <a:pt x="1110844" y="479790"/>
                  <a:pt x="1111011" y="479204"/>
                  <a:pt x="1111346" y="478032"/>
                </a:cubicBezTo>
                <a:cubicBezTo>
                  <a:pt x="1111681" y="476860"/>
                  <a:pt x="1112225" y="476106"/>
                  <a:pt x="1112979" y="475771"/>
                </a:cubicBezTo>
                <a:lnTo>
                  <a:pt x="1117625" y="476148"/>
                </a:lnTo>
                <a:cubicBezTo>
                  <a:pt x="1117876" y="476064"/>
                  <a:pt x="1118169" y="475855"/>
                  <a:pt x="1118504" y="475520"/>
                </a:cubicBezTo>
                <a:lnTo>
                  <a:pt x="1120388" y="472757"/>
                </a:lnTo>
                <a:lnTo>
                  <a:pt x="1128927" y="470748"/>
                </a:lnTo>
                <a:lnTo>
                  <a:pt x="1132317" y="468488"/>
                </a:lnTo>
                <a:lnTo>
                  <a:pt x="1149646" y="463716"/>
                </a:lnTo>
                <a:cubicBezTo>
                  <a:pt x="1151572" y="463214"/>
                  <a:pt x="1154104" y="462460"/>
                  <a:pt x="1157243" y="461456"/>
                </a:cubicBezTo>
                <a:cubicBezTo>
                  <a:pt x="1160383" y="460451"/>
                  <a:pt x="1162413" y="459907"/>
                  <a:pt x="1163334" y="459823"/>
                </a:cubicBezTo>
                <a:cubicBezTo>
                  <a:pt x="1165092" y="459823"/>
                  <a:pt x="1166892" y="460326"/>
                  <a:pt x="1168733" y="461330"/>
                </a:cubicBezTo>
                <a:cubicBezTo>
                  <a:pt x="1170575" y="462335"/>
                  <a:pt x="1171747" y="463088"/>
                  <a:pt x="1172250" y="463591"/>
                </a:cubicBezTo>
                <a:lnTo>
                  <a:pt x="1174510" y="466479"/>
                </a:lnTo>
                <a:lnTo>
                  <a:pt x="1177021" y="468614"/>
                </a:lnTo>
                <a:cubicBezTo>
                  <a:pt x="1177607" y="469283"/>
                  <a:pt x="1178068" y="470079"/>
                  <a:pt x="1178403" y="470999"/>
                </a:cubicBezTo>
                <a:lnTo>
                  <a:pt x="1179031" y="474264"/>
                </a:lnTo>
                <a:lnTo>
                  <a:pt x="1180035" y="478157"/>
                </a:lnTo>
                <a:cubicBezTo>
                  <a:pt x="1180537" y="480501"/>
                  <a:pt x="1179658" y="483055"/>
                  <a:pt x="1177398" y="485817"/>
                </a:cubicBezTo>
                <a:cubicBezTo>
                  <a:pt x="1176561" y="486822"/>
                  <a:pt x="1175849" y="487366"/>
                  <a:pt x="1175263" y="487450"/>
                </a:cubicBezTo>
                <a:lnTo>
                  <a:pt x="1171873" y="487324"/>
                </a:lnTo>
                <a:lnTo>
                  <a:pt x="1156302" y="496742"/>
                </a:lnTo>
                <a:lnTo>
                  <a:pt x="1152660" y="500133"/>
                </a:lnTo>
                <a:lnTo>
                  <a:pt x="1133196" y="514197"/>
                </a:lnTo>
                <a:lnTo>
                  <a:pt x="1129178" y="516708"/>
                </a:lnTo>
                <a:lnTo>
                  <a:pt x="1114234" y="527508"/>
                </a:lnTo>
                <a:lnTo>
                  <a:pt x="1097282" y="538181"/>
                </a:lnTo>
                <a:lnTo>
                  <a:pt x="1084725" y="545967"/>
                </a:lnTo>
                <a:cubicBezTo>
                  <a:pt x="1074009" y="552581"/>
                  <a:pt x="1070870" y="556222"/>
                  <a:pt x="1075307" y="556892"/>
                </a:cubicBezTo>
                <a:lnTo>
                  <a:pt x="1089622" y="559152"/>
                </a:lnTo>
                <a:lnTo>
                  <a:pt x="1103058" y="560534"/>
                </a:lnTo>
                <a:lnTo>
                  <a:pt x="1117248" y="563798"/>
                </a:lnTo>
                <a:lnTo>
                  <a:pt x="1131313" y="566938"/>
                </a:lnTo>
                <a:lnTo>
                  <a:pt x="1132945" y="567566"/>
                </a:lnTo>
                <a:lnTo>
                  <a:pt x="1148265" y="568696"/>
                </a:lnTo>
                <a:lnTo>
                  <a:pt x="1177147" y="569198"/>
                </a:lnTo>
                <a:lnTo>
                  <a:pt x="1178905" y="569700"/>
                </a:lnTo>
                <a:lnTo>
                  <a:pt x="1202513" y="569073"/>
                </a:lnTo>
                <a:cubicBezTo>
                  <a:pt x="1205192" y="569073"/>
                  <a:pt x="1206740" y="569114"/>
                  <a:pt x="1207159" y="569198"/>
                </a:cubicBezTo>
                <a:lnTo>
                  <a:pt x="1208666" y="570203"/>
                </a:lnTo>
                <a:cubicBezTo>
                  <a:pt x="1208750" y="570370"/>
                  <a:pt x="1209336" y="570538"/>
                  <a:pt x="1210424" y="570705"/>
                </a:cubicBezTo>
                <a:cubicBezTo>
                  <a:pt x="1211512" y="570872"/>
                  <a:pt x="1212684" y="571228"/>
                  <a:pt x="1213940" y="571772"/>
                </a:cubicBezTo>
                <a:cubicBezTo>
                  <a:pt x="1215196" y="572317"/>
                  <a:pt x="1217331" y="573133"/>
                  <a:pt x="1220344" y="574221"/>
                </a:cubicBezTo>
                <a:cubicBezTo>
                  <a:pt x="1223358" y="575309"/>
                  <a:pt x="1224991" y="576147"/>
                  <a:pt x="1225242" y="576733"/>
                </a:cubicBezTo>
                <a:lnTo>
                  <a:pt x="1228255" y="582258"/>
                </a:lnTo>
                <a:cubicBezTo>
                  <a:pt x="1226414" y="583262"/>
                  <a:pt x="1224907" y="584330"/>
                  <a:pt x="1223735" y="585460"/>
                </a:cubicBezTo>
                <a:cubicBezTo>
                  <a:pt x="1222563" y="586590"/>
                  <a:pt x="1221893" y="587197"/>
                  <a:pt x="1221726" y="587281"/>
                </a:cubicBezTo>
                <a:lnTo>
                  <a:pt x="1219465" y="588034"/>
                </a:lnTo>
                <a:lnTo>
                  <a:pt x="1216326" y="589667"/>
                </a:lnTo>
                <a:lnTo>
                  <a:pt x="1214693" y="589667"/>
                </a:lnTo>
                <a:lnTo>
                  <a:pt x="1213563" y="591174"/>
                </a:lnTo>
                <a:lnTo>
                  <a:pt x="1210801" y="591801"/>
                </a:lnTo>
                <a:lnTo>
                  <a:pt x="1207661" y="593811"/>
                </a:lnTo>
                <a:lnTo>
                  <a:pt x="1204899" y="593936"/>
                </a:lnTo>
                <a:lnTo>
                  <a:pt x="1200880" y="595443"/>
                </a:lnTo>
                <a:lnTo>
                  <a:pt x="1187067" y="597954"/>
                </a:lnTo>
                <a:lnTo>
                  <a:pt x="1181542" y="599838"/>
                </a:lnTo>
                <a:lnTo>
                  <a:pt x="1168106" y="601596"/>
                </a:lnTo>
                <a:lnTo>
                  <a:pt x="1163083" y="602601"/>
                </a:lnTo>
                <a:cubicBezTo>
                  <a:pt x="1161743" y="602684"/>
                  <a:pt x="1160236" y="602391"/>
                  <a:pt x="1158562" y="601722"/>
                </a:cubicBezTo>
                <a:lnTo>
                  <a:pt x="1148014" y="597703"/>
                </a:lnTo>
                <a:lnTo>
                  <a:pt x="1128048" y="589415"/>
                </a:lnTo>
                <a:lnTo>
                  <a:pt x="1113481" y="584267"/>
                </a:lnTo>
                <a:lnTo>
                  <a:pt x="1111095" y="583011"/>
                </a:lnTo>
                <a:lnTo>
                  <a:pt x="1096026" y="577988"/>
                </a:lnTo>
                <a:lnTo>
                  <a:pt x="1070786" y="572589"/>
                </a:lnTo>
                <a:lnTo>
                  <a:pt x="1057098" y="571961"/>
                </a:lnTo>
                <a:lnTo>
                  <a:pt x="1049313" y="571710"/>
                </a:lnTo>
                <a:cubicBezTo>
                  <a:pt x="1048978" y="571710"/>
                  <a:pt x="1048015" y="572003"/>
                  <a:pt x="1046425" y="572589"/>
                </a:cubicBezTo>
                <a:lnTo>
                  <a:pt x="1041904" y="573593"/>
                </a:lnTo>
                <a:lnTo>
                  <a:pt x="1030100" y="577612"/>
                </a:lnTo>
                <a:cubicBezTo>
                  <a:pt x="1025998" y="577612"/>
                  <a:pt x="1024072" y="576607"/>
                  <a:pt x="1024324" y="574598"/>
                </a:cubicBezTo>
                <a:lnTo>
                  <a:pt x="1026333" y="560031"/>
                </a:lnTo>
                <a:cubicBezTo>
                  <a:pt x="1026835" y="556013"/>
                  <a:pt x="1027714" y="553669"/>
                  <a:pt x="1028970" y="552999"/>
                </a:cubicBezTo>
                <a:lnTo>
                  <a:pt x="1035625" y="553250"/>
                </a:lnTo>
                <a:cubicBezTo>
                  <a:pt x="1036044" y="553250"/>
                  <a:pt x="1037676" y="552434"/>
                  <a:pt x="1040523" y="550802"/>
                </a:cubicBezTo>
                <a:cubicBezTo>
                  <a:pt x="1043369" y="549169"/>
                  <a:pt x="1045253" y="548332"/>
                  <a:pt x="1046173" y="548290"/>
                </a:cubicBezTo>
                <a:cubicBezTo>
                  <a:pt x="1047094" y="548248"/>
                  <a:pt x="1047680" y="548227"/>
                  <a:pt x="1047931" y="548227"/>
                </a:cubicBezTo>
                <a:lnTo>
                  <a:pt x="1050945" y="548730"/>
                </a:lnTo>
                <a:cubicBezTo>
                  <a:pt x="1051113" y="548813"/>
                  <a:pt x="1051280" y="548813"/>
                  <a:pt x="1051448" y="548730"/>
                </a:cubicBezTo>
                <a:cubicBezTo>
                  <a:pt x="1052368" y="548730"/>
                  <a:pt x="1053582" y="548206"/>
                  <a:pt x="1055089" y="547160"/>
                </a:cubicBezTo>
                <a:cubicBezTo>
                  <a:pt x="1056596" y="546113"/>
                  <a:pt x="1057475" y="545507"/>
                  <a:pt x="1057726" y="545339"/>
                </a:cubicBezTo>
                <a:lnTo>
                  <a:pt x="1065010" y="541321"/>
                </a:lnTo>
                <a:lnTo>
                  <a:pt x="1074302" y="534665"/>
                </a:lnTo>
                <a:lnTo>
                  <a:pt x="1078571" y="532782"/>
                </a:lnTo>
                <a:lnTo>
                  <a:pt x="1082464" y="528763"/>
                </a:lnTo>
                <a:lnTo>
                  <a:pt x="1087990" y="525498"/>
                </a:lnTo>
                <a:cubicBezTo>
                  <a:pt x="1087906" y="524996"/>
                  <a:pt x="1087885" y="524557"/>
                  <a:pt x="1087927" y="524180"/>
                </a:cubicBezTo>
                <a:cubicBezTo>
                  <a:pt x="1087969" y="523803"/>
                  <a:pt x="1088073" y="523406"/>
                  <a:pt x="1088241" y="522987"/>
                </a:cubicBezTo>
                <a:cubicBezTo>
                  <a:pt x="1088408" y="522568"/>
                  <a:pt x="1089036" y="522275"/>
                  <a:pt x="1090124" y="522108"/>
                </a:cubicBezTo>
                <a:lnTo>
                  <a:pt x="1092259" y="521982"/>
                </a:lnTo>
                <a:lnTo>
                  <a:pt x="1096026" y="518215"/>
                </a:lnTo>
                <a:cubicBezTo>
                  <a:pt x="1096277" y="518131"/>
                  <a:pt x="1097219" y="517985"/>
                  <a:pt x="1098852" y="517776"/>
                </a:cubicBezTo>
                <a:cubicBezTo>
                  <a:pt x="1100484" y="517566"/>
                  <a:pt x="1101447" y="517169"/>
                  <a:pt x="1101740" y="516583"/>
                </a:cubicBezTo>
                <a:cubicBezTo>
                  <a:pt x="1102033" y="515997"/>
                  <a:pt x="1102200" y="515494"/>
                  <a:pt x="1102242" y="515076"/>
                </a:cubicBezTo>
                <a:cubicBezTo>
                  <a:pt x="1102284" y="514657"/>
                  <a:pt x="1101928" y="513778"/>
                  <a:pt x="1101175" y="512439"/>
                </a:cubicBezTo>
                <a:cubicBezTo>
                  <a:pt x="1102179" y="511685"/>
                  <a:pt x="1103016" y="511141"/>
                  <a:pt x="1103686" y="510806"/>
                </a:cubicBezTo>
                <a:lnTo>
                  <a:pt x="1108207" y="508797"/>
                </a:lnTo>
                <a:lnTo>
                  <a:pt x="1110970" y="506160"/>
                </a:lnTo>
                <a:lnTo>
                  <a:pt x="1114611" y="505407"/>
                </a:lnTo>
                <a:cubicBezTo>
                  <a:pt x="1115448" y="504821"/>
                  <a:pt x="1115783" y="504151"/>
                  <a:pt x="1115616" y="503397"/>
                </a:cubicBezTo>
                <a:lnTo>
                  <a:pt x="1115365" y="501891"/>
                </a:lnTo>
                <a:lnTo>
                  <a:pt x="1127922" y="492473"/>
                </a:lnTo>
                <a:lnTo>
                  <a:pt x="1137591" y="483934"/>
                </a:lnTo>
                <a:lnTo>
                  <a:pt x="1140103" y="483055"/>
                </a:lnTo>
                <a:cubicBezTo>
                  <a:pt x="1140437" y="482887"/>
                  <a:pt x="1140835" y="482448"/>
                  <a:pt x="1141296" y="481736"/>
                </a:cubicBezTo>
                <a:cubicBezTo>
                  <a:pt x="1141756" y="481024"/>
                  <a:pt x="1141965" y="480397"/>
                  <a:pt x="1141923" y="479852"/>
                </a:cubicBezTo>
                <a:cubicBezTo>
                  <a:pt x="1141881" y="479308"/>
                  <a:pt x="1141610" y="478785"/>
                  <a:pt x="1141107" y="478283"/>
                </a:cubicBezTo>
                <a:lnTo>
                  <a:pt x="1134954" y="481799"/>
                </a:lnTo>
                <a:lnTo>
                  <a:pt x="1130559" y="482678"/>
                </a:lnTo>
                <a:lnTo>
                  <a:pt x="1129052" y="484813"/>
                </a:lnTo>
                <a:lnTo>
                  <a:pt x="1125662" y="485440"/>
                </a:lnTo>
                <a:lnTo>
                  <a:pt x="1122773" y="488077"/>
                </a:lnTo>
                <a:cubicBezTo>
                  <a:pt x="1122104" y="488663"/>
                  <a:pt x="1121434" y="488998"/>
                  <a:pt x="1120764" y="489082"/>
                </a:cubicBezTo>
                <a:lnTo>
                  <a:pt x="1118504" y="489208"/>
                </a:lnTo>
                <a:cubicBezTo>
                  <a:pt x="1118002" y="489459"/>
                  <a:pt x="1117583" y="489836"/>
                  <a:pt x="1117248" y="490338"/>
                </a:cubicBezTo>
                <a:lnTo>
                  <a:pt x="1116620" y="491719"/>
                </a:lnTo>
                <a:lnTo>
                  <a:pt x="1107328" y="496616"/>
                </a:lnTo>
                <a:lnTo>
                  <a:pt x="1103812" y="500133"/>
                </a:lnTo>
                <a:lnTo>
                  <a:pt x="1101300" y="500133"/>
                </a:lnTo>
                <a:lnTo>
                  <a:pt x="1092510" y="507290"/>
                </a:lnTo>
                <a:lnTo>
                  <a:pt x="1090375" y="507918"/>
                </a:lnTo>
                <a:cubicBezTo>
                  <a:pt x="1089203" y="508337"/>
                  <a:pt x="1087990" y="509006"/>
                  <a:pt x="1086734" y="509927"/>
                </a:cubicBezTo>
                <a:lnTo>
                  <a:pt x="1081711" y="513820"/>
                </a:lnTo>
                <a:lnTo>
                  <a:pt x="1078571" y="515327"/>
                </a:lnTo>
                <a:lnTo>
                  <a:pt x="1068777" y="520978"/>
                </a:lnTo>
                <a:lnTo>
                  <a:pt x="1064005" y="522861"/>
                </a:lnTo>
                <a:lnTo>
                  <a:pt x="1054838" y="528763"/>
                </a:lnTo>
                <a:cubicBezTo>
                  <a:pt x="1051322" y="530856"/>
                  <a:pt x="1048894" y="532070"/>
                  <a:pt x="1047555" y="532405"/>
                </a:cubicBezTo>
                <a:lnTo>
                  <a:pt x="1044039" y="532656"/>
                </a:lnTo>
                <a:cubicBezTo>
                  <a:pt x="1042950" y="532907"/>
                  <a:pt x="1042364" y="532991"/>
                  <a:pt x="1042281" y="532907"/>
                </a:cubicBezTo>
                <a:cubicBezTo>
                  <a:pt x="1040690" y="532824"/>
                  <a:pt x="1039664" y="532238"/>
                  <a:pt x="1039204" y="531149"/>
                </a:cubicBezTo>
                <a:cubicBezTo>
                  <a:pt x="1038744" y="530061"/>
                  <a:pt x="1038179" y="528177"/>
                  <a:pt x="1037509" y="525498"/>
                </a:cubicBezTo>
                <a:lnTo>
                  <a:pt x="1035751" y="519848"/>
                </a:lnTo>
                <a:lnTo>
                  <a:pt x="1035123" y="515704"/>
                </a:lnTo>
                <a:lnTo>
                  <a:pt x="1034118" y="511936"/>
                </a:lnTo>
                <a:cubicBezTo>
                  <a:pt x="1033951" y="511350"/>
                  <a:pt x="1033909" y="510723"/>
                  <a:pt x="1033993" y="510053"/>
                </a:cubicBezTo>
                <a:cubicBezTo>
                  <a:pt x="1033993" y="509132"/>
                  <a:pt x="1034160" y="508253"/>
                  <a:pt x="1034495" y="507416"/>
                </a:cubicBezTo>
                <a:lnTo>
                  <a:pt x="1037007" y="503146"/>
                </a:lnTo>
                <a:lnTo>
                  <a:pt x="1041151" y="493100"/>
                </a:lnTo>
                <a:cubicBezTo>
                  <a:pt x="1042323" y="490170"/>
                  <a:pt x="1043934" y="487387"/>
                  <a:pt x="1045985" y="484750"/>
                </a:cubicBezTo>
                <a:cubicBezTo>
                  <a:pt x="1048036" y="482113"/>
                  <a:pt x="1050150" y="480083"/>
                  <a:pt x="1052327" y="478659"/>
                </a:cubicBezTo>
                <a:lnTo>
                  <a:pt x="1061117" y="472883"/>
                </a:lnTo>
                <a:lnTo>
                  <a:pt x="1064256" y="471878"/>
                </a:lnTo>
                <a:lnTo>
                  <a:pt x="1085227" y="458442"/>
                </a:lnTo>
                <a:lnTo>
                  <a:pt x="1089999" y="455177"/>
                </a:lnTo>
                <a:lnTo>
                  <a:pt x="1103686" y="447015"/>
                </a:lnTo>
                <a:lnTo>
                  <a:pt x="1105319" y="444629"/>
                </a:lnTo>
                <a:lnTo>
                  <a:pt x="1097408" y="432323"/>
                </a:lnTo>
                <a:lnTo>
                  <a:pt x="1089245" y="421021"/>
                </a:lnTo>
                <a:cubicBezTo>
                  <a:pt x="1089915" y="420770"/>
                  <a:pt x="1090459" y="420623"/>
                  <a:pt x="1090878" y="420582"/>
                </a:cubicBezTo>
                <a:close/>
                <a:moveTo>
                  <a:pt x="119672" y="418572"/>
                </a:moveTo>
                <a:cubicBezTo>
                  <a:pt x="121430" y="418614"/>
                  <a:pt x="123544" y="418970"/>
                  <a:pt x="126013" y="419640"/>
                </a:cubicBezTo>
                <a:cubicBezTo>
                  <a:pt x="128483" y="420309"/>
                  <a:pt x="131036" y="420812"/>
                  <a:pt x="133673" y="421147"/>
                </a:cubicBezTo>
                <a:cubicBezTo>
                  <a:pt x="136310" y="421482"/>
                  <a:pt x="138048" y="421900"/>
                  <a:pt x="138885" y="422402"/>
                </a:cubicBezTo>
                <a:lnTo>
                  <a:pt x="142778" y="427300"/>
                </a:lnTo>
                <a:cubicBezTo>
                  <a:pt x="144787" y="429895"/>
                  <a:pt x="145749" y="431527"/>
                  <a:pt x="145666" y="432197"/>
                </a:cubicBezTo>
                <a:cubicBezTo>
                  <a:pt x="145582" y="432532"/>
                  <a:pt x="144933" y="433830"/>
                  <a:pt x="143719" y="436090"/>
                </a:cubicBezTo>
                <a:cubicBezTo>
                  <a:pt x="142505" y="438350"/>
                  <a:pt x="141396" y="439815"/>
                  <a:pt x="140392" y="440485"/>
                </a:cubicBezTo>
                <a:lnTo>
                  <a:pt x="135620" y="442745"/>
                </a:lnTo>
                <a:lnTo>
                  <a:pt x="123439" y="451033"/>
                </a:lnTo>
                <a:lnTo>
                  <a:pt x="115779" y="455554"/>
                </a:lnTo>
                <a:lnTo>
                  <a:pt x="103222" y="463214"/>
                </a:lnTo>
                <a:cubicBezTo>
                  <a:pt x="101799" y="464051"/>
                  <a:pt x="100920" y="464804"/>
                  <a:pt x="100585" y="465474"/>
                </a:cubicBezTo>
                <a:lnTo>
                  <a:pt x="100082" y="466479"/>
                </a:lnTo>
                <a:lnTo>
                  <a:pt x="94432" y="469241"/>
                </a:lnTo>
                <a:lnTo>
                  <a:pt x="82879" y="478911"/>
                </a:lnTo>
                <a:lnTo>
                  <a:pt x="80116" y="482552"/>
                </a:lnTo>
                <a:lnTo>
                  <a:pt x="78358" y="483808"/>
                </a:lnTo>
                <a:lnTo>
                  <a:pt x="77354" y="485566"/>
                </a:lnTo>
                <a:cubicBezTo>
                  <a:pt x="79363" y="487826"/>
                  <a:pt x="81079" y="488873"/>
                  <a:pt x="82502" y="488705"/>
                </a:cubicBezTo>
                <a:cubicBezTo>
                  <a:pt x="82670" y="488705"/>
                  <a:pt x="82879" y="488663"/>
                  <a:pt x="83130" y="488580"/>
                </a:cubicBezTo>
                <a:lnTo>
                  <a:pt x="85641" y="486571"/>
                </a:lnTo>
                <a:lnTo>
                  <a:pt x="89032" y="484813"/>
                </a:lnTo>
                <a:lnTo>
                  <a:pt x="91041" y="482678"/>
                </a:lnTo>
                <a:lnTo>
                  <a:pt x="92925" y="482176"/>
                </a:lnTo>
                <a:lnTo>
                  <a:pt x="97822" y="478911"/>
                </a:lnTo>
                <a:lnTo>
                  <a:pt x="104603" y="475771"/>
                </a:lnTo>
                <a:lnTo>
                  <a:pt x="107742" y="472130"/>
                </a:lnTo>
                <a:lnTo>
                  <a:pt x="111133" y="471878"/>
                </a:lnTo>
                <a:lnTo>
                  <a:pt x="112891" y="470120"/>
                </a:lnTo>
                <a:lnTo>
                  <a:pt x="116156" y="469493"/>
                </a:lnTo>
                <a:cubicBezTo>
                  <a:pt x="116491" y="469409"/>
                  <a:pt x="116867" y="469116"/>
                  <a:pt x="117286" y="468614"/>
                </a:cubicBezTo>
                <a:lnTo>
                  <a:pt x="120174" y="464093"/>
                </a:lnTo>
                <a:cubicBezTo>
                  <a:pt x="120844" y="463172"/>
                  <a:pt x="121472" y="462586"/>
                  <a:pt x="122058" y="462335"/>
                </a:cubicBezTo>
                <a:cubicBezTo>
                  <a:pt x="122644" y="462084"/>
                  <a:pt x="123941" y="461916"/>
                  <a:pt x="125951" y="461833"/>
                </a:cubicBezTo>
                <a:lnTo>
                  <a:pt x="130095" y="461707"/>
                </a:lnTo>
                <a:cubicBezTo>
                  <a:pt x="130346" y="461791"/>
                  <a:pt x="133025" y="462795"/>
                  <a:pt x="138131" y="464721"/>
                </a:cubicBezTo>
                <a:cubicBezTo>
                  <a:pt x="143238" y="466646"/>
                  <a:pt x="146126" y="468279"/>
                  <a:pt x="146796" y="469618"/>
                </a:cubicBezTo>
                <a:cubicBezTo>
                  <a:pt x="147466" y="470958"/>
                  <a:pt x="147800" y="472255"/>
                  <a:pt x="147800" y="473511"/>
                </a:cubicBezTo>
                <a:cubicBezTo>
                  <a:pt x="147717" y="474516"/>
                  <a:pt x="147549" y="475311"/>
                  <a:pt x="147298" y="475897"/>
                </a:cubicBezTo>
                <a:lnTo>
                  <a:pt x="142652" y="480292"/>
                </a:lnTo>
                <a:lnTo>
                  <a:pt x="141271" y="482050"/>
                </a:lnTo>
                <a:cubicBezTo>
                  <a:pt x="140685" y="482636"/>
                  <a:pt x="139513" y="483327"/>
                  <a:pt x="137755" y="484122"/>
                </a:cubicBezTo>
                <a:cubicBezTo>
                  <a:pt x="135997" y="484917"/>
                  <a:pt x="134615" y="485650"/>
                  <a:pt x="133611" y="486319"/>
                </a:cubicBezTo>
                <a:lnTo>
                  <a:pt x="127709" y="490966"/>
                </a:lnTo>
                <a:cubicBezTo>
                  <a:pt x="125030" y="492724"/>
                  <a:pt x="123586" y="493959"/>
                  <a:pt x="123376" y="494670"/>
                </a:cubicBezTo>
                <a:cubicBezTo>
                  <a:pt x="123167" y="495382"/>
                  <a:pt x="125574" y="496868"/>
                  <a:pt x="130597" y="499128"/>
                </a:cubicBezTo>
                <a:cubicBezTo>
                  <a:pt x="130764" y="499295"/>
                  <a:pt x="131811" y="500070"/>
                  <a:pt x="133736" y="501451"/>
                </a:cubicBezTo>
                <a:cubicBezTo>
                  <a:pt x="135662" y="502832"/>
                  <a:pt x="137043" y="503900"/>
                  <a:pt x="137880" y="504653"/>
                </a:cubicBezTo>
                <a:cubicBezTo>
                  <a:pt x="138717" y="505407"/>
                  <a:pt x="139115" y="506976"/>
                  <a:pt x="139073" y="509362"/>
                </a:cubicBezTo>
                <a:cubicBezTo>
                  <a:pt x="139031" y="511748"/>
                  <a:pt x="138215" y="513946"/>
                  <a:pt x="136624" y="515955"/>
                </a:cubicBezTo>
                <a:cubicBezTo>
                  <a:pt x="135034" y="517964"/>
                  <a:pt x="134280" y="519136"/>
                  <a:pt x="134364" y="519471"/>
                </a:cubicBezTo>
                <a:cubicBezTo>
                  <a:pt x="134364" y="520141"/>
                  <a:pt x="135620" y="521396"/>
                  <a:pt x="138131" y="523238"/>
                </a:cubicBezTo>
                <a:lnTo>
                  <a:pt x="146294" y="529768"/>
                </a:lnTo>
                <a:lnTo>
                  <a:pt x="148554" y="530396"/>
                </a:lnTo>
                <a:cubicBezTo>
                  <a:pt x="151317" y="531233"/>
                  <a:pt x="154079" y="532970"/>
                  <a:pt x="156842" y="535607"/>
                </a:cubicBezTo>
                <a:cubicBezTo>
                  <a:pt x="159604" y="538244"/>
                  <a:pt x="161362" y="539605"/>
                  <a:pt x="162116" y="539688"/>
                </a:cubicBezTo>
                <a:lnTo>
                  <a:pt x="166260" y="539563"/>
                </a:lnTo>
                <a:lnTo>
                  <a:pt x="168143" y="541446"/>
                </a:lnTo>
                <a:lnTo>
                  <a:pt x="179947" y="548855"/>
                </a:lnTo>
                <a:cubicBezTo>
                  <a:pt x="179780" y="549692"/>
                  <a:pt x="179550" y="550362"/>
                  <a:pt x="179257" y="550864"/>
                </a:cubicBezTo>
                <a:cubicBezTo>
                  <a:pt x="178964" y="551367"/>
                  <a:pt x="177499" y="552643"/>
                  <a:pt x="174862" y="554694"/>
                </a:cubicBezTo>
                <a:cubicBezTo>
                  <a:pt x="172225" y="556745"/>
                  <a:pt x="169797" y="557959"/>
                  <a:pt x="167578" y="558336"/>
                </a:cubicBezTo>
                <a:cubicBezTo>
                  <a:pt x="165360" y="558713"/>
                  <a:pt x="164083" y="558985"/>
                  <a:pt x="163748" y="559152"/>
                </a:cubicBezTo>
                <a:lnTo>
                  <a:pt x="153326" y="563547"/>
                </a:lnTo>
                <a:lnTo>
                  <a:pt x="151819" y="564301"/>
                </a:lnTo>
                <a:cubicBezTo>
                  <a:pt x="151568" y="564468"/>
                  <a:pt x="150312" y="564719"/>
                  <a:pt x="148052" y="565054"/>
                </a:cubicBezTo>
                <a:lnTo>
                  <a:pt x="143029" y="566435"/>
                </a:lnTo>
                <a:lnTo>
                  <a:pt x="130597" y="567691"/>
                </a:lnTo>
                <a:cubicBezTo>
                  <a:pt x="129843" y="568110"/>
                  <a:pt x="129383" y="568319"/>
                  <a:pt x="129216" y="568319"/>
                </a:cubicBezTo>
                <a:lnTo>
                  <a:pt x="126830" y="567566"/>
                </a:lnTo>
                <a:lnTo>
                  <a:pt x="123816" y="567440"/>
                </a:lnTo>
                <a:cubicBezTo>
                  <a:pt x="122728" y="567440"/>
                  <a:pt x="121639" y="567105"/>
                  <a:pt x="120551" y="566435"/>
                </a:cubicBezTo>
                <a:lnTo>
                  <a:pt x="115402" y="563045"/>
                </a:lnTo>
                <a:lnTo>
                  <a:pt x="110254" y="560408"/>
                </a:lnTo>
                <a:lnTo>
                  <a:pt x="107994" y="557520"/>
                </a:lnTo>
                <a:lnTo>
                  <a:pt x="106612" y="556013"/>
                </a:lnTo>
                <a:cubicBezTo>
                  <a:pt x="105691" y="554925"/>
                  <a:pt x="105189" y="552957"/>
                  <a:pt x="105105" y="550111"/>
                </a:cubicBezTo>
                <a:cubicBezTo>
                  <a:pt x="105022" y="547265"/>
                  <a:pt x="104896" y="545046"/>
                  <a:pt x="104729" y="543455"/>
                </a:cubicBezTo>
                <a:cubicBezTo>
                  <a:pt x="104561" y="541865"/>
                  <a:pt x="104457" y="540693"/>
                  <a:pt x="104415" y="539939"/>
                </a:cubicBezTo>
                <a:cubicBezTo>
                  <a:pt x="104373" y="539186"/>
                  <a:pt x="104729" y="537114"/>
                  <a:pt x="105482" y="533724"/>
                </a:cubicBezTo>
                <a:cubicBezTo>
                  <a:pt x="106236" y="530333"/>
                  <a:pt x="106863" y="528135"/>
                  <a:pt x="107366" y="527131"/>
                </a:cubicBezTo>
                <a:lnTo>
                  <a:pt x="114523" y="512941"/>
                </a:lnTo>
                <a:cubicBezTo>
                  <a:pt x="112347" y="510430"/>
                  <a:pt x="110798" y="509279"/>
                  <a:pt x="109877" y="509488"/>
                </a:cubicBezTo>
                <a:lnTo>
                  <a:pt x="106255" y="513285"/>
                </a:lnTo>
                <a:lnTo>
                  <a:pt x="105105" y="515201"/>
                </a:lnTo>
                <a:lnTo>
                  <a:pt x="100585" y="519848"/>
                </a:lnTo>
                <a:lnTo>
                  <a:pt x="98701" y="522485"/>
                </a:lnTo>
                <a:lnTo>
                  <a:pt x="94306" y="526503"/>
                </a:lnTo>
                <a:lnTo>
                  <a:pt x="92925" y="529642"/>
                </a:lnTo>
                <a:lnTo>
                  <a:pt x="84511" y="537930"/>
                </a:lnTo>
                <a:lnTo>
                  <a:pt x="79112" y="545088"/>
                </a:lnTo>
                <a:cubicBezTo>
                  <a:pt x="77186" y="547599"/>
                  <a:pt x="76056" y="549357"/>
                  <a:pt x="75721" y="550362"/>
                </a:cubicBezTo>
                <a:lnTo>
                  <a:pt x="74591" y="554380"/>
                </a:lnTo>
                <a:cubicBezTo>
                  <a:pt x="73586" y="557310"/>
                  <a:pt x="71891" y="559550"/>
                  <a:pt x="69505" y="561099"/>
                </a:cubicBezTo>
                <a:cubicBezTo>
                  <a:pt x="67119" y="562647"/>
                  <a:pt x="65089" y="563380"/>
                  <a:pt x="63415" y="563296"/>
                </a:cubicBezTo>
                <a:cubicBezTo>
                  <a:pt x="60569" y="563296"/>
                  <a:pt x="59020" y="562501"/>
                  <a:pt x="58769" y="560910"/>
                </a:cubicBezTo>
                <a:lnTo>
                  <a:pt x="58643" y="559655"/>
                </a:lnTo>
                <a:lnTo>
                  <a:pt x="57513" y="557771"/>
                </a:lnTo>
                <a:cubicBezTo>
                  <a:pt x="57178" y="557269"/>
                  <a:pt x="56990" y="556724"/>
                  <a:pt x="56948" y="556138"/>
                </a:cubicBezTo>
                <a:cubicBezTo>
                  <a:pt x="56906" y="555552"/>
                  <a:pt x="57094" y="554841"/>
                  <a:pt x="57513" y="554004"/>
                </a:cubicBezTo>
                <a:lnTo>
                  <a:pt x="60150" y="549609"/>
                </a:lnTo>
                <a:lnTo>
                  <a:pt x="61657" y="543330"/>
                </a:lnTo>
                <a:cubicBezTo>
                  <a:pt x="61824" y="542828"/>
                  <a:pt x="62348" y="541886"/>
                  <a:pt x="63227" y="540505"/>
                </a:cubicBezTo>
                <a:cubicBezTo>
                  <a:pt x="64106" y="539123"/>
                  <a:pt x="64796" y="538181"/>
                  <a:pt x="65299" y="537679"/>
                </a:cubicBezTo>
                <a:lnTo>
                  <a:pt x="70447" y="533158"/>
                </a:lnTo>
                <a:lnTo>
                  <a:pt x="79363" y="520727"/>
                </a:lnTo>
                <a:cubicBezTo>
                  <a:pt x="80284" y="519387"/>
                  <a:pt x="81037" y="518529"/>
                  <a:pt x="81623" y="518152"/>
                </a:cubicBezTo>
                <a:cubicBezTo>
                  <a:pt x="82209" y="517776"/>
                  <a:pt x="82900" y="516897"/>
                  <a:pt x="83695" y="515515"/>
                </a:cubicBezTo>
                <a:cubicBezTo>
                  <a:pt x="84490" y="514134"/>
                  <a:pt x="83925" y="513862"/>
                  <a:pt x="82000" y="514699"/>
                </a:cubicBezTo>
                <a:lnTo>
                  <a:pt x="81372" y="515076"/>
                </a:lnTo>
                <a:lnTo>
                  <a:pt x="67684" y="517462"/>
                </a:lnTo>
                <a:cubicBezTo>
                  <a:pt x="67015" y="517629"/>
                  <a:pt x="64566" y="517232"/>
                  <a:pt x="60338" y="516269"/>
                </a:cubicBezTo>
                <a:cubicBezTo>
                  <a:pt x="56111" y="515306"/>
                  <a:pt x="53516" y="514574"/>
                  <a:pt x="52553" y="514071"/>
                </a:cubicBezTo>
                <a:cubicBezTo>
                  <a:pt x="51590" y="513569"/>
                  <a:pt x="50858" y="512606"/>
                  <a:pt x="50355" y="511183"/>
                </a:cubicBezTo>
                <a:lnTo>
                  <a:pt x="50355" y="506788"/>
                </a:lnTo>
                <a:lnTo>
                  <a:pt x="49476" y="502770"/>
                </a:lnTo>
                <a:cubicBezTo>
                  <a:pt x="49393" y="502602"/>
                  <a:pt x="49393" y="502309"/>
                  <a:pt x="49476" y="501891"/>
                </a:cubicBezTo>
                <a:cubicBezTo>
                  <a:pt x="49560" y="499044"/>
                  <a:pt x="50230" y="496826"/>
                  <a:pt x="51485" y="495235"/>
                </a:cubicBezTo>
                <a:cubicBezTo>
                  <a:pt x="52741" y="493645"/>
                  <a:pt x="54625" y="491782"/>
                  <a:pt x="57136" y="489647"/>
                </a:cubicBezTo>
                <a:cubicBezTo>
                  <a:pt x="59648" y="487512"/>
                  <a:pt x="61113" y="486068"/>
                  <a:pt x="61531" y="485315"/>
                </a:cubicBezTo>
                <a:lnTo>
                  <a:pt x="63917" y="481296"/>
                </a:lnTo>
                <a:cubicBezTo>
                  <a:pt x="62159" y="480459"/>
                  <a:pt x="60841" y="479831"/>
                  <a:pt x="59962" y="479413"/>
                </a:cubicBezTo>
                <a:cubicBezTo>
                  <a:pt x="59083" y="478994"/>
                  <a:pt x="58183" y="478387"/>
                  <a:pt x="57262" y="477592"/>
                </a:cubicBezTo>
                <a:cubicBezTo>
                  <a:pt x="56341" y="476797"/>
                  <a:pt x="55964" y="476315"/>
                  <a:pt x="56132" y="476148"/>
                </a:cubicBezTo>
                <a:lnTo>
                  <a:pt x="58266" y="477529"/>
                </a:lnTo>
                <a:cubicBezTo>
                  <a:pt x="58518" y="477697"/>
                  <a:pt x="59187" y="477906"/>
                  <a:pt x="60276" y="478157"/>
                </a:cubicBezTo>
                <a:cubicBezTo>
                  <a:pt x="61364" y="478408"/>
                  <a:pt x="62389" y="478848"/>
                  <a:pt x="63352" y="479476"/>
                </a:cubicBezTo>
                <a:cubicBezTo>
                  <a:pt x="64315" y="480104"/>
                  <a:pt x="65047" y="480459"/>
                  <a:pt x="65550" y="480543"/>
                </a:cubicBezTo>
                <a:cubicBezTo>
                  <a:pt x="66052" y="480627"/>
                  <a:pt x="67015" y="479873"/>
                  <a:pt x="68438" y="478283"/>
                </a:cubicBezTo>
                <a:cubicBezTo>
                  <a:pt x="69191" y="477446"/>
                  <a:pt x="69861" y="476587"/>
                  <a:pt x="70447" y="475708"/>
                </a:cubicBezTo>
                <a:cubicBezTo>
                  <a:pt x="71033" y="474829"/>
                  <a:pt x="71452" y="474264"/>
                  <a:pt x="71703" y="474013"/>
                </a:cubicBezTo>
                <a:lnTo>
                  <a:pt x="73963" y="472632"/>
                </a:lnTo>
                <a:lnTo>
                  <a:pt x="76475" y="469995"/>
                </a:lnTo>
                <a:lnTo>
                  <a:pt x="84135" y="462335"/>
                </a:lnTo>
                <a:lnTo>
                  <a:pt x="86269" y="459572"/>
                </a:lnTo>
                <a:lnTo>
                  <a:pt x="89158" y="457563"/>
                </a:lnTo>
                <a:lnTo>
                  <a:pt x="90037" y="455679"/>
                </a:lnTo>
                <a:cubicBezTo>
                  <a:pt x="90204" y="455261"/>
                  <a:pt x="90330" y="455010"/>
                  <a:pt x="90413" y="454926"/>
                </a:cubicBezTo>
                <a:lnTo>
                  <a:pt x="88279" y="451410"/>
                </a:lnTo>
                <a:lnTo>
                  <a:pt x="87776" y="449777"/>
                </a:lnTo>
                <a:lnTo>
                  <a:pt x="84260" y="447140"/>
                </a:lnTo>
                <a:lnTo>
                  <a:pt x="81246" y="442620"/>
                </a:lnTo>
                <a:lnTo>
                  <a:pt x="76977" y="438099"/>
                </a:lnTo>
                <a:cubicBezTo>
                  <a:pt x="76307" y="437178"/>
                  <a:pt x="75847" y="436090"/>
                  <a:pt x="75596" y="434834"/>
                </a:cubicBezTo>
                <a:cubicBezTo>
                  <a:pt x="75344" y="433578"/>
                  <a:pt x="75198" y="432281"/>
                  <a:pt x="75156" y="430941"/>
                </a:cubicBezTo>
                <a:cubicBezTo>
                  <a:pt x="75114" y="429602"/>
                  <a:pt x="76182" y="428890"/>
                  <a:pt x="78358" y="428807"/>
                </a:cubicBezTo>
                <a:cubicBezTo>
                  <a:pt x="78944" y="428807"/>
                  <a:pt x="79698" y="428890"/>
                  <a:pt x="80619" y="429058"/>
                </a:cubicBezTo>
                <a:lnTo>
                  <a:pt x="87902" y="430941"/>
                </a:lnTo>
                <a:cubicBezTo>
                  <a:pt x="89158" y="431193"/>
                  <a:pt x="90288" y="431276"/>
                  <a:pt x="91292" y="431193"/>
                </a:cubicBezTo>
                <a:lnTo>
                  <a:pt x="95939" y="430188"/>
                </a:lnTo>
                <a:lnTo>
                  <a:pt x="100082" y="429686"/>
                </a:lnTo>
                <a:cubicBezTo>
                  <a:pt x="101254" y="429435"/>
                  <a:pt x="102887" y="428555"/>
                  <a:pt x="104980" y="427049"/>
                </a:cubicBezTo>
                <a:lnTo>
                  <a:pt x="112514" y="421649"/>
                </a:lnTo>
                <a:cubicBezTo>
                  <a:pt x="115528" y="419556"/>
                  <a:pt x="117914" y="418531"/>
                  <a:pt x="119672" y="418572"/>
                </a:cubicBezTo>
                <a:close/>
                <a:moveTo>
                  <a:pt x="3108024" y="418510"/>
                </a:moveTo>
                <a:lnTo>
                  <a:pt x="3113298" y="420142"/>
                </a:lnTo>
                <a:cubicBezTo>
                  <a:pt x="3114805" y="420561"/>
                  <a:pt x="3115642" y="420812"/>
                  <a:pt x="3115810" y="420895"/>
                </a:cubicBezTo>
                <a:lnTo>
                  <a:pt x="3118070" y="422779"/>
                </a:lnTo>
                <a:cubicBezTo>
                  <a:pt x="3118070" y="422863"/>
                  <a:pt x="3118384" y="422967"/>
                  <a:pt x="3119012" y="423093"/>
                </a:cubicBezTo>
                <a:cubicBezTo>
                  <a:pt x="3119640" y="423219"/>
                  <a:pt x="3121000" y="423679"/>
                  <a:pt x="3123093" y="424474"/>
                </a:cubicBezTo>
                <a:cubicBezTo>
                  <a:pt x="3125186" y="425270"/>
                  <a:pt x="3126442" y="425835"/>
                  <a:pt x="3126860" y="426170"/>
                </a:cubicBezTo>
                <a:lnTo>
                  <a:pt x="3129623" y="429811"/>
                </a:lnTo>
                <a:lnTo>
                  <a:pt x="3133516" y="432825"/>
                </a:lnTo>
                <a:cubicBezTo>
                  <a:pt x="3133599" y="432992"/>
                  <a:pt x="3133934" y="434164"/>
                  <a:pt x="3134520" y="436341"/>
                </a:cubicBezTo>
                <a:lnTo>
                  <a:pt x="3135651" y="440359"/>
                </a:lnTo>
                <a:cubicBezTo>
                  <a:pt x="3135651" y="441029"/>
                  <a:pt x="3135232" y="442306"/>
                  <a:pt x="3134395" y="444189"/>
                </a:cubicBezTo>
                <a:cubicBezTo>
                  <a:pt x="3133557" y="446073"/>
                  <a:pt x="3133181" y="447350"/>
                  <a:pt x="3133265" y="448019"/>
                </a:cubicBezTo>
                <a:cubicBezTo>
                  <a:pt x="3133265" y="449191"/>
                  <a:pt x="3133683" y="450238"/>
                  <a:pt x="3134520" y="451159"/>
                </a:cubicBezTo>
                <a:lnTo>
                  <a:pt x="3144064" y="454675"/>
                </a:lnTo>
                <a:cubicBezTo>
                  <a:pt x="3145069" y="455093"/>
                  <a:pt x="3145738" y="455512"/>
                  <a:pt x="3146073" y="455931"/>
                </a:cubicBezTo>
                <a:lnTo>
                  <a:pt x="3145445" y="461581"/>
                </a:lnTo>
                <a:lnTo>
                  <a:pt x="3145947" y="465474"/>
                </a:lnTo>
                <a:cubicBezTo>
                  <a:pt x="3145864" y="466646"/>
                  <a:pt x="3145403" y="467839"/>
                  <a:pt x="3144566" y="469053"/>
                </a:cubicBezTo>
                <a:cubicBezTo>
                  <a:pt x="3143729" y="470267"/>
                  <a:pt x="3143101" y="470999"/>
                  <a:pt x="3142683" y="471251"/>
                </a:cubicBezTo>
                <a:lnTo>
                  <a:pt x="3138790" y="472883"/>
                </a:lnTo>
                <a:cubicBezTo>
                  <a:pt x="3136027" y="474306"/>
                  <a:pt x="3133034" y="477487"/>
                  <a:pt x="3129811" y="482427"/>
                </a:cubicBezTo>
                <a:cubicBezTo>
                  <a:pt x="3126588" y="487366"/>
                  <a:pt x="3125102" y="490422"/>
                  <a:pt x="3125353" y="491594"/>
                </a:cubicBezTo>
                <a:cubicBezTo>
                  <a:pt x="3125521" y="492682"/>
                  <a:pt x="3125939" y="493477"/>
                  <a:pt x="3126609" y="493979"/>
                </a:cubicBezTo>
                <a:lnTo>
                  <a:pt x="3132637" y="489584"/>
                </a:lnTo>
                <a:cubicBezTo>
                  <a:pt x="3135399" y="487910"/>
                  <a:pt x="3139208" y="488956"/>
                  <a:pt x="3144064" y="492724"/>
                </a:cubicBezTo>
                <a:cubicBezTo>
                  <a:pt x="3146743" y="494984"/>
                  <a:pt x="3148187" y="496386"/>
                  <a:pt x="3148396" y="496930"/>
                </a:cubicBezTo>
                <a:cubicBezTo>
                  <a:pt x="3148605" y="497475"/>
                  <a:pt x="3148731" y="498144"/>
                  <a:pt x="3148773" y="498940"/>
                </a:cubicBezTo>
                <a:cubicBezTo>
                  <a:pt x="3148815" y="499735"/>
                  <a:pt x="3148627" y="500551"/>
                  <a:pt x="3148208" y="501388"/>
                </a:cubicBezTo>
                <a:lnTo>
                  <a:pt x="3146450" y="503900"/>
                </a:lnTo>
                <a:lnTo>
                  <a:pt x="3145320" y="505909"/>
                </a:lnTo>
                <a:cubicBezTo>
                  <a:pt x="3144483" y="507248"/>
                  <a:pt x="3142892" y="508693"/>
                  <a:pt x="3140548" y="510241"/>
                </a:cubicBezTo>
                <a:cubicBezTo>
                  <a:pt x="3138204" y="511790"/>
                  <a:pt x="3136697" y="512983"/>
                  <a:pt x="3136027" y="513820"/>
                </a:cubicBezTo>
                <a:lnTo>
                  <a:pt x="3126860" y="524494"/>
                </a:lnTo>
                <a:lnTo>
                  <a:pt x="3122340" y="529140"/>
                </a:lnTo>
                <a:cubicBezTo>
                  <a:pt x="3119828" y="532238"/>
                  <a:pt x="3118363" y="533786"/>
                  <a:pt x="3117945" y="533786"/>
                </a:cubicBezTo>
                <a:lnTo>
                  <a:pt x="3115559" y="534414"/>
                </a:lnTo>
                <a:cubicBezTo>
                  <a:pt x="3116898" y="535502"/>
                  <a:pt x="3118363" y="536151"/>
                  <a:pt x="3119954" y="536361"/>
                </a:cubicBezTo>
                <a:cubicBezTo>
                  <a:pt x="3121544" y="536570"/>
                  <a:pt x="3123072" y="536026"/>
                  <a:pt x="3124537" y="534728"/>
                </a:cubicBezTo>
                <a:cubicBezTo>
                  <a:pt x="3126002" y="533431"/>
                  <a:pt x="3126902" y="532698"/>
                  <a:pt x="3127237" y="532531"/>
                </a:cubicBezTo>
                <a:lnTo>
                  <a:pt x="3130753" y="533158"/>
                </a:lnTo>
                <a:lnTo>
                  <a:pt x="3133265" y="532907"/>
                </a:lnTo>
                <a:cubicBezTo>
                  <a:pt x="3133348" y="532907"/>
                  <a:pt x="3133474" y="532907"/>
                  <a:pt x="3133641" y="532907"/>
                </a:cubicBezTo>
                <a:cubicBezTo>
                  <a:pt x="3137827" y="533075"/>
                  <a:pt x="3140673" y="534498"/>
                  <a:pt x="3142180" y="537177"/>
                </a:cubicBezTo>
                <a:cubicBezTo>
                  <a:pt x="3143687" y="539856"/>
                  <a:pt x="3144441" y="541572"/>
                  <a:pt x="3144441" y="542325"/>
                </a:cubicBezTo>
                <a:cubicBezTo>
                  <a:pt x="3144357" y="542911"/>
                  <a:pt x="3144231" y="543393"/>
                  <a:pt x="3144064" y="543769"/>
                </a:cubicBezTo>
                <a:cubicBezTo>
                  <a:pt x="3143897" y="544146"/>
                  <a:pt x="3143059" y="545297"/>
                  <a:pt x="3141553" y="547223"/>
                </a:cubicBezTo>
                <a:lnTo>
                  <a:pt x="3138790" y="550990"/>
                </a:lnTo>
                <a:cubicBezTo>
                  <a:pt x="3138539" y="551241"/>
                  <a:pt x="3137911" y="551764"/>
                  <a:pt x="3136906" y="552560"/>
                </a:cubicBezTo>
                <a:cubicBezTo>
                  <a:pt x="3135901" y="553355"/>
                  <a:pt x="3135274" y="553878"/>
                  <a:pt x="3135023" y="554129"/>
                </a:cubicBezTo>
                <a:lnTo>
                  <a:pt x="3122967" y="566938"/>
                </a:lnTo>
                <a:lnTo>
                  <a:pt x="3117065" y="573091"/>
                </a:lnTo>
                <a:cubicBezTo>
                  <a:pt x="3116731" y="573677"/>
                  <a:pt x="3116542" y="574179"/>
                  <a:pt x="3116501" y="574598"/>
                </a:cubicBezTo>
                <a:cubicBezTo>
                  <a:pt x="3116459" y="575016"/>
                  <a:pt x="3116542" y="575372"/>
                  <a:pt x="3116751" y="575665"/>
                </a:cubicBezTo>
                <a:cubicBezTo>
                  <a:pt x="3116961" y="575958"/>
                  <a:pt x="3118531" y="575812"/>
                  <a:pt x="3121461" y="575226"/>
                </a:cubicBezTo>
                <a:lnTo>
                  <a:pt x="3128995" y="576356"/>
                </a:lnTo>
                <a:lnTo>
                  <a:pt x="3131758" y="576105"/>
                </a:lnTo>
                <a:lnTo>
                  <a:pt x="3137409" y="577863"/>
                </a:lnTo>
                <a:lnTo>
                  <a:pt x="3140548" y="577486"/>
                </a:lnTo>
                <a:cubicBezTo>
                  <a:pt x="3140799" y="577570"/>
                  <a:pt x="3141971" y="577988"/>
                  <a:pt x="3144064" y="578742"/>
                </a:cubicBezTo>
                <a:lnTo>
                  <a:pt x="3151724" y="579997"/>
                </a:lnTo>
                <a:lnTo>
                  <a:pt x="3166541" y="582760"/>
                </a:lnTo>
                <a:lnTo>
                  <a:pt x="3192661" y="587532"/>
                </a:lnTo>
                <a:lnTo>
                  <a:pt x="3195675" y="586904"/>
                </a:lnTo>
                <a:lnTo>
                  <a:pt x="3198437" y="587406"/>
                </a:lnTo>
                <a:lnTo>
                  <a:pt x="3201828" y="586402"/>
                </a:lnTo>
                <a:lnTo>
                  <a:pt x="3208358" y="586904"/>
                </a:lnTo>
                <a:lnTo>
                  <a:pt x="3212376" y="585774"/>
                </a:lnTo>
                <a:lnTo>
                  <a:pt x="3219659" y="585648"/>
                </a:lnTo>
                <a:lnTo>
                  <a:pt x="3222296" y="585020"/>
                </a:lnTo>
                <a:lnTo>
                  <a:pt x="3226189" y="585020"/>
                </a:lnTo>
                <a:lnTo>
                  <a:pt x="3233473" y="583137"/>
                </a:lnTo>
                <a:lnTo>
                  <a:pt x="3236737" y="583639"/>
                </a:lnTo>
                <a:cubicBezTo>
                  <a:pt x="3236821" y="583723"/>
                  <a:pt x="3236947" y="583723"/>
                  <a:pt x="3237114" y="583639"/>
                </a:cubicBezTo>
                <a:cubicBezTo>
                  <a:pt x="3238202" y="583639"/>
                  <a:pt x="3239772" y="583283"/>
                  <a:pt x="3241823" y="582572"/>
                </a:cubicBezTo>
                <a:cubicBezTo>
                  <a:pt x="3243874" y="581860"/>
                  <a:pt x="3245151" y="581504"/>
                  <a:pt x="3245653" y="581504"/>
                </a:cubicBezTo>
                <a:cubicBezTo>
                  <a:pt x="3246155" y="581588"/>
                  <a:pt x="3247557" y="582090"/>
                  <a:pt x="3249860" y="583011"/>
                </a:cubicBezTo>
                <a:cubicBezTo>
                  <a:pt x="3252162" y="583932"/>
                  <a:pt x="3253690" y="584623"/>
                  <a:pt x="3254443" y="585083"/>
                </a:cubicBezTo>
                <a:cubicBezTo>
                  <a:pt x="3255197" y="585544"/>
                  <a:pt x="3256264" y="586485"/>
                  <a:pt x="3257645" y="587909"/>
                </a:cubicBezTo>
                <a:cubicBezTo>
                  <a:pt x="3259027" y="589332"/>
                  <a:pt x="3259717" y="590462"/>
                  <a:pt x="3259717" y="591299"/>
                </a:cubicBezTo>
                <a:cubicBezTo>
                  <a:pt x="3259633" y="592053"/>
                  <a:pt x="3259069" y="593120"/>
                  <a:pt x="3258022" y="594501"/>
                </a:cubicBezTo>
                <a:cubicBezTo>
                  <a:pt x="3256975" y="595883"/>
                  <a:pt x="3256117" y="596782"/>
                  <a:pt x="3255448" y="597201"/>
                </a:cubicBezTo>
                <a:lnTo>
                  <a:pt x="3248416" y="599838"/>
                </a:lnTo>
                <a:lnTo>
                  <a:pt x="3244021" y="602098"/>
                </a:lnTo>
                <a:lnTo>
                  <a:pt x="3235607" y="603229"/>
                </a:lnTo>
                <a:lnTo>
                  <a:pt x="3229831" y="604735"/>
                </a:lnTo>
                <a:lnTo>
                  <a:pt x="3215641" y="606745"/>
                </a:lnTo>
                <a:lnTo>
                  <a:pt x="3205972" y="608252"/>
                </a:lnTo>
                <a:lnTo>
                  <a:pt x="3202456" y="607875"/>
                </a:lnTo>
                <a:lnTo>
                  <a:pt x="3199442" y="608126"/>
                </a:lnTo>
                <a:cubicBezTo>
                  <a:pt x="3197684" y="608042"/>
                  <a:pt x="3195465" y="607582"/>
                  <a:pt x="3192787" y="606745"/>
                </a:cubicBezTo>
                <a:lnTo>
                  <a:pt x="3177592" y="602224"/>
                </a:lnTo>
                <a:lnTo>
                  <a:pt x="3151347" y="595066"/>
                </a:lnTo>
                <a:cubicBezTo>
                  <a:pt x="3135776" y="590964"/>
                  <a:pt x="3127132" y="588997"/>
                  <a:pt x="3125416" y="589164"/>
                </a:cubicBezTo>
                <a:cubicBezTo>
                  <a:pt x="3123700" y="589332"/>
                  <a:pt x="3122528" y="589478"/>
                  <a:pt x="3121900" y="589604"/>
                </a:cubicBezTo>
                <a:cubicBezTo>
                  <a:pt x="3121272" y="589729"/>
                  <a:pt x="3116856" y="590378"/>
                  <a:pt x="3108652" y="591550"/>
                </a:cubicBezTo>
                <a:cubicBezTo>
                  <a:pt x="3100448" y="592722"/>
                  <a:pt x="3095802" y="593559"/>
                  <a:pt x="3094713" y="594062"/>
                </a:cubicBezTo>
                <a:lnTo>
                  <a:pt x="3087430" y="597954"/>
                </a:lnTo>
                <a:cubicBezTo>
                  <a:pt x="3087095" y="598038"/>
                  <a:pt x="3086802" y="598080"/>
                  <a:pt x="3086551" y="598080"/>
                </a:cubicBezTo>
                <a:cubicBezTo>
                  <a:pt x="3086133" y="598164"/>
                  <a:pt x="3085672" y="598080"/>
                  <a:pt x="3085170" y="597829"/>
                </a:cubicBezTo>
                <a:lnTo>
                  <a:pt x="3078891" y="594815"/>
                </a:lnTo>
                <a:lnTo>
                  <a:pt x="3075877" y="594815"/>
                </a:lnTo>
                <a:cubicBezTo>
                  <a:pt x="3074454" y="594648"/>
                  <a:pt x="3073659" y="594292"/>
                  <a:pt x="3073491" y="593748"/>
                </a:cubicBezTo>
                <a:cubicBezTo>
                  <a:pt x="3073324" y="593204"/>
                  <a:pt x="3073240" y="592764"/>
                  <a:pt x="3073240" y="592429"/>
                </a:cubicBezTo>
                <a:lnTo>
                  <a:pt x="3073240" y="588034"/>
                </a:lnTo>
                <a:cubicBezTo>
                  <a:pt x="3073157" y="586444"/>
                  <a:pt x="3073199" y="585439"/>
                  <a:pt x="3073366" y="585020"/>
                </a:cubicBezTo>
                <a:cubicBezTo>
                  <a:pt x="3073449" y="584518"/>
                  <a:pt x="3073701" y="583890"/>
                  <a:pt x="3074119" y="583137"/>
                </a:cubicBezTo>
                <a:cubicBezTo>
                  <a:pt x="3074538" y="582383"/>
                  <a:pt x="3077091" y="581253"/>
                  <a:pt x="3081779" y="579746"/>
                </a:cubicBezTo>
                <a:lnTo>
                  <a:pt x="3084040" y="578993"/>
                </a:lnTo>
                <a:lnTo>
                  <a:pt x="3089063" y="577863"/>
                </a:lnTo>
                <a:lnTo>
                  <a:pt x="3094965" y="576105"/>
                </a:lnTo>
                <a:lnTo>
                  <a:pt x="3097727" y="575979"/>
                </a:lnTo>
                <a:cubicBezTo>
                  <a:pt x="3098229" y="575895"/>
                  <a:pt x="3099381" y="575268"/>
                  <a:pt x="3101181" y="574095"/>
                </a:cubicBezTo>
                <a:cubicBezTo>
                  <a:pt x="3102980" y="572923"/>
                  <a:pt x="3104131" y="572086"/>
                  <a:pt x="3104634" y="571584"/>
                </a:cubicBezTo>
                <a:lnTo>
                  <a:pt x="3107647" y="568068"/>
                </a:lnTo>
                <a:lnTo>
                  <a:pt x="3111540" y="564426"/>
                </a:lnTo>
                <a:lnTo>
                  <a:pt x="3117191" y="556013"/>
                </a:lnTo>
                <a:cubicBezTo>
                  <a:pt x="3119368" y="553334"/>
                  <a:pt x="3120519" y="551869"/>
                  <a:pt x="3120645" y="551618"/>
                </a:cubicBezTo>
                <a:cubicBezTo>
                  <a:pt x="3120770" y="551367"/>
                  <a:pt x="3120854" y="550990"/>
                  <a:pt x="3120895" y="550488"/>
                </a:cubicBezTo>
                <a:cubicBezTo>
                  <a:pt x="3120937" y="549985"/>
                  <a:pt x="3120770" y="549630"/>
                  <a:pt x="3120393" y="549420"/>
                </a:cubicBezTo>
                <a:cubicBezTo>
                  <a:pt x="3120017" y="549211"/>
                  <a:pt x="3119117" y="549441"/>
                  <a:pt x="3117693" y="550111"/>
                </a:cubicBezTo>
                <a:lnTo>
                  <a:pt x="3112921" y="551492"/>
                </a:lnTo>
                <a:lnTo>
                  <a:pt x="3110033" y="553878"/>
                </a:lnTo>
                <a:cubicBezTo>
                  <a:pt x="3108945" y="554799"/>
                  <a:pt x="3106706" y="555804"/>
                  <a:pt x="3103315" y="556892"/>
                </a:cubicBezTo>
                <a:cubicBezTo>
                  <a:pt x="3099925" y="557980"/>
                  <a:pt x="3097790" y="558838"/>
                  <a:pt x="3096911" y="559466"/>
                </a:cubicBezTo>
                <a:cubicBezTo>
                  <a:pt x="3096032" y="560094"/>
                  <a:pt x="3094462" y="561538"/>
                  <a:pt x="3092202" y="563798"/>
                </a:cubicBezTo>
                <a:cubicBezTo>
                  <a:pt x="3089941" y="566059"/>
                  <a:pt x="3087577" y="567670"/>
                  <a:pt x="3085107" y="568633"/>
                </a:cubicBezTo>
                <a:cubicBezTo>
                  <a:pt x="3082637" y="569596"/>
                  <a:pt x="3080440" y="570265"/>
                  <a:pt x="3078515" y="570642"/>
                </a:cubicBezTo>
                <a:cubicBezTo>
                  <a:pt x="3076589" y="571019"/>
                  <a:pt x="3075710" y="567608"/>
                  <a:pt x="3075877" y="560408"/>
                </a:cubicBezTo>
                <a:cubicBezTo>
                  <a:pt x="3075877" y="556390"/>
                  <a:pt x="3076254" y="553543"/>
                  <a:pt x="3077007" y="551869"/>
                </a:cubicBezTo>
                <a:cubicBezTo>
                  <a:pt x="3077761" y="550195"/>
                  <a:pt x="3078368" y="549085"/>
                  <a:pt x="3078828" y="548541"/>
                </a:cubicBezTo>
                <a:cubicBezTo>
                  <a:pt x="3079289" y="547997"/>
                  <a:pt x="3080105" y="547516"/>
                  <a:pt x="3081277" y="547097"/>
                </a:cubicBezTo>
                <a:lnTo>
                  <a:pt x="3084667" y="546218"/>
                </a:lnTo>
                <a:cubicBezTo>
                  <a:pt x="3085672" y="545883"/>
                  <a:pt x="3087347" y="544502"/>
                  <a:pt x="3089691" y="542074"/>
                </a:cubicBezTo>
                <a:lnTo>
                  <a:pt x="3099987" y="531526"/>
                </a:lnTo>
                <a:lnTo>
                  <a:pt x="3104508" y="528638"/>
                </a:lnTo>
                <a:lnTo>
                  <a:pt x="3107773" y="524243"/>
                </a:lnTo>
                <a:lnTo>
                  <a:pt x="3110159" y="521731"/>
                </a:lnTo>
                <a:cubicBezTo>
                  <a:pt x="3111917" y="519387"/>
                  <a:pt x="3112524" y="518152"/>
                  <a:pt x="3111980" y="518027"/>
                </a:cubicBezTo>
                <a:cubicBezTo>
                  <a:pt x="3111436" y="517901"/>
                  <a:pt x="3110661" y="518090"/>
                  <a:pt x="3109657" y="518592"/>
                </a:cubicBezTo>
                <a:cubicBezTo>
                  <a:pt x="3106727" y="520099"/>
                  <a:pt x="3105094" y="521020"/>
                  <a:pt x="3104759" y="521355"/>
                </a:cubicBezTo>
                <a:lnTo>
                  <a:pt x="3101620" y="524494"/>
                </a:lnTo>
                <a:cubicBezTo>
                  <a:pt x="3100532" y="525331"/>
                  <a:pt x="3099192" y="525896"/>
                  <a:pt x="3097601" y="526189"/>
                </a:cubicBezTo>
                <a:cubicBezTo>
                  <a:pt x="3096011" y="526482"/>
                  <a:pt x="3095048" y="526754"/>
                  <a:pt x="3094713" y="527005"/>
                </a:cubicBezTo>
                <a:lnTo>
                  <a:pt x="3093332" y="528763"/>
                </a:lnTo>
                <a:cubicBezTo>
                  <a:pt x="3092746" y="529433"/>
                  <a:pt x="3090841" y="530249"/>
                  <a:pt x="3087619" y="531212"/>
                </a:cubicBezTo>
                <a:cubicBezTo>
                  <a:pt x="3084395" y="532175"/>
                  <a:pt x="3082009" y="533431"/>
                  <a:pt x="3080461" y="534979"/>
                </a:cubicBezTo>
                <a:cubicBezTo>
                  <a:pt x="3078912" y="536528"/>
                  <a:pt x="3077970" y="537386"/>
                  <a:pt x="3077635" y="537554"/>
                </a:cubicBezTo>
                <a:lnTo>
                  <a:pt x="3059301" y="547097"/>
                </a:lnTo>
                <a:lnTo>
                  <a:pt x="3053525" y="550613"/>
                </a:lnTo>
                <a:lnTo>
                  <a:pt x="3045991" y="553878"/>
                </a:lnTo>
                <a:cubicBezTo>
                  <a:pt x="3044986" y="554380"/>
                  <a:pt x="3043354" y="555343"/>
                  <a:pt x="3041093" y="556766"/>
                </a:cubicBezTo>
                <a:cubicBezTo>
                  <a:pt x="3038833" y="558189"/>
                  <a:pt x="3037494" y="558859"/>
                  <a:pt x="3037075" y="558775"/>
                </a:cubicBezTo>
                <a:cubicBezTo>
                  <a:pt x="3036405" y="558775"/>
                  <a:pt x="3035715" y="558378"/>
                  <a:pt x="3035003" y="557583"/>
                </a:cubicBezTo>
                <a:cubicBezTo>
                  <a:pt x="3034291" y="556787"/>
                  <a:pt x="3033831" y="556159"/>
                  <a:pt x="3033622" y="555699"/>
                </a:cubicBezTo>
                <a:cubicBezTo>
                  <a:pt x="3033413" y="555238"/>
                  <a:pt x="3033141" y="552748"/>
                  <a:pt x="3032805" y="548227"/>
                </a:cubicBezTo>
                <a:lnTo>
                  <a:pt x="3032052" y="542702"/>
                </a:lnTo>
                <a:cubicBezTo>
                  <a:pt x="3032052" y="542535"/>
                  <a:pt x="3032052" y="542325"/>
                  <a:pt x="3032052" y="542074"/>
                </a:cubicBezTo>
                <a:cubicBezTo>
                  <a:pt x="3032052" y="541404"/>
                  <a:pt x="3032178" y="540735"/>
                  <a:pt x="3032429" y="540065"/>
                </a:cubicBezTo>
                <a:lnTo>
                  <a:pt x="3033559" y="537302"/>
                </a:lnTo>
                <a:cubicBezTo>
                  <a:pt x="3035233" y="532028"/>
                  <a:pt x="3036029" y="529349"/>
                  <a:pt x="3035945" y="529266"/>
                </a:cubicBezTo>
                <a:cubicBezTo>
                  <a:pt x="3036531" y="529601"/>
                  <a:pt x="3037138" y="530814"/>
                  <a:pt x="3037766" y="532907"/>
                </a:cubicBezTo>
                <a:cubicBezTo>
                  <a:pt x="3038393" y="535000"/>
                  <a:pt x="3039001" y="536277"/>
                  <a:pt x="3039587" y="536737"/>
                </a:cubicBezTo>
                <a:cubicBezTo>
                  <a:pt x="3040173" y="537198"/>
                  <a:pt x="3040968" y="537093"/>
                  <a:pt x="3041973" y="536423"/>
                </a:cubicBezTo>
                <a:lnTo>
                  <a:pt x="3057543" y="526754"/>
                </a:lnTo>
                <a:lnTo>
                  <a:pt x="3074371" y="517713"/>
                </a:lnTo>
                <a:lnTo>
                  <a:pt x="3083789" y="513695"/>
                </a:lnTo>
                <a:lnTo>
                  <a:pt x="3089816" y="509676"/>
                </a:lnTo>
                <a:cubicBezTo>
                  <a:pt x="3091239" y="508755"/>
                  <a:pt x="3092495" y="508211"/>
                  <a:pt x="3093583" y="508044"/>
                </a:cubicBezTo>
                <a:lnTo>
                  <a:pt x="3095593" y="507793"/>
                </a:lnTo>
                <a:cubicBezTo>
                  <a:pt x="3096765" y="507458"/>
                  <a:pt x="3097685" y="506621"/>
                  <a:pt x="3098355" y="505281"/>
                </a:cubicBezTo>
                <a:cubicBezTo>
                  <a:pt x="3099025" y="503942"/>
                  <a:pt x="3099381" y="502958"/>
                  <a:pt x="3099423" y="502330"/>
                </a:cubicBezTo>
                <a:cubicBezTo>
                  <a:pt x="3099464" y="501702"/>
                  <a:pt x="3099234" y="500970"/>
                  <a:pt x="3098732" y="500133"/>
                </a:cubicBezTo>
                <a:cubicBezTo>
                  <a:pt x="3097978" y="499044"/>
                  <a:pt x="3096116" y="497830"/>
                  <a:pt x="3093144" y="496491"/>
                </a:cubicBezTo>
                <a:cubicBezTo>
                  <a:pt x="3090172" y="495151"/>
                  <a:pt x="3088560" y="494272"/>
                  <a:pt x="3088309" y="493854"/>
                </a:cubicBezTo>
                <a:lnTo>
                  <a:pt x="3087556" y="491970"/>
                </a:lnTo>
                <a:lnTo>
                  <a:pt x="3082407" y="489710"/>
                </a:lnTo>
                <a:cubicBezTo>
                  <a:pt x="3081989" y="489543"/>
                  <a:pt x="3080817" y="488161"/>
                  <a:pt x="3078891" y="485566"/>
                </a:cubicBezTo>
                <a:lnTo>
                  <a:pt x="3075375" y="481296"/>
                </a:lnTo>
                <a:lnTo>
                  <a:pt x="3074747" y="479915"/>
                </a:lnTo>
                <a:cubicBezTo>
                  <a:pt x="3074077" y="478827"/>
                  <a:pt x="3073763" y="478011"/>
                  <a:pt x="3073805" y="477466"/>
                </a:cubicBezTo>
                <a:cubicBezTo>
                  <a:pt x="3073847" y="476922"/>
                  <a:pt x="3074957" y="476399"/>
                  <a:pt x="3077133" y="475897"/>
                </a:cubicBezTo>
                <a:lnTo>
                  <a:pt x="3085547" y="476399"/>
                </a:lnTo>
                <a:cubicBezTo>
                  <a:pt x="3085547" y="476483"/>
                  <a:pt x="3085589" y="476483"/>
                  <a:pt x="3085672" y="476399"/>
                </a:cubicBezTo>
                <a:cubicBezTo>
                  <a:pt x="3086928" y="476399"/>
                  <a:pt x="3088351" y="476064"/>
                  <a:pt x="3089941" y="475395"/>
                </a:cubicBezTo>
                <a:lnTo>
                  <a:pt x="3098983" y="469995"/>
                </a:lnTo>
                <a:cubicBezTo>
                  <a:pt x="3102248" y="468237"/>
                  <a:pt x="3104089" y="466960"/>
                  <a:pt x="3104508" y="466165"/>
                </a:cubicBezTo>
                <a:cubicBezTo>
                  <a:pt x="3104927" y="465370"/>
                  <a:pt x="3105220" y="464553"/>
                  <a:pt x="3105387" y="463716"/>
                </a:cubicBezTo>
                <a:lnTo>
                  <a:pt x="3105513" y="459949"/>
                </a:lnTo>
                <a:lnTo>
                  <a:pt x="3106392" y="446261"/>
                </a:lnTo>
                <a:lnTo>
                  <a:pt x="3105387" y="441490"/>
                </a:lnTo>
                <a:lnTo>
                  <a:pt x="3104759" y="436090"/>
                </a:lnTo>
                <a:cubicBezTo>
                  <a:pt x="3104508" y="435504"/>
                  <a:pt x="3102876" y="433809"/>
                  <a:pt x="3099862" y="431004"/>
                </a:cubicBezTo>
                <a:cubicBezTo>
                  <a:pt x="3096848" y="428200"/>
                  <a:pt x="3095383" y="426086"/>
                  <a:pt x="3095467" y="424663"/>
                </a:cubicBezTo>
                <a:cubicBezTo>
                  <a:pt x="3095467" y="422988"/>
                  <a:pt x="3096304" y="421607"/>
                  <a:pt x="3097978" y="420519"/>
                </a:cubicBezTo>
                <a:lnTo>
                  <a:pt x="3105764" y="419012"/>
                </a:lnTo>
                <a:cubicBezTo>
                  <a:pt x="3107103" y="418761"/>
                  <a:pt x="3107857" y="418593"/>
                  <a:pt x="3108024" y="418510"/>
                </a:cubicBezTo>
                <a:close/>
                <a:moveTo>
                  <a:pt x="1630217" y="416124"/>
                </a:moveTo>
                <a:cubicBezTo>
                  <a:pt x="1630635" y="416124"/>
                  <a:pt x="1631221" y="416291"/>
                  <a:pt x="1631975" y="416626"/>
                </a:cubicBezTo>
                <a:lnTo>
                  <a:pt x="1637375" y="419891"/>
                </a:lnTo>
                <a:cubicBezTo>
                  <a:pt x="1642397" y="422654"/>
                  <a:pt x="1644951" y="424035"/>
                  <a:pt x="1645035" y="424035"/>
                </a:cubicBezTo>
                <a:lnTo>
                  <a:pt x="1648299" y="428053"/>
                </a:lnTo>
                <a:lnTo>
                  <a:pt x="1650183" y="429937"/>
                </a:lnTo>
                <a:cubicBezTo>
                  <a:pt x="1651857" y="431862"/>
                  <a:pt x="1653050" y="434060"/>
                  <a:pt x="1653762" y="436529"/>
                </a:cubicBezTo>
                <a:cubicBezTo>
                  <a:pt x="1654473" y="438999"/>
                  <a:pt x="1654829" y="440652"/>
                  <a:pt x="1654829" y="441490"/>
                </a:cubicBezTo>
                <a:cubicBezTo>
                  <a:pt x="1654662" y="443080"/>
                  <a:pt x="1654076" y="444252"/>
                  <a:pt x="1653071" y="445006"/>
                </a:cubicBezTo>
                <a:lnTo>
                  <a:pt x="1646165" y="448647"/>
                </a:lnTo>
                <a:lnTo>
                  <a:pt x="1645913" y="450280"/>
                </a:lnTo>
                <a:lnTo>
                  <a:pt x="1644783" y="451033"/>
                </a:lnTo>
                <a:lnTo>
                  <a:pt x="1643276" y="452917"/>
                </a:lnTo>
                <a:lnTo>
                  <a:pt x="1639635" y="454549"/>
                </a:lnTo>
                <a:cubicBezTo>
                  <a:pt x="1639216" y="454884"/>
                  <a:pt x="1638839" y="455303"/>
                  <a:pt x="1638505" y="455805"/>
                </a:cubicBezTo>
                <a:lnTo>
                  <a:pt x="1636872" y="458819"/>
                </a:lnTo>
                <a:lnTo>
                  <a:pt x="1635365" y="460577"/>
                </a:lnTo>
                <a:lnTo>
                  <a:pt x="1633607" y="462712"/>
                </a:lnTo>
                <a:lnTo>
                  <a:pt x="1626701" y="463591"/>
                </a:lnTo>
                <a:cubicBezTo>
                  <a:pt x="1625194" y="463842"/>
                  <a:pt x="1623875" y="464574"/>
                  <a:pt x="1622745" y="465788"/>
                </a:cubicBezTo>
                <a:cubicBezTo>
                  <a:pt x="1621615" y="467002"/>
                  <a:pt x="1621029" y="468279"/>
                  <a:pt x="1620987" y="469618"/>
                </a:cubicBezTo>
                <a:cubicBezTo>
                  <a:pt x="1620945" y="470958"/>
                  <a:pt x="1621050" y="472046"/>
                  <a:pt x="1621301" y="472883"/>
                </a:cubicBezTo>
                <a:lnTo>
                  <a:pt x="1622808" y="478659"/>
                </a:lnTo>
                <a:cubicBezTo>
                  <a:pt x="1623310" y="481171"/>
                  <a:pt x="1623603" y="484771"/>
                  <a:pt x="1623687" y="489459"/>
                </a:cubicBezTo>
                <a:cubicBezTo>
                  <a:pt x="1623687" y="490966"/>
                  <a:pt x="1623645" y="492096"/>
                  <a:pt x="1623561" y="492849"/>
                </a:cubicBezTo>
                <a:lnTo>
                  <a:pt x="1622682" y="500007"/>
                </a:lnTo>
                <a:cubicBezTo>
                  <a:pt x="1622766" y="501095"/>
                  <a:pt x="1623394" y="502309"/>
                  <a:pt x="1624566" y="503649"/>
                </a:cubicBezTo>
                <a:lnTo>
                  <a:pt x="1646290" y="482552"/>
                </a:lnTo>
                <a:cubicBezTo>
                  <a:pt x="1647797" y="481045"/>
                  <a:pt x="1648969" y="479413"/>
                  <a:pt x="1649806" y="477655"/>
                </a:cubicBezTo>
                <a:lnTo>
                  <a:pt x="1652192" y="471502"/>
                </a:lnTo>
                <a:cubicBezTo>
                  <a:pt x="1654620" y="467065"/>
                  <a:pt x="1655855" y="464658"/>
                  <a:pt x="1655897" y="464281"/>
                </a:cubicBezTo>
                <a:cubicBezTo>
                  <a:pt x="1655939" y="463905"/>
                  <a:pt x="1655876" y="463465"/>
                  <a:pt x="1655708" y="462963"/>
                </a:cubicBezTo>
                <a:lnTo>
                  <a:pt x="1652946" y="460702"/>
                </a:lnTo>
                <a:cubicBezTo>
                  <a:pt x="1651857" y="459782"/>
                  <a:pt x="1651334" y="458254"/>
                  <a:pt x="1651376" y="456119"/>
                </a:cubicBezTo>
                <a:cubicBezTo>
                  <a:pt x="1651418" y="453984"/>
                  <a:pt x="1652129" y="452205"/>
                  <a:pt x="1653511" y="450782"/>
                </a:cubicBezTo>
                <a:cubicBezTo>
                  <a:pt x="1654892" y="449359"/>
                  <a:pt x="1656922" y="448647"/>
                  <a:pt x="1659601" y="448647"/>
                </a:cubicBezTo>
                <a:cubicBezTo>
                  <a:pt x="1660773" y="448731"/>
                  <a:pt x="1661987" y="448940"/>
                  <a:pt x="1663243" y="449275"/>
                </a:cubicBezTo>
                <a:lnTo>
                  <a:pt x="1669898" y="452540"/>
                </a:lnTo>
                <a:cubicBezTo>
                  <a:pt x="1670651" y="452959"/>
                  <a:pt x="1671237" y="453042"/>
                  <a:pt x="1671656" y="452791"/>
                </a:cubicBezTo>
                <a:lnTo>
                  <a:pt x="1683962" y="447015"/>
                </a:lnTo>
                <a:cubicBezTo>
                  <a:pt x="1687227" y="445508"/>
                  <a:pt x="1689843" y="444775"/>
                  <a:pt x="1691811" y="444817"/>
                </a:cubicBezTo>
                <a:cubicBezTo>
                  <a:pt x="1693778" y="444859"/>
                  <a:pt x="1695285" y="445068"/>
                  <a:pt x="1696331" y="445445"/>
                </a:cubicBezTo>
                <a:cubicBezTo>
                  <a:pt x="1697378" y="445822"/>
                  <a:pt x="1699241" y="446973"/>
                  <a:pt x="1701919" y="448898"/>
                </a:cubicBezTo>
                <a:lnTo>
                  <a:pt x="1705812" y="451661"/>
                </a:lnTo>
                <a:lnTo>
                  <a:pt x="1708700" y="456307"/>
                </a:lnTo>
                <a:lnTo>
                  <a:pt x="1713849" y="461707"/>
                </a:lnTo>
                <a:lnTo>
                  <a:pt x="1715481" y="465474"/>
                </a:lnTo>
                <a:lnTo>
                  <a:pt x="1718369" y="469367"/>
                </a:lnTo>
                <a:cubicBezTo>
                  <a:pt x="1718788" y="470288"/>
                  <a:pt x="1718997" y="471125"/>
                  <a:pt x="1718997" y="471878"/>
                </a:cubicBezTo>
                <a:cubicBezTo>
                  <a:pt x="1718914" y="472632"/>
                  <a:pt x="1718579" y="473678"/>
                  <a:pt x="1717993" y="475018"/>
                </a:cubicBezTo>
                <a:cubicBezTo>
                  <a:pt x="1717407" y="476357"/>
                  <a:pt x="1717030" y="477362"/>
                  <a:pt x="1716863" y="478032"/>
                </a:cubicBezTo>
                <a:lnTo>
                  <a:pt x="1713095" y="492849"/>
                </a:lnTo>
                <a:lnTo>
                  <a:pt x="1711840" y="500258"/>
                </a:lnTo>
                <a:lnTo>
                  <a:pt x="1708575" y="515955"/>
                </a:lnTo>
                <a:lnTo>
                  <a:pt x="1707445" y="519596"/>
                </a:lnTo>
                <a:lnTo>
                  <a:pt x="1704180" y="526880"/>
                </a:lnTo>
                <a:lnTo>
                  <a:pt x="1700664" y="535544"/>
                </a:lnTo>
                <a:cubicBezTo>
                  <a:pt x="1699073" y="538474"/>
                  <a:pt x="1697357" y="540484"/>
                  <a:pt x="1695515" y="541572"/>
                </a:cubicBezTo>
                <a:cubicBezTo>
                  <a:pt x="1693673" y="542660"/>
                  <a:pt x="1691957" y="543246"/>
                  <a:pt x="1690367" y="543330"/>
                </a:cubicBezTo>
                <a:cubicBezTo>
                  <a:pt x="1688776" y="543414"/>
                  <a:pt x="1687813" y="543288"/>
                  <a:pt x="1687478" y="542953"/>
                </a:cubicBezTo>
                <a:cubicBezTo>
                  <a:pt x="1687311" y="542869"/>
                  <a:pt x="1686997" y="542325"/>
                  <a:pt x="1686537" y="541321"/>
                </a:cubicBezTo>
                <a:cubicBezTo>
                  <a:pt x="1686076" y="540316"/>
                  <a:pt x="1684297" y="538433"/>
                  <a:pt x="1681200" y="535670"/>
                </a:cubicBezTo>
                <a:lnTo>
                  <a:pt x="1675172" y="527382"/>
                </a:lnTo>
                <a:cubicBezTo>
                  <a:pt x="1674251" y="526294"/>
                  <a:pt x="1673205" y="525771"/>
                  <a:pt x="1672033" y="525812"/>
                </a:cubicBezTo>
                <a:cubicBezTo>
                  <a:pt x="1670861" y="525854"/>
                  <a:pt x="1670317" y="526922"/>
                  <a:pt x="1670400" y="529015"/>
                </a:cubicBezTo>
                <a:lnTo>
                  <a:pt x="1670526" y="551743"/>
                </a:lnTo>
                <a:lnTo>
                  <a:pt x="1669396" y="575100"/>
                </a:lnTo>
                <a:lnTo>
                  <a:pt x="1668642" y="580249"/>
                </a:lnTo>
                <a:cubicBezTo>
                  <a:pt x="1668726" y="580751"/>
                  <a:pt x="1669207" y="581442"/>
                  <a:pt x="1670086" y="582321"/>
                </a:cubicBezTo>
                <a:cubicBezTo>
                  <a:pt x="1670965" y="583200"/>
                  <a:pt x="1671614" y="583681"/>
                  <a:pt x="1672033" y="583765"/>
                </a:cubicBezTo>
                <a:lnTo>
                  <a:pt x="1676302" y="583262"/>
                </a:lnTo>
                <a:lnTo>
                  <a:pt x="1690995" y="584769"/>
                </a:lnTo>
                <a:lnTo>
                  <a:pt x="1711337" y="584644"/>
                </a:lnTo>
                <a:lnTo>
                  <a:pt x="1723267" y="583011"/>
                </a:lnTo>
                <a:cubicBezTo>
                  <a:pt x="1725025" y="582844"/>
                  <a:pt x="1726239" y="582634"/>
                  <a:pt x="1726909" y="582383"/>
                </a:cubicBezTo>
                <a:lnTo>
                  <a:pt x="1732559" y="580625"/>
                </a:lnTo>
                <a:cubicBezTo>
                  <a:pt x="1733648" y="580709"/>
                  <a:pt x="1735636" y="582048"/>
                  <a:pt x="1738524" y="584644"/>
                </a:cubicBezTo>
                <a:cubicBezTo>
                  <a:pt x="1741412" y="587239"/>
                  <a:pt x="1742898" y="588704"/>
                  <a:pt x="1742982" y="589039"/>
                </a:cubicBezTo>
                <a:lnTo>
                  <a:pt x="1743987" y="593936"/>
                </a:lnTo>
                <a:lnTo>
                  <a:pt x="1729797" y="601973"/>
                </a:lnTo>
                <a:lnTo>
                  <a:pt x="1723644" y="604108"/>
                </a:lnTo>
                <a:lnTo>
                  <a:pt x="1710584" y="608126"/>
                </a:lnTo>
                <a:lnTo>
                  <a:pt x="1707068" y="609507"/>
                </a:lnTo>
                <a:lnTo>
                  <a:pt x="1700036" y="609758"/>
                </a:lnTo>
                <a:lnTo>
                  <a:pt x="1691622" y="612270"/>
                </a:lnTo>
                <a:lnTo>
                  <a:pt x="1686725" y="612647"/>
                </a:lnTo>
                <a:cubicBezTo>
                  <a:pt x="1684381" y="613149"/>
                  <a:pt x="1682748" y="613358"/>
                  <a:pt x="1681827" y="613274"/>
                </a:cubicBezTo>
                <a:cubicBezTo>
                  <a:pt x="1680488" y="613274"/>
                  <a:pt x="1679693" y="613233"/>
                  <a:pt x="1679442" y="613149"/>
                </a:cubicBezTo>
                <a:lnTo>
                  <a:pt x="1675675" y="612019"/>
                </a:lnTo>
                <a:lnTo>
                  <a:pt x="1672158" y="611265"/>
                </a:lnTo>
                <a:cubicBezTo>
                  <a:pt x="1669982" y="610344"/>
                  <a:pt x="1668810" y="609842"/>
                  <a:pt x="1668642" y="609758"/>
                </a:cubicBezTo>
                <a:lnTo>
                  <a:pt x="1647420" y="602726"/>
                </a:lnTo>
                <a:lnTo>
                  <a:pt x="1643779" y="602224"/>
                </a:lnTo>
                <a:lnTo>
                  <a:pt x="1626952" y="596196"/>
                </a:lnTo>
                <a:lnTo>
                  <a:pt x="1605228" y="589667"/>
                </a:lnTo>
                <a:lnTo>
                  <a:pt x="1603721" y="588913"/>
                </a:lnTo>
                <a:cubicBezTo>
                  <a:pt x="1603135" y="588746"/>
                  <a:pt x="1601419" y="588620"/>
                  <a:pt x="1598572" y="588536"/>
                </a:cubicBezTo>
                <a:lnTo>
                  <a:pt x="1589280" y="587406"/>
                </a:lnTo>
                <a:cubicBezTo>
                  <a:pt x="1588945" y="587490"/>
                  <a:pt x="1587920" y="587741"/>
                  <a:pt x="1586203" y="588160"/>
                </a:cubicBezTo>
                <a:cubicBezTo>
                  <a:pt x="1584487" y="588578"/>
                  <a:pt x="1582813" y="588829"/>
                  <a:pt x="1581180" y="588913"/>
                </a:cubicBezTo>
                <a:cubicBezTo>
                  <a:pt x="1579548" y="588997"/>
                  <a:pt x="1578690" y="589039"/>
                  <a:pt x="1578606" y="589039"/>
                </a:cubicBezTo>
                <a:lnTo>
                  <a:pt x="1567681" y="593308"/>
                </a:lnTo>
                <a:lnTo>
                  <a:pt x="1564416" y="593936"/>
                </a:lnTo>
                <a:lnTo>
                  <a:pt x="1560021" y="595569"/>
                </a:lnTo>
                <a:lnTo>
                  <a:pt x="1556380" y="595694"/>
                </a:lnTo>
                <a:lnTo>
                  <a:pt x="1553617" y="596071"/>
                </a:lnTo>
                <a:cubicBezTo>
                  <a:pt x="1551859" y="595987"/>
                  <a:pt x="1550436" y="594418"/>
                  <a:pt x="1549347" y="591362"/>
                </a:cubicBezTo>
                <a:cubicBezTo>
                  <a:pt x="1548259" y="588306"/>
                  <a:pt x="1546878" y="585460"/>
                  <a:pt x="1545204" y="582823"/>
                </a:cubicBezTo>
                <a:cubicBezTo>
                  <a:pt x="1543529" y="580186"/>
                  <a:pt x="1542734" y="578742"/>
                  <a:pt x="1542818" y="578491"/>
                </a:cubicBezTo>
                <a:cubicBezTo>
                  <a:pt x="1543236" y="576984"/>
                  <a:pt x="1544241" y="576063"/>
                  <a:pt x="1545831" y="575728"/>
                </a:cubicBezTo>
                <a:lnTo>
                  <a:pt x="1557761" y="573719"/>
                </a:lnTo>
                <a:lnTo>
                  <a:pt x="1561779" y="572212"/>
                </a:lnTo>
                <a:lnTo>
                  <a:pt x="1567556" y="570831"/>
                </a:lnTo>
                <a:cubicBezTo>
                  <a:pt x="1568477" y="570412"/>
                  <a:pt x="1570172" y="568947"/>
                  <a:pt x="1572641" y="566435"/>
                </a:cubicBezTo>
                <a:cubicBezTo>
                  <a:pt x="1575111" y="563924"/>
                  <a:pt x="1576220" y="561915"/>
                  <a:pt x="1575969" y="560408"/>
                </a:cubicBezTo>
                <a:lnTo>
                  <a:pt x="1567932" y="554129"/>
                </a:lnTo>
                <a:lnTo>
                  <a:pt x="1564040" y="550111"/>
                </a:lnTo>
                <a:lnTo>
                  <a:pt x="1560900" y="547599"/>
                </a:lnTo>
                <a:cubicBezTo>
                  <a:pt x="1559728" y="546511"/>
                  <a:pt x="1558556" y="543455"/>
                  <a:pt x="1557384" y="538433"/>
                </a:cubicBezTo>
                <a:cubicBezTo>
                  <a:pt x="1556212" y="533410"/>
                  <a:pt x="1555752" y="529935"/>
                  <a:pt x="1556003" y="528010"/>
                </a:cubicBezTo>
                <a:lnTo>
                  <a:pt x="1556631" y="520601"/>
                </a:lnTo>
                <a:cubicBezTo>
                  <a:pt x="1554119" y="520350"/>
                  <a:pt x="1552068" y="520203"/>
                  <a:pt x="1550478" y="520162"/>
                </a:cubicBezTo>
                <a:cubicBezTo>
                  <a:pt x="1548887" y="520120"/>
                  <a:pt x="1547673" y="520036"/>
                  <a:pt x="1546836" y="519910"/>
                </a:cubicBezTo>
                <a:cubicBezTo>
                  <a:pt x="1545999" y="519785"/>
                  <a:pt x="1544262" y="519010"/>
                  <a:pt x="1541625" y="517587"/>
                </a:cubicBezTo>
                <a:cubicBezTo>
                  <a:pt x="1538988" y="516164"/>
                  <a:pt x="1537188" y="515034"/>
                  <a:pt x="1536225" y="514197"/>
                </a:cubicBezTo>
                <a:cubicBezTo>
                  <a:pt x="1535262" y="513360"/>
                  <a:pt x="1534027" y="510346"/>
                  <a:pt x="1532521" y="505156"/>
                </a:cubicBezTo>
                <a:lnTo>
                  <a:pt x="1531139" y="500635"/>
                </a:lnTo>
                <a:cubicBezTo>
                  <a:pt x="1530888" y="499714"/>
                  <a:pt x="1530763" y="498584"/>
                  <a:pt x="1530763" y="497244"/>
                </a:cubicBezTo>
                <a:cubicBezTo>
                  <a:pt x="1530763" y="495905"/>
                  <a:pt x="1531097" y="495068"/>
                  <a:pt x="1531767" y="494733"/>
                </a:cubicBezTo>
                <a:lnTo>
                  <a:pt x="1535409" y="498500"/>
                </a:lnTo>
                <a:cubicBezTo>
                  <a:pt x="1536079" y="499086"/>
                  <a:pt x="1536999" y="499379"/>
                  <a:pt x="1538171" y="499379"/>
                </a:cubicBezTo>
                <a:cubicBezTo>
                  <a:pt x="1538757" y="499463"/>
                  <a:pt x="1541039" y="499316"/>
                  <a:pt x="1545015" y="498940"/>
                </a:cubicBezTo>
                <a:cubicBezTo>
                  <a:pt x="1548992" y="498563"/>
                  <a:pt x="1552487" y="497809"/>
                  <a:pt x="1555501" y="496679"/>
                </a:cubicBezTo>
                <a:cubicBezTo>
                  <a:pt x="1558514" y="495549"/>
                  <a:pt x="1560314" y="494984"/>
                  <a:pt x="1560900" y="494984"/>
                </a:cubicBezTo>
                <a:cubicBezTo>
                  <a:pt x="1562156" y="495151"/>
                  <a:pt x="1563935" y="495968"/>
                  <a:pt x="1566237" y="497433"/>
                </a:cubicBezTo>
                <a:cubicBezTo>
                  <a:pt x="1568539" y="498898"/>
                  <a:pt x="1570841" y="500216"/>
                  <a:pt x="1573144" y="501388"/>
                </a:cubicBezTo>
                <a:cubicBezTo>
                  <a:pt x="1575446" y="502560"/>
                  <a:pt x="1576932" y="503649"/>
                  <a:pt x="1577602" y="504653"/>
                </a:cubicBezTo>
                <a:lnTo>
                  <a:pt x="1578983" y="507541"/>
                </a:lnTo>
                <a:lnTo>
                  <a:pt x="1581745" y="510806"/>
                </a:lnTo>
                <a:cubicBezTo>
                  <a:pt x="1582164" y="511560"/>
                  <a:pt x="1582415" y="512460"/>
                  <a:pt x="1582499" y="513506"/>
                </a:cubicBezTo>
                <a:cubicBezTo>
                  <a:pt x="1582583" y="514553"/>
                  <a:pt x="1581997" y="516373"/>
                  <a:pt x="1580741" y="518969"/>
                </a:cubicBezTo>
                <a:cubicBezTo>
                  <a:pt x="1580155" y="520224"/>
                  <a:pt x="1579611" y="520978"/>
                  <a:pt x="1579108" y="521229"/>
                </a:cubicBezTo>
                <a:lnTo>
                  <a:pt x="1577350" y="522234"/>
                </a:lnTo>
                <a:cubicBezTo>
                  <a:pt x="1577183" y="522401"/>
                  <a:pt x="1577057" y="522610"/>
                  <a:pt x="1576974" y="522861"/>
                </a:cubicBezTo>
                <a:lnTo>
                  <a:pt x="1570318" y="535921"/>
                </a:lnTo>
                <a:cubicBezTo>
                  <a:pt x="1576681" y="542702"/>
                  <a:pt x="1580322" y="546720"/>
                  <a:pt x="1581243" y="547976"/>
                </a:cubicBezTo>
                <a:cubicBezTo>
                  <a:pt x="1582164" y="549232"/>
                  <a:pt x="1583294" y="551534"/>
                  <a:pt x="1584634" y="554883"/>
                </a:cubicBezTo>
                <a:lnTo>
                  <a:pt x="1591038" y="571207"/>
                </a:lnTo>
                <a:lnTo>
                  <a:pt x="1617408" y="576356"/>
                </a:lnTo>
                <a:lnTo>
                  <a:pt x="1636998" y="579244"/>
                </a:lnTo>
                <a:lnTo>
                  <a:pt x="1650936" y="581504"/>
                </a:lnTo>
                <a:cubicBezTo>
                  <a:pt x="1652360" y="581755"/>
                  <a:pt x="1653573" y="581797"/>
                  <a:pt x="1654578" y="581630"/>
                </a:cubicBezTo>
                <a:cubicBezTo>
                  <a:pt x="1655583" y="581462"/>
                  <a:pt x="1656190" y="580897"/>
                  <a:pt x="1656399" y="579935"/>
                </a:cubicBezTo>
                <a:cubicBezTo>
                  <a:pt x="1656608" y="578972"/>
                  <a:pt x="1656462" y="577758"/>
                  <a:pt x="1655959" y="576293"/>
                </a:cubicBezTo>
                <a:cubicBezTo>
                  <a:pt x="1655457" y="574828"/>
                  <a:pt x="1655206" y="573509"/>
                  <a:pt x="1655206" y="572337"/>
                </a:cubicBezTo>
                <a:lnTo>
                  <a:pt x="1654955" y="560031"/>
                </a:lnTo>
                <a:lnTo>
                  <a:pt x="1657215" y="544335"/>
                </a:lnTo>
                <a:lnTo>
                  <a:pt x="1656964" y="500007"/>
                </a:lnTo>
                <a:cubicBezTo>
                  <a:pt x="1656880" y="494398"/>
                  <a:pt x="1656671" y="491301"/>
                  <a:pt x="1656336" y="490715"/>
                </a:cubicBezTo>
                <a:lnTo>
                  <a:pt x="1654704" y="488077"/>
                </a:lnTo>
                <a:cubicBezTo>
                  <a:pt x="1649513" y="491342"/>
                  <a:pt x="1646960" y="493561"/>
                  <a:pt x="1647044" y="494733"/>
                </a:cubicBezTo>
                <a:lnTo>
                  <a:pt x="1646918" y="496491"/>
                </a:lnTo>
                <a:cubicBezTo>
                  <a:pt x="1647588" y="497244"/>
                  <a:pt x="1647944" y="497809"/>
                  <a:pt x="1647985" y="498186"/>
                </a:cubicBezTo>
                <a:cubicBezTo>
                  <a:pt x="1648027" y="498563"/>
                  <a:pt x="1647713" y="499170"/>
                  <a:pt x="1647044" y="500007"/>
                </a:cubicBezTo>
                <a:cubicBezTo>
                  <a:pt x="1642021" y="506118"/>
                  <a:pt x="1639384" y="509927"/>
                  <a:pt x="1639133" y="511434"/>
                </a:cubicBezTo>
                <a:lnTo>
                  <a:pt x="1638881" y="514197"/>
                </a:lnTo>
                <a:cubicBezTo>
                  <a:pt x="1638630" y="515955"/>
                  <a:pt x="1638065" y="517315"/>
                  <a:pt x="1637186" y="518278"/>
                </a:cubicBezTo>
                <a:cubicBezTo>
                  <a:pt x="1636307" y="519241"/>
                  <a:pt x="1635868" y="519764"/>
                  <a:pt x="1635868" y="519848"/>
                </a:cubicBezTo>
                <a:lnTo>
                  <a:pt x="1635742" y="523615"/>
                </a:lnTo>
                <a:lnTo>
                  <a:pt x="1629840" y="536047"/>
                </a:lnTo>
                <a:lnTo>
                  <a:pt x="1625822" y="545339"/>
                </a:lnTo>
                <a:cubicBezTo>
                  <a:pt x="1624817" y="546511"/>
                  <a:pt x="1623896" y="547181"/>
                  <a:pt x="1623059" y="547348"/>
                </a:cubicBezTo>
                <a:cubicBezTo>
                  <a:pt x="1622808" y="547432"/>
                  <a:pt x="1621259" y="546972"/>
                  <a:pt x="1618413" y="545967"/>
                </a:cubicBezTo>
                <a:lnTo>
                  <a:pt x="1613139" y="544460"/>
                </a:lnTo>
                <a:lnTo>
                  <a:pt x="1610376" y="541697"/>
                </a:lnTo>
                <a:lnTo>
                  <a:pt x="1607613" y="539437"/>
                </a:lnTo>
                <a:cubicBezTo>
                  <a:pt x="1606693" y="538516"/>
                  <a:pt x="1605981" y="537135"/>
                  <a:pt x="1605479" y="535293"/>
                </a:cubicBezTo>
                <a:lnTo>
                  <a:pt x="1603721" y="527759"/>
                </a:lnTo>
                <a:cubicBezTo>
                  <a:pt x="1601879" y="523154"/>
                  <a:pt x="1600937" y="520810"/>
                  <a:pt x="1600895" y="520727"/>
                </a:cubicBezTo>
                <a:cubicBezTo>
                  <a:pt x="1600853" y="520643"/>
                  <a:pt x="1600874" y="520517"/>
                  <a:pt x="1600958" y="520350"/>
                </a:cubicBezTo>
                <a:cubicBezTo>
                  <a:pt x="1600958" y="519848"/>
                  <a:pt x="1601000" y="519345"/>
                  <a:pt x="1601084" y="518843"/>
                </a:cubicBezTo>
                <a:lnTo>
                  <a:pt x="1605479" y="510681"/>
                </a:lnTo>
                <a:cubicBezTo>
                  <a:pt x="1606065" y="509425"/>
                  <a:pt x="1606358" y="505030"/>
                  <a:pt x="1606358" y="497496"/>
                </a:cubicBezTo>
                <a:lnTo>
                  <a:pt x="1606735" y="489459"/>
                </a:lnTo>
                <a:cubicBezTo>
                  <a:pt x="1606735" y="486864"/>
                  <a:pt x="1606316" y="484938"/>
                  <a:pt x="1605479" y="483682"/>
                </a:cubicBezTo>
                <a:cubicBezTo>
                  <a:pt x="1605144" y="483348"/>
                  <a:pt x="1604767" y="482971"/>
                  <a:pt x="1604349" y="482552"/>
                </a:cubicBezTo>
                <a:lnTo>
                  <a:pt x="1596940" y="479538"/>
                </a:lnTo>
                <a:cubicBezTo>
                  <a:pt x="1595768" y="479036"/>
                  <a:pt x="1594114" y="477529"/>
                  <a:pt x="1591980" y="475018"/>
                </a:cubicBezTo>
                <a:cubicBezTo>
                  <a:pt x="1589845" y="472506"/>
                  <a:pt x="1588694" y="470999"/>
                  <a:pt x="1588526" y="470497"/>
                </a:cubicBezTo>
                <a:lnTo>
                  <a:pt x="1587396" y="466228"/>
                </a:lnTo>
                <a:cubicBezTo>
                  <a:pt x="1587229" y="465977"/>
                  <a:pt x="1586496" y="465035"/>
                  <a:pt x="1585199" y="463402"/>
                </a:cubicBezTo>
                <a:cubicBezTo>
                  <a:pt x="1583901" y="461770"/>
                  <a:pt x="1583231" y="460493"/>
                  <a:pt x="1583190" y="459572"/>
                </a:cubicBezTo>
                <a:cubicBezTo>
                  <a:pt x="1583148" y="458651"/>
                  <a:pt x="1584257" y="457856"/>
                  <a:pt x="1586517" y="457186"/>
                </a:cubicBezTo>
                <a:lnTo>
                  <a:pt x="1592922" y="457061"/>
                </a:lnTo>
                <a:lnTo>
                  <a:pt x="1597065" y="456056"/>
                </a:lnTo>
                <a:lnTo>
                  <a:pt x="1601586" y="455303"/>
                </a:lnTo>
                <a:cubicBezTo>
                  <a:pt x="1603595" y="454968"/>
                  <a:pt x="1605228" y="454382"/>
                  <a:pt x="1606483" y="453545"/>
                </a:cubicBezTo>
                <a:lnTo>
                  <a:pt x="1611004" y="449401"/>
                </a:lnTo>
                <a:cubicBezTo>
                  <a:pt x="1613599" y="447224"/>
                  <a:pt x="1614981" y="446010"/>
                  <a:pt x="1615148" y="445759"/>
                </a:cubicBezTo>
                <a:lnTo>
                  <a:pt x="1617031" y="441741"/>
                </a:lnTo>
                <a:cubicBezTo>
                  <a:pt x="1617115" y="441573"/>
                  <a:pt x="1617785" y="440652"/>
                  <a:pt x="1619041" y="438978"/>
                </a:cubicBezTo>
                <a:lnTo>
                  <a:pt x="1620548" y="436843"/>
                </a:lnTo>
                <a:lnTo>
                  <a:pt x="1627705" y="428053"/>
                </a:lnTo>
                <a:cubicBezTo>
                  <a:pt x="1628794" y="426463"/>
                  <a:pt x="1629338" y="425081"/>
                  <a:pt x="1629338" y="423909"/>
                </a:cubicBezTo>
                <a:cubicBezTo>
                  <a:pt x="1629254" y="423742"/>
                  <a:pt x="1629212" y="423491"/>
                  <a:pt x="1629212" y="423156"/>
                </a:cubicBezTo>
                <a:lnTo>
                  <a:pt x="1627705" y="418133"/>
                </a:lnTo>
                <a:cubicBezTo>
                  <a:pt x="1628040" y="416877"/>
                  <a:pt x="1628877" y="416207"/>
                  <a:pt x="1630217" y="416124"/>
                </a:cubicBezTo>
                <a:close/>
                <a:moveTo>
                  <a:pt x="1340989" y="415402"/>
                </a:moveTo>
                <a:cubicBezTo>
                  <a:pt x="1342266" y="415255"/>
                  <a:pt x="1344160" y="416040"/>
                  <a:pt x="1346671" y="417756"/>
                </a:cubicBezTo>
                <a:lnTo>
                  <a:pt x="1350439" y="420142"/>
                </a:lnTo>
                <a:cubicBezTo>
                  <a:pt x="1352783" y="421900"/>
                  <a:pt x="1354938" y="424725"/>
                  <a:pt x="1356906" y="428618"/>
                </a:cubicBezTo>
                <a:cubicBezTo>
                  <a:pt x="1358873" y="432511"/>
                  <a:pt x="1359857" y="435797"/>
                  <a:pt x="1359857" y="438476"/>
                </a:cubicBezTo>
                <a:cubicBezTo>
                  <a:pt x="1359773" y="439899"/>
                  <a:pt x="1359271" y="442180"/>
                  <a:pt x="1358350" y="445320"/>
                </a:cubicBezTo>
                <a:cubicBezTo>
                  <a:pt x="1357429" y="448459"/>
                  <a:pt x="1356969" y="450238"/>
                  <a:pt x="1356969" y="450656"/>
                </a:cubicBezTo>
                <a:lnTo>
                  <a:pt x="1357220" y="454173"/>
                </a:lnTo>
                <a:cubicBezTo>
                  <a:pt x="1357220" y="455428"/>
                  <a:pt x="1357262" y="456286"/>
                  <a:pt x="1357345" y="456747"/>
                </a:cubicBezTo>
                <a:cubicBezTo>
                  <a:pt x="1357429" y="457207"/>
                  <a:pt x="1357680" y="457647"/>
                  <a:pt x="1358099" y="458065"/>
                </a:cubicBezTo>
                <a:cubicBezTo>
                  <a:pt x="1358517" y="458484"/>
                  <a:pt x="1359020" y="458777"/>
                  <a:pt x="1359606" y="458944"/>
                </a:cubicBezTo>
                <a:lnTo>
                  <a:pt x="1362619" y="459823"/>
                </a:lnTo>
                <a:lnTo>
                  <a:pt x="1365508" y="464093"/>
                </a:lnTo>
                <a:lnTo>
                  <a:pt x="1366763" y="465474"/>
                </a:lnTo>
                <a:cubicBezTo>
                  <a:pt x="1367266" y="466228"/>
                  <a:pt x="1367559" y="466981"/>
                  <a:pt x="1367642" y="467735"/>
                </a:cubicBezTo>
                <a:lnTo>
                  <a:pt x="1367642" y="469995"/>
                </a:lnTo>
                <a:lnTo>
                  <a:pt x="1369149" y="474390"/>
                </a:lnTo>
                <a:cubicBezTo>
                  <a:pt x="1369065" y="474976"/>
                  <a:pt x="1368877" y="475520"/>
                  <a:pt x="1368584" y="476022"/>
                </a:cubicBezTo>
                <a:cubicBezTo>
                  <a:pt x="1368291" y="476525"/>
                  <a:pt x="1367852" y="476985"/>
                  <a:pt x="1367266" y="477404"/>
                </a:cubicBezTo>
                <a:lnTo>
                  <a:pt x="1364377" y="479162"/>
                </a:lnTo>
                <a:lnTo>
                  <a:pt x="1358978" y="483306"/>
                </a:lnTo>
                <a:lnTo>
                  <a:pt x="1355964" y="484813"/>
                </a:lnTo>
                <a:cubicBezTo>
                  <a:pt x="1355127" y="485482"/>
                  <a:pt x="1354290" y="486780"/>
                  <a:pt x="1353452" y="488705"/>
                </a:cubicBezTo>
                <a:cubicBezTo>
                  <a:pt x="1352615" y="490631"/>
                  <a:pt x="1352239" y="492180"/>
                  <a:pt x="1352322" y="493352"/>
                </a:cubicBezTo>
                <a:cubicBezTo>
                  <a:pt x="1352322" y="493686"/>
                  <a:pt x="1352594" y="495486"/>
                  <a:pt x="1353139" y="498751"/>
                </a:cubicBezTo>
                <a:cubicBezTo>
                  <a:pt x="1353683" y="502016"/>
                  <a:pt x="1353955" y="503816"/>
                  <a:pt x="1353955" y="504151"/>
                </a:cubicBezTo>
                <a:lnTo>
                  <a:pt x="1353201" y="507416"/>
                </a:lnTo>
                <a:lnTo>
                  <a:pt x="1351946" y="513443"/>
                </a:lnTo>
                <a:cubicBezTo>
                  <a:pt x="1351360" y="514615"/>
                  <a:pt x="1351213" y="515871"/>
                  <a:pt x="1351506" y="517211"/>
                </a:cubicBezTo>
                <a:cubicBezTo>
                  <a:pt x="1351799" y="518550"/>
                  <a:pt x="1352825" y="517964"/>
                  <a:pt x="1354583" y="515453"/>
                </a:cubicBezTo>
                <a:cubicBezTo>
                  <a:pt x="1355922" y="513527"/>
                  <a:pt x="1357052" y="512146"/>
                  <a:pt x="1357973" y="511309"/>
                </a:cubicBezTo>
                <a:lnTo>
                  <a:pt x="1360610" y="509299"/>
                </a:lnTo>
                <a:lnTo>
                  <a:pt x="1363122" y="505156"/>
                </a:lnTo>
                <a:cubicBezTo>
                  <a:pt x="1363791" y="504821"/>
                  <a:pt x="1364273" y="505030"/>
                  <a:pt x="1364566" y="505783"/>
                </a:cubicBezTo>
                <a:cubicBezTo>
                  <a:pt x="1364859" y="506537"/>
                  <a:pt x="1364294" y="507541"/>
                  <a:pt x="1362870" y="508797"/>
                </a:cubicBezTo>
                <a:cubicBezTo>
                  <a:pt x="1361698" y="509885"/>
                  <a:pt x="1361112" y="510932"/>
                  <a:pt x="1361112" y="511936"/>
                </a:cubicBezTo>
                <a:lnTo>
                  <a:pt x="1361112" y="513820"/>
                </a:lnTo>
                <a:lnTo>
                  <a:pt x="1359354" y="516959"/>
                </a:lnTo>
                <a:lnTo>
                  <a:pt x="1358099" y="520601"/>
                </a:lnTo>
                <a:cubicBezTo>
                  <a:pt x="1359187" y="520434"/>
                  <a:pt x="1359899" y="520517"/>
                  <a:pt x="1360233" y="520852"/>
                </a:cubicBezTo>
                <a:cubicBezTo>
                  <a:pt x="1359815" y="522610"/>
                  <a:pt x="1359271" y="523657"/>
                  <a:pt x="1358601" y="523992"/>
                </a:cubicBezTo>
                <a:lnTo>
                  <a:pt x="1355713" y="524996"/>
                </a:lnTo>
                <a:lnTo>
                  <a:pt x="1355462" y="528387"/>
                </a:lnTo>
                <a:lnTo>
                  <a:pt x="1352071" y="532279"/>
                </a:lnTo>
                <a:lnTo>
                  <a:pt x="1350313" y="535795"/>
                </a:lnTo>
                <a:lnTo>
                  <a:pt x="1347550" y="539814"/>
                </a:lnTo>
                <a:cubicBezTo>
                  <a:pt x="1347299" y="540316"/>
                  <a:pt x="1347174" y="540944"/>
                  <a:pt x="1347174" y="541697"/>
                </a:cubicBezTo>
                <a:lnTo>
                  <a:pt x="1347299" y="549106"/>
                </a:lnTo>
                <a:lnTo>
                  <a:pt x="1346546" y="554129"/>
                </a:lnTo>
                <a:cubicBezTo>
                  <a:pt x="1346462" y="554464"/>
                  <a:pt x="1346462" y="554925"/>
                  <a:pt x="1346546" y="555511"/>
                </a:cubicBezTo>
                <a:cubicBezTo>
                  <a:pt x="1346546" y="557603"/>
                  <a:pt x="1346776" y="559131"/>
                  <a:pt x="1347237" y="560094"/>
                </a:cubicBezTo>
                <a:cubicBezTo>
                  <a:pt x="1347697" y="561057"/>
                  <a:pt x="1347969" y="561580"/>
                  <a:pt x="1348053" y="561664"/>
                </a:cubicBezTo>
                <a:lnTo>
                  <a:pt x="1347550" y="565556"/>
                </a:lnTo>
                <a:lnTo>
                  <a:pt x="1350439" y="586904"/>
                </a:lnTo>
                <a:lnTo>
                  <a:pt x="1350690" y="590043"/>
                </a:lnTo>
                <a:lnTo>
                  <a:pt x="1349560" y="615660"/>
                </a:lnTo>
                <a:lnTo>
                  <a:pt x="1349183" y="616916"/>
                </a:lnTo>
                <a:cubicBezTo>
                  <a:pt x="1348848" y="616916"/>
                  <a:pt x="1348555" y="616937"/>
                  <a:pt x="1348304" y="616979"/>
                </a:cubicBezTo>
                <a:cubicBezTo>
                  <a:pt x="1348053" y="617021"/>
                  <a:pt x="1347885" y="617000"/>
                  <a:pt x="1347802" y="616916"/>
                </a:cubicBezTo>
                <a:cubicBezTo>
                  <a:pt x="1347467" y="616916"/>
                  <a:pt x="1346378" y="615870"/>
                  <a:pt x="1344537" y="613777"/>
                </a:cubicBezTo>
                <a:lnTo>
                  <a:pt x="1341774" y="611391"/>
                </a:lnTo>
                <a:cubicBezTo>
                  <a:pt x="1341272" y="610889"/>
                  <a:pt x="1340895" y="610177"/>
                  <a:pt x="1340644" y="609256"/>
                </a:cubicBezTo>
                <a:lnTo>
                  <a:pt x="1339514" y="605614"/>
                </a:lnTo>
                <a:lnTo>
                  <a:pt x="1337630" y="601094"/>
                </a:lnTo>
                <a:cubicBezTo>
                  <a:pt x="1337546" y="600926"/>
                  <a:pt x="1337400" y="600236"/>
                  <a:pt x="1337191" y="599022"/>
                </a:cubicBezTo>
                <a:cubicBezTo>
                  <a:pt x="1336981" y="597808"/>
                  <a:pt x="1336646" y="596176"/>
                  <a:pt x="1336186" y="594124"/>
                </a:cubicBezTo>
                <a:cubicBezTo>
                  <a:pt x="1335726" y="592073"/>
                  <a:pt x="1335537" y="590420"/>
                  <a:pt x="1335621" y="589164"/>
                </a:cubicBezTo>
                <a:lnTo>
                  <a:pt x="1337002" y="564803"/>
                </a:lnTo>
                <a:lnTo>
                  <a:pt x="1337128" y="557771"/>
                </a:lnTo>
                <a:cubicBezTo>
                  <a:pt x="1337295" y="556264"/>
                  <a:pt x="1337379" y="555469"/>
                  <a:pt x="1337379" y="555385"/>
                </a:cubicBezTo>
                <a:lnTo>
                  <a:pt x="1336751" y="552120"/>
                </a:lnTo>
                <a:cubicBezTo>
                  <a:pt x="1335579" y="552120"/>
                  <a:pt x="1334721" y="552350"/>
                  <a:pt x="1334177" y="552811"/>
                </a:cubicBezTo>
                <a:cubicBezTo>
                  <a:pt x="1333633" y="553271"/>
                  <a:pt x="1333068" y="554108"/>
                  <a:pt x="1332482" y="555322"/>
                </a:cubicBezTo>
                <a:cubicBezTo>
                  <a:pt x="1331896" y="556536"/>
                  <a:pt x="1331561" y="557185"/>
                  <a:pt x="1331477" y="557269"/>
                </a:cubicBezTo>
                <a:lnTo>
                  <a:pt x="1326956" y="562040"/>
                </a:lnTo>
                <a:cubicBezTo>
                  <a:pt x="1326622" y="563296"/>
                  <a:pt x="1326412" y="563966"/>
                  <a:pt x="1326329" y="564050"/>
                </a:cubicBezTo>
                <a:lnTo>
                  <a:pt x="1325575" y="564552"/>
                </a:lnTo>
                <a:lnTo>
                  <a:pt x="1312390" y="576607"/>
                </a:lnTo>
                <a:cubicBezTo>
                  <a:pt x="1311720" y="577193"/>
                  <a:pt x="1311050" y="577444"/>
                  <a:pt x="1310381" y="577360"/>
                </a:cubicBezTo>
                <a:cubicBezTo>
                  <a:pt x="1309041" y="577277"/>
                  <a:pt x="1307995" y="576523"/>
                  <a:pt x="1307241" y="575100"/>
                </a:cubicBezTo>
                <a:lnTo>
                  <a:pt x="1305483" y="571207"/>
                </a:lnTo>
                <a:lnTo>
                  <a:pt x="1304102" y="569073"/>
                </a:lnTo>
                <a:cubicBezTo>
                  <a:pt x="1303349" y="567817"/>
                  <a:pt x="1302951" y="566540"/>
                  <a:pt x="1302909" y="565243"/>
                </a:cubicBezTo>
                <a:cubicBezTo>
                  <a:pt x="1302867" y="563945"/>
                  <a:pt x="1302972" y="562082"/>
                  <a:pt x="1303223" y="559655"/>
                </a:cubicBezTo>
                <a:cubicBezTo>
                  <a:pt x="1303474" y="557227"/>
                  <a:pt x="1303642" y="555929"/>
                  <a:pt x="1303725" y="555762"/>
                </a:cubicBezTo>
                <a:cubicBezTo>
                  <a:pt x="1303725" y="555678"/>
                  <a:pt x="1303725" y="555594"/>
                  <a:pt x="1303725" y="555511"/>
                </a:cubicBezTo>
                <a:lnTo>
                  <a:pt x="1302972" y="549232"/>
                </a:lnTo>
                <a:cubicBezTo>
                  <a:pt x="1303056" y="548813"/>
                  <a:pt x="1303495" y="548060"/>
                  <a:pt x="1304290" y="546972"/>
                </a:cubicBezTo>
                <a:cubicBezTo>
                  <a:pt x="1305086" y="545883"/>
                  <a:pt x="1305818" y="545130"/>
                  <a:pt x="1306488" y="544711"/>
                </a:cubicBezTo>
                <a:lnTo>
                  <a:pt x="1313771" y="542702"/>
                </a:lnTo>
                <a:lnTo>
                  <a:pt x="1317287" y="540693"/>
                </a:lnTo>
                <a:cubicBezTo>
                  <a:pt x="1319548" y="539605"/>
                  <a:pt x="1320824" y="538935"/>
                  <a:pt x="1321117" y="538684"/>
                </a:cubicBezTo>
                <a:cubicBezTo>
                  <a:pt x="1321410" y="538433"/>
                  <a:pt x="1321640" y="538056"/>
                  <a:pt x="1321808" y="537554"/>
                </a:cubicBezTo>
                <a:lnTo>
                  <a:pt x="1321933" y="535795"/>
                </a:lnTo>
                <a:cubicBezTo>
                  <a:pt x="1322017" y="535126"/>
                  <a:pt x="1322310" y="534582"/>
                  <a:pt x="1322812" y="534163"/>
                </a:cubicBezTo>
                <a:lnTo>
                  <a:pt x="1325952" y="532782"/>
                </a:lnTo>
                <a:lnTo>
                  <a:pt x="1327961" y="530396"/>
                </a:lnTo>
                <a:lnTo>
                  <a:pt x="1331226" y="527633"/>
                </a:lnTo>
                <a:lnTo>
                  <a:pt x="1331603" y="524117"/>
                </a:lnTo>
                <a:lnTo>
                  <a:pt x="1333863" y="521103"/>
                </a:lnTo>
                <a:lnTo>
                  <a:pt x="1334868" y="517587"/>
                </a:lnTo>
                <a:lnTo>
                  <a:pt x="1335998" y="515578"/>
                </a:lnTo>
                <a:cubicBezTo>
                  <a:pt x="1336165" y="515243"/>
                  <a:pt x="1336270" y="513569"/>
                  <a:pt x="1336312" y="510555"/>
                </a:cubicBezTo>
                <a:cubicBezTo>
                  <a:pt x="1336353" y="507541"/>
                  <a:pt x="1336312" y="505407"/>
                  <a:pt x="1336186" y="504151"/>
                </a:cubicBezTo>
                <a:cubicBezTo>
                  <a:pt x="1336060" y="502895"/>
                  <a:pt x="1335684" y="502246"/>
                  <a:pt x="1335056" y="502205"/>
                </a:cubicBezTo>
                <a:cubicBezTo>
                  <a:pt x="1334428" y="502163"/>
                  <a:pt x="1333612" y="502811"/>
                  <a:pt x="1332607" y="504151"/>
                </a:cubicBezTo>
                <a:cubicBezTo>
                  <a:pt x="1331100" y="505993"/>
                  <a:pt x="1328631" y="508232"/>
                  <a:pt x="1325198" y="510869"/>
                </a:cubicBezTo>
                <a:cubicBezTo>
                  <a:pt x="1321766" y="513506"/>
                  <a:pt x="1318313" y="515641"/>
                  <a:pt x="1314839" y="517273"/>
                </a:cubicBezTo>
                <a:cubicBezTo>
                  <a:pt x="1311364" y="518906"/>
                  <a:pt x="1309125" y="519806"/>
                  <a:pt x="1308120" y="519973"/>
                </a:cubicBezTo>
                <a:lnTo>
                  <a:pt x="1302344" y="519596"/>
                </a:lnTo>
                <a:lnTo>
                  <a:pt x="1299456" y="519973"/>
                </a:lnTo>
                <a:cubicBezTo>
                  <a:pt x="1298786" y="519973"/>
                  <a:pt x="1298158" y="519806"/>
                  <a:pt x="1297572" y="519471"/>
                </a:cubicBezTo>
                <a:cubicBezTo>
                  <a:pt x="1296986" y="519136"/>
                  <a:pt x="1296526" y="518759"/>
                  <a:pt x="1296191" y="518341"/>
                </a:cubicBezTo>
                <a:lnTo>
                  <a:pt x="1294684" y="516332"/>
                </a:lnTo>
                <a:lnTo>
                  <a:pt x="1290414" y="513569"/>
                </a:lnTo>
                <a:lnTo>
                  <a:pt x="1288531" y="511183"/>
                </a:lnTo>
                <a:lnTo>
                  <a:pt x="1287275" y="509676"/>
                </a:lnTo>
                <a:lnTo>
                  <a:pt x="1285768" y="505030"/>
                </a:lnTo>
                <a:lnTo>
                  <a:pt x="1280996" y="496240"/>
                </a:lnTo>
                <a:lnTo>
                  <a:pt x="1280494" y="493728"/>
                </a:lnTo>
                <a:cubicBezTo>
                  <a:pt x="1280159" y="492807"/>
                  <a:pt x="1279385" y="491824"/>
                  <a:pt x="1278171" y="490777"/>
                </a:cubicBezTo>
                <a:cubicBezTo>
                  <a:pt x="1276957" y="489731"/>
                  <a:pt x="1276392" y="488956"/>
                  <a:pt x="1276476" y="488454"/>
                </a:cubicBezTo>
                <a:cubicBezTo>
                  <a:pt x="1276559" y="487952"/>
                  <a:pt x="1276790" y="487617"/>
                  <a:pt x="1277166" y="487450"/>
                </a:cubicBezTo>
                <a:cubicBezTo>
                  <a:pt x="1277543" y="487282"/>
                  <a:pt x="1278569" y="487659"/>
                  <a:pt x="1280243" y="488580"/>
                </a:cubicBezTo>
                <a:cubicBezTo>
                  <a:pt x="1281331" y="489333"/>
                  <a:pt x="1285224" y="489919"/>
                  <a:pt x="1291921" y="490338"/>
                </a:cubicBezTo>
                <a:cubicBezTo>
                  <a:pt x="1296861" y="490756"/>
                  <a:pt x="1302993" y="489354"/>
                  <a:pt x="1310318" y="486131"/>
                </a:cubicBezTo>
                <a:cubicBezTo>
                  <a:pt x="1317643" y="482908"/>
                  <a:pt x="1323168" y="479915"/>
                  <a:pt x="1326894" y="477153"/>
                </a:cubicBezTo>
                <a:cubicBezTo>
                  <a:pt x="1330619" y="474390"/>
                  <a:pt x="1333444" y="472506"/>
                  <a:pt x="1335370" y="471502"/>
                </a:cubicBezTo>
                <a:cubicBezTo>
                  <a:pt x="1337295" y="470497"/>
                  <a:pt x="1338509" y="469660"/>
                  <a:pt x="1339011" y="468990"/>
                </a:cubicBezTo>
                <a:cubicBezTo>
                  <a:pt x="1339514" y="468321"/>
                  <a:pt x="1340016" y="466060"/>
                  <a:pt x="1340518" y="462209"/>
                </a:cubicBezTo>
                <a:lnTo>
                  <a:pt x="1342276" y="448145"/>
                </a:lnTo>
                <a:lnTo>
                  <a:pt x="1343155" y="442745"/>
                </a:lnTo>
                <a:lnTo>
                  <a:pt x="1342653" y="437471"/>
                </a:lnTo>
                <a:lnTo>
                  <a:pt x="1342904" y="432825"/>
                </a:lnTo>
                <a:lnTo>
                  <a:pt x="1339011" y="418635"/>
                </a:lnTo>
                <a:cubicBezTo>
                  <a:pt x="1339053" y="416626"/>
                  <a:pt x="1339713" y="415548"/>
                  <a:pt x="1340989" y="415402"/>
                </a:cubicBezTo>
                <a:close/>
                <a:moveTo>
                  <a:pt x="1917046" y="414491"/>
                </a:moveTo>
                <a:cubicBezTo>
                  <a:pt x="1915706" y="414240"/>
                  <a:pt x="1913362" y="414952"/>
                  <a:pt x="1910014" y="416626"/>
                </a:cubicBezTo>
                <a:cubicBezTo>
                  <a:pt x="1906665" y="418300"/>
                  <a:pt x="1904865" y="419221"/>
                  <a:pt x="1904614" y="419389"/>
                </a:cubicBezTo>
                <a:lnTo>
                  <a:pt x="1895824" y="425918"/>
                </a:lnTo>
                <a:lnTo>
                  <a:pt x="1888164" y="432825"/>
                </a:lnTo>
                <a:lnTo>
                  <a:pt x="1878243" y="443624"/>
                </a:lnTo>
                <a:lnTo>
                  <a:pt x="1873597" y="451661"/>
                </a:lnTo>
                <a:lnTo>
                  <a:pt x="1875104" y="453419"/>
                </a:lnTo>
                <a:lnTo>
                  <a:pt x="1887410" y="449150"/>
                </a:lnTo>
                <a:lnTo>
                  <a:pt x="1897331" y="442620"/>
                </a:lnTo>
                <a:cubicBezTo>
                  <a:pt x="1899591" y="441448"/>
                  <a:pt x="1900847" y="440736"/>
                  <a:pt x="1901098" y="440485"/>
                </a:cubicBezTo>
                <a:lnTo>
                  <a:pt x="1908632" y="433830"/>
                </a:lnTo>
                <a:cubicBezTo>
                  <a:pt x="1917423" y="426044"/>
                  <a:pt x="1921357" y="420937"/>
                  <a:pt x="1920436" y="418510"/>
                </a:cubicBezTo>
                <a:cubicBezTo>
                  <a:pt x="1919515" y="416082"/>
                  <a:pt x="1918385" y="414742"/>
                  <a:pt x="1917046" y="414491"/>
                </a:cubicBezTo>
                <a:close/>
                <a:moveTo>
                  <a:pt x="2609434" y="413895"/>
                </a:moveTo>
                <a:cubicBezTo>
                  <a:pt x="2609894" y="413665"/>
                  <a:pt x="2610459" y="413822"/>
                  <a:pt x="2611129" y="414366"/>
                </a:cubicBezTo>
                <a:cubicBezTo>
                  <a:pt x="2611380" y="414701"/>
                  <a:pt x="2612133" y="415956"/>
                  <a:pt x="2613389" y="418133"/>
                </a:cubicBezTo>
                <a:lnTo>
                  <a:pt x="2615273" y="421272"/>
                </a:lnTo>
                <a:lnTo>
                  <a:pt x="2616654" y="425667"/>
                </a:lnTo>
                <a:lnTo>
                  <a:pt x="2621426" y="435588"/>
                </a:lnTo>
                <a:cubicBezTo>
                  <a:pt x="2622514" y="439271"/>
                  <a:pt x="2623393" y="441322"/>
                  <a:pt x="2624063" y="441741"/>
                </a:cubicBezTo>
                <a:cubicBezTo>
                  <a:pt x="2624733" y="442159"/>
                  <a:pt x="2625486" y="442369"/>
                  <a:pt x="2626323" y="442369"/>
                </a:cubicBezTo>
                <a:cubicBezTo>
                  <a:pt x="2626742" y="442452"/>
                  <a:pt x="2627495" y="442306"/>
                  <a:pt x="2628584" y="441929"/>
                </a:cubicBezTo>
                <a:cubicBezTo>
                  <a:pt x="2629672" y="441552"/>
                  <a:pt x="2630258" y="441322"/>
                  <a:pt x="2630342" y="441238"/>
                </a:cubicBezTo>
                <a:lnTo>
                  <a:pt x="2632477" y="441490"/>
                </a:lnTo>
                <a:lnTo>
                  <a:pt x="2637499" y="438978"/>
                </a:lnTo>
                <a:lnTo>
                  <a:pt x="2642773" y="439229"/>
                </a:lnTo>
                <a:cubicBezTo>
                  <a:pt x="2643695" y="438560"/>
                  <a:pt x="2644197" y="438225"/>
                  <a:pt x="2644281" y="438225"/>
                </a:cubicBezTo>
                <a:lnTo>
                  <a:pt x="2646164" y="439104"/>
                </a:lnTo>
                <a:lnTo>
                  <a:pt x="2646666" y="438225"/>
                </a:lnTo>
                <a:cubicBezTo>
                  <a:pt x="2646248" y="438057"/>
                  <a:pt x="2646017" y="437932"/>
                  <a:pt x="2645976" y="437848"/>
                </a:cubicBezTo>
                <a:cubicBezTo>
                  <a:pt x="2645934" y="437764"/>
                  <a:pt x="2646289" y="437471"/>
                  <a:pt x="2647043" y="436969"/>
                </a:cubicBezTo>
                <a:lnTo>
                  <a:pt x="2648550" y="435462"/>
                </a:lnTo>
                <a:lnTo>
                  <a:pt x="2653824" y="433830"/>
                </a:lnTo>
                <a:lnTo>
                  <a:pt x="2657717" y="431444"/>
                </a:lnTo>
                <a:cubicBezTo>
                  <a:pt x="2658303" y="431276"/>
                  <a:pt x="2658973" y="431151"/>
                  <a:pt x="2659726" y="431067"/>
                </a:cubicBezTo>
                <a:cubicBezTo>
                  <a:pt x="2660647" y="431067"/>
                  <a:pt x="2661484" y="431234"/>
                  <a:pt x="2662237" y="431569"/>
                </a:cubicBezTo>
                <a:cubicBezTo>
                  <a:pt x="2662991" y="431904"/>
                  <a:pt x="2663703" y="432406"/>
                  <a:pt x="2664372" y="433076"/>
                </a:cubicBezTo>
                <a:lnTo>
                  <a:pt x="2667135" y="436090"/>
                </a:lnTo>
                <a:lnTo>
                  <a:pt x="2670777" y="438350"/>
                </a:lnTo>
                <a:lnTo>
                  <a:pt x="2672786" y="442494"/>
                </a:lnTo>
                <a:cubicBezTo>
                  <a:pt x="2674125" y="444755"/>
                  <a:pt x="2674816" y="445927"/>
                  <a:pt x="2674858" y="446010"/>
                </a:cubicBezTo>
                <a:cubicBezTo>
                  <a:pt x="2674899" y="446094"/>
                  <a:pt x="2674921" y="446178"/>
                  <a:pt x="2674921" y="446261"/>
                </a:cubicBezTo>
                <a:cubicBezTo>
                  <a:pt x="2674837" y="447517"/>
                  <a:pt x="2674251" y="448564"/>
                  <a:pt x="2673163" y="449401"/>
                </a:cubicBezTo>
                <a:lnTo>
                  <a:pt x="2670023" y="451410"/>
                </a:lnTo>
                <a:lnTo>
                  <a:pt x="2668265" y="452791"/>
                </a:lnTo>
                <a:lnTo>
                  <a:pt x="2655708" y="458191"/>
                </a:lnTo>
                <a:lnTo>
                  <a:pt x="2654201" y="459698"/>
                </a:lnTo>
                <a:lnTo>
                  <a:pt x="2652443" y="460954"/>
                </a:lnTo>
                <a:cubicBezTo>
                  <a:pt x="2651605" y="461791"/>
                  <a:pt x="2651229" y="463088"/>
                  <a:pt x="2651313" y="464846"/>
                </a:cubicBezTo>
                <a:cubicBezTo>
                  <a:pt x="2651313" y="466102"/>
                  <a:pt x="2651522" y="467169"/>
                  <a:pt x="2651941" y="468048"/>
                </a:cubicBezTo>
                <a:cubicBezTo>
                  <a:pt x="2652359" y="468927"/>
                  <a:pt x="2652777" y="469493"/>
                  <a:pt x="2653196" y="469744"/>
                </a:cubicBezTo>
                <a:lnTo>
                  <a:pt x="2659851" y="468488"/>
                </a:lnTo>
                <a:cubicBezTo>
                  <a:pt x="2660187" y="468488"/>
                  <a:pt x="2662237" y="469660"/>
                  <a:pt x="2666005" y="472004"/>
                </a:cubicBezTo>
                <a:lnTo>
                  <a:pt x="2669772" y="476776"/>
                </a:lnTo>
                <a:cubicBezTo>
                  <a:pt x="2672786" y="480710"/>
                  <a:pt x="2674209" y="482971"/>
                  <a:pt x="2674041" y="483557"/>
                </a:cubicBezTo>
                <a:cubicBezTo>
                  <a:pt x="2673455" y="485315"/>
                  <a:pt x="2672116" y="486236"/>
                  <a:pt x="2670023" y="486319"/>
                </a:cubicBezTo>
                <a:cubicBezTo>
                  <a:pt x="2669605" y="486403"/>
                  <a:pt x="2668851" y="486382"/>
                  <a:pt x="2667763" y="486257"/>
                </a:cubicBezTo>
                <a:cubicBezTo>
                  <a:pt x="2666675" y="486131"/>
                  <a:pt x="2665921" y="486026"/>
                  <a:pt x="2665503" y="485943"/>
                </a:cubicBezTo>
                <a:cubicBezTo>
                  <a:pt x="2663577" y="485943"/>
                  <a:pt x="2661903" y="486319"/>
                  <a:pt x="2660479" y="487073"/>
                </a:cubicBezTo>
                <a:lnTo>
                  <a:pt x="2657466" y="488956"/>
                </a:lnTo>
                <a:lnTo>
                  <a:pt x="2654201" y="490338"/>
                </a:lnTo>
                <a:cubicBezTo>
                  <a:pt x="2653196" y="491091"/>
                  <a:pt x="2652736" y="491887"/>
                  <a:pt x="2652819" y="492724"/>
                </a:cubicBezTo>
                <a:lnTo>
                  <a:pt x="2653824" y="509299"/>
                </a:lnTo>
                <a:lnTo>
                  <a:pt x="2654075" y="513820"/>
                </a:lnTo>
                <a:cubicBezTo>
                  <a:pt x="2654326" y="515494"/>
                  <a:pt x="2654787" y="516666"/>
                  <a:pt x="2655457" y="517336"/>
                </a:cubicBezTo>
                <a:cubicBezTo>
                  <a:pt x="2656126" y="518006"/>
                  <a:pt x="2657466" y="518927"/>
                  <a:pt x="2659475" y="520099"/>
                </a:cubicBezTo>
                <a:lnTo>
                  <a:pt x="2664121" y="523113"/>
                </a:lnTo>
                <a:lnTo>
                  <a:pt x="2669521" y="525122"/>
                </a:lnTo>
                <a:lnTo>
                  <a:pt x="2672158" y="526503"/>
                </a:lnTo>
                <a:lnTo>
                  <a:pt x="2676929" y="527633"/>
                </a:lnTo>
                <a:cubicBezTo>
                  <a:pt x="2677851" y="528135"/>
                  <a:pt x="2678353" y="528387"/>
                  <a:pt x="2678437" y="528387"/>
                </a:cubicBezTo>
                <a:lnTo>
                  <a:pt x="2681450" y="527884"/>
                </a:lnTo>
                <a:lnTo>
                  <a:pt x="2685217" y="528763"/>
                </a:lnTo>
                <a:cubicBezTo>
                  <a:pt x="2685301" y="528847"/>
                  <a:pt x="2685992" y="528722"/>
                  <a:pt x="2687289" y="528387"/>
                </a:cubicBezTo>
                <a:cubicBezTo>
                  <a:pt x="2688587" y="528052"/>
                  <a:pt x="2691099" y="528094"/>
                  <a:pt x="2694824" y="528512"/>
                </a:cubicBezTo>
                <a:cubicBezTo>
                  <a:pt x="2698549" y="528931"/>
                  <a:pt x="2701081" y="529517"/>
                  <a:pt x="2702421" y="530270"/>
                </a:cubicBezTo>
                <a:lnTo>
                  <a:pt x="2705435" y="532656"/>
                </a:lnTo>
                <a:cubicBezTo>
                  <a:pt x="2708114" y="534749"/>
                  <a:pt x="2709579" y="535921"/>
                  <a:pt x="2709830" y="536172"/>
                </a:cubicBezTo>
                <a:lnTo>
                  <a:pt x="2711337" y="539688"/>
                </a:lnTo>
                <a:lnTo>
                  <a:pt x="2714099" y="543707"/>
                </a:lnTo>
                <a:cubicBezTo>
                  <a:pt x="2714518" y="544628"/>
                  <a:pt x="2714706" y="545318"/>
                  <a:pt x="2714665" y="545779"/>
                </a:cubicBezTo>
                <a:cubicBezTo>
                  <a:pt x="2714623" y="546239"/>
                  <a:pt x="2714560" y="546574"/>
                  <a:pt x="2714476" y="546783"/>
                </a:cubicBezTo>
                <a:cubicBezTo>
                  <a:pt x="2714393" y="546992"/>
                  <a:pt x="2713346" y="546930"/>
                  <a:pt x="2711337" y="546595"/>
                </a:cubicBezTo>
                <a:lnTo>
                  <a:pt x="2702798" y="549232"/>
                </a:lnTo>
                <a:lnTo>
                  <a:pt x="2699282" y="547599"/>
                </a:lnTo>
                <a:cubicBezTo>
                  <a:pt x="2698445" y="547265"/>
                  <a:pt x="2696812" y="546867"/>
                  <a:pt x="2694384" y="546406"/>
                </a:cubicBezTo>
                <a:cubicBezTo>
                  <a:pt x="2691957" y="545946"/>
                  <a:pt x="2689905" y="545465"/>
                  <a:pt x="2688231" y="544962"/>
                </a:cubicBezTo>
                <a:lnTo>
                  <a:pt x="2682078" y="543204"/>
                </a:lnTo>
                <a:lnTo>
                  <a:pt x="2674418" y="542200"/>
                </a:lnTo>
                <a:cubicBezTo>
                  <a:pt x="2669814" y="541446"/>
                  <a:pt x="2667135" y="541070"/>
                  <a:pt x="2666381" y="541070"/>
                </a:cubicBezTo>
                <a:cubicBezTo>
                  <a:pt x="2664958" y="541153"/>
                  <a:pt x="2663326" y="541342"/>
                  <a:pt x="2661484" y="541635"/>
                </a:cubicBezTo>
                <a:cubicBezTo>
                  <a:pt x="2659642" y="541928"/>
                  <a:pt x="2658052" y="542116"/>
                  <a:pt x="2656712" y="542200"/>
                </a:cubicBezTo>
                <a:cubicBezTo>
                  <a:pt x="2655373" y="542283"/>
                  <a:pt x="2654494" y="542618"/>
                  <a:pt x="2654075" y="543204"/>
                </a:cubicBezTo>
                <a:cubicBezTo>
                  <a:pt x="2653657" y="543790"/>
                  <a:pt x="2653427" y="544314"/>
                  <a:pt x="2653385" y="544774"/>
                </a:cubicBezTo>
                <a:cubicBezTo>
                  <a:pt x="2653343" y="545234"/>
                  <a:pt x="2653447" y="546846"/>
                  <a:pt x="2653699" y="549609"/>
                </a:cubicBezTo>
                <a:lnTo>
                  <a:pt x="2653699" y="556013"/>
                </a:lnTo>
                <a:lnTo>
                  <a:pt x="2654075" y="560031"/>
                </a:lnTo>
                <a:lnTo>
                  <a:pt x="2653573" y="569324"/>
                </a:lnTo>
                <a:lnTo>
                  <a:pt x="2654075" y="572965"/>
                </a:lnTo>
                <a:lnTo>
                  <a:pt x="2653322" y="577737"/>
                </a:lnTo>
                <a:lnTo>
                  <a:pt x="2653573" y="582007"/>
                </a:lnTo>
                <a:cubicBezTo>
                  <a:pt x="2653573" y="583514"/>
                  <a:pt x="2653405" y="585146"/>
                  <a:pt x="2653071" y="586904"/>
                </a:cubicBezTo>
                <a:lnTo>
                  <a:pt x="2651941" y="591048"/>
                </a:lnTo>
                <a:lnTo>
                  <a:pt x="2650685" y="607373"/>
                </a:lnTo>
                <a:lnTo>
                  <a:pt x="2649806" y="615660"/>
                </a:lnTo>
                <a:cubicBezTo>
                  <a:pt x="2649555" y="618590"/>
                  <a:pt x="2649387" y="620307"/>
                  <a:pt x="2649303" y="620809"/>
                </a:cubicBezTo>
                <a:lnTo>
                  <a:pt x="2647420" y="628971"/>
                </a:lnTo>
                <a:lnTo>
                  <a:pt x="2647294" y="632111"/>
                </a:lnTo>
                <a:cubicBezTo>
                  <a:pt x="2647127" y="634120"/>
                  <a:pt x="2646625" y="635836"/>
                  <a:pt x="2645787" y="637259"/>
                </a:cubicBezTo>
                <a:cubicBezTo>
                  <a:pt x="2644950" y="638682"/>
                  <a:pt x="2643527" y="639687"/>
                  <a:pt x="2641518" y="640273"/>
                </a:cubicBezTo>
                <a:cubicBezTo>
                  <a:pt x="2640681" y="636087"/>
                  <a:pt x="2639885" y="632571"/>
                  <a:pt x="2639132" y="629725"/>
                </a:cubicBezTo>
                <a:cubicBezTo>
                  <a:pt x="2638379" y="626878"/>
                  <a:pt x="2637960" y="624995"/>
                  <a:pt x="2637876" y="624074"/>
                </a:cubicBezTo>
                <a:lnTo>
                  <a:pt x="2637374" y="617042"/>
                </a:lnTo>
                <a:lnTo>
                  <a:pt x="2635993" y="611391"/>
                </a:lnTo>
                <a:lnTo>
                  <a:pt x="2635867" y="606745"/>
                </a:lnTo>
                <a:lnTo>
                  <a:pt x="2635365" y="605363"/>
                </a:lnTo>
                <a:cubicBezTo>
                  <a:pt x="2635197" y="605028"/>
                  <a:pt x="2635113" y="604401"/>
                  <a:pt x="2635113" y="603480"/>
                </a:cubicBezTo>
                <a:lnTo>
                  <a:pt x="2633607" y="581379"/>
                </a:lnTo>
                <a:lnTo>
                  <a:pt x="2634109" y="564426"/>
                </a:lnTo>
                <a:lnTo>
                  <a:pt x="2633355" y="554757"/>
                </a:lnTo>
                <a:cubicBezTo>
                  <a:pt x="2633523" y="551325"/>
                  <a:pt x="2633355" y="549274"/>
                  <a:pt x="2632853" y="548604"/>
                </a:cubicBezTo>
                <a:cubicBezTo>
                  <a:pt x="2632183" y="547767"/>
                  <a:pt x="2631305" y="547306"/>
                  <a:pt x="2630216" y="547223"/>
                </a:cubicBezTo>
                <a:cubicBezTo>
                  <a:pt x="2629547" y="547223"/>
                  <a:pt x="2628458" y="547474"/>
                  <a:pt x="2626951" y="547976"/>
                </a:cubicBezTo>
                <a:lnTo>
                  <a:pt x="2619793" y="549985"/>
                </a:lnTo>
                <a:cubicBezTo>
                  <a:pt x="2617282" y="550822"/>
                  <a:pt x="2615022" y="551743"/>
                  <a:pt x="2613013" y="552748"/>
                </a:cubicBezTo>
                <a:cubicBezTo>
                  <a:pt x="2611003" y="553753"/>
                  <a:pt x="2609748" y="554297"/>
                  <a:pt x="2609245" y="554380"/>
                </a:cubicBezTo>
                <a:lnTo>
                  <a:pt x="2605729" y="555134"/>
                </a:lnTo>
                <a:lnTo>
                  <a:pt x="2603218" y="557394"/>
                </a:lnTo>
                <a:lnTo>
                  <a:pt x="2593925" y="560282"/>
                </a:lnTo>
                <a:lnTo>
                  <a:pt x="2590535" y="562166"/>
                </a:lnTo>
                <a:lnTo>
                  <a:pt x="2576722" y="568696"/>
                </a:lnTo>
                <a:lnTo>
                  <a:pt x="2572829" y="570077"/>
                </a:lnTo>
                <a:lnTo>
                  <a:pt x="2556253" y="579746"/>
                </a:lnTo>
                <a:cubicBezTo>
                  <a:pt x="2554077" y="581086"/>
                  <a:pt x="2550414" y="581818"/>
                  <a:pt x="2545265" y="581944"/>
                </a:cubicBezTo>
                <a:cubicBezTo>
                  <a:pt x="2540117" y="582069"/>
                  <a:pt x="2537082" y="581400"/>
                  <a:pt x="2536161" y="579935"/>
                </a:cubicBezTo>
                <a:cubicBezTo>
                  <a:pt x="2535241" y="578470"/>
                  <a:pt x="2534822" y="575184"/>
                  <a:pt x="2534906" y="570077"/>
                </a:cubicBezTo>
                <a:cubicBezTo>
                  <a:pt x="2534906" y="568905"/>
                  <a:pt x="2534969" y="567817"/>
                  <a:pt x="2535094" y="566812"/>
                </a:cubicBezTo>
                <a:cubicBezTo>
                  <a:pt x="2535220" y="565808"/>
                  <a:pt x="2535806" y="564510"/>
                  <a:pt x="2536852" y="562919"/>
                </a:cubicBezTo>
                <a:cubicBezTo>
                  <a:pt x="2537899" y="561329"/>
                  <a:pt x="2542231" y="559822"/>
                  <a:pt x="2549849" y="558399"/>
                </a:cubicBezTo>
                <a:cubicBezTo>
                  <a:pt x="2557467" y="556976"/>
                  <a:pt x="2562490" y="555762"/>
                  <a:pt x="2564918" y="554757"/>
                </a:cubicBezTo>
                <a:lnTo>
                  <a:pt x="2571197" y="552120"/>
                </a:lnTo>
                <a:lnTo>
                  <a:pt x="2576471" y="550613"/>
                </a:lnTo>
                <a:cubicBezTo>
                  <a:pt x="2578899" y="549860"/>
                  <a:pt x="2582749" y="547830"/>
                  <a:pt x="2588023" y="544523"/>
                </a:cubicBezTo>
                <a:cubicBezTo>
                  <a:pt x="2593297" y="541216"/>
                  <a:pt x="2596123" y="539102"/>
                  <a:pt x="2596500" y="538181"/>
                </a:cubicBezTo>
                <a:cubicBezTo>
                  <a:pt x="2596876" y="537261"/>
                  <a:pt x="2597065" y="536423"/>
                  <a:pt x="2597065" y="535670"/>
                </a:cubicBezTo>
                <a:cubicBezTo>
                  <a:pt x="2596981" y="534414"/>
                  <a:pt x="2596625" y="533305"/>
                  <a:pt x="2595997" y="532342"/>
                </a:cubicBezTo>
                <a:cubicBezTo>
                  <a:pt x="2595369" y="531379"/>
                  <a:pt x="2594930" y="530773"/>
                  <a:pt x="2594679" y="530521"/>
                </a:cubicBezTo>
                <a:lnTo>
                  <a:pt x="2590158" y="528763"/>
                </a:lnTo>
                <a:cubicBezTo>
                  <a:pt x="2589237" y="528094"/>
                  <a:pt x="2588735" y="527131"/>
                  <a:pt x="2588651" y="525875"/>
                </a:cubicBezTo>
                <a:cubicBezTo>
                  <a:pt x="2588567" y="525708"/>
                  <a:pt x="2588567" y="525540"/>
                  <a:pt x="2588651" y="525373"/>
                </a:cubicBezTo>
                <a:lnTo>
                  <a:pt x="2588903" y="523615"/>
                </a:lnTo>
                <a:lnTo>
                  <a:pt x="2588275" y="520852"/>
                </a:lnTo>
                <a:cubicBezTo>
                  <a:pt x="2588191" y="520685"/>
                  <a:pt x="2588233" y="520057"/>
                  <a:pt x="2588400" y="518969"/>
                </a:cubicBezTo>
                <a:lnTo>
                  <a:pt x="2588777" y="514950"/>
                </a:lnTo>
                <a:lnTo>
                  <a:pt x="2589781" y="512439"/>
                </a:lnTo>
                <a:lnTo>
                  <a:pt x="2590158" y="509676"/>
                </a:lnTo>
                <a:lnTo>
                  <a:pt x="2591665" y="506788"/>
                </a:lnTo>
                <a:cubicBezTo>
                  <a:pt x="2591665" y="506704"/>
                  <a:pt x="2591665" y="506537"/>
                  <a:pt x="2591665" y="506286"/>
                </a:cubicBezTo>
                <a:cubicBezTo>
                  <a:pt x="2591497" y="505114"/>
                  <a:pt x="2590870" y="504151"/>
                  <a:pt x="2589781" y="503397"/>
                </a:cubicBezTo>
                <a:lnTo>
                  <a:pt x="2585386" y="501514"/>
                </a:lnTo>
                <a:cubicBezTo>
                  <a:pt x="2584800" y="501179"/>
                  <a:pt x="2584214" y="500593"/>
                  <a:pt x="2583628" y="499756"/>
                </a:cubicBezTo>
                <a:lnTo>
                  <a:pt x="2580991" y="496240"/>
                </a:lnTo>
                <a:cubicBezTo>
                  <a:pt x="2580321" y="495570"/>
                  <a:pt x="2579924" y="495089"/>
                  <a:pt x="2579798" y="494796"/>
                </a:cubicBezTo>
                <a:cubicBezTo>
                  <a:pt x="2579673" y="494503"/>
                  <a:pt x="2579589" y="493917"/>
                  <a:pt x="2579547" y="493038"/>
                </a:cubicBezTo>
                <a:cubicBezTo>
                  <a:pt x="2579505" y="492159"/>
                  <a:pt x="2579861" y="491175"/>
                  <a:pt x="2580615" y="490087"/>
                </a:cubicBezTo>
                <a:cubicBezTo>
                  <a:pt x="2581368" y="488998"/>
                  <a:pt x="2582247" y="488287"/>
                  <a:pt x="2583251" y="487952"/>
                </a:cubicBezTo>
                <a:lnTo>
                  <a:pt x="2589279" y="488329"/>
                </a:lnTo>
                <a:cubicBezTo>
                  <a:pt x="2590702" y="488412"/>
                  <a:pt x="2592314" y="487994"/>
                  <a:pt x="2594114" y="487073"/>
                </a:cubicBezTo>
                <a:cubicBezTo>
                  <a:pt x="2595914" y="486152"/>
                  <a:pt x="2597023" y="485650"/>
                  <a:pt x="2597441" y="485566"/>
                </a:cubicBezTo>
                <a:lnTo>
                  <a:pt x="2599325" y="485566"/>
                </a:lnTo>
                <a:lnTo>
                  <a:pt x="2600706" y="485064"/>
                </a:lnTo>
                <a:lnTo>
                  <a:pt x="2604599" y="485440"/>
                </a:lnTo>
                <a:lnTo>
                  <a:pt x="2607739" y="484561"/>
                </a:lnTo>
                <a:cubicBezTo>
                  <a:pt x="2607403" y="484980"/>
                  <a:pt x="2607257" y="485440"/>
                  <a:pt x="2607299" y="485943"/>
                </a:cubicBezTo>
                <a:cubicBezTo>
                  <a:pt x="2607341" y="486445"/>
                  <a:pt x="2607990" y="486696"/>
                  <a:pt x="2609245" y="486696"/>
                </a:cubicBezTo>
                <a:cubicBezTo>
                  <a:pt x="2609580" y="486780"/>
                  <a:pt x="2609936" y="486696"/>
                  <a:pt x="2610313" y="486445"/>
                </a:cubicBezTo>
                <a:cubicBezTo>
                  <a:pt x="2610689" y="486194"/>
                  <a:pt x="2611045" y="485943"/>
                  <a:pt x="2611380" y="485692"/>
                </a:cubicBezTo>
                <a:lnTo>
                  <a:pt x="2613891" y="483180"/>
                </a:lnTo>
                <a:lnTo>
                  <a:pt x="2620547" y="482301"/>
                </a:lnTo>
                <a:lnTo>
                  <a:pt x="2623812" y="480417"/>
                </a:lnTo>
                <a:lnTo>
                  <a:pt x="2626826" y="480041"/>
                </a:lnTo>
                <a:lnTo>
                  <a:pt x="2627579" y="478157"/>
                </a:lnTo>
                <a:cubicBezTo>
                  <a:pt x="2627579" y="478157"/>
                  <a:pt x="2628144" y="477801"/>
                  <a:pt x="2629275" y="477090"/>
                </a:cubicBezTo>
                <a:cubicBezTo>
                  <a:pt x="2630405" y="476378"/>
                  <a:pt x="2630949" y="475457"/>
                  <a:pt x="2630907" y="474327"/>
                </a:cubicBezTo>
                <a:cubicBezTo>
                  <a:pt x="2630865" y="473197"/>
                  <a:pt x="2630007" y="472548"/>
                  <a:pt x="2628333" y="472381"/>
                </a:cubicBezTo>
                <a:cubicBezTo>
                  <a:pt x="2626658" y="472213"/>
                  <a:pt x="2625151" y="472506"/>
                  <a:pt x="2623812" y="473260"/>
                </a:cubicBezTo>
                <a:lnTo>
                  <a:pt x="2611129" y="480292"/>
                </a:lnTo>
                <a:lnTo>
                  <a:pt x="2607362" y="480292"/>
                </a:lnTo>
                <a:lnTo>
                  <a:pt x="2593674" y="485817"/>
                </a:lnTo>
                <a:cubicBezTo>
                  <a:pt x="2593423" y="485650"/>
                  <a:pt x="2593277" y="485440"/>
                  <a:pt x="2593235" y="485189"/>
                </a:cubicBezTo>
                <a:cubicBezTo>
                  <a:pt x="2593193" y="484938"/>
                  <a:pt x="2593842" y="484436"/>
                  <a:pt x="2595181" y="483682"/>
                </a:cubicBezTo>
                <a:lnTo>
                  <a:pt x="2597065" y="482301"/>
                </a:lnTo>
                <a:cubicBezTo>
                  <a:pt x="2597232" y="482217"/>
                  <a:pt x="2598111" y="481924"/>
                  <a:pt x="2599702" y="481422"/>
                </a:cubicBezTo>
                <a:cubicBezTo>
                  <a:pt x="2601292" y="480920"/>
                  <a:pt x="2603867" y="479350"/>
                  <a:pt x="2607425" y="476713"/>
                </a:cubicBezTo>
                <a:cubicBezTo>
                  <a:pt x="2610983" y="474076"/>
                  <a:pt x="2614143" y="472004"/>
                  <a:pt x="2616905" y="470497"/>
                </a:cubicBezTo>
                <a:cubicBezTo>
                  <a:pt x="2619668" y="468990"/>
                  <a:pt x="2621091" y="468028"/>
                  <a:pt x="2621175" y="467609"/>
                </a:cubicBezTo>
                <a:cubicBezTo>
                  <a:pt x="2621259" y="467190"/>
                  <a:pt x="2620756" y="466814"/>
                  <a:pt x="2619668" y="466479"/>
                </a:cubicBezTo>
                <a:cubicBezTo>
                  <a:pt x="2619584" y="466479"/>
                  <a:pt x="2618496" y="466667"/>
                  <a:pt x="2616403" y="467044"/>
                </a:cubicBezTo>
                <a:cubicBezTo>
                  <a:pt x="2614310" y="467421"/>
                  <a:pt x="2612008" y="467651"/>
                  <a:pt x="2609497" y="467735"/>
                </a:cubicBezTo>
                <a:cubicBezTo>
                  <a:pt x="2606985" y="467818"/>
                  <a:pt x="2605436" y="467442"/>
                  <a:pt x="2604850" y="466604"/>
                </a:cubicBezTo>
                <a:lnTo>
                  <a:pt x="2604097" y="465474"/>
                </a:lnTo>
                <a:cubicBezTo>
                  <a:pt x="2603427" y="464721"/>
                  <a:pt x="2602757" y="464386"/>
                  <a:pt x="2602088" y="464470"/>
                </a:cubicBezTo>
                <a:cubicBezTo>
                  <a:pt x="2600497" y="464721"/>
                  <a:pt x="2600037" y="465558"/>
                  <a:pt x="2600706" y="466981"/>
                </a:cubicBezTo>
                <a:cubicBezTo>
                  <a:pt x="2598446" y="466395"/>
                  <a:pt x="2596541" y="466018"/>
                  <a:pt x="2594993" y="465851"/>
                </a:cubicBezTo>
                <a:cubicBezTo>
                  <a:pt x="2593444" y="465683"/>
                  <a:pt x="2592670" y="465558"/>
                  <a:pt x="2592670" y="465474"/>
                </a:cubicBezTo>
                <a:lnTo>
                  <a:pt x="2589028" y="462837"/>
                </a:lnTo>
                <a:cubicBezTo>
                  <a:pt x="2592042" y="463591"/>
                  <a:pt x="2593046" y="463130"/>
                  <a:pt x="2592042" y="461456"/>
                </a:cubicBezTo>
                <a:lnTo>
                  <a:pt x="2591539" y="460200"/>
                </a:lnTo>
                <a:lnTo>
                  <a:pt x="2589656" y="461205"/>
                </a:lnTo>
                <a:cubicBezTo>
                  <a:pt x="2589656" y="461037"/>
                  <a:pt x="2589677" y="460891"/>
                  <a:pt x="2589719" y="460765"/>
                </a:cubicBezTo>
                <a:cubicBezTo>
                  <a:pt x="2589761" y="460640"/>
                  <a:pt x="2589300" y="459865"/>
                  <a:pt x="2588337" y="458442"/>
                </a:cubicBezTo>
                <a:cubicBezTo>
                  <a:pt x="2587375" y="457019"/>
                  <a:pt x="2586872" y="456014"/>
                  <a:pt x="2586831" y="455428"/>
                </a:cubicBezTo>
                <a:cubicBezTo>
                  <a:pt x="2586789" y="454842"/>
                  <a:pt x="2586809" y="454424"/>
                  <a:pt x="2586893" y="454173"/>
                </a:cubicBezTo>
                <a:lnTo>
                  <a:pt x="2587019" y="452540"/>
                </a:lnTo>
                <a:lnTo>
                  <a:pt x="2586893" y="447643"/>
                </a:lnTo>
                <a:cubicBezTo>
                  <a:pt x="2586893" y="447559"/>
                  <a:pt x="2587123" y="446575"/>
                  <a:pt x="2587584" y="444692"/>
                </a:cubicBezTo>
                <a:cubicBezTo>
                  <a:pt x="2588044" y="442808"/>
                  <a:pt x="2588484" y="441615"/>
                  <a:pt x="2588903" y="441113"/>
                </a:cubicBezTo>
                <a:lnTo>
                  <a:pt x="2590911" y="439355"/>
                </a:lnTo>
                <a:cubicBezTo>
                  <a:pt x="2591247" y="439104"/>
                  <a:pt x="2592125" y="438057"/>
                  <a:pt x="2593549" y="436215"/>
                </a:cubicBezTo>
                <a:lnTo>
                  <a:pt x="2605101" y="425667"/>
                </a:lnTo>
                <a:cubicBezTo>
                  <a:pt x="2607027" y="423909"/>
                  <a:pt x="2608115" y="422235"/>
                  <a:pt x="2608366" y="420644"/>
                </a:cubicBezTo>
                <a:lnTo>
                  <a:pt x="2608366" y="415747"/>
                </a:lnTo>
                <a:cubicBezTo>
                  <a:pt x="2608617" y="414742"/>
                  <a:pt x="2608973" y="414125"/>
                  <a:pt x="2609434" y="413895"/>
                </a:cubicBezTo>
                <a:close/>
                <a:moveTo>
                  <a:pt x="1404184" y="413361"/>
                </a:moveTo>
                <a:lnTo>
                  <a:pt x="1408830" y="415245"/>
                </a:lnTo>
                <a:lnTo>
                  <a:pt x="1413226" y="415496"/>
                </a:lnTo>
                <a:cubicBezTo>
                  <a:pt x="1415821" y="415831"/>
                  <a:pt x="1417558" y="416647"/>
                  <a:pt x="1418437" y="417945"/>
                </a:cubicBezTo>
                <a:cubicBezTo>
                  <a:pt x="1419316" y="419242"/>
                  <a:pt x="1420195" y="420770"/>
                  <a:pt x="1421074" y="422528"/>
                </a:cubicBezTo>
                <a:cubicBezTo>
                  <a:pt x="1421953" y="424286"/>
                  <a:pt x="1422518" y="425458"/>
                  <a:pt x="1422769" y="426044"/>
                </a:cubicBezTo>
                <a:cubicBezTo>
                  <a:pt x="1423020" y="426630"/>
                  <a:pt x="1423146" y="427383"/>
                  <a:pt x="1423146" y="428304"/>
                </a:cubicBezTo>
                <a:cubicBezTo>
                  <a:pt x="1423062" y="428807"/>
                  <a:pt x="1422832" y="429958"/>
                  <a:pt x="1422455" y="431758"/>
                </a:cubicBezTo>
                <a:cubicBezTo>
                  <a:pt x="1422078" y="433558"/>
                  <a:pt x="1421932" y="434792"/>
                  <a:pt x="1422016" y="435462"/>
                </a:cubicBezTo>
                <a:cubicBezTo>
                  <a:pt x="1422099" y="436383"/>
                  <a:pt x="1422309" y="437095"/>
                  <a:pt x="1422644" y="437597"/>
                </a:cubicBezTo>
                <a:lnTo>
                  <a:pt x="1438089" y="433202"/>
                </a:lnTo>
                <a:cubicBezTo>
                  <a:pt x="1438257" y="433369"/>
                  <a:pt x="1438696" y="433746"/>
                  <a:pt x="1439408" y="434332"/>
                </a:cubicBezTo>
                <a:cubicBezTo>
                  <a:pt x="1440119" y="434918"/>
                  <a:pt x="1441542" y="435839"/>
                  <a:pt x="1443677" y="437095"/>
                </a:cubicBezTo>
                <a:cubicBezTo>
                  <a:pt x="1445812" y="438350"/>
                  <a:pt x="1447214" y="439397"/>
                  <a:pt x="1447884" y="440234"/>
                </a:cubicBezTo>
                <a:lnTo>
                  <a:pt x="1450019" y="445508"/>
                </a:lnTo>
                <a:lnTo>
                  <a:pt x="1454037" y="449024"/>
                </a:lnTo>
                <a:cubicBezTo>
                  <a:pt x="1453870" y="449861"/>
                  <a:pt x="1453702" y="450447"/>
                  <a:pt x="1453535" y="450782"/>
                </a:cubicBezTo>
                <a:lnTo>
                  <a:pt x="1451274" y="453796"/>
                </a:lnTo>
                <a:lnTo>
                  <a:pt x="1450395" y="456182"/>
                </a:lnTo>
                <a:cubicBezTo>
                  <a:pt x="1449893" y="456935"/>
                  <a:pt x="1449181" y="457479"/>
                  <a:pt x="1448261" y="457814"/>
                </a:cubicBezTo>
                <a:lnTo>
                  <a:pt x="1439973" y="458442"/>
                </a:lnTo>
                <a:cubicBezTo>
                  <a:pt x="1439387" y="458693"/>
                  <a:pt x="1438340" y="459468"/>
                  <a:pt x="1436833" y="460765"/>
                </a:cubicBezTo>
                <a:cubicBezTo>
                  <a:pt x="1435327" y="462063"/>
                  <a:pt x="1434154" y="462921"/>
                  <a:pt x="1433317" y="463339"/>
                </a:cubicBezTo>
                <a:lnTo>
                  <a:pt x="1426160" y="466102"/>
                </a:lnTo>
                <a:lnTo>
                  <a:pt x="1421513" y="469367"/>
                </a:lnTo>
                <a:cubicBezTo>
                  <a:pt x="1419923" y="469953"/>
                  <a:pt x="1419002" y="469953"/>
                  <a:pt x="1418751" y="469367"/>
                </a:cubicBezTo>
                <a:lnTo>
                  <a:pt x="1419379" y="465474"/>
                </a:lnTo>
                <a:cubicBezTo>
                  <a:pt x="1418793" y="464888"/>
                  <a:pt x="1417411" y="465307"/>
                  <a:pt x="1415235" y="466730"/>
                </a:cubicBezTo>
                <a:lnTo>
                  <a:pt x="1410212" y="468739"/>
                </a:lnTo>
                <a:cubicBezTo>
                  <a:pt x="1408286" y="469660"/>
                  <a:pt x="1406800" y="470916"/>
                  <a:pt x="1405754" y="472506"/>
                </a:cubicBezTo>
                <a:cubicBezTo>
                  <a:pt x="1404707" y="474097"/>
                  <a:pt x="1404142" y="475311"/>
                  <a:pt x="1404059" y="476148"/>
                </a:cubicBezTo>
                <a:lnTo>
                  <a:pt x="1404059" y="479287"/>
                </a:lnTo>
                <a:lnTo>
                  <a:pt x="1403682" y="482803"/>
                </a:lnTo>
                <a:lnTo>
                  <a:pt x="1404812" y="486822"/>
                </a:lnTo>
                <a:lnTo>
                  <a:pt x="1403556" y="495612"/>
                </a:lnTo>
                <a:lnTo>
                  <a:pt x="1403305" y="500886"/>
                </a:lnTo>
                <a:lnTo>
                  <a:pt x="1399412" y="507793"/>
                </a:lnTo>
                <a:lnTo>
                  <a:pt x="1399161" y="509174"/>
                </a:lnTo>
                <a:cubicBezTo>
                  <a:pt x="1399078" y="509258"/>
                  <a:pt x="1398324" y="510178"/>
                  <a:pt x="1396901" y="511936"/>
                </a:cubicBezTo>
                <a:lnTo>
                  <a:pt x="1395520" y="513695"/>
                </a:lnTo>
                <a:lnTo>
                  <a:pt x="1382586" y="525624"/>
                </a:lnTo>
                <a:cubicBezTo>
                  <a:pt x="1380158" y="527884"/>
                  <a:pt x="1378483" y="528973"/>
                  <a:pt x="1377563" y="528889"/>
                </a:cubicBezTo>
                <a:cubicBezTo>
                  <a:pt x="1376223" y="528889"/>
                  <a:pt x="1375407" y="528575"/>
                  <a:pt x="1375114" y="527947"/>
                </a:cubicBezTo>
                <a:cubicBezTo>
                  <a:pt x="1374821" y="527319"/>
                  <a:pt x="1374465" y="526084"/>
                  <a:pt x="1374047" y="524243"/>
                </a:cubicBezTo>
                <a:lnTo>
                  <a:pt x="1372916" y="520727"/>
                </a:lnTo>
                <a:cubicBezTo>
                  <a:pt x="1372833" y="520643"/>
                  <a:pt x="1372833" y="518927"/>
                  <a:pt x="1372916" y="515578"/>
                </a:cubicBezTo>
                <a:lnTo>
                  <a:pt x="1372791" y="507290"/>
                </a:lnTo>
                <a:cubicBezTo>
                  <a:pt x="1372958" y="506621"/>
                  <a:pt x="1373272" y="505846"/>
                  <a:pt x="1373733" y="504967"/>
                </a:cubicBezTo>
                <a:cubicBezTo>
                  <a:pt x="1374193" y="504088"/>
                  <a:pt x="1376139" y="502665"/>
                  <a:pt x="1379572" y="500698"/>
                </a:cubicBezTo>
                <a:cubicBezTo>
                  <a:pt x="1383004" y="498730"/>
                  <a:pt x="1385348" y="496784"/>
                  <a:pt x="1386604" y="494858"/>
                </a:cubicBezTo>
                <a:lnTo>
                  <a:pt x="1387608" y="493226"/>
                </a:lnTo>
                <a:lnTo>
                  <a:pt x="1390873" y="489584"/>
                </a:lnTo>
                <a:cubicBezTo>
                  <a:pt x="1390957" y="489501"/>
                  <a:pt x="1391292" y="488538"/>
                  <a:pt x="1391878" y="486696"/>
                </a:cubicBezTo>
                <a:cubicBezTo>
                  <a:pt x="1392464" y="484854"/>
                  <a:pt x="1393636" y="482741"/>
                  <a:pt x="1395394" y="480355"/>
                </a:cubicBezTo>
                <a:cubicBezTo>
                  <a:pt x="1397152" y="477969"/>
                  <a:pt x="1398052" y="476441"/>
                  <a:pt x="1398094" y="475771"/>
                </a:cubicBezTo>
                <a:cubicBezTo>
                  <a:pt x="1398136" y="475102"/>
                  <a:pt x="1397696" y="474641"/>
                  <a:pt x="1396775" y="474390"/>
                </a:cubicBezTo>
                <a:cubicBezTo>
                  <a:pt x="1396357" y="474390"/>
                  <a:pt x="1395331" y="474850"/>
                  <a:pt x="1393699" y="475771"/>
                </a:cubicBezTo>
                <a:cubicBezTo>
                  <a:pt x="1392066" y="476692"/>
                  <a:pt x="1391083" y="477111"/>
                  <a:pt x="1390748" y="477027"/>
                </a:cubicBezTo>
                <a:cubicBezTo>
                  <a:pt x="1389241" y="476776"/>
                  <a:pt x="1387441" y="474850"/>
                  <a:pt x="1385348" y="471251"/>
                </a:cubicBezTo>
                <a:cubicBezTo>
                  <a:pt x="1383255" y="467651"/>
                  <a:pt x="1382251" y="463088"/>
                  <a:pt x="1382334" y="457563"/>
                </a:cubicBezTo>
                <a:cubicBezTo>
                  <a:pt x="1382334" y="454633"/>
                  <a:pt x="1382753" y="452708"/>
                  <a:pt x="1383590" y="451787"/>
                </a:cubicBezTo>
                <a:cubicBezTo>
                  <a:pt x="1384427" y="450866"/>
                  <a:pt x="1385264" y="450280"/>
                  <a:pt x="1386102" y="450029"/>
                </a:cubicBezTo>
                <a:lnTo>
                  <a:pt x="1390120" y="449150"/>
                </a:lnTo>
                <a:lnTo>
                  <a:pt x="1393134" y="445634"/>
                </a:lnTo>
                <a:lnTo>
                  <a:pt x="1395771" y="444001"/>
                </a:lnTo>
                <a:cubicBezTo>
                  <a:pt x="1395938" y="443834"/>
                  <a:pt x="1396210" y="443227"/>
                  <a:pt x="1396587" y="442180"/>
                </a:cubicBezTo>
                <a:cubicBezTo>
                  <a:pt x="1396964" y="441134"/>
                  <a:pt x="1398094" y="439083"/>
                  <a:pt x="1399978" y="436027"/>
                </a:cubicBezTo>
                <a:cubicBezTo>
                  <a:pt x="1401861" y="432972"/>
                  <a:pt x="1402803" y="429853"/>
                  <a:pt x="1402803" y="426672"/>
                </a:cubicBezTo>
                <a:cubicBezTo>
                  <a:pt x="1402719" y="422821"/>
                  <a:pt x="1401756" y="420393"/>
                  <a:pt x="1399915" y="419389"/>
                </a:cubicBezTo>
                <a:cubicBezTo>
                  <a:pt x="1398073" y="418384"/>
                  <a:pt x="1397027" y="417756"/>
                  <a:pt x="1396775" y="417505"/>
                </a:cubicBezTo>
                <a:cubicBezTo>
                  <a:pt x="1396524" y="417254"/>
                  <a:pt x="1396399" y="417086"/>
                  <a:pt x="1396399" y="417003"/>
                </a:cubicBezTo>
                <a:lnTo>
                  <a:pt x="1394264" y="418635"/>
                </a:lnTo>
                <a:lnTo>
                  <a:pt x="1393762" y="418635"/>
                </a:lnTo>
                <a:lnTo>
                  <a:pt x="1393008" y="418635"/>
                </a:lnTo>
                <a:cubicBezTo>
                  <a:pt x="1393929" y="416961"/>
                  <a:pt x="1394766" y="415873"/>
                  <a:pt x="1395520" y="415370"/>
                </a:cubicBezTo>
                <a:lnTo>
                  <a:pt x="1401170" y="414366"/>
                </a:lnTo>
                <a:lnTo>
                  <a:pt x="1403556" y="413487"/>
                </a:lnTo>
                <a:cubicBezTo>
                  <a:pt x="1403724" y="413487"/>
                  <a:pt x="1403933" y="413445"/>
                  <a:pt x="1404184" y="413361"/>
                </a:cubicBezTo>
                <a:close/>
                <a:moveTo>
                  <a:pt x="894022" y="409971"/>
                </a:moveTo>
                <a:cubicBezTo>
                  <a:pt x="896157" y="409887"/>
                  <a:pt x="898062" y="410347"/>
                  <a:pt x="899736" y="411352"/>
                </a:cubicBezTo>
                <a:lnTo>
                  <a:pt x="912168" y="419389"/>
                </a:lnTo>
                <a:lnTo>
                  <a:pt x="917442" y="425165"/>
                </a:lnTo>
                <a:lnTo>
                  <a:pt x="920958" y="427551"/>
                </a:lnTo>
                <a:cubicBezTo>
                  <a:pt x="921293" y="427969"/>
                  <a:pt x="921502" y="428283"/>
                  <a:pt x="921586" y="428493"/>
                </a:cubicBezTo>
                <a:cubicBezTo>
                  <a:pt x="921669" y="428702"/>
                  <a:pt x="921544" y="429602"/>
                  <a:pt x="921209" y="431193"/>
                </a:cubicBezTo>
                <a:lnTo>
                  <a:pt x="920958" y="433076"/>
                </a:lnTo>
                <a:lnTo>
                  <a:pt x="917693" y="446136"/>
                </a:lnTo>
                <a:lnTo>
                  <a:pt x="913926" y="475395"/>
                </a:lnTo>
                <a:lnTo>
                  <a:pt x="912796" y="490087"/>
                </a:lnTo>
                <a:lnTo>
                  <a:pt x="912796" y="528261"/>
                </a:lnTo>
                <a:lnTo>
                  <a:pt x="913800" y="546093"/>
                </a:lnTo>
                <a:lnTo>
                  <a:pt x="913926" y="555636"/>
                </a:lnTo>
                <a:lnTo>
                  <a:pt x="916563" y="573719"/>
                </a:lnTo>
                <a:lnTo>
                  <a:pt x="916563" y="578993"/>
                </a:lnTo>
                <a:lnTo>
                  <a:pt x="917065" y="593936"/>
                </a:lnTo>
                <a:lnTo>
                  <a:pt x="917944" y="597327"/>
                </a:lnTo>
                <a:lnTo>
                  <a:pt x="915809" y="606242"/>
                </a:lnTo>
                <a:lnTo>
                  <a:pt x="915558" y="609758"/>
                </a:lnTo>
                <a:lnTo>
                  <a:pt x="914302" y="612144"/>
                </a:lnTo>
                <a:lnTo>
                  <a:pt x="913549" y="616288"/>
                </a:lnTo>
                <a:lnTo>
                  <a:pt x="909656" y="620683"/>
                </a:lnTo>
                <a:lnTo>
                  <a:pt x="887179" y="599336"/>
                </a:lnTo>
                <a:lnTo>
                  <a:pt x="877509" y="587783"/>
                </a:lnTo>
                <a:lnTo>
                  <a:pt x="859929" y="564552"/>
                </a:lnTo>
                <a:lnTo>
                  <a:pt x="857418" y="560282"/>
                </a:lnTo>
                <a:cubicBezTo>
                  <a:pt x="856246" y="561036"/>
                  <a:pt x="855367" y="561371"/>
                  <a:pt x="854781" y="561287"/>
                </a:cubicBezTo>
                <a:cubicBezTo>
                  <a:pt x="854529" y="561287"/>
                  <a:pt x="854320" y="561203"/>
                  <a:pt x="854153" y="561036"/>
                </a:cubicBezTo>
                <a:lnTo>
                  <a:pt x="853148" y="558650"/>
                </a:lnTo>
                <a:lnTo>
                  <a:pt x="852143" y="556641"/>
                </a:lnTo>
                <a:cubicBezTo>
                  <a:pt x="852060" y="556306"/>
                  <a:pt x="852185" y="555971"/>
                  <a:pt x="852520" y="555636"/>
                </a:cubicBezTo>
                <a:cubicBezTo>
                  <a:pt x="852604" y="555469"/>
                  <a:pt x="853357" y="555176"/>
                  <a:pt x="854781" y="554757"/>
                </a:cubicBezTo>
                <a:lnTo>
                  <a:pt x="860431" y="549357"/>
                </a:lnTo>
                <a:lnTo>
                  <a:pt x="865831" y="545339"/>
                </a:lnTo>
                <a:lnTo>
                  <a:pt x="866961" y="541949"/>
                </a:lnTo>
                <a:lnTo>
                  <a:pt x="874747" y="529768"/>
                </a:lnTo>
                <a:lnTo>
                  <a:pt x="874747" y="526629"/>
                </a:lnTo>
                <a:cubicBezTo>
                  <a:pt x="873993" y="526796"/>
                  <a:pt x="873449" y="526922"/>
                  <a:pt x="873114" y="527005"/>
                </a:cubicBezTo>
                <a:lnTo>
                  <a:pt x="868468" y="529517"/>
                </a:lnTo>
                <a:cubicBezTo>
                  <a:pt x="867463" y="530019"/>
                  <a:pt x="866501" y="529810"/>
                  <a:pt x="865580" y="528889"/>
                </a:cubicBezTo>
                <a:cubicBezTo>
                  <a:pt x="864994" y="528387"/>
                  <a:pt x="864282" y="527131"/>
                  <a:pt x="863445" y="525122"/>
                </a:cubicBezTo>
                <a:lnTo>
                  <a:pt x="859552" y="516959"/>
                </a:lnTo>
                <a:cubicBezTo>
                  <a:pt x="859050" y="515536"/>
                  <a:pt x="858778" y="513841"/>
                  <a:pt x="858736" y="511874"/>
                </a:cubicBezTo>
                <a:cubicBezTo>
                  <a:pt x="858694" y="509906"/>
                  <a:pt x="859259" y="507709"/>
                  <a:pt x="860431" y="505281"/>
                </a:cubicBezTo>
                <a:lnTo>
                  <a:pt x="864701" y="496240"/>
                </a:lnTo>
                <a:cubicBezTo>
                  <a:pt x="867045" y="491301"/>
                  <a:pt x="868049" y="488182"/>
                  <a:pt x="867715" y="486885"/>
                </a:cubicBezTo>
                <a:cubicBezTo>
                  <a:pt x="867380" y="485587"/>
                  <a:pt x="866794" y="484854"/>
                  <a:pt x="865957" y="484687"/>
                </a:cubicBezTo>
                <a:cubicBezTo>
                  <a:pt x="865789" y="484687"/>
                  <a:pt x="864910" y="484980"/>
                  <a:pt x="863320" y="485566"/>
                </a:cubicBezTo>
                <a:lnTo>
                  <a:pt x="859678" y="486194"/>
                </a:lnTo>
                <a:lnTo>
                  <a:pt x="855283" y="487952"/>
                </a:lnTo>
                <a:lnTo>
                  <a:pt x="851641" y="488956"/>
                </a:lnTo>
                <a:cubicBezTo>
                  <a:pt x="850385" y="489710"/>
                  <a:pt x="849758" y="490589"/>
                  <a:pt x="849758" y="491594"/>
                </a:cubicBezTo>
                <a:lnTo>
                  <a:pt x="848879" y="509802"/>
                </a:lnTo>
                <a:lnTo>
                  <a:pt x="849004" y="516332"/>
                </a:lnTo>
                <a:lnTo>
                  <a:pt x="848753" y="531777"/>
                </a:lnTo>
                <a:lnTo>
                  <a:pt x="845614" y="554506"/>
                </a:lnTo>
                <a:lnTo>
                  <a:pt x="845363" y="555887"/>
                </a:lnTo>
                <a:lnTo>
                  <a:pt x="840967" y="570203"/>
                </a:lnTo>
                <a:lnTo>
                  <a:pt x="839335" y="573468"/>
                </a:lnTo>
                <a:lnTo>
                  <a:pt x="833935" y="586527"/>
                </a:lnTo>
                <a:lnTo>
                  <a:pt x="832303" y="588913"/>
                </a:lnTo>
                <a:lnTo>
                  <a:pt x="828284" y="593811"/>
                </a:lnTo>
                <a:lnTo>
                  <a:pt x="824768" y="599336"/>
                </a:lnTo>
                <a:lnTo>
                  <a:pt x="821252" y="603480"/>
                </a:lnTo>
                <a:cubicBezTo>
                  <a:pt x="819997" y="604987"/>
                  <a:pt x="819118" y="605907"/>
                  <a:pt x="818615" y="606242"/>
                </a:cubicBezTo>
                <a:lnTo>
                  <a:pt x="815853" y="607624"/>
                </a:lnTo>
                <a:cubicBezTo>
                  <a:pt x="814095" y="608628"/>
                  <a:pt x="812985" y="609151"/>
                  <a:pt x="812525" y="609193"/>
                </a:cubicBezTo>
                <a:cubicBezTo>
                  <a:pt x="812065" y="609235"/>
                  <a:pt x="811165" y="608670"/>
                  <a:pt x="809825" y="607498"/>
                </a:cubicBezTo>
                <a:cubicBezTo>
                  <a:pt x="808988" y="606912"/>
                  <a:pt x="808528" y="606368"/>
                  <a:pt x="808444" y="605866"/>
                </a:cubicBezTo>
                <a:cubicBezTo>
                  <a:pt x="808444" y="605782"/>
                  <a:pt x="808444" y="605573"/>
                  <a:pt x="808444" y="605238"/>
                </a:cubicBezTo>
                <a:cubicBezTo>
                  <a:pt x="808444" y="604903"/>
                  <a:pt x="808444" y="604631"/>
                  <a:pt x="808444" y="604422"/>
                </a:cubicBezTo>
                <a:cubicBezTo>
                  <a:pt x="808444" y="604212"/>
                  <a:pt x="808444" y="603940"/>
                  <a:pt x="808444" y="603605"/>
                </a:cubicBezTo>
                <a:lnTo>
                  <a:pt x="808444" y="603229"/>
                </a:lnTo>
                <a:cubicBezTo>
                  <a:pt x="808444" y="602559"/>
                  <a:pt x="808444" y="602119"/>
                  <a:pt x="808444" y="601910"/>
                </a:cubicBezTo>
                <a:cubicBezTo>
                  <a:pt x="808444" y="601701"/>
                  <a:pt x="808444" y="601366"/>
                  <a:pt x="808444" y="600905"/>
                </a:cubicBezTo>
                <a:cubicBezTo>
                  <a:pt x="808444" y="600445"/>
                  <a:pt x="809155" y="599252"/>
                  <a:pt x="810579" y="597327"/>
                </a:cubicBezTo>
                <a:lnTo>
                  <a:pt x="815602" y="590294"/>
                </a:lnTo>
                <a:cubicBezTo>
                  <a:pt x="817025" y="588369"/>
                  <a:pt x="818155" y="586255"/>
                  <a:pt x="818992" y="583953"/>
                </a:cubicBezTo>
                <a:cubicBezTo>
                  <a:pt x="819829" y="581651"/>
                  <a:pt x="820290" y="580249"/>
                  <a:pt x="820373" y="579746"/>
                </a:cubicBezTo>
                <a:lnTo>
                  <a:pt x="820373" y="577486"/>
                </a:lnTo>
                <a:lnTo>
                  <a:pt x="822634" y="573844"/>
                </a:lnTo>
                <a:lnTo>
                  <a:pt x="822508" y="572589"/>
                </a:lnTo>
                <a:cubicBezTo>
                  <a:pt x="822424" y="572505"/>
                  <a:pt x="822424" y="572296"/>
                  <a:pt x="822508" y="571961"/>
                </a:cubicBezTo>
                <a:cubicBezTo>
                  <a:pt x="822508" y="570454"/>
                  <a:pt x="822801" y="569156"/>
                  <a:pt x="823387" y="568068"/>
                </a:cubicBezTo>
                <a:lnTo>
                  <a:pt x="825145" y="564803"/>
                </a:lnTo>
                <a:lnTo>
                  <a:pt x="825522" y="560659"/>
                </a:lnTo>
                <a:lnTo>
                  <a:pt x="827531" y="555134"/>
                </a:lnTo>
                <a:lnTo>
                  <a:pt x="827406" y="552874"/>
                </a:lnTo>
                <a:lnTo>
                  <a:pt x="828912" y="548604"/>
                </a:lnTo>
                <a:lnTo>
                  <a:pt x="829540" y="543581"/>
                </a:lnTo>
                <a:lnTo>
                  <a:pt x="831047" y="532154"/>
                </a:lnTo>
                <a:lnTo>
                  <a:pt x="832680" y="495989"/>
                </a:lnTo>
                <a:lnTo>
                  <a:pt x="832052" y="492473"/>
                </a:lnTo>
                <a:lnTo>
                  <a:pt x="832428" y="477027"/>
                </a:lnTo>
                <a:lnTo>
                  <a:pt x="834186" y="459698"/>
                </a:lnTo>
                <a:lnTo>
                  <a:pt x="835191" y="454424"/>
                </a:lnTo>
                <a:cubicBezTo>
                  <a:pt x="835191" y="454005"/>
                  <a:pt x="835254" y="452917"/>
                  <a:pt x="835379" y="451159"/>
                </a:cubicBezTo>
                <a:cubicBezTo>
                  <a:pt x="835505" y="449401"/>
                  <a:pt x="835568" y="448187"/>
                  <a:pt x="835568" y="447517"/>
                </a:cubicBezTo>
                <a:cubicBezTo>
                  <a:pt x="835484" y="446764"/>
                  <a:pt x="835358" y="446052"/>
                  <a:pt x="835191" y="445382"/>
                </a:cubicBezTo>
                <a:lnTo>
                  <a:pt x="832177" y="440108"/>
                </a:lnTo>
                <a:lnTo>
                  <a:pt x="830419" y="435462"/>
                </a:lnTo>
                <a:cubicBezTo>
                  <a:pt x="829415" y="433620"/>
                  <a:pt x="828933" y="432344"/>
                  <a:pt x="828975" y="431632"/>
                </a:cubicBezTo>
                <a:cubicBezTo>
                  <a:pt x="829017" y="430920"/>
                  <a:pt x="829373" y="430272"/>
                  <a:pt x="830042" y="429686"/>
                </a:cubicBezTo>
                <a:lnTo>
                  <a:pt x="837577" y="432448"/>
                </a:lnTo>
                <a:lnTo>
                  <a:pt x="840214" y="433076"/>
                </a:lnTo>
                <a:cubicBezTo>
                  <a:pt x="840214" y="433160"/>
                  <a:pt x="840528" y="433537"/>
                  <a:pt x="841156" y="434206"/>
                </a:cubicBezTo>
                <a:cubicBezTo>
                  <a:pt x="841784" y="434876"/>
                  <a:pt x="843897" y="436488"/>
                  <a:pt x="847497" y="439041"/>
                </a:cubicBezTo>
                <a:cubicBezTo>
                  <a:pt x="851097" y="441594"/>
                  <a:pt x="853483" y="443729"/>
                  <a:pt x="854655" y="445445"/>
                </a:cubicBezTo>
                <a:cubicBezTo>
                  <a:pt x="855827" y="447161"/>
                  <a:pt x="856497" y="448836"/>
                  <a:pt x="856664" y="450468"/>
                </a:cubicBezTo>
                <a:cubicBezTo>
                  <a:pt x="856832" y="452101"/>
                  <a:pt x="856915" y="453001"/>
                  <a:pt x="856915" y="453168"/>
                </a:cubicBezTo>
                <a:lnTo>
                  <a:pt x="854529" y="467107"/>
                </a:lnTo>
                <a:lnTo>
                  <a:pt x="855032" y="468488"/>
                </a:lnTo>
                <a:lnTo>
                  <a:pt x="856287" y="468488"/>
                </a:lnTo>
                <a:lnTo>
                  <a:pt x="871231" y="458191"/>
                </a:lnTo>
                <a:cubicBezTo>
                  <a:pt x="873575" y="456600"/>
                  <a:pt x="875835" y="456433"/>
                  <a:pt x="878012" y="457689"/>
                </a:cubicBezTo>
                <a:lnTo>
                  <a:pt x="880900" y="459949"/>
                </a:lnTo>
                <a:lnTo>
                  <a:pt x="884667" y="462586"/>
                </a:lnTo>
                <a:lnTo>
                  <a:pt x="886551" y="464972"/>
                </a:lnTo>
                <a:lnTo>
                  <a:pt x="888811" y="466981"/>
                </a:lnTo>
                <a:cubicBezTo>
                  <a:pt x="889062" y="467400"/>
                  <a:pt x="889271" y="467860"/>
                  <a:pt x="889439" y="468362"/>
                </a:cubicBezTo>
                <a:lnTo>
                  <a:pt x="889816" y="472255"/>
                </a:lnTo>
                <a:cubicBezTo>
                  <a:pt x="889983" y="473930"/>
                  <a:pt x="890067" y="474892"/>
                  <a:pt x="890067" y="475143"/>
                </a:cubicBezTo>
                <a:lnTo>
                  <a:pt x="889062" y="477780"/>
                </a:lnTo>
                <a:lnTo>
                  <a:pt x="884793" y="492724"/>
                </a:lnTo>
                <a:lnTo>
                  <a:pt x="880523" y="505156"/>
                </a:lnTo>
                <a:cubicBezTo>
                  <a:pt x="880523" y="505909"/>
                  <a:pt x="880607" y="506537"/>
                  <a:pt x="880774" y="507039"/>
                </a:cubicBezTo>
                <a:lnTo>
                  <a:pt x="890569" y="516332"/>
                </a:lnTo>
                <a:lnTo>
                  <a:pt x="892453" y="520727"/>
                </a:lnTo>
                <a:lnTo>
                  <a:pt x="893834" y="523113"/>
                </a:lnTo>
                <a:cubicBezTo>
                  <a:pt x="894085" y="523782"/>
                  <a:pt x="894232" y="524578"/>
                  <a:pt x="894273" y="525498"/>
                </a:cubicBezTo>
                <a:cubicBezTo>
                  <a:pt x="894315" y="526419"/>
                  <a:pt x="894085" y="528261"/>
                  <a:pt x="893583" y="531024"/>
                </a:cubicBezTo>
                <a:cubicBezTo>
                  <a:pt x="893164" y="532865"/>
                  <a:pt x="892829" y="534079"/>
                  <a:pt x="892578" y="534665"/>
                </a:cubicBezTo>
                <a:lnTo>
                  <a:pt x="889062" y="538935"/>
                </a:lnTo>
                <a:lnTo>
                  <a:pt x="886174" y="543330"/>
                </a:lnTo>
                <a:lnTo>
                  <a:pt x="878263" y="552371"/>
                </a:lnTo>
                <a:lnTo>
                  <a:pt x="875249" y="556264"/>
                </a:lnTo>
                <a:cubicBezTo>
                  <a:pt x="874328" y="557352"/>
                  <a:pt x="873407" y="558022"/>
                  <a:pt x="872486" y="558273"/>
                </a:cubicBezTo>
                <a:lnTo>
                  <a:pt x="867715" y="559655"/>
                </a:lnTo>
                <a:lnTo>
                  <a:pt x="866836" y="562166"/>
                </a:lnTo>
                <a:cubicBezTo>
                  <a:pt x="865998" y="562166"/>
                  <a:pt x="865475" y="562250"/>
                  <a:pt x="865266" y="562417"/>
                </a:cubicBezTo>
                <a:cubicBezTo>
                  <a:pt x="865057" y="562585"/>
                  <a:pt x="864868" y="562857"/>
                  <a:pt x="864701" y="563233"/>
                </a:cubicBezTo>
                <a:cubicBezTo>
                  <a:pt x="864533" y="563610"/>
                  <a:pt x="865412" y="564468"/>
                  <a:pt x="867338" y="565808"/>
                </a:cubicBezTo>
                <a:lnTo>
                  <a:pt x="871231" y="570077"/>
                </a:lnTo>
                <a:cubicBezTo>
                  <a:pt x="871817" y="570831"/>
                  <a:pt x="872486" y="570496"/>
                  <a:pt x="873240" y="569073"/>
                </a:cubicBezTo>
                <a:lnTo>
                  <a:pt x="883411" y="577612"/>
                </a:lnTo>
                <a:lnTo>
                  <a:pt x="891574" y="581128"/>
                </a:lnTo>
                <a:cubicBezTo>
                  <a:pt x="894755" y="582634"/>
                  <a:pt x="896638" y="583304"/>
                  <a:pt x="897225" y="583137"/>
                </a:cubicBezTo>
                <a:lnTo>
                  <a:pt x="898731" y="582760"/>
                </a:lnTo>
                <a:lnTo>
                  <a:pt x="898857" y="562919"/>
                </a:lnTo>
                <a:lnTo>
                  <a:pt x="897350" y="550613"/>
                </a:lnTo>
                <a:lnTo>
                  <a:pt x="896094" y="514574"/>
                </a:lnTo>
                <a:lnTo>
                  <a:pt x="896220" y="471251"/>
                </a:lnTo>
                <a:lnTo>
                  <a:pt x="896597" y="444629"/>
                </a:lnTo>
                <a:cubicBezTo>
                  <a:pt x="896597" y="442369"/>
                  <a:pt x="896785" y="440213"/>
                  <a:pt x="897162" y="438162"/>
                </a:cubicBezTo>
                <a:cubicBezTo>
                  <a:pt x="897538" y="436111"/>
                  <a:pt x="897622" y="434102"/>
                  <a:pt x="897413" y="432134"/>
                </a:cubicBezTo>
                <a:cubicBezTo>
                  <a:pt x="897204" y="430167"/>
                  <a:pt x="896513" y="429142"/>
                  <a:pt x="895341" y="429058"/>
                </a:cubicBezTo>
                <a:lnTo>
                  <a:pt x="892578" y="430565"/>
                </a:lnTo>
                <a:lnTo>
                  <a:pt x="890318" y="431569"/>
                </a:lnTo>
                <a:lnTo>
                  <a:pt x="881653" y="436843"/>
                </a:lnTo>
                <a:cubicBezTo>
                  <a:pt x="879226" y="438350"/>
                  <a:pt x="877635" y="439208"/>
                  <a:pt x="876881" y="439418"/>
                </a:cubicBezTo>
                <a:cubicBezTo>
                  <a:pt x="876128" y="439627"/>
                  <a:pt x="873491" y="439690"/>
                  <a:pt x="868970" y="439606"/>
                </a:cubicBezTo>
                <a:lnTo>
                  <a:pt x="861185" y="438853"/>
                </a:lnTo>
                <a:cubicBezTo>
                  <a:pt x="860348" y="438853"/>
                  <a:pt x="859469" y="438811"/>
                  <a:pt x="858548" y="438727"/>
                </a:cubicBezTo>
                <a:cubicBezTo>
                  <a:pt x="856622" y="438727"/>
                  <a:pt x="854822" y="439104"/>
                  <a:pt x="853148" y="439857"/>
                </a:cubicBezTo>
                <a:cubicBezTo>
                  <a:pt x="854404" y="434416"/>
                  <a:pt x="856664" y="430565"/>
                  <a:pt x="859929" y="428304"/>
                </a:cubicBezTo>
                <a:lnTo>
                  <a:pt x="876505" y="417003"/>
                </a:lnTo>
                <a:lnTo>
                  <a:pt x="879770" y="416124"/>
                </a:lnTo>
                <a:lnTo>
                  <a:pt x="883035" y="413863"/>
                </a:lnTo>
                <a:lnTo>
                  <a:pt x="885421" y="412733"/>
                </a:lnTo>
                <a:lnTo>
                  <a:pt x="889439" y="410598"/>
                </a:lnTo>
                <a:cubicBezTo>
                  <a:pt x="890360" y="410264"/>
                  <a:pt x="891888" y="410054"/>
                  <a:pt x="894022" y="409971"/>
                </a:cubicBezTo>
                <a:close/>
                <a:moveTo>
                  <a:pt x="1916857" y="408589"/>
                </a:moveTo>
                <a:cubicBezTo>
                  <a:pt x="1920667" y="408673"/>
                  <a:pt x="1923115" y="408924"/>
                  <a:pt x="1924203" y="409343"/>
                </a:cubicBezTo>
                <a:lnTo>
                  <a:pt x="1928347" y="411854"/>
                </a:lnTo>
                <a:lnTo>
                  <a:pt x="1930482" y="412859"/>
                </a:lnTo>
                <a:cubicBezTo>
                  <a:pt x="1931905" y="413696"/>
                  <a:pt x="1933538" y="415538"/>
                  <a:pt x="1935379" y="418384"/>
                </a:cubicBezTo>
                <a:cubicBezTo>
                  <a:pt x="1937221" y="421230"/>
                  <a:pt x="1938142" y="423574"/>
                  <a:pt x="1938142" y="425416"/>
                </a:cubicBezTo>
                <a:cubicBezTo>
                  <a:pt x="1938058" y="428514"/>
                  <a:pt x="1936677" y="430983"/>
                  <a:pt x="1933998" y="432825"/>
                </a:cubicBezTo>
                <a:lnTo>
                  <a:pt x="1930985" y="434709"/>
                </a:lnTo>
                <a:lnTo>
                  <a:pt x="1929101" y="436341"/>
                </a:lnTo>
                <a:lnTo>
                  <a:pt x="1921315" y="441113"/>
                </a:lnTo>
                <a:cubicBezTo>
                  <a:pt x="1920562" y="441866"/>
                  <a:pt x="1920227" y="442452"/>
                  <a:pt x="1920311" y="442871"/>
                </a:cubicBezTo>
                <a:cubicBezTo>
                  <a:pt x="1920311" y="443289"/>
                  <a:pt x="1920562" y="443750"/>
                  <a:pt x="1921064" y="444252"/>
                </a:cubicBezTo>
                <a:lnTo>
                  <a:pt x="1930105" y="448396"/>
                </a:lnTo>
                <a:cubicBezTo>
                  <a:pt x="1932784" y="450238"/>
                  <a:pt x="1933998" y="452708"/>
                  <a:pt x="1933747" y="455805"/>
                </a:cubicBezTo>
                <a:cubicBezTo>
                  <a:pt x="1933580" y="457228"/>
                  <a:pt x="1932910" y="458191"/>
                  <a:pt x="1931738" y="458693"/>
                </a:cubicBezTo>
                <a:lnTo>
                  <a:pt x="1913530" y="467483"/>
                </a:lnTo>
                <a:cubicBezTo>
                  <a:pt x="1912107" y="468153"/>
                  <a:pt x="1911311" y="468760"/>
                  <a:pt x="1911144" y="469304"/>
                </a:cubicBezTo>
                <a:cubicBezTo>
                  <a:pt x="1910976" y="469848"/>
                  <a:pt x="1910976" y="470330"/>
                  <a:pt x="1911144" y="470748"/>
                </a:cubicBezTo>
                <a:lnTo>
                  <a:pt x="1917046" y="474390"/>
                </a:lnTo>
                <a:cubicBezTo>
                  <a:pt x="1917213" y="474641"/>
                  <a:pt x="1917799" y="475604"/>
                  <a:pt x="1918804" y="477278"/>
                </a:cubicBezTo>
                <a:cubicBezTo>
                  <a:pt x="1919808" y="478952"/>
                  <a:pt x="1920311" y="480166"/>
                  <a:pt x="1920311" y="480920"/>
                </a:cubicBezTo>
                <a:cubicBezTo>
                  <a:pt x="1920143" y="482427"/>
                  <a:pt x="1919013" y="483682"/>
                  <a:pt x="1916920" y="484687"/>
                </a:cubicBezTo>
                <a:lnTo>
                  <a:pt x="1904488" y="490966"/>
                </a:lnTo>
                <a:lnTo>
                  <a:pt x="1899842" y="492598"/>
                </a:lnTo>
                <a:cubicBezTo>
                  <a:pt x="1898503" y="493100"/>
                  <a:pt x="1896221" y="494314"/>
                  <a:pt x="1892998" y="496240"/>
                </a:cubicBezTo>
                <a:cubicBezTo>
                  <a:pt x="1889775" y="498165"/>
                  <a:pt x="1887745" y="499526"/>
                  <a:pt x="1886908" y="500321"/>
                </a:cubicBezTo>
                <a:cubicBezTo>
                  <a:pt x="1886071" y="501116"/>
                  <a:pt x="1885631" y="501891"/>
                  <a:pt x="1885589" y="502644"/>
                </a:cubicBezTo>
                <a:cubicBezTo>
                  <a:pt x="1885548" y="503397"/>
                  <a:pt x="1886029" y="503942"/>
                  <a:pt x="1887034" y="504276"/>
                </a:cubicBezTo>
                <a:cubicBezTo>
                  <a:pt x="1887201" y="504360"/>
                  <a:pt x="1888247" y="504109"/>
                  <a:pt x="1890173" y="503523"/>
                </a:cubicBezTo>
                <a:lnTo>
                  <a:pt x="1892433" y="503146"/>
                </a:lnTo>
                <a:lnTo>
                  <a:pt x="1895824" y="502142"/>
                </a:lnTo>
                <a:lnTo>
                  <a:pt x="1899465" y="501891"/>
                </a:lnTo>
                <a:lnTo>
                  <a:pt x="1902103" y="501137"/>
                </a:lnTo>
                <a:lnTo>
                  <a:pt x="1904488" y="501012"/>
                </a:lnTo>
                <a:lnTo>
                  <a:pt x="1908130" y="498626"/>
                </a:lnTo>
                <a:lnTo>
                  <a:pt x="1915037" y="499379"/>
                </a:lnTo>
                <a:lnTo>
                  <a:pt x="1926966" y="497496"/>
                </a:lnTo>
                <a:lnTo>
                  <a:pt x="1931361" y="496993"/>
                </a:lnTo>
                <a:lnTo>
                  <a:pt x="1935631" y="494733"/>
                </a:lnTo>
                <a:cubicBezTo>
                  <a:pt x="1936384" y="494482"/>
                  <a:pt x="1937221" y="494314"/>
                  <a:pt x="1938142" y="494231"/>
                </a:cubicBezTo>
                <a:cubicBezTo>
                  <a:pt x="1940068" y="494231"/>
                  <a:pt x="1942035" y="494858"/>
                  <a:pt x="1944044" y="496114"/>
                </a:cubicBezTo>
                <a:lnTo>
                  <a:pt x="1947560" y="498877"/>
                </a:lnTo>
                <a:lnTo>
                  <a:pt x="1951453" y="501765"/>
                </a:lnTo>
                <a:cubicBezTo>
                  <a:pt x="1953462" y="503690"/>
                  <a:pt x="1954446" y="505972"/>
                  <a:pt x="1954404" y="508609"/>
                </a:cubicBezTo>
                <a:cubicBezTo>
                  <a:pt x="1954362" y="511246"/>
                  <a:pt x="1952541" y="512522"/>
                  <a:pt x="1948941" y="512439"/>
                </a:cubicBezTo>
                <a:cubicBezTo>
                  <a:pt x="1947853" y="512439"/>
                  <a:pt x="1944463" y="511769"/>
                  <a:pt x="1938770" y="510430"/>
                </a:cubicBezTo>
                <a:lnTo>
                  <a:pt x="1934752" y="510806"/>
                </a:lnTo>
                <a:lnTo>
                  <a:pt x="1928222" y="509425"/>
                </a:lnTo>
                <a:lnTo>
                  <a:pt x="1924455" y="509676"/>
                </a:lnTo>
                <a:lnTo>
                  <a:pt x="1918553" y="509174"/>
                </a:lnTo>
                <a:lnTo>
                  <a:pt x="1902354" y="511685"/>
                </a:lnTo>
                <a:lnTo>
                  <a:pt x="1898335" y="512439"/>
                </a:lnTo>
                <a:lnTo>
                  <a:pt x="1896201" y="513067"/>
                </a:lnTo>
                <a:lnTo>
                  <a:pt x="1890173" y="513946"/>
                </a:lnTo>
                <a:lnTo>
                  <a:pt x="1879123" y="516708"/>
                </a:lnTo>
                <a:cubicBezTo>
                  <a:pt x="1877951" y="516792"/>
                  <a:pt x="1877051" y="516918"/>
                  <a:pt x="1876423" y="517085"/>
                </a:cubicBezTo>
                <a:cubicBezTo>
                  <a:pt x="1875795" y="517252"/>
                  <a:pt x="1874623" y="518111"/>
                  <a:pt x="1872907" y="519659"/>
                </a:cubicBezTo>
                <a:cubicBezTo>
                  <a:pt x="1871190" y="521208"/>
                  <a:pt x="1870374" y="522527"/>
                  <a:pt x="1870458" y="523615"/>
                </a:cubicBezTo>
                <a:cubicBezTo>
                  <a:pt x="1870458" y="524117"/>
                  <a:pt x="1870855" y="525080"/>
                  <a:pt x="1871651" y="526503"/>
                </a:cubicBezTo>
                <a:cubicBezTo>
                  <a:pt x="1872446" y="527926"/>
                  <a:pt x="1873430" y="528596"/>
                  <a:pt x="1874602" y="528512"/>
                </a:cubicBezTo>
                <a:cubicBezTo>
                  <a:pt x="1875188" y="528512"/>
                  <a:pt x="1876695" y="527445"/>
                  <a:pt x="1879123" y="525310"/>
                </a:cubicBezTo>
                <a:cubicBezTo>
                  <a:pt x="1881550" y="523175"/>
                  <a:pt x="1885317" y="521355"/>
                  <a:pt x="1890424" y="519848"/>
                </a:cubicBezTo>
                <a:lnTo>
                  <a:pt x="1900721" y="517838"/>
                </a:lnTo>
                <a:lnTo>
                  <a:pt x="1908005" y="514950"/>
                </a:lnTo>
                <a:cubicBezTo>
                  <a:pt x="1909260" y="514615"/>
                  <a:pt x="1910474" y="514448"/>
                  <a:pt x="1911646" y="514448"/>
                </a:cubicBezTo>
                <a:cubicBezTo>
                  <a:pt x="1912065" y="514532"/>
                  <a:pt x="1912525" y="514574"/>
                  <a:pt x="1913027" y="514574"/>
                </a:cubicBezTo>
                <a:lnTo>
                  <a:pt x="1919808" y="517211"/>
                </a:lnTo>
                <a:cubicBezTo>
                  <a:pt x="1920980" y="517713"/>
                  <a:pt x="1921734" y="518048"/>
                  <a:pt x="1922069" y="518215"/>
                </a:cubicBezTo>
                <a:lnTo>
                  <a:pt x="1924455" y="520601"/>
                </a:lnTo>
                <a:lnTo>
                  <a:pt x="1927971" y="522485"/>
                </a:lnTo>
                <a:cubicBezTo>
                  <a:pt x="1929896" y="523824"/>
                  <a:pt x="1931194" y="526880"/>
                  <a:pt x="1931863" y="531652"/>
                </a:cubicBezTo>
                <a:lnTo>
                  <a:pt x="1933496" y="544586"/>
                </a:lnTo>
                <a:lnTo>
                  <a:pt x="1932743" y="548730"/>
                </a:lnTo>
                <a:lnTo>
                  <a:pt x="1933621" y="561413"/>
                </a:lnTo>
                <a:lnTo>
                  <a:pt x="1932743" y="564175"/>
                </a:lnTo>
                <a:lnTo>
                  <a:pt x="1933747" y="567315"/>
                </a:lnTo>
                <a:lnTo>
                  <a:pt x="1935756" y="581379"/>
                </a:lnTo>
                <a:lnTo>
                  <a:pt x="1933119" y="595694"/>
                </a:lnTo>
                <a:lnTo>
                  <a:pt x="1931236" y="599461"/>
                </a:lnTo>
                <a:lnTo>
                  <a:pt x="1931110" y="600968"/>
                </a:lnTo>
                <a:lnTo>
                  <a:pt x="1928975" y="604610"/>
                </a:lnTo>
                <a:lnTo>
                  <a:pt x="1928473" y="608126"/>
                </a:lnTo>
                <a:lnTo>
                  <a:pt x="1926966" y="610386"/>
                </a:lnTo>
                <a:lnTo>
                  <a:pt x="1925961" y="612144"/>
                </a:lnTo>
                <a:lnTo>
                  <a:pt x="1923450" y="615535"/>
                </a:lnTo>
                <a:cubicBezTo>
                  <a:pt x="1923366" y="615702"/>
                  <a:pt x="1922864" y="616937"/>
                  <a:pt x="1921943" y="619239"/>
                </a:cubicBezTo>
                <a:cubicBezTo>
                  <a:pt x="1921022" y="621541"/>
                  <a:pt x="1919348" y="622818"/>
                  <a:pt x="1916920" y="623069"/>
                </a:cubicBezTo>
                <a:lnTo>
                  <a:pt x="1911521" y="613651"/>
                </a:lnTo>
                <a:lnTo>
                  <a:pt x="1909511" y="610010"/>
                </a:lnTo>
                <a:lnTo>
                  <a:pt x="1905870" y="606242"/>
                </a:lnTo>
                <a:lnTo>
                  <a:pt x="1904488" y="600968"/>
                </a:lnTo>
                <a:cubicBezTo>
                  <a:pt x="1904405" y="600968"/>
                  <a:pt x="1903861" y="600633"/>
                  <a:pt x="1902856" y="599964"/>
                </a:cubicBezTo>
                <a:lnTo>
                  <a:pt x="1901223" y="598959"/>
                </a:lnTo>
                <a:cubicBezTo>
                  <a:pt x="1900637" y="598792"/>
                  <a:pt x="1899591" y="598708"/>
                  <a:pt x="1898084" y="598708"/>
                </a:cubicBezTo>
                <a:lnTo>
                  <a:pt x="1889168" y="598959"/>
                </a:lnTo>
                <a:cubicBezTo>
                  <a:pt x="1887410" y="599294"/>
                  <a:pt x="1885192" y="599964"/>
                  <a:pt x="1882513" y="600968"/>
                </a:cubicBezTo>
                <a:lnTo>
                  <a:pt x="1867695" y="606870"/>
                </a:lnTo>
                <a:cubicBezTo>
                  <a:pt x="1864263" y="608293"/>
                  <a:pt x="1861877" y="606347"/>
                  <a:pt x="1860538" y="601031"/>
                </a:cubicBezTo>
                <a:cubicBezTo>
                  <a:pt x="1859198" y="595715"/>
                  <a:pt x="1858507" y="592785"/>
                  <a:pt x="1858466" y="592241"/>
                </a:cubicBezTo>
                <a:cubicBezTo>
                  <a:pt x="1858424" y="591697"/>
                  <a:pt x="1858445" y="591383"/>
                  <a:pt x="1858528" y="591299"/>
                </a:cubicBezTo>
                <a:lnTo>
                  <a:pt x="1859282" y="586904"/>
                </a:lnTo>
                <a:lnTo>
                  <a:pt x="1857021" y="578365"/>
                </a:lnTo>
                <a:lnTo>
                  <a:pt x="1858026" y="556892"/>
                </a:lnTo>
                <a:lnTo>
                  <a:pt x="1859031" y="543832"/>
                </a:lnTo>
                <a:cubicBezTo>
                  <a:pt x="1859198" y="541572"/>
                  <a:pt x="1859240" y="539939"/>
                  <a:pt x="1859156" y="538935"/>
                </a:cubicBezTo>
                <a:cubicBezTo>
                  <a:pt x="1859073" y="537930"/>
                  <a:pt x="1858570" y="537763"/>
                  <a:pt x="1857649" y="538433"/>
                </a:cubicBezTo>
                <a:lnTo>
                  <a:pt x="1854761" y="542953"/>
                </a:lnTo>
                <a:lnTo>
                  <a:pt x="1843083" y="558148"/>
                </a:lnTo>
                <a:lnTo>
                  <a:pt x="1827135" y="576356"/>
                </a:lnTo>
                <a:cubicBezTo>
                  <a:pt x="1822447" y="581630"/>
                  <a:pt x="1819852" y="584476"/>
                  <a:pt x="1819349" y="584895"/>
                </a:cubicBezTo>
                <a:lnTo>
                  <a:pt x="1813699" y="588913"/>
                </a:lnTo>
                <a:lnTo>
                  <a:pt x="1810434" y="592680"/>
                </a:lnTo>
                <a:lnTo>
                  <a:pt x="1800388" y="598959"/>
                </a:lnTo>
                <a:cubicBezTo>
                  <a:pt x="1795114" y="602308"/>
                  <a:pt x="1791891" y="604024"/>
                  <a:pt x="1790719" y="604108"/>
                </a:cubicBezTo>
                <a:lnTo>
                  <a:pt x="1787077" y="604359"/>
                </a:lnTo>
                <a:lnTo>
                  <a:pt x="1783687" y="605112"/>
                </a:lnTo>
                <a:lnTo>
                  <a:pt x="1780045" y="603480"/>
                </a:lnTo>
                <a:lnTo>
                  <a:pt x="1802271" y="588536"/>
                </a:lnTo>
                <a:lnTo>
                  <a:pt x="1810810" y="579872"/>
                </a:lnTo>
                <a:cubicBezTo>
                  <a:pt x="1813406" y="577193"/>
                  <a:pt x="1814954" y="575519"/>
                  <a:pt x="1815457" y="574849"/>
                </a:cubicBezTo>
                <a:lnTo>
                  <a:pt x="1819224" y="569073"/>
                </a:lnTo>
                <a:cubicBezTo>
                  <a:pt x="1819224" y="569073"/>
                  <a:pt x="1819977" y="568549"/>
                  <a:pt x="1821484" y="567503"/>
                </a:cubicBezTo>
                <a:cubicBezTo>
                  <a:pt x="1822991" y="566456"/>
                  <a:pt x="1825503" y="563296"/>
                  <a:pt x="1829019" y="558022"/>
                </a:cubicBezTo>
                <a:lnTo>
                  <a:pt x="1839943" y="541572"/>
                </a:lnTo>
                <a:cubicBezTo>
                  <a:pt x="1842790" y="537219"/>
                  <a:pt x="1845134" y="534037"/>
                  <a:pt x="1846976" y="532028"/>
                </a:cubicBezTo>
                <a:cubicBezTo>
                  <a:pt x="1848817" y="530019"/>
                  <a:pt x="1849592" y="528470"/>
                  <a:pt x="1849299" y="527382"/>
                </a:cubicBezTo>
                <a:cubicBezTo>
                  <a:pt x="1849006" y="526294"/>
                  <a:pt x="1848608" y="525729"/>
                  <a:pt x="1848106" y="525687"/>
                </a:cubicBezTo>
                <a:cubicBezTo>
                  <a:pt x="1847603" y="525645"/>
                  <a:pt x="1846725" y="526043"/>
                  <a:pt x="1845469" y="526880"/>
                </a:cubicBezTo>
                <a:cubicBezTo>
                  <a:pt x="1844213" y="527717"/>
                  <a:pt x="1842706" y="528387"/>
                  <a:pt x="1840948" y="528889"/>
                </a:cubicBezTo>
                <a:lnTo>
                  <a:pt x="1827888" y="533158"/>
                </a:lnTo>
                <a:lnTo>
                  <a:pt x="1821359" y="536423"/>
                </a:lnTo>
                <a:cubicBezTo>
                  <a:pt x="1821107" y="536423"/>
                  <a:pt x="1820563" y="536298"/>
                  <a:pt x="1819726" y="536047"/>
                </a:cubicBezTo>
                <a:lnTo>
                  <a:pt x="1814452" y="535293"/>
                </a:lnTo>
                <a:cubicBezTo>
                  <a:pt x="1811773" y="534791"/>
                  <a:pt x="1809617" y="533849"/>
                  <a:pt x="1807985" y="532468"/>
                </a:cubicBezTo>
                <a:cubicBezTo>
                  <a:pt x="1806353" y="531086"/>
                  <a:pt x="1805578" y="530061"/>
                  <a:pt x="1805662" y="529391"/>
                </a:cubicBezTo>
                <a:cubicBezTo>
                  <a:pt x="1805662" y="528889"/>
                  <a:pt x="1806269" y="527717"/>
                  <a:pt x="1807483" y="525875"/>
                </a:cubicBezTo>
                <a:cubicBezTo>
                  <a:pt x="1808697" y="524033"/>
                  <a:pt x="1809597" y="523050"/>
                  <a:pt x="1810183" y="522924"/>
                </a:cubicBezTo>
                <a:cubicBezTo>
                  <a:pt x="1810769" y="522799"/>
                  <a:pt x="1811982" y="522778"/>
                  <a:pt x="1813824" y="522861"/>
                </a:cubicBezTo>
                <a:lnTo>
                  <a:pt x="1822489" y="520099"/>
                </a:lnTo>
                <a:lnTo>
                  <a:pt x="1833665" y="516583"/>
                </a:lnTo>
                <a:lnTo>
                  <a:pt x="1839692" y="515076"/>
                </a:lnTo>
                <a:lnTo>
                  <a:pt x="1854133" y="509425"/>
                </a:lnTo>
                <a:cubicBezTo>
                  <a:pt x="1856812" y="508420"/>
                  <a:pt x="1858277" y="507751"/>
                  <a:pt x="1858528" y="507416"/>
                </a:cubicBezTo>
                <a:cubicBezTo>
                  <a:pt x="1858779" y="507081"/>
                  <a:pt x="1858926" y="506851"/>
                  <a:pt x="1858968" y="506725"/>
                </a:cubicBezTo>
                <a:cubicBezTo>
                  <a:pt x="1859010" y="506600"/>
                  <a:pt x="1858989" y="506453"/>
                  <a:pt x="1858905" y="506286"/>
                </a:cubicBezTo>
                <a:cubicBezTo>
                  <a:pt x="1858570" y="505867"/>
                  <a:pt x="1857168" y="505616"/>
                  <a:pt x="1854698" y="505532"/>
                </a:cubicBezTo>
                <a:cubicBezTo>
                  <a:pt x="1852229" y="505449"/>
                  <a:pt x="1850471" y="504842"/>
                  <a:pt x="1849424" y="503711"/>
                </a:cubicBezTo>
                <a:cubicBezTo>
                  <a:pt x="1848378" y="502581"/>
                  <a:pt x="1847331" y="500844"/>
                  <a:pt x="1846285" y="498500"/>
                </a:cubicBezTo>
                <a:cubicBezTo>
                  <a:pt x="1845239" y="496156"/>
                  <a:pt x="1844715" y="494817"/>
                  <a:pt x="1844715" y="494482"/>
                </a:cubicBezTo>
                <a:lnTo>
                  <a:pt x="1846222" y="490212"/>
                </a:lnTo>
                <a:lnTo>
                  <a:pt x="1846850" y="488203"/>
                </a:lnTo>
                <a:cubicBezTo>
                  <a:pt x="1847436" y="486864"/>
                  <a:pt x="1849110" y="485943"/>
                  <a:pt x="1851873" y="485440"/>
                </a:cubicBezTo>
                <a:lnTo>
                  <a:pt x="1858403" y="484687"/>
                </a:lnTo>
                <a:cubicBezTo>
                  <a:pt x="1859910" y="484352"/>
                  <a:pt x="1863049" y="483159"/>
                  <a:pt x="1867821" y="481108"/>
                </a:cubicBezTo>
                <a:cubicBezTo>
                  <a:pt x="1872593" y="479057"/>
                  <a:pt x="1874958" y="477634"/>
                  <a:pt x="1874916" y="476839"/>
                </a:cubicBezTo>
                <a:cubicBezTo>
                  <a:pt x="1874874" y="476043"/>
                  <a:pt x="1874685" y="475520"/>
                  <a:pt x="1874351" y="475269"/>
                </a:cubicBezTo>
                <a:lnTo>
                  <a:pt x="1872216" y="476148"/>
                </a:lnTo>
                <a:lnTo>
                  <a:pt x="1870835" y="476148"/>
                </a:lnTo>
                <a:lnTo>
                  <a:pt x="1859533" y="478659"/>
                </a:lnTo>
                <a:cubicBezTo>
                  <a:pt x="1859031" y="478827"/>
                  <a:pt x="1857670" y="478764"/>
                  <a:pt x="1855452" y="478471"/>
                </a:cubicBezTo>
                <a:cubicBezTo>
                  <a:pt x="1853233" y="478178"/>
                  <a:pt x="1851957" y="477906"/>
                  <a:pt x="1851622" y="477655"/>
                </a:cubicBezTo>
                <a:lnTo>
                  <a:pt x="1848985" y="475646"/>
                </a:lnTo>
                <a:lnTo>
                  <a:pt x="1845343" y="474390"/>
                </a:lnTo>
                <a:cubicBezTo>
                  <a:pt x="1844422" y="474139"/>
                  <a:pt x="1842832" y="473260"/>
                  <a:pt x="1840571" y="471753"/>
                </a:cubicBezTo>
                <a:cubicBezTo>
                  <a:pt x="1838311" y="470246"/>
                  <a:pt x="1836658" y="468907"/>
                  <a:pt x="1835611" y="467735"/>
                </a:cubicBezTo>
                <a:cubicBezTo>
                  <a:pt x="1834565" y="466563"/>
                  <a:pt x="1834063" y="465642"/>
                  <a:pt x="1834104" y="464972"/>
                </a:cubicBezTo>
                <a:cubicBezTo>
                  <a:pt x="1834146" y="464302"/>
                  <a:pt x="1834711" y="463758"/>
                  <a:pt x="1835799" y="463339"/>
                </a:cubicBezTo>
                <a:cubicBezTo>
                  <a:pt x="1836051" y="463256"/>
                  <a:pt x="1836846" y="463235"/>
                  <a:pt x="1838185" y="463277"/>
                </a:cubicBezTo>
                <a:cubicBezTo>
                  <a:pt x="1839525" y="463319"/>
                  <a:pt x="1841785" y="463005"/>
                  <a:pt x="1844967" y="462335"/>
                </a:cubicBezTo>
                <a:lnTo>
                  <a:pt x="1860161" y="457186"/>
                </a:lnTo>
                <a:cubicBezTo>
                  <a:pt x="1864933" y="455596"/>
                  <a:pt x="1867277" y="454675"/>
                  <a:pt x="1867193" y="454424"/>
                </a:cubicBezTo>
                <a:cubicBezTo>
                  <a:pt x="1867109" y="454173"/>
                  <a:pt x="1866774" y="453796"/>
                  <a:pt x="1866188" y="453294"/>
                </a:cubicBezTo>
                <a:lnTo>
                  <a:pt x="1862045" y="450908"/>
                </a:lnTo>
                <a:cubicBezTo>
                  <a:pt x="1861542" y="450489"/>
                  <a:pt x="1861165" y="449987"/>
                  <a:pt x="1860914" y="449401"/>
                </a:cubicBezTo>
                <a:lnTo>
                  <a:pt x="1855263" y="436969"/>
                </a:lnTo>
                <a:lnTo>
                  <a:pt x="1855389" y="432825"/>
                </a:lnTo>
                <a:lnTo>
                  <a:pt x="1854761" y="429811"/>
                </a:lnTo>
                <a:lnTo>
                  <a:pt x="1854887" y="427174"/>
                </a:lnTo>
                <a:lnTo>
                  <a:pt x="1854385" y="422905"/>
                </a:lnTo>
                <a:cubicBezTo>
                  <a:pt x="1854636" y="422068"/>
                  <a:pt x="1855138" y="421482"/>
                  <a:pt x="1855891" y="421147"/>
                </a:cubicBezTo>
                <a:lnTo>
                  <a:pt x="1862170" y="425291"/>
                </a:lnTo>
                <a:lnTo>
                  <a:pt x="1865561" y="425291"/>
                </a:lnTo>
                <a:lnTo>
                  <a:pt x="1868323" y="426672"/>
                </a:lnTo>
                <a:lnTo>
                  <a:pt x="1882513" y="422151"/>
                </a:lnTo>
                <a:lnTo>
                  <a:pt x="1891680" y="418384"/>
                </a:lnTo>
                <a:lnTo>
                  <a:pt x="1902479" y="412859"/>
                </a:lnTo>
                <a:cubicBezTo>
                  <a:pt x="1908256" y="409929"/>
                  <a:pt x="1913048" y="408506"/>
                  <a:pt x="1916857" y="408589"/>
                </a:cubicBezTo>
                <a:close/>
                <a:moveTo>
                  <a:pt x="3663939" y="406078"/>
                </a:moveTo>
                <a:cubicBezTo>
                  <a:pt x="3665362" y="406329"/>
                  <a:pt x="3666869" y="407166"/>
                  <a:pt x="3668460" y="408589"/>
                </a:cubicBezTo>
                <a:lnTo>
                  <a:pt x="3673985" y="414491"/>
                </a:lnTo>
                <a:cubicBezTo>
                  <a:pt x="3675073" y="415412"/>
                  <a:pt x="3675994" y="416417"/>
                  <a:pt x="3676748" y="417505"/>
                </a:cubicBezTo>
                <a:lnTo>
                  <a:pt x="3679259" y="421021"/>
                </a:lnTo>
                <a:cubicBezTo>
                  <a:pt x="3680180" y="422779"/>
                  <a:pt x="3680515" y="424746"/>
                  <a:pt x="3680264" y="426923"/>
                </a:cubicBezTo>
                <a:cubicBezTo>
                  <a:pt x="3680096" y="427928"/>
                  <a:pt x="3679510" y="429769"/>
                  <a:pt x="3678506" y="432448"/>
                </a:cubicBezTo>
                <a:cubicBezTo>
                  <a:pt x="3677501" y="435127"/>
                  <a:pt x="3677334" y="436676"/>
                  <a:pt x="3678003" y="437095"/>
                </a:cubicBezTo>
                <a:lnTo>
                  <a:pt x="3682901" y="436843"/>
                </a:lnTo>
                <a:cubicBezTo>
                  <a:pt x="3683236" y="436927"/>
                  <a:pt x="3685684" y="438183"/>
                  <a:pt x="3690247" y="440611"/>
                </a:cubicBezTo>
                <a:cubicBezTo>
                  <a:pt x="3694809" y="443038"/>
                  <a:pt x="3697091" y="445717"/>
                  <a:pt x="3697091" y="448647"/>
                </a:cubicBezTo>
                <a:cubicBezTo>
                  <a:pt x="3697007" y="450991"/>
                  <a:pt x="3696316" y="452498"/>
                  <a:pt x="3695019" y="453168"/>
                </a:cubicBezTo>
                <a:cubicBezTo>
                  <a:pt x="3693721" y="453838"/>
                  <a:pt x="3691921" y="454424"/>
                  <a:pt x="3689619" y="454926"/>
                </a:cubicBezTo>
                <a:cubicBezTo>
                  <a:pt x="3687317" y="455428"/>
                  <a:pt x="3685768" y="455721"/>
                  <a:pt x="3684973" y="455805"/>
                </a:cubicBezTo>
                <a:cubicBezTo>
                  <a:pt x="3684177" y="455889"/>
                  <a:pt x="3683571" y="455972"/>
                  <a:pt x="3683152" y="456056"/>
                </a:cubicBezTo>
                <a:cubicBezTo>
                  <a:pt x="3682733" y="456140"/>
                  <a:pt x="3681289" y="457103"/>
                  <a:pt x="3678819" y="458944"/>
                </a:cubicBezTo>
                <a:cubicBezTo>
                  <a:pt x="3676350" y="460786"/>
                  <a:pt x="3674989" y="461916"/>
                  <a:pt x="3674739" y="462335"/>
                </a:cubicBezTo>
                <a:lnTo>
                  <a:pt x="3673231" y="466856"/>
                </a:lnTo>
                <a:lnTo>
                  <a:pt x="3672353" y="469241"/>
                </a:lnTo>
                <a:lnTo>
                  <a:pt x="3672604" y="475269"/>
                </a:lnTo>
                <a:lnTo>
                  <a:pt x="3671473" y="484687"/>
                </a:lnTo>
                <a:cubicBezTo>
                  <a:pt x="3671725" y="486026"/>
                  <a:pt x="3672143" y="486738"/>
                  <a:pt x="3672729" y="486822"/>
                </a:cubicBezTo>
                <a:lnTo>
                  <a:pt x="3675617" y="485440"/>
                </a:lnTo>
                <a:lnTo>
                  <a:pt x="3678631" y="484687"/>
                </a:lnTo>
                <a:lnTo>
                  <a:pt x="3679008" y="481548"/>
                </a:lnTo>
                <a:lnTo>
                  <a:pt x="3681017" y="480292"/>
                </a:lnTo>
                <a:cubicBezTo>
                  <a:pt x="3681268" y="480124"/>
                  <a:pt x="3681896" y="479287"/>
                  <a:pt x="3682901" y="477780"/>
                </a:cubicBezTo>
                <a:cubicBezTo>
                  <a:pt x="3683905" y="476274"/>
                  <a:pt x="3684366" y="475311"/>
                  <a:pt x="3684282" y="474892"/>
                </a:cubicBezTo>
                <a:lnTo>
                  <a:pt x="3681645" y="471878"/>
                </a:lnTo>
                <a:cubicBezTo>
                  <a:pt x="3681561" y="471544"/>
                  <a:pt x="3681687" y="471209"/>
                  <a:pt x="3682022" y="470874"/>
                </a:cubicBezTo>
                <a:lnTo>
                  <a:pt x="3684910" y="470120"/>
                </a:lnTo>
                <a:lnTo>
                  <a:pt x="3687421" y="468990"/>
                </a:lnTo>
                <a:cubicBezTo>
                  <a:pt x="3687840" y="468990"/>
                  <a:pt x="3688761" y="469576"/>
                  <a:pt x="3690184" y="470748"/>
                </a:cubicBezTo>
                <a:lnTo>
                  <a:pt x="3695333" y="474516"/>
                </a:lnTo>
                <a:lnTo>
                  <a:pt x="3697593" y="477404"/>
                </a:lnTo>
                <a:cubicBezTo>
                  <a:pt x="3699016" y="479162"/>
                  <a:pt x="3699895" y="480459"/>
                  <a:pt x="3700230" y="481296"/>
                </a:cubicBezTo>
                <a:lnTo>
                  <a:pt x="3700983" y="484938"/>
                </a:lnTo>
                <a:cubicBezTo>
                  <a:pt x="3701402" y="486864"/>
                  <a:pt x="3701632" y="488140"/>
                  <a:pt x="3701674" y="488768"/>
                </a:cubicBezTo>
                <a:cubicBezTo>
                  <a:pt x="3701716" y="489396"/>
                  <a:pt x="3701193" y="490422"/>
                  <a:pt x="3700104" y="491845"/>
                </a:cubicBezTo>
                <a:cubicBezTo>
                  <a:pt x="3699602" y="492514"/>
                  <a:pt x="3699142" y="493017"/>
                  <a:pt x="3698723" y="493352"/>
                </a:cubicBezTo>
                <a:lnTo>
                  <a:pt x="3692319" y="496365"/>
                </a:lnTo>
                <a:lnTo>
                  <a:pt x="3689682" y="499002"/>
                </a:lnTo>
                <a:cubicBezTo>
                  <a:pt x="3688426" y="500007"/>
                  <a:pt x="3687819" y="500781"/>
                  <a:pt x="3687861" y="501326"/>
                </a:cubicBezTo>
                <a:cubicBezTo>
                  <a:pt x="3687903" y="501870"/>
                  <a:pt x="3688845" y="502142"/>
                  <a:pt x="3690686" y="502142"/>
                </a:cubicBezTo>
                <a:lnTo>
                  <a:pt x="3693323" y="501639"/>
                </a:lnTo>
                <a:cubicBezTo>
                  <a:pt x="3693407" y="501639"/>
                  <a:pt x="3694747" y="502309"/>
                  <a:pt x="3697342" y="503649"/>
                </a:cubicBezTo>
                <a:lnTo>
                  <a:pt x="3706132" y="505532"/>
                </a:lnTo>
                <a:lnTo>
                  <a:pt x="3710904" y="508295"/>
                </a:lnTo>
                <a:cubicBezTo>
                  <a:pt x="3713080" y="509132"/>
                  <a:pt x="3714273" y="509697"/>
                  <a:pt x="3714483" y="509990"/>
                </a:cubicBezTo>
                <a:cubicBezTo>
                  <a:pt x="3714692" y="510283"/>
                  <a:pt x="3714817" y="510618"/>
                  <a:pt x="3714859" y="510995"/>
                </a:cubicBezTo>
                <a:cubicBezTo>
                  <a:pt x="3714901" y="511371"/>
                  <a:pt x="3714587" y="511811"/>
                  <a:pt x="3713917" y="512313"/>
                </a:cubicBezTo>
                <a:cubicBezTo>
                  <a:pt x="3712578" y="513318"/>
                  <a:pt x="3710736" y="513988"/>
                  <a:pt x="3708392" y="514322"/>
                </a:cubicBezTo>
                <a:lnTo>
                  <a:pt x="3697091" y="514071"/>
                </a:lnTo>
                <a:lnTo>
                  <a:pt x="3686919" y="515704"/>
                </a:lnTo>
                <a:cubicBezTo>
                  <a:pt x="3683654" y="516206"/>
                  <a:pt x="3681729" y="516541"/>
                  <a:pt x="3681143" y="516708"/>
                </a:cubicBezTo>
                <a:lnTo>
                  <a:pt x="3675869" y="518969"/>
                </a:lnTo>
                <a:cubicBezTo>
                  <a:pt x="3671348" y="520308"/>
                  <a:pt x="3668732" y="521292"/>
                  <a:pt x="3668020" y="521920"/>
                </a:cubicBezTo>
                <a:cubicBezTo>
                  <a:pt x="3667309" y="522547"/>
                  <a:pt x="3667120" y="523447"/>
                  <a:pt x="3667455" y="524619"/>
                </a:cubicBezTo>
                <a:lnTo>
                  <a:pt x="3667957" y="526126"/>
                </a:lnTo>
                <a:lnTo>
                  <a:pt x="3667204" y="529266"/>
                </a:lnTo>
                <a:lnTo>
                  <a:pt x="3668209" y="531149"/>
                </a:lnTo>
                <a:lnTo>
                  <a:pt x="3667957" y="534163"/>
                </a:lnTo>
                <a:cubicBezTo>
                  <a:pt x="3667874" y="535670"/>
                  <a:pt x="3669381" y="537093"/>
                  <a:pt x="3672478" y="538433"/>
                </a:cubicBezTo>
                <a:lnTo>
                  <a:pt x="3684282" y="543581"/>
                </a:lnTo>
                <a:lnTo>
                  <a:pt x="3693198" y="549106"/>
                </a:lnTo>
                <a:lnTo>
                  <a:pt x="3696463" y="550236"/>
                </a:lnTo>
                <a:lnTo>
                  <a:pt x="3700607" y="553125"/>
                </a:lnTo>
                <a:lnTo>
                  <a:pt x="3707639" y="555008"/>
                </a:lnTo>
                <a:lnTo>
                  <a:pt x="3711281" y="557143"/>
                </a:lnTo>
                <a:lnTo>
                  <a:pt x="3719191" y="559655"/>
                </a:lnTo>
                <a:lnTo>
                  <a:pt x="3722582" y="561413"/>
                </a:lnTo>
                <a:lnTo>
                  <a:pt x="3729363" y="563924"/>
                </a:lnTo>
                <a:lnTo>
                  <a:pt x="3739535" y="568068"/>
                </a:lnTo>
                <a:lnTo>
                  <a:pt x="3742548" y="568696"/>
                </a:lnTo>
                <a:lnTo>
                  <a:pt x="3749204" y="570705"/>
                </a:lnTo>
                <a:cubicBezTo>
                  <a:pt x="3755817" y="572296"/>
                  <a:pt x="3759438" y="573342"/>
                  <a:pt x="3760066" y="573844"/>
                </a:cubicBezTo>
                <a:cubicBezTo>
                  <a:pt x="3760694" y="574347"/>
                  <a:pt x="3761468" y="575184"/>
                  <a:pt x="3762389" y="576356"/>
                </a:cubicBezTo>
                <a:lnTo>
                  <a:pt x="3764398" y="579244"/>
                </a:lnTo>
                <a:cubicBezTo>
                  <a:pt x="3765737" y="581002"/>
                  <a:pt x="3766449" y="582300"/>
                  <a:pt x="3766533" y="583137"/>
                </a:cubicBezTo>
                <a:cubicBezTo>
                  <a:pt x="3766617" y="583974"/>
                  <a:pt x="3764649" y="585020"/>
                  <a:pt x="3760631" y="586276"/>
                </a:cubicBezTo>
                <a:cubicBezTo>
                  <a:pt x="3756780" y="587532"/>
                  <a:pt x="3754143" y="588285"/>
                  <a:pt x="3752720" y="588536"/>
                </a:cubicBezTo>
                <a:lnTo>
                  <a:pt x="3731121" y="588662"/>
                </a:lnTo>
                <a:cubicBezTo>
                  <a:pt x="3725931" y="589332"/>
                  <a:pt x="3722917" y="589541"/>
                  <a:pt x="3722080" y="589290"/>
                </a:cubicBezTo>
                <a:cubicBezTo>
                  <a:pt x="3721912" y="589290"/>
                  <a:pt x="3720657" y="588829"/>
                  <a:pt x="3718313" y="587909"/>
                </a:cubicBezTo>
                <a:lnTo>
                  <a:pt x="3713917" y="586276"/>
                </a:lnTo>
                <a:lnTo>
                  <a:pt x="3706132" y="581253"/>
                </a:lnTo>
                <a:lnTo>
                  <a:pt x="3700732" y="578239"/>
                </a:lnTo>
                <a:lnTo>
                  <a:pt x="3694830" y="573593"/>
                </a:lnTo>
                <a:lnTo>
                  <a:pt x="3690059" y="570077"/>
                </a:lnTo>
                <a:lnTo>
                  <a:pt x="3678129" y="558650"/>
                </a:lnTo>
                <a:cubicBezTo>
                  <a:pt x="3677292" y="558064"/>
                  <a:pt x="3675471" y="556892"/>
                  <a:pt x="3672667" y="555134"/>
                </a:cubicBezTo>
                <a:cubicBezTo>
                  <a:pt x="3669862" y="553376"/>
                  <a:pt x="3668313" y="552685"/>
                  <a:pt x="3668020" y="553062"/>
                </a:cubicBezTo>
                <a:cubicBezTo>
                  <a:pt x="3667727" y="553439"/>
                  <a:pt x="3667706" y="554422"/>
                  <a:pt x="3667957" y="556013"/>
                </a:cubicBezTo>
                <a:lnTo>
                  <a:pt x="3668711" y="568821"/>
                </a:lnTo>
                <a:lnTo>
                  <a:pt x="3669715" y="580249"/>
                </a:lnTo>
                <a:cubicBezTo>
                  <a:pt x="3669883" y="588453"/>
                  <a:pt x="3670134" y="593245"/>
                  <a:pt x="3670469" y="594627"/>
                </a:cubicBezTo>
                <a:cubicBezTo>
                  <a:pt x="3670804" y="596008"/>
                  <a:pt x="3670971" y="596950"/>
                  <a:pt x="3670971" y="597452"/>
                </a:cubicBezTo>
                <a:lnTo>
                  <a:pt x="3670595" y="600340"/>
                </a:lnTo>
                <a:lnTo>
                  <a:pt x="3670595" y="603103"/>
                </a:lnTo>
                <a:cubicBezTo>
                  <a:pt x="3670511" y="604024"/>
                  <a:pt x="3670301" y="605573"/>
                  <a:pt x="3669967" y="607749"/>
                </a:cubicBezTo>
                <a:cubicBezTo>
                  <a:pt x="3669632" y="609926"/>
                  <a:pt x="3669129" y="614091"/>
                  <a:pt x="3668460" y="620244"/>
                </a:cubicBezTo>
                <a:cubicBezTo>
                  <a:pt x="3667790" y="626397"/>
                  <a:pt x="3666681" y="629641"/>
                  <a:pt x="3665132" y="629976"/>
                </a:cubicBezTo>
                <a:cubicBezTo>
                  <a:pt x="3663583" y="630311"/>
                  <a:pt x="3661888" y="629641"/>
                  <a:pt x="3660046" y="627967"/>
                </a:cubicBezTo>
                <a:cubicBezTo>
                  <a:pt x="3658456" y="626711"/>
                  <a:pt x="3656551" y="624723"/>
                  <a:pt x="3654333" y="622002"/>
                </a:cubicBezTo>
                <a:cubicBezTo>
                  <a:pt x="3652114" y="619281"/>
                  <a:pt x="3650440" y="616895"/>
                  <a:pt x="3649310" y="614844"/>
                </a:cubicBezTo>
                <a:cubicBezTo>
                  <a:pt x="3648180" y="612793"/>
                  <a:pt x="3647657" y="610261"/>
                  <a:pt x="3647740" y="607247"/>
                </a:cubicBezTo>
                <a:lnTo>
                  <a:pt x="3650001" y="595317"/>
                </a:lnTo>
                <a:lnTo>
                  <a:pt x="3650126" y="586276"/>
                </a:lnTo>
                <a:lnTo>
                  <a:pt x="3651633" y="572212"/>
                </a:lnTo>
                <a:cubicBezTo>
                  <a:pt x="3651800" y="569952"/>
                  <a:pt x="3651863" y="566645"/>
                  <a:pt x="3651821" y="562292"/>
                </a:cubicBezTo>
                <a:cubicBezTo>
                  <a:pt x="3651779" y="557938"/>
                  <a:pt x="3651968" y="554380"/>
                  <a:pt x="3652386" y="551618"/>
                </a:cubicBezTo>
                <a:cubicBezTo>
                  <a:pt x="3652805" y="548855"/>
                  <a:pt x="3652909" y="546679"/>
                  <a:pt x="3652700" y="545088"/>
                </a:cubicBezTo>
                <a:cubicBezTo>
                  <a:pt x="3652491" y="543497"/>
                  <a:pt x="3652051" y="542514"/>
                  <a:pt x="3651382" y="542137"/>
                </a:cubicBezTo>
                <a:cubicBezTo>
                  <a:pt x="3650712" y="541760"/>
                  <a:pt x="3649373" y="543455"/>
                  <a:pt x="3647363" y="547223"/>
                </a:cubicBezTo>
                <a:cubicBezTo>
                  <a:pt x="3646191" y="549316"/>
                  <a:pt x="3643763" y="553062"/>
                  <a:pt x="3640080" y="558462"/>
                </a:cubicBezTo>
                <a:cubicBezTo>
                  <a:pt x="3636397" y="563861"/>
                  <a:pt x="3633320" y="567963"/>
                  <a:pt x="3630851" y="570768"/>
                </a:cubicBezTo>
                <a:cubicBezTo>
                  <a:pt x="3628381" y="573572"/>
                  <a:pt x="3626016" y="576105"/>
                  <a:pt x="3623755" y="578365"/>
                </a:cubicBezTo>
                <a:cubicBezTo>
                  <a:pt x="3621495" y="580625"/>
                  <a:pt x="3618775" y="582823"/>
                  <a:pt x="3615593" y="584958"/>
                </a:cubicBezTo>
                <a:cubicBezTo>
                  <a:pt x="3612412" y="587092"/>
                  <a:pt x="3610675" y="588223"/>
                  <a:pt x="3610382" y="588348"/>
                </a:cubicBezTo>
                <a:cubicBezTo>
                  <a:pt x="3610089" y="588474"/>
                  <a:pt x="3608980" y="588662"/>
                  <a:pt x="3607054" y="588913"/>
                </a:cubicBezTo>
                <a:lnTo>
                  <a:pt x="3602533" y="589792"/>
                </a:lnTo>
                <a:lnTo>
                  <a:pt x="3597636" y="590169"/>
                </a:lnTo>
                <a:lnTo>
                  <a:pt x="3592237" y="591174"/>
                </a:lnTo>
                <a:cubicBezTo>
                  <a:pt x="3587716" y="590839"/>
                  <a:pt x="3585100" y="590378"/>
                  <a:pt x="3584388" y="589792"/>
                </a:cubicBezTo>
                <a:cubicBezTo>
                  <a:pt x="3583677" y="589206"/>
                  <a:pt x="3583530" y="588495"/>
                  <a:pt x="3583949" y="587657"/>
                </a:cubicBezTo>
                <a:cubicBezTo>
                  <a:pt x="3584116" y="587323"/>
                  <a:pt x="3585749" y="586737"/>
                  <a:pt x="3588846" y="585899"/>
                </a:cubicBezTo>
                <a:cubicBezTo>
                  <a:pt x="3591943" y="585062"/>
                  <a:pt x="3596339" y="582425"/>
                  <a:pt x="3602031" y="577988"/>
                </a:cubicBezTo>
                <a:cubicBezTo>
                  <a:pt x="3607724" y="573551"/>
                  <a:pt x="3611868" y="569366"/>
                  <a:pt x="3614463" y="565431"/>
                </a:cubicBezTo>
                <a:lnTo>
                  <a:pt x="3619486" y="557269"/>
                </a:lnTo>
                <a:cubicBezTo>
                  <a:pt x="3620658" y="555594"/>
                  <a:pt x="3621370" y="554548"/>
                  <a:pt x="3621621" y="554129"/>
                </a:cubicBezTo>
                <a:lnTo>
                  <a:pt x="3623630" y="549609"/>
                </a:lnTo>
                <a:cubicBezTo>
                  <a:pt x="3624802" y="548018"/>
                  <a:pt x="3625367" y="546490"/>
                  <a:pt x="3625325" y="545025"/>
                </a:cubicBezTo>
                <a:cubicBezTo>
                  <a:pt x="3625283" y="543560"/>
                  <a:pt x="3624049" y="543665"/>
                  <a:pt x="3621621" y="545339"/>
                </a:cubicBezTo>
                <a:cubicBezTo>
                  <a:pt x="3620365" y="546260"/>
                  <a:pt x="3617519" y="547704"/>
                  <a:pt x="3613082" y="549671"/>
                </a:cubicBezTo>
                <a:cubicBezTo>
                  <a:pt x="3608645" y="551639"/>
                  <a:pt x="3605757" y="552874"/>
                  <a:pt x="3604417" y="553376"/>
                </a:cubicBezTo>
                <a:cubicBezTo>
                  <a:pt x="3603078" y="553878"/>
                  <a:pt x="3601403" y="554129"/>
                  <a:pt x="3599394" y="554129"/>
                </a:cubicBezTo>
                <a:cubicBezTo>
                  <a:pt x="3596967" y="554213"/>
                  <a:pt x="3594539" y="553711"/>
                  <a:pt x="3592111" y="552622"/>
                </a:cubicBezTo>
                <a:lnTo>
                  <a:pt x="3585958" y="549483"/>
                </a:lnTo>
                <a:cubicBezTo>
                  <a:pt x="3582274" y="547641"/>
                  <a:pt x="3580558" y="546176"/>
                  <a:pt x="3580809" y="545088"/>
                </a:cubicBezTo>
                <a:cubicBezTo>
                  <a:pt x="3580977" y="544418"/>
                  <a:pt x="3581563" y="543790"/>
                  <a:pt x="3582567" y="543204"/>
                </a:cubicBezTo>
                <a:lnTo>
                  <a:pt x="3592362" y="543079"/>
                </a:lnTo>
                <a:cubicBezTo>
                  <a:pt x="3593367" y="543079"/>
                  <a:pt x="3594706" y="542723"/>
                  <a:pt x="3596381" y="542011"/>
                </a:cubicBezTo>
                <a:cubicBezTo>
                  <a:pt x="3598055" y="541300"/>
                  <a:pt x="3599143" y="540525"/>
                  <a:pt x="3599645" y="539688"/>
                </a:cubicBezTo>
                <a:lnTo>
                  <a:pt x="3600650" y="537679"/>
                </a:lnTo>
                <a:cubicBezTo>
                  <a:pt x="3600817" y="537512"/>
                  <a:pt x="3601613" y="537135"/>
                  <a:pt x="3603036" y="536549"/>
                </a:cubicBezTo>
                <a:lnTo>
                  <a:pt x="3606803" y="534665"/>
                </a:lnTo>
                <a:lnTo>
                  <a:pt x="3610947" y="533535"/>
                </a:lnTo>
                <a:cubicBezTo>
                  <a:pt x="3611868" y="533284"/>
                  <a:pt x="3615112" y="531610"/>
                  <a:pt x="3620679" y="528512"/>
                </a:cubicBezTo>
                <a:cubicBezTo>
                  <a:pt x="3626246" y="525415"/>
                  <a:pt x="3629365" y="523531"/>
                  <a:pt x="3630034" y="522861"/>
                </a:cubicBezTo>
                <a:lnTo>
                  <a:pt x="3639075" y="514574"/>
                </a:lnTo>
                <a:cubicBezTo>
                  <a:pt x="3640415" y="514071"/>
                  <a:pt x="3641210" y="513736"/>
                  <a:pt x="3641461" y="513569"/>
                </a:cubicBezTo>
                <a:lnTo>
                  <a:pt x="3643722" y="510806"/>
                </a:lnTo>
                <a:lnTo>
                  <a:pt x="3648619" y="508169"/>
                </a:lnTo>
                <a:lnTo>
                  <a:pt x="3650126" y="505532"/>
                </a:lnTo>
                <a:lnTo>
                  <a:pt x="3653391" y="502644"/>
                </a:lnTo>
                <a:cubicBezTo>
                  <a:pt x="3653809" y="502058"/>
                  <a:pt x="3654228" y="500802"/>
                  <a:pt x="3654647" y="498877"/>
                </a:cubicBezTo>
                <a:cubicBezTo>
                  <a:pt x="3655065" y="496951"/>
                  <a:pt x="3655233" y="494649"/>
                  <a:pt x="3655149" y="491970"/>
                </a:cubicBezTo>
                <a:cubicBezTo>
                  <a:pt x="3655065" y="489291"/>
                  <a:pt x="3654563" y="487952"/>
                  <a:pt x="3653642" y="487952"/>
                </a:cubicBezTo>
                <a:cubicBezTo>
                  <a:pt x="3653475" y="488036"/>
                  <a:pt x="3652763" y="488496"/>
                  <a:pt x="3651507" y="489333"/>
                </a:cubicBezTo>
                <a:cubicBezTo>
                  <a:pt x="3650251" y="490170"/>
                  <a:pt x="3649519" y="490756"/>
                  <a:pt x="3649310" y="491091"/>
                </a:cubicBezTo>
                <a:cubicBezTo>
                  <a:pt x="3649101" y="491426"/>
                  <a:pt x="3649079" y="491887"/>
                  <a:pt x="3649247" y="492473"/>
                </a:cubicBezTo>
                <a:lnTo>
                  <a:pt x="3650251" y="495737"/>
                </a:lnTo>
                <a:cubicBezTo>
                  <a:pt x="3650168" y="495989"/>
                  <a:pt x="3649079" y="496721"/>
                  <a:pt x="3646987" y="497935"/>
                </a:cubicBezTo>
                <a:cubicBezTo>
                  <a:pt x="3644894" y="499149"/>
                  <a:pt x="3642780" y="500928"/>
                  <a:pt x="3640645" y="503272"/>
                </a:cubicBezTo>
                <a:cubicBezTo>
                  <a:pt x="3638511" y="505616"/>
                  <a:pt x="3637359" y="506914"/>
                  <a:pt x="3637192" y="507165"/>
                </a:cubicBezTo>
                <a:lnTo>
                  <a:pt x="3634304" y="512188"/>
                </a:lnTo>
                <a:cubicBezTo>
                  <a:pt x="3631541" y="515285"/>
                  <a:pt x="3629637" y="517357"/>
                  <a:pt x="3628590" y="518404"/>
                </a:cubicBezTo>
                <a:cubicBezTo>
                  <a:pt x="3627544" y="519450"/>
                  <a:pt x="3626518" y="520015"/>
                  <a:pt x="3625513" y="520099"/>
                </a:cubicBezTo>
                <a:lnTo>
                  <a:pt x="3620742" y="518969"/>
                </a:lnTo>
                <a:lnTo>
                  <a:pt x="3617226" y="518843"/>
                </a:lnTo>
                <a:cubicBezTo>
                  <a:pt x="3615384" y="518759"/>
                  <a:pt x="3613207" y="517818"/>
                  <a:pt x="3610696" y="516018"/>
                </a:cubicBezTo>
                <a:cubicBezTo>
                  <a:pt x="3608185" y="514218"/>
                  <a:pt x="3606259" y="512104"/>
                  <a:pt x="3604919" y="509676"/>
                </a:cubicBezTo>
                <a:cubicBezTo>
                  <a:pt x="3603580" y="507248"/>
                  <a:pt x="3602910" y="505281"/>
                  <a:pt x="3602910" y="503774"/>
                </a:cubicBezTo>
                <a:lnTo>
                  <a:pt x="3603413" y="499002"/>
                </a:lnTo>
                <a:cubicBezTo>
                  <a:pt x="3603580" y="496323"/>
                  <a:pt x="3603747" y="494775"/>
                  <a:pt x="3603915" y="494356"/>
                </a:cubicBezTo>
                <a:cubicBezTo>
                  <a:pt x="3604082" y="493938"/>
                  <a:pt x="3605045" y="492598"/>
                  <a:pt x="3606803" y="490338"/>
                </a:cubicBezTo>
                <a:lnTo>
                  <a:pt x="3609691" y="486319"/>
                </a:lnTo>
                <a:cubicBezTo>
                  <a:pt x="3611617" y="483892"/>
                  <a:pt x="3614547" y="481338"/>
                  <a:pt x="3618481" y="478659"/>
                </a:cubicBezTo>
                <a:lnTo>
                  <a:pt x="3628151" y="472632"/>
                </a:lnTo>
                <a:cubicBezTo>
                  <a:pt x="3631081" y="470706"/>
                  <a:pt x="3632587" y="469660"/>
                  <a:pt x="3632671" y="469493"/>
                </a:cubicBezTo>
                <a:lnTo>
                  <a:pt x="3629406" y="465851"/>
                </a:lnTo>
                <a:cubicBezTo>
                  <a:pt x="3625807" y="461749"/>
                  <a:pt x="3622646" y="458610"/>
                  <a:pt x="3619925" y="456433"/>
                </a:cubicBezTo>
                <a:cubicBezTo>
                  <a:pt x="3617205" y="454256"/>
                  <a:pt x="3615928" y="452624"/>
                  <a:pt x="3616095" y="451535"/>
                </a:cubicBezTo>
                <a:cubicBezTo>
                  <a:pt x="3616263" y="450447"/>
                  <a:pt x="3616556" y="449589"/>
                  <a:pt x="3616975" y="448961"/>
                </a:cubicBezTo>
                <a:cubicBezTo>
                  <a:pt x="3617393" y="448333"/>
                  <a:pt x="3619570" y="449150"/>
                  <a:pt x="3623505" y="451410"/>
                </a:cubicBezTo>
                <a:cubicBezTo>
                  <a:pt x="3625011" y="452331"/>
                  <a:pt x="3626351" y="452833"/>
                  <a:pt x="3627523" y="452917"/>
                </a:cubicBezTo>
                <a:lnTo>
                  <a:pt x="3634178" y="452917"/>
                </a:lnTo>
                <a:cubicBezTo>
                  <a:pt x="3636773" y="453587"/>
                  <a:pt x="3638113" y="453754"/>
                  <a:pt x="3638197" y="453419"/>
                </a:cubicBezTo>
                <a:lnTo>
                  <a:pt x="3637694" y="450280"/>
                </a:lnTo>
                <a:cubicBezTo>
                  <a:pt x="3637694" y="450196"/>
                  <a:pt x="3638489" y="450259"/>
                  <a:pt x="3640080" y="450468"/>
                </a:cubicBezTo>
                <a:cubicBezTo>
                  <a:pt x="3641671" y="450677"/>
                  <a:pt x="3642927" y="450656"/>
                  <a:pt x="3643847" y="450405"/>
                </a:cubicBezTo>
                <a:cubicBezTo>
                  <a:pt x="3644768" y="450154"/>
                  <a:pt x="3645438" y="449903"/>
                  <a:pt x="3645857" y="449652"/>
                </a:cubicBezTo>
                <a:lnTo>
                  <a:pt x="3651507" y="444629"/>
                </a:lnTo>
                <a:lnTo>
                  <a:pt x="3655526" y="443373"/>
                </a:lnTo>
                <a:cubicBezTo>
                  <a:pt x="3655861" y="443122"/>
                  <a:pt x="3656321" y="442285"/>
                  <a:pt x="3656907" y="440862"/>
                </a:cubicBezTo>
                <a:cubicBezTo>
                  <a:pt x="3657493" y="439439"/>
                  <a:pt x="3657849" y="438455"/>
                  <a:pt x="3657975" y="437911"/>
                </a:cubicBezTo>
                <a:cubicBezTo>
                  <a:pt x="3658100" y="437367"/>
                  <a:pt x="3658225" y="435881"/>
                  <a:pt x="3658351" y="433453"/>
                </a:cubicBezTo>
                <a:cubicBezTo>
                  <a:pt x="3658477" y="431025"/>
                  <a:pt x="3658811" y="428325"/>
                  <a:pt x="3659356" y="425353"/>
                </a:cubicBezTo>
                <a:cubicBezTo>
                  <a:pt x="3659900" y="422381"/>
                  <a:pt x="3659774" y="420142"/>
                  <a:pt x="3658979" y="418635"/>
                </a:cubicBezTo>
                <a:cubicBezTo>
                  <a:pt x="3658184" y="417128"/>
                  <a:pt x="3657033" y="416375"/>
                  <a:pt x="3655526" y="416375"/>
                </a:cubicBezTo>
                <a:cubicBezTo>
                  <a:pt x="3654103" y="416459"/>
                  <a:pt x="3652972" y="417191"/>
                  <a:pt x="3652135" y="418572"/>
                </a:cubicBezTo>
                <a:cubicBezTo>
                  <a:pt x="3651298" y="419954"/>
                  <a:pt x="3650837" y="421272"/>
                  <a:pt x="3650754" y="422528"/>
                </a:cubicBezTo>
                <a:lnTo>
                  <a:pt x="3650251" y="432072"/>
                </a:lnTo>
                <a:cubicBezTo>
                  <a:pt x="3649749" y="432992"/>
                  <a:pt x="3649205" y="432992"/>
                  <a:pt x="3648619" y="432072"/>
                </a:cubicBezTo>
                <a:cubicBezTo>
                  <a:pt x="3647949" y="431234"/>
                  <a:pt x="3647657" y="430062"/>
                  <a:pt x="3647740" y="428555"/>
                </a:cubicBezTo>
                <a:cubicBezTo>
                  <a:pt x="3647824" y="427049"/>
                  <a:pt x="3647761" y="424767"/>
                  <a:pt x="3647552" y="421712"/>
                </a:cubicBezTo>
                <a:cubicBezTo>
                  <a:pt x="3647343" y="418656"/>
                  <a:pt x="3647447" y="416542"/>
                  <a:pt x="3647866" y="415370"/>
                </a:cubicBezTo>
                <a:lnTo>
                  <a:pt x="3649498" y="412105"/>
                </a:lnTo>
                <a:cubicBezTo>
                  <a:pt x="3650503" y="410012"/>
                  <a:pt x="3651151" y="408757"/>
                  <a:pt x="3651445" y="408338"/>
                </a:cubicBezTo>
                <a:cubicBezTo>
                  <a:pt x="3651737" y="407920"/>
                  <a:pt x="3652323" y="407480"/>
                  <a:pt x="3653203" y="407020"/>
                </a:cubicBezTo>
                <a:cubicBezTo>
                  <a:pt x="3654081" y="406559"/>
                  <a:pt x="3655965" y="406287"/>
                  <a:pt x="3658853" y="406203"/>
                </a:cubicBezTo>
                <a:cubicBezTo>
                  <a:pt x="3661741" y="406120"/>
                  <a:pt x="3663437" y="406078"/>
                  <a:pt x="3663939" y="406078"/>
                </a:cubicBezTo>
                <a:close/>
                <a:moveTo>
                  <a:pt x="2895051" y="405952"/>
                </a:moveTo>
                <a:cubicBezTo>
                  <a:pt x="2897311" y="406036"/>
                  <a:pt x="2899425" y="406643"/>
                  <a:pt x="2901393" y="407773"/>
                </a:cubicBezTo>
                <a:cubicBezTo>
                  <a:pt x="2903360" y="408903"/>
                  <a:pt x="2905369" y="410096"/>
                  <a:pt x="2907420" y="411352"/>
                </a:cubicBezTo>
                <a:cubicBezTo>
                  <a:pt x="2909471" y="412608"/>
                  <a:pt x="2910853" y="413591"/>
                  <a:pt x="2911564" y="414303"/>
                </a:cubicBezTo>
                <a:cubicBezTo>
                  <a:pt x="2912276" y="415014"/>
                  <a:pt x="2913029" y="415935"/>
                  <a:pt x="2913825" y="417065"/>
                </a:cubicBezTo>
                <a:cubicBezTo>
                  <a:pt x="2914620" y="418196"/>
                  <a:pt x="2915059" y="418928"/>
                  <a:pt x="2915143" y="419263"/>
                </a:cubicBezTo>
                <a:lnTo>
                  <a:pt x="2913259" y="426672"/>
                </a:lnTo>
                <a:cubicBezTo>
                  <a:pt x="2913427" y="426839"/>
                  <a:pt x="2913720" y="426965"/>
                  <a:pt x="2914139" y="427049"/>
                </a:cubicBezTo>
                <a:lnTo>
                  <a:pt x="2918533" y="427676"/>
                </a:lnTo>
                <a:cubicBezTo>
                  <a:pt x="2919287" y="427844"/>
                  <a:pt x="2920731" y="428325"/>
                  <a:pt x="2922866" y="429121"/>
                </a:cubicBezTo>
                <a:cubicBezTo>
                  <a:pt x="2925001" y="429916"/>
                  <a:pt x="2926487" y="430565"/>
                  <a:pt x="2927324" y="431067"/>
                </a:cubicBezTo>
                <a:cubicBezTo>
                  <a:pt x="2928161" y="431569"/>
                  <a:pt x="2929375" y="432992"/>
                  <a:pt x="2930965" y="435336"/>
                </a:cubicBezTo>
                <a:cubicBezTo>
                  <a:pt x="2932556" y="437681"/>
                  <a:pt x="2933267" y="439397"/>
                  <a:pt x="2933100" y="440485"/>
                </a:cubicBezTo>
                <a:cubicBezTo>
                  <a:pt x="2932765" y="442159"/>
                  <a:pt x="2931551" y="443499"/>
                  <a:pt x="2929459" y="444503"/>
                </a:cubicBezTo>
                <a:lnTo>
                  <a:pt x="2925315" y="446136"/>
                </a:lnTo>
                <a:lnTo>
                  <a:pt x="2918533" y="449777"/>
                </a:lnTo>
                <a:lnTo>
                  <a:pt x="2908487" y="453294"/>
                </a:lnTo>
                <a:lnTo>
                  <a:pt x="2900325" y="458568"/>
                </a:lnTo>
                <a:cubicBezTo>
                  <a:pt x="2897563" y="460158"/>
                  <a:pt x="2895972" y="461163"/>
                  <a:pt x="2895553" y="461581"/>
                </a:cubicBezTo>
                <a:lnTo>
                  <a:pt x="2893544" y="464470"/>
                </a:lnTo>
                <a:lnTo>
                  <a:pt x="2891409" y="467483"/>
                </a:lnTo>
                <a:cubicBezTo>
                  <a:pt x="2891075" y="468069"/>
                  <a:pt x="2890949" y="468530"/>
                  <a:pt x="2891033" y="468865"/>
                </a:cubicBezTo>
                <a:cubicBezTo>
                  <a:pt x="2891033" y="469367"/>
                  <a:pt x="2891159" y="469744"/>
                  <a:pt x="2891409" y="469995"/>
                </a:cubicBezTo>
                <a:lnTo>
                  <a:pt x="2893670" y="470748"/>
                </a:lnTo>
                <a:lnTo>
                  <a:pt x="2895930" y="472130"/>
                </a:lnTo>
                <a:lnTo>
                  <a:pt x="2901204" y="471376"/>
                </a:lnTo>
                <a:lnTo>
                  <a:pt x="2907106" y="472632"/>
                </a:lnTo>
                <a:lnTo>
                  <a:pt x="2908864" y="471627"/>
                </a:lnTo>
                <a:lnTo>
                  <a:pt x="2911250" y="472255"/>
                </a:lnTo>
                <a:lnTo>
                  <a:pt x="2914641" y="472004"/>
                </a:lnTo>
                <a:lnTo>
                  <a:pt x="2917403" y="473134"/>
                </a:lnTo>
                <a:cubicBezTo>
                  <a:pt x="2917487" y="473134"/>
                  <a:pt x="2917885" y="473030"/>
                  <a:pt x="2918596" y="472820"/>
                </a:cubicBezTo>
                <a:cubicBezTo>
                  <a:pt x="2919308" y="472611"/>
                  <a:pt x="2919915" y="472464"/>
                  <a:pt x="2920417" y="472381"/>
                </a:cubicBezTo>
                <a:cubicBezTo>
                  <a:pt x="2920836" y="472381"/>
                  <a:pt x="2921254" y="472423"/>
                  <a:pt x="2921673" y="472506"/>
                </a:cubicBezTo>
                <a:lnTo>
                  <a:pt x="2924059" y="473511"/>
                </a:lnTo>
                <a:lnTo>
                  <a:pt x="2928328" y="474013"/>
                </a:lnTo>
                <a:cubicBezTo>
                  <a:pt x="2929500" y="474348"/>
                  <a:pt x="2930170" y="474474"/>
                  <a:pt x="2930337" y="474390"/>
                </a:cubicBezTo>
                <a:lnTo>
                  <a:pt x="2933351" y="474139"/>
                </a:lnTo>
                <a:lnTo>
                  <a:pt x="2934230" y="474892"/>
                </a:lnTo>
                <a:cubicBezTo>
                  <a:pt x="2934314" y="474976"/>
                  <a:pt x="2935486" y="474809"/>
                  <a:pt x="2937746" y="474390"/>
                </a:cubicBezTo>
                <a:lnTo>
                  <a:pt x="2943271" y="475018"/>
                </a:lnTo>
                <a:lnTo>
                  <a:pt x="2947164" y="473637"/>
                </a:lnTo>
                <a:lnTo>
                  <a:pt x="2953192" y="475520"/>
                </a:lnTo>
                <a:lnTo>
                  <a:pt x="2957838" y="476148"/>
                </a:lnTo>
                <a:lnTo>
                  <a:pt x="2961354" y="478032"/>
                </a:lnTo>
                <a:lnTo>
                  <a:pt x="2960475" y="478785"/>
                </a:lnTo>
                <a:cubicBezTo>
                  <a:pt x="2960810" y="479287"/>
                  <a:pt x="2961103" y="479580"/>
                  <a:pt x="2961354" y="479664"/>
                </a:cubicBezTo>
                <a:lnTo>
                  <a:pt x="2964870" y="479036"/>
                </a:lnTo>
                <a:cubicBezTo>
                  <a:pt x="2964870" y="479120"/>
                  <a:pt x="2965226" y="479392"/>
                  <a:pt x="2965937" y="479852"/>
                </a:cubicBezTo>
                <a:cubicBezTo>
                  <a:pt x="2966649" y="480313"/>
                  <a:pt x="2967717" y="480731"/>
                  <a:pt x="2969140" y="481108"/>
                </a:cubicBezTo>
                <a:cubicBezTo>
                  <a:pt x="2970563" y="481485"/>
                  <a:pt x="2971693" y="482092"/>
                  <a:pt x="2972530" y="482929"/>
                </a:cubicBezTo>
                <a:lnTo>
                  <a:pt x="2974163" y="485064"/>
                </a:lnTo>
                <a:lnTo>
                  <a:pt x="2977177" y="487826"/>
                </a:lnTo>
                <a:cubicBezTo>
                  <a:pt x="2978516" y="489166"/>
                  <a:pt x="2979227" y="490338"/>
                  <a:pt x="2979311" y="491342"/>
                </a:cubicBezTo>
                <a:lnTo>
                  <a:pt x="2978432" y="494984"/>
                </a:lnTo>
                <a:cubicBezTo>
                  <a:pt x="2978097" y="496742"/>
                  <a:pt x="2977846" y="497663"/>
                  <a:pt x="2977679" y="497747"/>
                </a:cubicBezTo>
                <a:lnTo>
                  <a:pt x="2974288" y="497747"/>
                </a:lnTo>
                <a:lnTo>
                  <a:pt x="2971902" y="498751"/>
                </a:lnTo>
                <a:cubicBezTo>
                  <a:pt x="2971735" y="498835"/>
                  <a:pt x="2970563" y="498751"/>
                  <a:pt x="2968386" y="498500"/>
                </a:cubicBezTo>
                <a:lnTo>
                  <a:pt x="2965247" y="498500"/>
                </a:lnTo>
                <a:lnTo>
                  <a:pt x="2959722" y="496868"/>
                </a:lnTo>
                <a:lnTo>
                  <a:pt x="2952689" y="495989"/>
                </a:lnTo>
                <a:lnTo>
                  <a:pt x="2949550" y="495235"/>
                </a:lnTo>
                <a:lnTo>
                  <a:pt x="2943899" y="496114"/>
                </a:lnTo>
                <a:lnTo>
                  <a:pt x="2939379" y="496240"/>
                </a:lnTo>
                <a:cubicBezTo>
                  <a:pt x="2939127" y="496323"/>
                  <a:pt x="2936805" y="497014"/>
                  <a:pt x="2932409" y="498312"/>
                </a:cubicBezTo>
                <a:cubicBezTo>
                  <a:pt x="2928014" y="499609"/>
                  <a:pt x="2925733" y="500551"/>
                  <a:pt x="2925565" y="501137"/>
                </a:cubicBezTo>
                <a:lnTo>
                  <a:pt x="2927073" y="506537"/>
                </a:lnTo>
                <a:lnTo>
                  <a:pt x="2926821" y="508295"/>
                </a:lnTo>
                <a:cubicBezTo>
                  <a:pt x="2926737" y="509299"/>
                  <a:pt x="2926675" y="509844"/>
                  <a:pt x="2926633" y="509927"/>
                </a:cubicBezTo>
                <a:cubicBezTo>
                  <a:pt x="2926591" y="510011"/>
                  <a:pt x="2926193" y="510430"/>
                  <a:pt x="2925440" y="511183"/>
                </a:cubicBezTo>
                <a:lnTo>
                  <a:pt x="2923557" y="513443"/>
                </a:lnTo>
                <a:cubicBezTo>
                  <a:pt x="2922803" y="514113"/>
                  <a:pt x="2921799" y="514448"/>
                  <a:pt x="2920543" y="514448"/>
                </a:cubicBezTo>
                <a:lnTo>
                  <a:pt x="2917655" y="514448"/>
                </a:lnTo>
                <a:lnTo>
                  <a:pt x="2915771" y="514950"/>
                </a:lnTo>
                <a:cubicBezTo>
                  <a:pt x="2915603" y="515034"/>
                  <a:pt x="2914578" y="515097"/>
                  <a:pt x="2912694" y="515139"/>
                </a:cubicBezTo>
                <a:cubicBezTo>
                  <a:pt x="2910811" y="515180"/>
                  <a:pt x="2909576" y="515432"/>
                  <a:pt x="2908990" y="515892"/>
                </a:cubicBezTo>
                <a:cubicBezTo>
                  <a:pt x="2908404" y="516352"/>
                  <a:pt x="2907943" y="516876"/>
                  <a:pt x="2907609" y="517462"/>
                </a:cubicBezTo>
                <a:lnTo>
                  <a:pt x="2905851" y="520852"/>
                </a:lnTo>
                <a:lnTo>
                  <a:pt x="2904218" y="523238"/>
                </a:lnTo>
                <a:lnTo>
                  <a:pt x="2903339" y="526754"/>
                </a:lnTo>
                <a:cubicBezTo>
                  <a:pt x="2902669" y="528680"/>
                  <a:pt x="2902376" y="529642"/>
                  <a:pt x="2902460" y="529642"/>
                </a:cubicBezTo>
                <a:lnTo>
                  <a:pt x="2903213" y="531275"/>
                </a:lnTo>
                <a:cubicBezTo>
                  <a:pt x="2904637" y="528680"/>
                  <a:pt x="2906457" y="526670"/>
                  <a:pt x="2908676" y="525247"/>
                </a:cubicBezTo>
                <a:cubicBezTo>
                  <a:pt x="2910895" y="523824"/>
                  <a:pt x="2912506" y="523113"/>
                  <a:pt x="2913511" y="523113"/>
                </a:cubicBezTo>
                <a:cubicBezTo>
                  <a:pt x="2913929" y="523196"/>
                  <a:pt x="2915269" y="523866"/>
                  <a:pt x="2917529" y="525122"/>
                </a:cubicBezTo>
                <a:lnTo>
                  <a:pt x="2923557" y="528387"/>
                </a:lnTo>
                <a:lnTo>
                  <a:pt x="2926068" y="531652"/>
                </a:lnTo>
                <a:cubicBezTo>
                  <a:pt x="2927156" y="533075"/>
                  <a:pt x="2928412" y="533744"/>
                  <a:pt x="2929835" y="533661"/>
                </a:cubicBezTo>
                <a:cubicBezTo>
                  <a:pt x="2930254" y="533661"/>
                  <a:pt x="2932367" y="533179"/>
                  <a:pt x="2936177" y="532217"/>
                </a:cubicBezTo>
                <a:cubicBezTo>
                  <a:pt x="2939986" y="531254"/>
                  <a:pt x="2942099" y="530731"/>
                  <a:pt x="2942518" y="530647"/>
                </a:cubicBezTo>
                <a:cubicBezTo>
                  <a:pt x="2944443" y="530396"/>
                  <a:pt x="2946787" y="530961"/>
                  <a:pt x="2949550" y="532342"/>
                </a:cubicBezTo>
                <a:cubicBezTo>
                  <a:pt x="2952313" y="533724"/>
                  <a:pt x="2954029" y="534791"/>
                  <a:pt x="2954699" y="535544"/>
                </a:cubicBezTo>
                <a:lnTo>
                  <a:pt x="2956959" y="538684"/>
                </a:lnTo>
                <a:lnTo>
                  <a:pt x="2958340" y="539814"/>
                </a:lnTo>
                <a:lnTo>
                  <a:pt x="2959722" y="544586"/>
                </a:lnTo>
                <a:cubicBezTo>
                  <a:pt x="2960140" y="545507"/>
                  <a:pt x="2960371" y="546072"/>
                  <a:pt x="2960412" y="546281"/>
                </a:cubicBezTo>
                <a:cubicBezTo>
                  <a:pt x="2960454" y="546490"/>
                  <a:pt x="2959554" y="547097"/>
                  <a:pt x="2957713" y="548102"/>
                </a:cubicBezTo>
                <a:lnTo>
                  <a:pt x="2956582" y="548730"/>
                </a:lnTo>
                <a:lnTo>
                  <a:pt x="2948671" y="547097"/>
                </a:lnTo>
                <a:lnTo>
                  <a:pt x="2946160" y="547348"/>
                </a:lnTo>
                <a:lnTo>
                  <a:pt x="2944779" y="547097"/>
                </a:lnTo>
                <a:lnTo>
                  <a:pt x="2943020" y="547725"/>
                </a:lnTo>
                <a:lnTo>
                  <a:pt x="2939379" y="547223"/>
                </a:lnTo>
                <a:lnTo>
                  <a:pt x="2936365" y="547851"/>
                </a:lnTo>
                <a:lnTo>
                  <a:pt x="2931970" y="547474"/>
                </a:lnTo>
                <a:cubicBezTo>
                  <a:pt x="2930379" y="547641"/>
                  <a:pt x="2929459" y="548269"/>
                  <a:pt x="2929207" y="549357"/>
                </a:cubicBezTo>
                <a:lnTo>
                  <a:pt x="2929584" y="553753"/>
                </a:lnTo>
                <a:lnTo>
                  <a:pt x="2928831" y="556264"/>
                </a:lnTo>
                <a:lnTo>
                  <a:pt x="2928956" y="558650"/>
                </a:lnTo>
                <a:lnTo>
                  <a:pt x="2928077" y="562668"/>
                </a:lnTo>
                <a:lnTo>
                  <a:pt x="2928077" y="565054"/>
                </a:lnTo>
                <a:lnTo>
                  <a:pt x="2927198" y="581504"/>
                </a:lnTo>
                <a:lnTo>
                  <a:pt x="2925063" y="603731"/>
                </a:lnTo>
                <a:lnTo>
                  <a:pt x="2924687" y="608628"/>
                </a:lnTo>
                <a:lnTo>
                  <a:pt x="2922929" y="617418"/>
                </a:lnTo>
                <a:cubicBezTo>
                  <a:pt x="2922677" y="619846"/>
                  <a:pt x="2922552" y="621186"/>
                  <a:pt x="2922552" y="621437"/>
                </a:cubicBezTo>
                <a:lnTo>
                  <a:pt x="2921171" y="624451"/>
                </a:lnTo>
                <a:lnTo>
                  <a:pt x="2919538" y="628971"/>
                </a:lnTo>
                <a:lnTo>
                  <a:pt x="2918157" y="631608"/>
                </a:lnTo>
                <a:cubicBezTo>
                  <a:pt x="2917403" y="633115"/>
                  <a:pt x="2916901" y="633827"/>
                  <a:pt x="2916650" y="633743"/>
                </a:cubicBezTo>
                <a:cubicBezTo>
                  <a:pt x="2916315" y="633743"/>
                  <a:pt x="2915959" y="633387"/>
                  <a:pt x="2915583" y="632676"/>
                </a:cubicBezTo>
                <a:cubicBezTo>
                  <a:pt x="2915206" y="631964"/>
                  <a:pt x="2914975" y="631315"/>
                  <a:pt x="2914892" y="630729"/>
                </a:cubicBezTo>
                <a:lnTo>
                  <a:pt x="2914264" y="622693"/>
                </a:lnTo>
                <a:lnTo>
                  <a:pt x="2913008" y="615535"/>
                </a:lnTo>
                <a:lnTo>
                  <a:pt x="2913385" y="612270"/>
                </a:lnTo>
                <a:lnTo>
                  <a:pt x="2913511" y="609005"/>
                </a:lnTo>
                <a:cubicBezTo>
                  <a:pt x="2913762" y="607582"/>
                  <a:pt x="2913887" y="606787"/>
                  <a:pt x="2913887" y="606619"/>
                </a:cubicBezTo>
                <a:lnTo>
                  <a:pt x="2912757" y="602977"/>
                </a:lnTo>
                <a:lnTo>
                  <a:pt x="2914139" y="599587"/>
                </a:lnTo>
                <a:lnTo>
                  <a:pt x="2913134" y="580751"/>
                </a:lnTo>
                <a:lnTo>
                  <a:pt x="2913385" y="577360"/>
                </a:lnTo>
                <a:cubicBezTo>
                  <a:pt x="2913720" y="572421"/>
                  <a:pt x="2913866" y="569700"/>
                  <a:pt x="2913825" y="569198"/>
                </a:cubicBezTo>
                <a:cubicBezTo>
                  <a:pt x="2913783" y="568696"/>
                  <a:pt x="2913762" y="568277"/>
                  <a:pt x="2913762" y="567942"/>
                </a:cubicBezTo>
                <a:lnTo>
                  <a:pt x="2913008" y="564677"/>
                </a:lnTo>
                <a:cubicBezTo>
                  <a:pt x="2912925" y="564343"/>
                  <a:pt x="2912883" y="563882"/>
                  <a:pt x="2912883" y="563296"/>
                </a:cubicBezTo>
                <a:lnTo>
                  <a:pt x="2913134" y="557771"/>
                </a:lnTo>
                <a:cubicBezTo>
                  <a:pt x="2913134" y="557436"/>
                  <a:pt x="2913134" y="556976"/>
                  <a:pt x="2913134" y="556390"/>
                </a:cubicBezTo>
                <a:cubicBezTo>
                  <a:pt x="2913050" y="552539"/>
                  <a:pt x="2912380" y="550278"/>
                  <a:pt x="2911125" y="549609"/>
                </a:cubicBezTo>
                <a:lnTo>
                  <a:pt x="2905474" y="551492"/>
                </a:lnTo>
                <a:lnTo>
                  <a:pt x="2891661" y="555762"/>
                </a:lnTo>
                <a:cubicBezTo>
                  <a:pt x="2888647" y="556683"/>
                  <a:pt x="2886575" y="557562"/>
                  <a:pt x="2885445" y="558399"/>
                </a:cubicBezTo>
                <a:cubicBezTo>
                  <a:pt x="2884315" y="559236"/>
                  <a:pt x="2882829" y="561036"/>
                  <a:pt x="2880987" y="563798"/>
                </a:cubicBezTo>
                <a:cubicBezTo>
                  <a:pt x="2879145" y="566561"/>
                  <a:pt x="2877701" y="568487"/>
                  <a:pt x="2876655" y="569575"/>
                </a:cubicBezTo>
                <a:cubicBezTo>
                  <a:pt x="2875608" y="570663"/>
                  <a:pt x="2875043" y="571500"/>
                  <a:pt x="2874959" y="572086"/>
                </a:cubicBezTo>
                <a:lnTo>
                  <a:pt x="2874583" y="576356"/>
                </a:lnTo>
                <a:lnTo>
                  <a:pt x="2871569" y="578365"/>
                </a:lnTo>
                <a:lnTo>
                  <a:pt x="2872071" y="579621"/>
                </a:lnTo>
                <a:lnTo>
                  <a:pt x="2868681" y="593936"/>
                </a:lnTo>
                <a:cubicBezTo>
                  <a:pt x="2867090" y="600466"/>
                  <a:pt x="2865939" y="603877"/>
                  <a:pt x="2865227" y="604170"/>
                </a:cubicBezTo>
                <a:cubicBezTo>
                  <a:pt x="2864516" y="604463"/>
                  <a:pt x="2863783" y="604610"/>
                  <a:pt x="2863030" y="604610"/>
                </a:cubicBezTo>
                <a:cubicBezTo>
                  <a:pt x="2861355" y="604694"/>
                  <a:pt x="2860100" y="604359"/>
                  <a:pt x="2859263" y="603605"/>
                </a:cubicBezTo>
                <a:lnTo>
                  <a:pt x="2857630" y="601219"/>
                </a:lnTo>
                <a:lnTo>
                  <a:pt x="2854240" y="597327"/>
                </a:lnTo>
                <a:lnTo>
                  <a:pt x="2852859" y="594062"/>
                </a:lnTo>
                <a:lnTo>
                  <a:pt x="2851100" y="592304"/>
                </a:lnTo>
                <a:cubicBezTo>
                  <a:pt x="2850598" y="591718"/>
                  <a:pt x="2850431" y="590588"/>
                  <a:pt x="2850598" y="588913"/>
                </a:cubicBezTo>
                <a:lnTo>
                  <a:pt x="2851603" y="573216"/>
                </a:lnTo>
                <a:cubicBezTo>
                  <a:pt x="2851603" y="573133"/>
                  <a:pt x="2851582" y="572735"/>
                  <a:pt x="2851540" y="572024"/>
                </a:cubicBezTo>
                <a:cubicBezTo>
                  <a:pt x="2851498" y="571312"/>
                  <a:pt x="2851268" y="570705"/>
                  <a:pt x="2850849" y="570203"/>
                </a:cubicBezTo>
                <a:lnTo>
                  <a:pt x="2844822" y="573216"/>
                </a:lnTo>
                <a:cubicBezTo>
                  <a:pt x="2844487" y="573384"/>
                  <a:pt x="2843315" y="573593"/>
                  <a:pt x="2841305" y="573844"/>
                </a:cubicBezTo>
                <a:lnTo>
                  <a:pt x="2834776" y="575602"/>
                </a:lnTo>
                <a:lnTo>
                  <a:pt x="2827744" y="575351"/>
                </a:lnTo>
                <a:lnTo>
                  <a:pt x="2824730" y="575602"/>
                </a:lnTo>
                <a:cubicBezTo>
                  <a:pt x="2823055" y="575602"/>
                  <a:pt x="2821256" y="574891"/>
                  <a:pt x="2819330" y="573468"/>
                </a:cubicBezTo>
                <a:cubicBezTo>
                  <a:pt x="2817405" y="572044"/>
                  <a:pt x="2815814" y="570349"/>
                  <a:pt x="2814559" y="568382"/>
                </a:cubicBezTo>
                <a:cubicBezTo>
                  <a:pt x="2813303" y="566415"/>
                  <a:pt x="2812759" y="564761"/>
                  <a:pt x="2812926" y="563422"/>
                </a:cubicBezTo>
                <a:cubicBezTo>
                  <a:pt x="2813010" y="561496"/>
                  <a:pt x="2814223" y="559906"/>
                  <a:pt x="2816567" y="558650"/>
                </a:cubicBezTo>
                <a:lnTo>
                  <a:pt x="2824730" y="560031"/>
                </a:lnTo>
                <a:cubicBezTo>
                  <a:pt x="2824897" y="560115"/>
                  <a:pt x="2826488" y="559696"/>
                  <a:pt x="2829502" y="558775"/>
                </a:cubicBezTo>
                <a:lnTo>
                  <a:pt x="2846831" y="553878"/>
                </a:lnTo>
                <a:cubicBezTo>
                  <a:pt x="2852105" y="552455"/>
                  <a:pt x="2855161" y="551199"/>
                  <a:pt x="2855998" y="550111"/>
                </a:cubicBezTo>
                <a:lnTo>
                  <a:pt x="2858133" y="542451"/>
                </a:lnTo>
                <a:cubicBezTo>
                  <a:pt x="2858970" y="539270"/>
                  <a:pt x="2860100" y="537721"/>
                  <a:pt x="2861523" y="537805"/>
                </a:cubicBezTo>
                <a:cubicBezTo>
                  <a:pt x="2862109" y="537888"/>
                  <a:pt x="2862946" y="538474"/>
                  <a:pt x="2864035" y="539563"/>
                </a:cubicBezTo>
                <a:lnTo>
                  <a:pt x="2869811" y="545967"/>
                </a:lnTo>
                <a:cubicBezTo>
                  <a:pt x="2871318" y="546888"/>
                  <a:pt x="2872573" y="547306"/>
                  <a:pt x="2873578" y="547223"/>
                </a:cubicBezTo>
                <a:cubicBezTo>
                  <a:pt x="2874331" y="547223"/>
                  <a:pt x="2875001" y="546930"/>
                  <a:pt x="2875587" y="546344"/>
                </a:cubicBezTo>
                <a:lnTo>
                  <a:pt x="2876717" y="544586"/>
                </a:lnTo>
                <a:cubicBezTo>
                  <a:pt x="2876717" y="544502"/>
                  <a:pt x="2878120" y="543560"/>
                  <a:pt x="2880924" y="541760"/>
                </a:cubicBezTo>
                <a:cubicBezTo>
                  <a:pt x="2883729" y="539960"/>
                  <a:pt x="2885110" y="537407"/>
                  <a:pt x="2885068" y="534100"/>
                </a:cubicBezTo>
                <a:cubicBezTo>
                  <a:pt x="2885026" y="530793"/>
                  <a:pt x="2884587" y="528931"/>
                  <a:pt x="2883749" y="528512"/>
                </a:cubicBezTo>
                <a:lnTo>
                  <a:pt x="2880108" y="529015"/>
                </a:lnTo>
                <a:cubicBezTo>
                  <a:pt x="2879941" y="529098"/>
                  <a:pt x="2879773" y="529098"/>
                  <a:pt x="2879605" y="529015"/>
                </a:cubicBezTo>
                <a:cubicBezTo>
                  <a:pt x="2878769" y="529015"/>
                  <a:pt x="2876989" y="528596"/>
                  <a:pt x="2874269" y="527759"/>
                </a:cubicBezTo>
                <a:cubicBezTo>
                  <a:pt x="2871548" y="526922"/>
                  <a:pt x="2870104" y="526461"/>
                  <a:pt x="2869937" y="526377"/>
                </a:cubicBezTo>
                <a:lnTo>
                  <a:pt x="2865667" y="522234"/>
                </a:lnTo>
                <a:lnTo>
                  <a:pt x="2861523" y="517964"/>
                </a:lnTo>
                <a:cubicBezTo>
                  <a:pt x="2860686" y="518131"/>
                  <a:pt x="2860079" y="518320"/>
                  <a:pt x="2859702" y="518529"/>
                </a:cubicBezTo>
                <a:cubicBezTo>
                  <a:pt x="2859325" y="518738"/>
                  <a:pt x="2858593" y="519576"/>
                  <a:pt x="2857505" y="521041"/>
                </a:cubicBezTo>
                <a:cubicBezTo>
                  <a:pt x="2856416" y="522506"/>
                  <a:pt x="2855830" y="523364"/>
                  <a:pt x="2855747" y="523615"/>
                </a:cubicBezTo>
                <a:lnTo>
                  <a:pt x="2854867" y="525498"/>
                </a:lnTo>
                <a:lnTo>
                  <a:pt x="2851979" y="527759"/>
                </a:lnTo>
                <a:lnTo>
                  <a:pt x="2850473" y="530773"/>
                </a:lnTo>
                <a:cubicBezTo>
                  <a:pt x="2849970" y="531610"/>
                  <a:pt x="2849259" y="532279"/>
                  <a:pt x="2848338" y="532782"/>
                </a:cubicBezTo>
                <a:lnTo>
                  <a:pt x="2839422" y="537177"/>
                </a:lnTo>
                <a:lnTo>
                  <a:pt x="2837789" y="539688"/>
                </a:lnTo>
                <a:cubicBezTo>
                  <a:pt x="2837120" y="540442"/>
                  <a:pt x="2836408" y="540902"/>
                  <a:pt x="2835655" y="541070"/>
                </a:cubicBezTo>
                <a:lnTo>
                  <a:pt x="2830255" y="541195"/>
                </a:lnTo>
                <a:lnTo>
                  <a:pt x="2827869" y="542074"/>
                </a:lnTo>
                <a:lnTo>
                  <a:pt x="2825107" y="542702"/>
                </a:lnTo>
                <a:lnTo>
                  <a:pt x="2822595" y="544460"/>
                </a:lnTo>
                <a:lnTo>
                  <a:pt x="2816065" y="542074"/>
                </a:lnTo>
                <a:lnTo>
                  <a:pt x="2812298" y="543581"/>
                </a:lnTo>
                <a:cubicBezTo>
                  <a:pt x="2812047" y="543581"/>
                  <a:pt x="2811252" y="543246"/>
                  <a:pt x="2809912" y="542576"/>
                </a:cubicBezTo>
                <a:lnTo>
                  <a:pt x="2806773" y="541195"/>
                </a:lnTo>
                <a:lnTo>
                  <a:pt x="2805391" y="539688"/>
                </a:lnTo>
                <a:lnTo>
                  <a:pt x="2801122" y="537302"/>
                </a:lnTo>
                <a:lnTo>
                  <a:pt x="2799615" y="533661"/>
                </a:lnTo>
                <a:lnTo>
                  <a:pt x="2798108" y="531024"/>
                </a:lnTo>
                <a:cubicBezTo>
                  <a:pt x="2797941" y="530438"/>
                  <a:pt x="2798778" y="528094"/>
                  <a:pt x="2800620" y="523992"/>
                </a:cubicBezTo>
                <a:lnTo>
                  <a:pt x="2802127" y="519596"/>
                </a:lnTo>
                <a:cubicBezTo>
                  <a:pt x="2802880" y="517504"/>
                  <a:pt x="2804701" y="514615"/>
                  <a:pt x="2807589" y="510932"/>
                </a:cubicBezTo>
                <a:cubicBezTo>
                  <a:pt x="2810477" y="507248"/>
                  <a:pt x="2812570" y="504779"/>
                  <a:pt x="2813868" y="503523"/>
                </a:cubicBezTo>
                <a:cubicBezTo>
                  <a:pt x="2815165" y="502267"/>
                  <a:pt x="2817865" y="499881"/>
                  <a:pt x="2821967" y="496365"/>
                </a:cubicBezTo>
                <a:lnTo>
                  <a:pt x="2831762" y="487952"/>
                </a:lnTo>
                <a:cubicBezTo>
                  <a:pt x="2832013" y="487784"/>
                  <a:pt x="2833729" y="486738"/>
                  <a:pt x="2836911" y="484813"/>
                </a:cubicBezTo>
                <a:lnTo>
                  <a:pt x="2842310" y="481548"/>
                </a:lnTo>
                <a:lnTo>
                  <a:pt x="2845826" y="480166"/>
                </a:lnTo>
                <a:cubicBezTo>
                  <a:pt x="2849259" y="478743"/>
                  <a:pt x="2851268" y="477990"/>
                  <a:pt x="2851854" y="477906"/>
                </a:cubicBezTo>
                <a:lnTo>
                  <a:pt x="2855244" y="477529"/>
                </a:lnTo>
                <a:lnTo>
                  <a:pt x="2858886" y="475897"/>
                </a:lnTo>
                <a:lnTo>
                  <a:pt x="2861900" y="475395"/>
                </a:lnTo>
                <a:cubicBezTo>
                  <a:pt x="2863658" y="474976"/>
                  <a:pt x="2864599" y="474369"/>
                  <a:pt x="2864725" y="473574"/>
                </a:cubicBezTo>
                <a:cubicBezTo>
                  <a:pt x="2864851" y="472778"/>
                  <a:pt x="2863699" y="471878"/>
                  <a:pt x="2861272" y="470874"/>
                </a:cubicBezTo>
                <a:cubicBezTo>
                  <a:pt x="2859597" y="470288"/>
                  <a:pt x="2858635" y="469869"/>
                  <a:pt x="2858384" y="469618"/>
                </a:cubicBezTo>
                <a:lnTo>
                  <a:pt x="2856375" y="467483"/>
                </a:lnTo>
                <a:lnTo>
                  <a:pt x="2851979" y="464093"/>
                </a:lnTo>
                <a:cubicBezTo>
                  <a:pt x="2851896" y="464093"/>
                  <a:pt x="2851310" y="463256"/>
                  <a:pt x="2850221" y="461581"/>
                </a:cubicBezTo>
                <a:cubicBezTo>
                  <a:pt x="2849133" y="459907"/>
                  <a:pt x="2847501" y="458254"/>
                  <a:pt x="2845324" y="456621"/>
                </a:cubicBezTo>
                <a:cubicBezTo>
                  <a:pt x="2843147" y="454989"/>
                  <a:pt x="2842059" y="454047"/>
                  <a:pt x="2842059" y="453796"/>
                </a:cubicBezTo>
                <a:lnTo>
                  <a:pt x="2841305" y="450154"/>
                </a:lnTo>
                <a:lnTo>
                  <a:pt x="2840175" y="448145"/>
                </a:lnTo>
                <a:cubicBezTo>
                  <a:pt x="2843608" y="450238"/>
                  <a:pt x="2846203" y="451326"/>
                  <a:pt x="2847961" y="451410"/>
                </a:cubicBezTo>
                <a:cubicBezTo>
                  <a:pt x="2848798" y="451494"/>
                  <a:pt x="2851875" y="450719"/>
                  <a:pt x="2857191" y="449087"/>
                </a:cubicBezTo>
                <a:cubicBezTo>
                  <a:pt x="2862507" y="447454"/>
                  <a:pt x="2865855" y="446115"/>
                  <a:pt x="2867237" y="445068"/>
                </a:cubicBezTo>
                <a:cubicBezTo>
                  <a:pt x="2868618" y="444022"/>
                  <a:pt x="2869434" y="443415"/>
                  <a:pt x="2869685" y="443248"/>
                </a:cubicBezTo>
                <a:lnTo>
                  <a:pt x="2876969" y="441364"/>
                </a:lnTo>
                <a:lnTo>
                  <a:pt x="2878475" y="439480"/>
                </a:lnTo>
                <a:lnTo>
                  <a:pt x="2883247" y="435713"/>
                </a:lnTo>
                <a:lnTo>
                  <a:pt x="2885884" y="429183"/>
                </a:lnTo>
                <a:lnTo>
                  <a:pt x="2887265" y="426421"/>
                </a:lnTo>
                <a:cubicBezTo>
                  <a:pt x="2887265" y="426337"/>
                  <a:pt x="2887412" y="425332"/>
                  <a:pt x="2887705" y="423407"/>
                </a:cubicBezTo>
                <a:cubicBezTo>
                  <a:pt x="2887998" y="421482"/>
                  <a:pt x="2888145" y="420435"/>
                  <a:pt x="2888145" y="420268"/>
                </a:cubicBezTo>
                <a:cubicBezTo>
                  <a:pt x="2888061" y="419598"/>
                  <a:pt x="2887873" y="419054"/>
                  <a:pt x="2887579" y="418635"/>
                </a:cubicBezTo>
                <a:cubicBezTo>
                  <a:pt x="2887287" y="418217"/>
                  <a:pt x="2886805" y="417798"/>
                  <a:pt x="2886135" y="417379"/>
                </a:cubicBezTo>
                <a:lnTo>
                  <a:pt x="2882745" y="415998"/>
                </a:lnTo>
                <a:lnTo>
                  <a:pt x="2877973" y="413361"/>
                </a:lnTo>
                <a:lnTo>
                  <a:pt x="2875462" y="412608"/>
                </a:lnTo>
                <a:cubicBezTo>
                  <a:pt x="2875797" y="411519"/>
                  <a:pt x="2876173" y="410661"/>
                  <a:pt x="2876592" y="410033"/>
                </a:cubicBezTo>
                <a:cubicBezTo>
                  <a:pt x="2877011" y="409406"/>
                  <a:pt x="2878622" y="408610"/>
                  <a:pt x="2881427" y="407647"/>
                </a:cubicBezTo>
                <a:cubicBezTo>
                  <a:pt x="2884231" y="406685"/>
                  <a:pt x="2885801" y="406162"/>
                  <a:pt x="2886135" y="406078"/>
                </a:cubicBezTo>
                <a:lnTo>
                  <a:pt x="2891033" y="406203"/>
                </a:lnTo>
                <a:close/>
                <a:moveTo>
                  <a:pt x="612549" y="404069"/>
                </a:moveTo>
                <a:cubicBezTo>
                  <a:pt x="618744" y="404069"/>
                  <a:pt x="623160" y="404843"/>
                  <a:pt x="625797" y="406392"/>
                </a:cubicBezTo>
                <a:cubicBezTo>
                  <a:pt x="628434" y="407940"/>
                  <a:pt x="630736" y="409573"/>
                  <a:pt x="632703" y="411289"/>
                </a:cubicBezTo>
                <a:cubicBezTo>
                  <a:pt x="634671" y="413005"/>
                  <a:pt x="635926" y="414345"/>
                  <a:pt x="636471" y="415307"/>
                </a:cubicBezTo>
                <a:cubicBezTo>
                  <a:pt x="637015" y="416270"/>
                  <a:pt x="637622" y="417861"/>
                  <a:pt x="638291" y="420079"/>
                </a:cubicBezTo>
                <a:cubicBezTo>
                  <a:pt x="638961" y="422298"/>
                  <a:pt x="639296" y="423826"/>
                  <a:pt x="639296" y="424663"/>
                </a:cubicBezTo>
                <a:cubicBezTo>
                  <a:pt x="639212" y="424830"/>
                  <a:pt x="638773" y="426002"/>
                  <a:pt x="637978" y="428179"/>
                </a:cubicBezTo>
                <a:cubicBezTo>
                  <a:pt x="637182" y="430355"/>
                  <a:pt x="636554" y="432699"/>
                  <a:pt x="636094" y="435211"/>
                </a:cubicBezTo>
                <a:cubicBezTo>
                  <a:pt x="635633" y="437722"/>
                  <a:pt x="635194" y="439773"/>
                  <a:pt x="634775" y="441364"/>
                </a:cubicBezTo>
                <a:cubicBezTo>
                  <a:pt x="634357" y="442955"/>
                  <a:pt x="634189" y="444127"/>
                  <a:pt x="634273" y="444880"/>
                </a:cubicBezTo>
                <a:cubicBezTo>
                  <a:pt x="634273" y="446387"/>
                  <a:pt x="634692" y="447433"/>
                  <a:pt x="635529" y="448019"/>
                </a:cubicBezTo>
                <a:lnTo>
                  <a:pt x="640803" y="447015"/>
                </a:lnTo>
                <a:lnTo>
                  <a:pt x="643314" y="446889"/>
                </a:lnTo>
                <a:lnTo>
                  <a:pt x="644570" y="446261"/>
                </a:lnTo>
                <a:lnTo>
                  <a:pt x="652481" y="446513"/>
                </a:lnTo>
                <a:lnTo>
                  <a:pt x="654114" y="445508"/>
                </a:lnTo>
                <a:lnTo>
                  <a:pt x="656374" y="445508"/>
                </a:lnTo>
                <a:lnTo>
                  <a:pt x="659011" y="444252"/>
                </a:lnTo>
                <a:lnTo>
                  <a:pt x="661774" y="445131"/>
                </a:lnTo>
                <a:cubicBezTo>
                  <a:pt x="662527" y="445215"/>
                  <a:pt x="663322" y="443352"/>
                  <a:pt x="664160" y="439543"/>
                </a:cubicBezTo>
                <a:cubicBezTo>
                  <a:pt x="664997" y="435734"/>
                  <a:pt x="665415" y="433620"/>
                  <a:pt x="665415" y="433202"/>
                </a:cubicBezTo>
                <a:cubicBezTo>
                  <a:pt x="665332" y="433118"/>
                  <a:pt x="665248" y="432469"/>
                  <a:pt x="665164" y="431255"/>
                </a:cubicBezTo>
                <a:cubicBezTo>
                  <a:pt x="665080" y="430041"/>
                  <a:pt x="665018" y="428011"/>
                  <a:pt x="664976" y="425165"/>
                </a:cubicBezTo>
                <a:cubicBezTo>
                  <a:pt x="664934" y="422319"/>
                  <a:pt x="664599" y="420289"/>
                  <a:pt x="663971" y="419075"/>
                </a:cubicBezTo>
                <a:cubicBezTo>
                  <a:pt x="663343" y="417861"/>
                  <a:pt x="663155" y="416563"/>
                  <a:pt x="663406" y="415182"/>
                </a:cubicBezTo>
                <a:cubicBezTo>
                  <a:pt x="663657" y="413801"/>
                  <a:pt x="666253" y="414910"/>
                  <a:pt x="671192" y="418510"/>
                </a:cubicBezTo>
                <a:lnTo>
                  <a:pt x="679480" y="423784"/>
                </a:lnTo>
                <a:cubicBezTo>
                  <a:pt x="679563" y="423951"/>
                  <a:pt x="679814" y="424391"/>
                  <a:pt x="680233" y="425102"/>
                </a:cubicBezTo>
                <a:cubicBezTo>
                  <a:pt x="680652" y="425814"/>
                  <a:pt x="681719" y="427425"/>
                  <a:pt x="683435" y="429937"/>
                </a:cubicBezTo>
                <a:cubicBezTo>
                  <a:pt x="685151" y="432448"/>
                  <a:pt x="686449" y="434792"/>
                  <a:pt x="687328" y="436969"/>
                </a:cubicBezTo>
                <a:cubicBezTo>
                  <a:pt x="688207" y="439146"/>
                  <a:pt x="688646" y="440485"/>
                  <a:pt x="688646" y="440987"/>
                </a:cubicBezTo>
                <a:cubicBezTo>
                  <a:pt x="688563" y="441573"/>
                  <a:pt x="688353" y="442201"/>
                  <a:pt x="688019" y="442871"/>
                </a:cubicBezTo>
                <a:lnTo>
                  <a:pt x="683875" y="449024"/>
                </a:lnTo>
                <a:lnTo>
                  <a:pt x="682870" y="451410"/>
                </a:lnTo>
                <a:cubicBezTo>
                  <a:pt x="682284" y="452666"/>
                  <a:pt x="681217" y="454235"/>
                  <a:pt x="679668" y="456119"/>
                </a:cubicBezTo>
                <a:cubicBezTo>
                  <a:pt x="678119" y="458003"/>
                  <a:pt x="677157" y="459468"/>
                  <a:pt x="676780" y="460514"/>
                </a:cubicBezTo>
                <a:cubicBezTo>
                  <a:pt x="676403" y="461560"/>
                  <a:pt x="676173" y="462167"/>
                  <a:pt x="676089" y="462335"/>
                </a:cubicBezTo>
                <a:lnTo>
                  <a:pt x="673452" y="463967"/>
                </a:lnTo>
                <a:lnTo>
                  <a:pt x="672447" y="466102"/>
                </a:lnTo>
                <a:lnTo>
                  <a:pt x="669936" y="467483"/>
                </a:lnTo>
                <a:lnTo>
                  <a:pt x="667550" y="471125"/>
                </a:lnTo>
                <a:lnTo>
                  <a:pt x="665290" y="472757"/>
                </a:lnTo>
                <a:lnTo>
                  <a:pt x="661648" y="477906"/>
                </a:lnTo>
                <a:cubicBezTo>
                  <a:pt x="661230" y="478408"/>
                  <a:pt x="660853" y="478701"/>
                  <a:pt x="660518" y="478785"/>
                </a:cubicBezTo>
                <a:lnTo>
                  <a:pt x="656248" y="478157"/>
                </a:lnTo>
                <a:lnTo>
                  <a:pt x="654867" y="479036"/>
                </a:lnTo>
                <a:cubicBezTo>
                  <a:pt x="654616" y="479204"/>
                  <a:pt x="653360" y="479329"/>
                  <a:pt x="651100" y="479413"/>
                </a:cubicBezTo>
                <a:lnTo>
                  <a:pt x="648463" y="479036"/>
                </a:lnTo>
                <a:lnTo>
                  <a:pt x="646830" y="479162"/>
                </a:lnTo>
                <a:lnTo>
                  <a:pt x="641305" y="475143"/>
                </a:lnTo>
                <a:lnTo>
                  <a:pt x="638668" y="474892"/>
                </a:lnTo>
                <a:cubicBezTo>
                  <a:pt x="638668" y="474725"/>
                  <a:pt x="638877" y="474432"/>
                  <a:pt x="639296" y="474013"/>
                </a:cubicBezTo>
                <a:lnTo>
                  <a:pt x="644570" y="471627"/>
                </a:lnTo>
                <a:cubicBezTo>
                  <a:pt x="644905" y="471544"/>
                  <a:pt x="646056" y="470644"/>
                  <a:pt x="648023" y="468927"/>
                </a:cubicBezTo>
                <a:cubicBezTo>
                  <a:pt x="649991" y="467211"/>
                  <a:pt x="651100" y="466186"/>
                  <a:pt x="651351" y="465851"/>
                </a:cubicBezTo>
                <a:cubicBezTo>
                  <a:pt x="651602" y="465516"/>
                  <a:pt x="651770" y="464846"/>
                  <a:pt x="651853" y="463842"/>
                </a:cubicBezTo>
                <a:cubicBezTo>
                  <a:pt x="651937" y="462837"/>
                  <a:pt x="650807" y="462628"/>
                  <a:pt x="648463" y="463214"/>
                </a:cubicBezTo>
                <a:lnTo>
                  <a:pt x="619204" y="470497"/>
                </a:lnTo>
                <a:lnTo>
                  <a:pt x="614935" y="470999"/>
                </a:lnTo>
                <a:lnTo>
                  <a:pt x="613302" y="472130"/>
                </a:lnTo>
                <a:lnTo>
                  <a:pt x="594089" y="479036"/>
                </a:lnTo>
                <a:lnTo>
                  <a:pt x="581532" y="485817"/>
                </a:lnTo>
                <a:lnTo>
                  <a:pt x="568096" y="497370"/>
                </a:lnTo>
                <a:cubicBezTo>
                  <a:pt x="567928" y="497537"/>
                  <a:pt x="566882" y="497977"/>
                  <a:pt x="564956" y="498688"/>
                </a:cubicBezTo>
                <a:cubicBezTo>
                  <a:pt x="563031" y="499400"/>
                  <a:pt x="561943" y="499714"/>
                  <a:pt x="561691" y="499630"/>
                </a:cubicBezTo>
                <a:cubicBezTo>
                  <a:pt x="561105" y="499547"/>
                  <a:pt x="559829" y="497935"/>
                  <a:pt x="557862" y="494796"/>
                </a:cubicBezTo>
                <a:cubicBezTo>
                  <a:pt x="555894" y="491656"/>
                  <a:pt x="554638" y="489459"/>
                  <a:pt x="554094" y="488203"/>
                </a:cubicBezTo>
                <a:cubicBezTo>
                  <a:pt x="553550" y="486947"/>
                  <a:pt x="553173" y="485189"/>
                  <a:pt x="552964" y="482929"/>
                </a:cubicBezTo>
                <a:cubicBezTo>
                  <a:pt x="552755" y="480669"/>
                  <a:pt x="552692" y="479245"/>
                  <a:pt x="552776" y="478659"/>
                </a:cubicBezTo>
                <a:cubicBezTo>
                  <a:pt x="552776" y="477236"/>
                  <a:pt x="553132" y="475646"/>
                  <a:pt x="553843" y="473888"/>
                </a:cubicBezTo>
                <a:cubicBezTo>
                  <a:pt x="554555" y="472130"/>
                  <a:pt x="555790" y="470497"/>
                  <a:pt x="557548" y="468990"/>
                </a:cubicBezTo>
                <a:lnTo>
                  <a:pt x="562570" y="464846"/>
                </a:lnTo>
                <a:cubicBezTo>
                  <a:pt x="563743" y="463256"/>
                  <a:pt x="564935" y="460514"/>
                  <a:pt x="566149" y="456621"/>
                </a:cubicBezTo>
                <a:cubicBezTo>
                  <a:pt x="567363" y="452728"/>
                  <a:pt x="567928" y="449945"/>
                  <a:pt x="567845" y="448271"/>
                </a:cubicBezTo>
                <a:cubicBezTo>
                  <a:pt x="567761" y="447852"/>
                  <a:pt x="567677" y="447350"/>
                  <a:pt x="567593" y="446764"/>
                </a:cubicBezTo>
                <a:lnTo>
                  <a:pt x="566087" y="441615"/>
                </a:lnTo>
                <a:cubicBezTo>
                  <a:pt x="565919" y="440694"/>
                  <a:pt x="565919" y="439480"/>
                  <a:pt x="566087" y="437974"/>
                </a:cubicBezTo>
                <a:cubicBezTo>
                  <a:pt x="566254" y="435797"/>
                  <a:pt x="567049" y="434541"/>
                  <a:pt x="568472" y="434206"/>
                </a:cubicBezTo>
                <a:cubicBezTo>
                  <a:pt x="568724" y="434206"/>
                  <a:pt x="569435" y="434290"/>
                  <a:pt x="570607" y="434457"/>
                </a:cubicBezTo>
                <a:lnTo>
                  <a:pt x="573119" y="434834"/>
                </a:lnTo>
                <a:cubicBezTo>
                  <a:pt x="574960" y="435420"/>
                  <a:pt x="576635" y="437597"/>
                  <a:pt x="578142" y="441364"/>
                </a:cubicBezTo>
                <a:lnTo>
                  <a:pt x="580904" y="449275"/>
                </a:lnTo>
                <a:cubicBezTo>
                  <a:pt x="582160" y="452875"/>
                  <a:pt x="582851" y="455596"/>
                  <a:pt x="582976" y="457437"/>
                </a:cubicBezTo>
                <a:cubicBezTo>
                  <a:pt x="583102" y="459279"/>
                  <a:pt x="583395" y="460493"/>
                  <a:pt x="583855" y="461079"/>
                </a:cubicBezTo>
                <a:cubicBezTo>
                  <a:pt x="584316" y="461665"/>
                  <a:pt x="585760" y="461833"/>
                  <a:pt x="588187" y="461581"/>
                </a:cubicBezTo>
                <a:cubicBezTo>
                  <a:pt x="590615" y="461330"/>
                  <a:pt x="592248" y="460786"/>
                  <a:pt x="593085" y="459949"/>
                </a:cubicBezTo>
                <a:cubicBezTo>
                  <a:pt x="593922" y="459112"/>
                  <a:pt x="594341" y="458358"/>
                  <a:pt x="594341" y="457689"/>
                </a:cubicBezTo>
                <a:cubicBezTo>
                  <a:pt x="594257" y="457186"/>
                  <a:pt x="594048" y="456684"/>
                  <a:pt x="593713" y="456182"/>
                </a:cubicBezTo>
                <a:lnTo>
                  <a:pt x="590699" y="454047"/>
                </a:lnTo>
                <a:lnTo>
                  <a:pt x="589443" y="452666"/>
                </a:lnTo>
                <a:cubicBezTo>
                  <a:pt x="589778" y="452833"/>
                  <a:pt x="590259" y="453042"/>
                  <a:pt x="590887" y="453294"/>
                </a:cubicBezTo>
                <a:cubicBezTo>
                  <a:pt x="591515" y="453545"/>
                  <a:pt x="591976" y="453628"/>
                  <a:pt x="592269" y="453545"/>
                </a:cubicBezTo>
                <a:cubicBezTo>
                  <a:pt x="592562" y="453461"/>
                  <a:pt x="592855" y="452959"/>
                  <a:pt x="593148" y="452038"/>
                </a:cubicBezTo>
                <a:cubicBezTo>
                  <a:pt x="593441" y="451117"/>
                  <a:pt x="593252" y="450447"/>
                  <a:pt x="592583" y="450029"/>
                </a:cubicBezTo>
                <a:lnTo>
                  <a:pt x="589192" y="450405"/>
                </a:lnTo>
                <a:cubicBezTo>
                  <a:pt x="589108" y="450405"/>
                  <a:pt x="588857" y="449987"/>
                  <a:pt x="588439" y="449150"/>
                </a:cubicBezTo>
                <a:lnTo>
                  <a:pt x="586806" y="447266"/>
                </a:lnTo>
                <a:cubicBezTo>
                  <a:pt x="586722" y="447182"/>
                  <a:pt x="586660" y="447036"/>
                  <a:pt x="586618" y="446826"/>
                </a:cubicBezTo>
                <a:cubicBezTo>
                  <a:pt x="586576" y="446617"/>
                  <a:pt x="586806" y="446471"/>
                  <a:pt x="587308" y="446387"/>
                </a:cubicBezTo>
                <a:cubicBezTo>
                  <a:pt x="587392" y="446387"/>
                  <a:pt x="587602" y="446429"/>
                  <a:pt x="587936" y="446513"/>
                </a:cubicBezTo>
                <a:lnTo>
                  <a:pt x="592080" y="448522"/>
                </a:lnTo>
                <a:lnTo>
                  <a:pt x="596475" y="449777"/>
                </a:lnTo>
                <a:cubicBezTo>
                  <a:pt x="596978" y="450112"/>
                  <a:pt x="597522" y="450656"/>
                  <a:pt x="598108" y="451410"/>
                </a:cubicBezTo>
                <a:cubicBezTo>
                  <a:pt x="598694" y="452163"/>
                  <a:pt x="599112" y="452582"/>
                  <a:pt x="599364" y="452666"/>
                </a:cubicBezTo>
                <a:lnTo>
                  <a:pt x="603382" y="452038"/>
                </a:lnTo>
                <a:lnTo>
                  <a:pt x="606019" y="452666"/>
                </a:lnTo>
                <a:cubicBezTo>
                  <a:pt x="609954" y="452749"/>
                  <a:pt x="612214" y="448291"/>
                  <a:pt x="612800" y="439292"/>
                </a:cubicBezTo>
                <a:cubicBezTo>
                  <a:pt x="613386" y="430293"/>
                  <a:pt x="613302" y="424872"/>
                  <a:pt x="612549" y="423030"/>
                </a:cubicBezTo>
                <a:cubicBezTo>
                  <a:pt x="612046" y="422026"/>
                  <a:pt x="611000" y="420623"/>
                  <a:pt x="609410" y="418824"/>
                </a:cubicBezTo>
                <a:cubicBezTo>
                  <a:pt x="607819" y="417024"/>
                  <a:pt x="606207" y="414763"/>
                  <a:pt x="604575" y="412043"/>
                </a:cubicBezTo>
                <a:cubicBezTo>
                  <a:pt x="602942" y="409322"/>
                  <a:pt x="601896" y="407752"/>
                  <a:pt x="601436" y="407334"/>
                </a:cubicBezTo>
                <a:cubicBezTo>
                  <a:pt x="600975" y="406915"/>
                  <a:pt x="600787" y="406496"/>
                  <a:pt x="600870" y="406078"/>
                </a:cubicBezTo>
                <a:cubicBezTo>
                  <a:pt x="600870" y="405827"/>
                  <a:pt x="601038" y="405534"/>
                  <a:pt x="601373" y="405199"/>
                </a:cubicBezTo>
                <a:lnTo>
                  <a:pt x="606270" y="405199"/>
                </a:lnTo>
                <a:cubicBezTo>
                  <a:pt x="606354" y="405199"/>
                  <a:pt x="607044" y="405031"/>
                  <a:pt x="608342" y="404696"/>
                </a:cubicBezTo>
                <a:cubicBezTo>
                  <a:pt x="609640" y="404362"/>
                  <a:pt x="611042" y="404152"/>
                  <a:pt x="612549" y="404069"/>
                </a:cubicBezTo>
                <a:close/>
                <a:moveTo>
                  <a:pt x="1728613" y="187670"/>
                </a:moveTo>
                <a:cubicBezTo>
                  <a:pt x="1727818" y="186959"/>
                  <a:pt x="1725997" y="187356"/>
                  <a:pt x="1723151" y="188863"/>
                </a:cubicBezTo>
                <a:cubicBezTo>
                  <a:pt x="1719049" y="190956"/>
                  <a:pt x="1717081" y="192295"/>
                  <a:pt x="1717249" y="192881"/>
                </a:cubicBezTo>
                <a:lnTo>
                  <a:pt x="1719886" y="195895"/>
                </a:lnTo>
                <a:cubicBezTo>
                  <a:pt x="1720639" y="196984"/>
                  <a:pt x="1721225" y="197570"/>
                  <a:pt x="1721644" y="197653"/>
                </a:cubicBezTo>
                <a:lnTo>
                  <a:pt x="1725285" y="197025"/>
                </a:lnTo>
                <a:lnTo>
                  <a:pt x="1727797" y="197025"/>
                </a:lnTo>
                <a:cubicBezTo>
                  <a:pt x="1728550" y="196858"/>
                  <a:pt x="1729053" y="196460"/>
                  <a:pt x="1729304" y="195832"/>
                </a:cubicBezTo>
                <a:cubicBezTo>
                  <a:pt x="1729555" y="195205"/>
                  <a:pt x="1729701" y="193865"/>
                  <a:pt x="1729743" y="191814"/>
                </a:cubicBezTo>
                <a:cubicBezTo>
                  <a:pt x="1729785" y="189763"/>
                  <a:pt x="1729408" y="188382"/>
                  <a:pt x="1728613" y="187670"/>
                </a:cubicBezTo>
                <a:close/>
                <a:moveTo>
                  <a:pt x="2683576" y="160107"/>
                </a:moveTo>
                <a:cubicBezTo>
                  <a:pt x="2680311" y="160358"/>
                  <a:pt x="2678574" y="160818"/>
                  <a:pt x="2678365" y="161488"/>
                </a:cubicBezTo>
                <a:cubicBezTo>
                  <a:pt x="2678155" y="162158"/>
                  <a:pt x="2678134" y="162618"/>
                  <a:pt x="2678301" y="162869"/>
                </a:cubicBezTo>
                <a:cubicBezTo>
                  <a:pt x="2678469" y="163372"/>
                  <a:pt x="2678971" y="163539"/>
                  <a:pt x="2679809" y="163372"/>
                </a:cubicBezTo>
                <a:cubicBezTo>
                  <a:pt x="2681148" y="163204"/>
                  <a:pt x="2682006" y="162953"/>
                  <a:pt x="2682383" y="162618"/>
                </a:cubicBezTo>
                <a:cubicBezTo>
                  <a:pt x="2682759" y="162283"/>
                  <a:pt x="2683283" y="162053"/>
                  <a:pt x="2683953" y="161928"/>
                </a:cubicBezTo>
                <a:cubicBezTo>
                  <a:pt x="2684622" y="161802"/>
                  <a:pt x="2684999" y="161614"/>
                  <a:pt x="2685083" y="161362"/>
                </a:cubicBezTo>
                <a:cubicBezTo>
                  <a:pt x="2685166" y="161111"/>
                  <a:pt x="2684999" y="160839"/>
                  <a:pt x="2684580" y="160546"/>
                </a:cubicBezTo>
                <a:cubicBezTo>
                  <a:pt x="2684162" y="160253"/>
                  <a:pt x="2683827" y="160107"/>
                  <a:pt x="2683576" y="160107"/>
                </a:cubicBezTo>
                <a:close/>
                <a:moveTo>
                  <a:pt x="1239485" y="157281"/>
                </a:moveTo>
                <a:cubicBezTo>
                  <a:pt x="1238773" y="157239"/>
                  <a:pt x="1237790" y="157763"/>
                  <a:pt x="1236534" y="158851"/>
                </a:cubicBezTo>
                <a:cubicBezTo>
                  <a:pt x="1235362" y="159939"/>
                  <a:pt x="1234357" y="161718"/>
                  <a:pt x="1233520" y="164188"/>
                </a:cubicBezTo>
                <a:cubicBezTo>
                  <a:pt x="1232683" y="166658"/>
                  <a:pt x="1231637" y="168918"/>
                  <a:pt x="1230381" y="170969"/>
                </a:cubicBezTo>
                <a:cubicBezTo>
                  <a:pt x="1229125" y="173020"/>
                  <a:pt x="1228539" y="174045"/>
                  <a:pt x="1228623" y="174045"/>
                </a:cubicBezTo>
                <a:cubicBezTo>
                  <a:pt x="1228623" y="175217"/>
                  <a:pt x="1229879" y="177059"/>
                  <a:pt x="1232390" y="179571"/>
                </a:cubicBezTo>
                <a:cubicBezTo>
                  <a:pt x="1234902" y="182082"/>
                  <a:pt x="1236513" y="183108"/>
                  <a:pt x="1237225" y="182647"/>
                </a:cubicBezTo>
                <a:cubicBezTo>
                  <a:pt x="1237936" y="182187"/>
                  <a:pt x="1238376" y="180868"/>
                  <a:pt x="1238543" y="178692"/>
                </a:cubicBezTo>
                <a:cubicBezTo>
                  <a:pt x="1238962" y="169232"/>
                  <a:pt x="1239401" y="163309"/>
                  <a:pt x="1239862" y="160923"/>
                </a:cubicBezTo>
                <a:cubicBezTo>
                  <a:pt x="1240322" y="158537"/>
                  <a:pt x="1240197" y="157323"/>
                  <a:pt x="1239485" y="157281"/>
                </a:cubicBezTo>
                <a:close/>
                <a:moveTo>
                  <a:pt x="3529064" y="154770"/>
                </a:moveTo>
                <a:cubicBezTo>
                  <a:pt x="3528645" y="154644"/>
                  <a:pt x="3527641" y="155712"/>
                  <a:pt x="3526050" y="157972"/>
                </a:cubicBezTo>
                <a:cubicBezTo>
                  <a:pt x="3525715" y="158391"/>
                  <a:pt x="3525003" y="159123"/>
                  <a:pt x="3523915" y="160170"/>
                </a:cubicBezTo>
                <a:cubicBezTo>
                  <a:pt x="3522827" y="161216"/>
                  <a:pt x="3521801" y="162242"/>
                  <a:pt x="3520839" y="163246"/>
                </a:cubicBezTo>
                <a:cubicBezTo>
                  <a:pt x="3519876" y="164251"/>
                  <a:pt x="3518787" y="165276"/>
                  <a:pt x="3517574" y="166323"/>
                </a:cubicBezTo>
                <a:cubicBezTo>
                  <a:pt x="3516360" y="167369"/>
                  <a:pt x="3515732" y="168102"/>
                  <a:pt x="3515690" y="168520"/>
                </a:cubicBezTo>
                <a:cubicBezTo>
                  <a:pt x="3515648" y="168939"/>
                  <a:pt x="3515669" y="169190"/>
                  <a:pt x="3515753" y="169274"/>
                </a:cubicBezTo>
                <a:cubicBezTo>
                  <a:pt x="3515753" y="169943"/>
                  <a:pt x="3516423" y="170676"/>
                  <a:pt x="3517762" y="171471"/>
                </a:cubicBezTo>
                <a:cubicBezTo>
                  <a:pt x="3519101" y="172266"/>
                  <a:pt x="3520985" y="172748"/>
                  <a:pt x="3523413" y="172915"/>
                </a:cubicBezTo>
                <a:cubicBezTo>
                  <a:pt x="3525589" y="173083"/>
                  <a:pt x="3527138" y="172852"/>
                  <a:pt x="3528059" y="172225"/>
                </a:cubicBezTo>
                <a:cubicBezTo>
                  <a:pt x="3528980" y="171597"/>
                  <a:pt x="3529566" y="171053"/>
                  <a:pt x="3529817" y="170592"/>
                </a:cubicBezTo>
                <a:cubicBezTo>
                  <a:pt x="3530068" y="170132"/>
                  <a:pt x="3530277" y="169734"/>
                  <a:pt x="3530445" y="169399"/>
                </a:cubicBezTo>
                <a:lnTo>
                  <a:pt x="3530068" y="161488"/>
                </a:lnTo>
                <a:cubicBezTo>
                  <a:pt x="3530319" y="158223"/>
                  <a:pt x="3530319" y="156319"/>
                  <a:pt x="3530068" y="155774"/>
                </a:cubicBezTo>
                <a:cubicBezTo>
                  <a:pt x="3529817" y="155230"/>
                  <a:pt x="3529482" y="154895"/>
                  <a:pt x="3529064" y="154770"/>
                </a:cubicBezTo>
                <a:close/>
                <a:moveTo>
                  <a:pt x="3014714" y="154770"/>
                </a:moveTo>
                <a:cubicBezTo>
                  <a:pt x="3014295" y="154644"/>
                  <a:pt x="3013291" y="155712"/>
                  <a:pt x="3011700" y="157972"/>
                </a:cubicBezTo>
                <a:cubicBezTo>
                  <a:pt x="3011365" y="158391"/>
                  <a:pt x="3010653" y="159123"/>
                  <a:pt x="3009565" y="160170"/>
                </a:cubicBezTo>
                <a:cubicBezTo>
                  <a:pt x="3008477" y="161216"/>
                  <a:pt x="3007451" y="162242"/>
                  <a:pt x="3006489" y="163246"/>
                </a:cubicBezTo>
                <a:cubicBezTo>
                  <a:pt x="3005526" y="164251"/>
                  <a:pt x="3004437" y="165276"/>
                  <a:pt x="3003224" y="166323"/>
                </a:cubicBezTo>
                <a:cubicBezTo>
                  <a:pt x="3002010" y="167369"/>
                  <a:pt x="3001382" y="168102"/>
                  <a:pt x="3001340" y="168520"/>
                </a:cubicBezTo>
                <a:cubicBezTo>
                  <a:pt x="3001298" y="168939"/>
                  <a:pt x="3001319" y="169190"/>
                  <a:pt x="3001403" y="169274"/>
                </a:cubicBezTo>
                <a:cubicBezTo>
                  <a:pt x="3001403" y="169943"/>
                  <a:pt x="3002073" y="170676"/>
                  <a:pt x="3003412" y="171471"/>
                </a:cubicBezTo>
                <a:cubicBezTo>
                  <a:pt x="3004751" y="172266"/>
                  <a:pt x="3006635" y="172748"/>
                  <a:pt x="3009063" y="172915"/>
                </a:cubicBezTo>
                <a:cubicBezTo>
                  <a:pt x="3011239" y="173083"/>
                  <a:pt x="3012788" y="172852"/>
                  <a:pt x="3013709" y="172225"/>
                </a:cubicBezTo>
                <a:cubicBezTo>
                  <a:pt x="3014630" y="171597"/>
                  <a:pt x="3015216" y="171053"/>
                  <a:pt x="3015467" y="170592"/>
                </a:cubicBezTo>
                <a:cubicBezTo>
                  <a:pt x="3015718" y="170132"/>
                  <a:pt x="3015927" y="169734"/>
                  <a:pt x="3016095" y="169399"/>
                </a:cubicBezTo>
                <a:lnTo>
                  <a:pt x="3015718" y="161488"/>
                </a:lnTo>
                <a:cubicBezTo>
                  <a:pt x="3015969" y="158223"/>
                  <a:pt x="3015969" y="156319"/>
                  <a:pt x="3015718" y="155774"/>
                </a:cubicBezTo>
                <a:cubicBezTo>
                  <a:pt x="3015467" y="155230"/>
                  <a:pt x="3015132" y="154895"/>
                  <a:pt x="3014714" y="154770"/>
                </a:cubicBezTo>
                <a:close/>
                <a:moveTo>
                  <a:pt x="1466729" y="133799"/>
                </a:moveTo>
                <a:cubicBezTo>
                  <a:pt x="1466143" y="133673"/>
                  <a:pt x="1465264" y="134490"/>
                  <a:pt x="1464092" y="136248"/>
                </a:cubicBezTo>
                <a:cubicBezTo>
                  <a:pt x="1463925" y="136415"/>
                  <a:pt x="1462460" y="138382"/>
                  <a:pt x="1459697" y="142150"/>
                </a:cubicBezTo>
                <a:cubicBezTo>
                  <a:pt x="1456934" y="145917"/>
                  <a:pt x="1454821" y="150772"/>
                  <a:pt x="1453356" y="156716"/>
                </a:cubicBezTo>
                <a:cubicBezTo>
                  <a:pt x="1451891" y="162660"/>
                  <a:pt x="1450739" y="166365"/>
                  <a:pt x="1449902" y="167830"/>
                </a:cubicBezTo>
                <a:cubicBezTo>
                  <a:pt x="1449065" y="169295"/>
                  <a:pt x="1448709" y="170299"/>
                  <a:pt x="1448835" y="170843"/>
                </a:cubicBezTo>
                <a:cubicBezTo>
                  <a:pt x="1448961" y="171387"/>
                  <a:pt x="1449316" y="171869"/>
                  <a:pt x="1449902" y="172287"/>
                </a:cubicBezTo>
                <a:cubicBezTo>
                  <a:pt x="1453418" y="175385"/>
                  <a:pt x="1458860" y="178545"/>
                  <a:pt x="1466227" y="181768"/>
                </a:cubicBezTo>
                <a:cubicBezTo>
                  <a:pt x="1473594" y="184991"/>
                  <a:pt x="1477884" y="186728"/>
                  <a:pt x="1479098" y="186980"/>
                </a:cubicBezTo>
                <a:cubicBezTo>
                  <a:pt x="1480312" y="187231"/>
                  <a:pt x="1483012" y="187524"/>
                  <a:pt x="1487198" y="187859"/>
                </a:cubicBezTo>
                <a:cubicBezTo>
                  <a:pt x="1490212" y="188110"/>
                  <a:pt x="1492158" y="187733"/>
                  <a:pt x="1493037" y="186728"/>
                </a:cubicBezTo>
                <a:cubicBezTo>
                  <a:pt x="1493916" y="185724"/>
                  <a:pt x="1494418" y="183882"/>
                  <a:pt x="1494544" y="181203"/>
                </a:cubicBezTo>
                <a:cubicBezTo>
                  <a:pt x="1494669" y="178524"/>
                  <a:pt x="1494962" y="176410"/>
                  <a:pt x="1495423" y="174862"/>
                </a:cubicBezTo>
                <a:cubicBezTo>
                  <a:pt x="1495883" y="173313"/>
                  <a:pt x="1495486" y="172246"/>
                  <a:pt x="1494230" y="171660"/>
                </a:cubicBezTo>
                <a:lnTo>
                  <a:pt x="1484561" y="179571"/>
                </a:lnTo>
                <a:cubicBezTo>
                  <a:pt x="1483137" y="180659"/>
                  <a:pt x="1481547" y="181203"/>
                  <a:pt x="1479789" y="181203"/>
                </a:cubicBezTo>
                <a:cubicBezTo>
                  <a:pt x="1478784" y="181287"/>
                  <a:pt x="1478010" y="181161"/>
                  <a:pt x="1477466" y="180826"/>
                </a:cubicBezTo>
                <a:cubicBezTo>
                  <a:pt x="1476922" y="180492"/>
                  <a:pt x="1476524" y="180073"/>
                  <a:pt x="1476273" y="179571"/>
                </a:cubicBezTo>
                <a:lnTo>
                  <a:pt x="1474515" y="172539"/>
                </a:lnTo>
                <a:lnTo>
                  <a:pt x="1473887" y="172162"/>
                </a:lnTo>
                <a:cubicBezTo>
                  <a:pt x="1471794" y="170906"/>
                  <a:pt x="1472045" y="168185"/>
                  <a:pt x="1474640" y="164000"/>
                </a:cubicBezTo>
                <a:cubicBezTo>
                  <a:pt x="1475729" y="162158"/>
                  <a:pt x="1478261" y="159751"/>
                  <a:pt x="1482238" y="156779"/>
                </a:cubicBezTo>
                <a:cubicBezTo>
                  <a:pt x="1486214" y="153807"/>
                  <a:pt x="1489479" y="150186"/>
                  <a:pt x="1492032" y="145917"/>
                </a:cubicBezTo>
                <a:cubicBezTo>
                  <a:pt x="1494586" y="141647"/>
                  <a:pt x="1495004" y="139199"/>
                  <a:pt x="1493288" y="138571"/>
                </a:cubicBezTo>
                <a:cubicBezTo>
                  <a:pt x="1491572" y="137943"/>
                  <a:pt x="1489835" y="138048"/>
                  <a:pt x="1488077" y="138885"/>
                </a:cubicBezTo>
                <a:lnTo>
                  <a:pt x="1484686" y="141145"/>
                </a:lnTo>
                <a:lnTo>
                  <a:pt x="1480542" y="143405"/>
                </a:lnTo>
                <a:cubicBezTo>
                  <a:pt x="1477529" y="145080"/>
                  <a:pt x="1475519" y="145917"/>
                  <a:pt x="1474515" y="145917"/>
                </a:cubicBezTo>
                <a:cubicBezTo>
                  <a:pt x="1473427" y="146001"/>
                  <a:pt x="1472129" y="145582"/>
                  <a:pt x="1470622" y="144661"/>
                </a:cubicBezTo>
                <a:cubicBezTo>
                  <a:pt x="1469115" y="143740"/>
                  <a:pt x="1468341" y="142108"/>
                  <a:pt x="1468299" y="139764"/>
                </a:cubicBezTo>
                <a:cubicBezTo>
                  <a:pt x="1468257" y="137420"/>
                  <a:pt x="1468131" y="135871"/>
                  <a:pt x="1467922" y="135118"/>
                </a:cubicBezTo>
                <a:cubicBezTo>
                  <a:pt x="1467713" y="134364"/>
                  <a:pt x="1467315" y="133925"/>
                  <a:pt x="1466729" y="133799"/>
                </a:cubicBezTo>
                <a:close/>
                <a:moveTo>
                  <a:pt x="1524242" y="132983"/>
                </a:moveTo>
                <a:cubicBezTo>
                  <a:pt x="1524158" y="132983"/>
                  <a:pt x="1522233" y="133318"/>
                  <a:pt x="1518466" y="133987"/>
                </a:cubicBezTo>
                <a:lnTo>
                  <a:pt x="1514950" y="134615"/>
                </a:lnTo>
                <a:cubicBezTo>
                  <a:pt x="1514112" y="135034"/>
                  <a:pt x="1513589" y="135515"/>
                  <a:pt x="1513380" y="136059"/>
                </a:cubicBezTo>
                <a:cubicBezTo>
                  <a:pt x="1513171" y="136604"/>
                  <a:pt x="1513066" y="137252"/>
                  <a:pt x="1513066" y="138006"/>
                </a:cubicBezTo>
                <a:lnTo>
                  <a:pt x="1512564" y="141647"/>
                </a:lnTo>
                <a:cubicBezTo>
                  <a:pt x="1512647" y="142401"/>
                  <a:pt x="1513150" y="143112"/>
                  <a:pt x="1514071" y="143782"/>
                </a:cubicBezTo>
                <a:lnTo>
                  <a:pt x="1523363" y="138382"/>
                </a:lnTo>
                <a:cubicBezTo>
                  <a:pt x="1525121" y="137545"/>
                  <a:pt x="1526105" y="137001"/>
                  <a:pt x="1526314" y="136750"/>
                </a:cubicBezTo>
                <a:cubicBezTo>
                  <a:pt x="1526523" y="136499"/>
                  <a:pt x="1526670" y="135955"/>
                  <a:pt x="1526753" y="135118"/>
                </a:cubicBezTo>
                <a:cubicBezTo>
                  <a:pt x="1526837" y="134280"/>
                  <a:pt x="1526000" y="133569"/>
                  <a:pt x="1524242" y="132983"/>
                </a:cubicBezTo>
                <a:close/>
                <a:moveTo>
                  <a:pt x="3482162" y="126641"/>
                </a:moveTo>
                <a:cubicBezTo>
                  <a:pt x="3482539" y="126683"/>
                  <a:pt x="3482769" y="126788"/>
                  <a:pt x="3482853" y="126955"/>
                </a:cubicBezTo>
                <a:lnTo>
                  <a:pt x="3482350" y="128337"/>
                </a:lnTo>
                <a:cubicBezTo>
                  <a:pt x="3482183" y="128923"/>
                  <a:pt x="3482287" y="130157"/>
                  <a:pt x="3482664" y="132041"/>
                </a:cubicBezTo>
                <a:cubicBezTo>
                  <a:pt x="3483041" y="133925"/>
                  <a:pt x="3483145" y="136164"/>
                  <a:pt x="3482978" y="138759"/>
                </a:cubicBezTo>
                <a:lnTo>
                  <a:pt x="3481722" y="154707"/>
                </a:lnTo>
                <a:cubicBezTo>
                  <a:pt x="3481973" y="158893"/>
                  <a:pt x="3481890" y="161948"/>
                  <a:pt x="3481471" y="163874"/>
                </a:cubicBezTo>
                <a:cubicBezTo>
                  <a:pt x="3481053" y="165799"/>
                  <a:pt x="3480885" y="166930"/>
                  <a:pt x="3480969" y="167264"/>
                </a:cubicBezTo>
                <a:lnTo>
                  <a:pt x="3481973" y="170529"/>
                </a:lnTo>
                <a:cubicBezTo>
                  <a:pt x="3481973" y="170864"/>
                  <a:pt x="3481639" y="171827"/>
                  <a:pt x="3480969" y="173418"/>
                </a:cubicBezTo>
                <a:cubicBezTo>
                  <a:pt x="3480467" y="174506"/>
                  <a:pt x="3480173" y="175971"/>
                  <a:pt x="3480090" y="177813"/>
                </a:cubicBezTo>
                <a:cubicBezTo>
                  <a:pt x="3480006" y="179654"/>
                  <a:pt x="3479797" y="181915"/>
                  <a:pt x="3479462" y="184594"/>
                </a:cubicBezTo>
                <a:cubicBezTo>
                  <a:pt x="3479127" y="187273"/>
                  <a:pt x="3479001" y="188779"/>
                  <a:pt x="3479085" y="189114"/>
                </a:cubicBezTo>
                <a:lnTo>
                  <a:pt x="3480090" y="198658"/>
                </a:lnTo>
                <a:cubicBezTo>
                  <a:pt x="3480090" y="200165"/>
                  <a:pt x="3479839" y="201065"/>
                  <a:pt x="3479337" y="201358"/>
                </a:cubicBezTo>
                <a:cubicBezTo>
                  <a:pt x="3478834" y="201651"/>
                  <a:pt x="3478039" y="201504"/>
                  <a:pt x="3476951" y="200918"/>
                </a:cubicBezTo>
                <a:cubicBezTo>
                  <a:pt x="3475946" y="200500"/>
                  <a:pt x="3474125" y="198783"/>
                  <a:pt x="3471488" y="195770"/>
                </a:cubicBezTo>
                <a:cubicBezTo>
                  <a:pt x="3468851" y="192756"/>
                  <a:pt x="3466423" y="190140"/>
                  <a:pt x="3464205" y="187921"/>
                </a:cubicBezTo>
                <a:cubicBezTo>
                  <a:pt x="3461986" y="185703"/>
                  <a:pt x="3460584" y="183840"/>
                  <a:pt x="3459998" y="182333"/>
                </a:cubicBezTo>
                <a:lnTo>
                  <a:pt x="3458491" y="177185"/>
                </a:lnTo>
                <a:cubicBezTo>
                  <a:pt x="3457068" y="173418"/>
                  <a:pt x="3456440" y="171094"/>
                  <a:pt x="3456607" y="170215"/>
                </a:cubicBezTo>
                <a:cubicBezTo>
                  <a:pt x="3456775" y="169336"/>
                  <a:pt x="3457068" y="168709"/>
                  <a:pt x="3457487" y="168332"/>
                </a:cubicBezTo>
                <a:cubicBezTo>
                  <a:pt x="3457905" y="167955"/>
                  <a:pt x="3459873" y="169546"/>
                  <a:pt x="3463389" y="173104"/>
                </a:cubicBezTo>
                <a:cubicBezTo>
                  <a:pt x="3466905" y="176662"/>
                  <a:pt x="3469583" y="176808"/>
                  <a:pt x="3471425" y="173543"/>
                </a:cubicBezTo>
                <a:cubicBezTo>
                  <a:pt x="3472179" y="172120"/>
                  <a:pt x="3472974" y="169274"/>
                  <a:pt x="3473811" y="165004"/>
                </a:cubicBezTo>
                <a:lnTo>
                  <a:pt x="3475193" y="158725"/>
                </a:lnTo>
                <a:cubicBezTo>
                  <a:pt x="3475779" y="155712"/>
                  <a:pt x="3476365" y="152112"/>
                  <a:pt x="3476951" y="147926"/>
                </a:cubicBezTo>
                <a:cubicBezTo>
                  <a:pt x="3477537" y="143740"/>
                  <a:pt x="3478353" y="139366"/>
                  <a:pt x="3479399" y="134804"/>
                </a:cubicBezTo>
                <a:cubicBezTo>
                  <a:pt x="3480446" y="130241"/>
                  <a:pt x="3481073" y="127730"/>
                  <a:pt x="3481283" y="127269"/>
                </a:cubicBezTo>
                <a:cubicBezTo>
                  <a:pt x="3481492" y="126809"/>
                  <a:pt x="3481785" y="126599"/>
                  <a:pt x="3482162" y="126641"/>
                </a:cubicBezTo>
                <a:close/>
                <a:moveTo>
                  <a:pt x="2967812" y="126641"/>
                </a:moveTo>
                <a:cubicBezTo>
                  <a:pt x="2968189" y="126683"/>
                  <a:pt x="2968419" y="126788"/>
                  <a:pt x="2968503" y="126955"/>
                </a:cubicBezTo>
                <a:lnTo>
                  <a:pt x="2968000" y="128337"/>
                </a:lnTo>
                <a:cubicBezTo>
                  <a:pt x="2967833" y="128923"/>
                  <a:pt x="2967937" y="130157"/>
                  <a:pt x="2968314" y="132041"/>
                </a:cubicBezTo>
                <a:cubicBezTo>
                  <a:pt x="2968691" y="133925"/>
                  <a:pt x="2968795" y="136164"/>
                  <a:pt x="2968628" y="138759"/>
                </a:cubicBezTo>
                <a:lnTo>
                  <a:pt x="2967372" y="154707"/>
                </a:lnTo>
                <a:cubicBezTo>
                  <a:pt x="2967623" y="158893"/>
                  <a:pt x="2967540" y="161948"/>
                  <a:pt x="2967121" y="163874"/>
                </a:cubicBezTo>
                <a:cubicBezTo>
                  <a:pt x="2966703" y="165799"/>
                  <a:pt x="2966535" y="166930"/>
                  <a:pt x="2966619" y="167264"/>
                </a:cubicBezTo>
                <a:lnTo>
                  <a:pt x="2967623" y="170529"/>
                </a:lnTo>
                <a:cubicBezTo>
                  <a:pt x="2967623" y="170864"/>
                  <a:pt x="2967289" y="171827"/>
                  <a:pt x="2966619" y="173418"/>
                </a:cubicBezTo>
                <a:cubicBezTo>
                  <a:pt x="2966117" y="174506"/>
                  <a:pt x="2965823" y="175971"/>
                  <a:pt x="2965740" y="177813"/>
                </a:cubicBezTo>
                <a:cubicBezTo>
                  <a:pt x="2965656" y="179654"/>
                  <a:pt x="2965447" y="181915"/>
                  <a:pt x="2965112" y="184594"/>
                </a:cubicBezTo>
                <a:cubicBezTo>
                  <a:pt x="2964777" y="187273"/>
                  <a:pt x="2964651" y="188779"/>
                  <a:pt x="2964735" y="189114"/>
                </a:cubicBezTo>
                <a:lnTo>
                  <a:pt x="2965740" y="198658"/>
                </a:lnTo>
                <a:cubicBezTo>
                  <a:pt x="2965740" y="200165"/>
                  <a:pt x="2965489" y="201065"/>
                  <a:pt x="2964987" y="201358"/>
                </a:cubicBezTo>
                <a:cubicBezTo>
                  <a:pt x="2964484" y="201651"/>
                  <a:pt x="2963689" y="201504"/>
                  <a:pt x="2962601" y="200918"/>
                </a:cubicBezTo>
                <a:cubicBezTo>
                  <a:pt x="2961596" y="200500"/>
                  <a:pt x="2959775" y="198783"/>
                  <a:pt x="2957138" y="195770"/>
                </a:cubicBezTo>
                <a:cubicBezTo>
                  <a:pt x="2954501" y="192756"/>
                  <a:pt x="2952073" y="190140"/>
                  <a:pt x="2949855" y="187921"/>
                </a:cubicBezTo>
                <a:cubicBezTo>
                  <a:pt x="2947636" y="185703"/>
                  <a:pt x="2946234" y="183840"/>
                  <a:pt x="2945648" y="182333"/>
                </a:cubicBezTo>
                <a:lnTo>
                  <a:pt x="2944141" y="177185"/>
                </a:lnTo>
                <a:cubicBezTo>
                  <a:pt x="2942718" y="173418"/>
                  <a:pt x="2942090" y="171094"/>
                  <a:pt x="2942257" y="170215"/>
                </a:cubicBezTo>
                <a:cubicBezTo>
                  <a:pt x="2942425" y="169336"/>
                  <a:pt x="2942718" y="168709"/>
                  <a:pt x="2943137" y="168332"/>
                </a:cubicBezTo>
                <a:cubicBezTo>
                  <a:pt x="2943555" y="167955"/>
                  <a:pt x="2945523" y="169546"/>
                  <a:pt x="2949039" y="173104"/>
                </a:cubicBezTo>
                <a:cubicBezTo>
                  <a:pt x="2952555" y="176662"/>
                  <a:pt x="2955233" y="176808"/>
                  <a:pt x="2957075" y="173543"/>
                </a:cubicBezTo>
                <a:cubicBezTo>
                  <a:pt x="2957829" y="172120"/>
                  <a:pt x="2958624" y="169274"/>
                  <a:pt x="2959461" y="165004"/>
                </a:cubicBezTo>
                <a:lnTo>
                  <a:pt x="2960843" y="158725"/>
                </a:lnTo>
                <a:cubicBezTo>
                  <a:pt x="2961429" y="155712"/>
                  <a:pt x="2962015" y="152112"/>
                  <a:pt x="2962601" y="147926"/>
                </a:cubicBezTo>
                <a:cubicBezTo>
                  <a:pt x="2963187" y="143740"/>
                  <a:pt x="2964003" y="139366"/>
                  <a:pt x="2965049" y="134804"/>
                </a:cubicBezTo>
                <a:cubicBezTo>
                  <a:pt x="2966096" y="130241"/>
                  <a:pt x="2966723" y="127730"/>
                  <a:pt x="2966933" y="127269"/>
                </a:cubicBezTo>
                <a:cubicBezTo>
                  <a:pt x="2967142" y="126809"/>
                  <a:pt x="2967435" y="126599"/>
                  <a:pt x="2967812" y="126641"/>
                </a:cubicBezTo>
                <a:close/>
                <a:moveTo>
                  <a:pt x="2040852" y="124569"/>
                </a:moveTo>
                <a:lnTo>
                  <a:pt x="2026662" y="130848"/>
                </a:lnTo>
                <a:lnTo>
                  <a:pt x="2021388" y="131727"/>
                </a:lnTo>
                <a:lnTo>
                  <a:pt x="2018500" y="133108"/>
                </a:lnTo>
                <a:cubicBezTo>
                  <a:pt x="2018416" y="133192"/>
                  <a:pt x="2017412" y="133025"/>
                  <a:pt x="2015486" y="132606"/>
                </a:cubicBezTo>
                <a:lnTo>
                  <a:pt x="2010463" y="132732"/>
                </a:lnTo>
                <a:lnTo>
                  <a:pt x="2007701" y="132229"/>
                </a:lnTo>
                <a:cubicBezTo>
                  <a:pt x="2007115" y="132983"/>
                  <a:pt x="2006780" y="133527"/>
                  <a:pt x="2006696" y="133862"/>
                </a:cubicBezTo>
                <a:lnTo>
                  <a:pt x="2006696" y="136248"/>
                </a:lnTo>
                <a:lnTo>
                  <a:pt x="2005943" y="139136"/>
                </a:lnTo>
                <a:cubicBezTo>
                  <a:pt x="2006110" y="141313"/>
                  <a:pt x="2007282" y="142066"/>
                  <a:pt x="2009459" y="141396"/>
                </a:cubicBezTo>
                <a:lnTo>
                  <a:pt x="2026285" y="136373"/>
                </a:lnTo>
                <a:cubicBezTo>
                  <a:pt x="2026704" y="136876"/>
                  <a:pt x="2027081" y="137210"/>
                  <a:pt x="2027416" y="137378"/>
                </a:cubicBezTo>
                <a:lnTo>
                  <a:pt x="2030681" y="138382"/>
                </a:lnTo>
                <a:cubicBezTo>
                  <a:pt x="2032355" y="138969"/>
                  <a:pt x="2034009" y="140371"/>
                  <a:pt x="2035641" y="142589"/>
                </a:cubicBezTo>
                <a:cubicBezTo>
                  <a:pt x="2037273" y="144808"/>
                  <a:pt x="2038048" y="146398"/>
                  <a:pt x="2037964" y="147361"/>
                </a:cubicBezTo>
                <a:cubicBezTo>
                  <a:pt x="2037880" y="148324"/>
                  <a:pt x="2037650" y="149056"/>
                  <a:pt x="2037273" y="149559"/>
                </a:cubicBezTo>
                <a:cubicBezTo>
                  <a:pt x="2036897" y="150061"/>
                  <a:pt x="2035264" y="150375"/>
                  <a:pt x="2032376" y="150500"/>
                </a:cubicBezTo>
                <a:cubicBezTo>
                  <a:pt x="2029488" y="150626"/>
                  <a:pt x="2027374" y="150982"/>
                  <a:pt x="2026035" y="151568"/>
                </a:cubicBezTo>
                <a:lnTo>
                  <a:pt x="2021011" y="154205"/>
                </a:lnTo>
                <a:cubicBezTo>
                  <a:pt x="2018249" y="155628"/>
                  <a:pt x="2016261" y="156842"/>
                  <a:pt x="2015047" y="157846"/>
                </a:cubicBezTo>
                <a:cubicBezTo>
                  <a:pt x="2013833" y="158851"/>
                  <a:pt x="2012807" y="159500"/>
                  <a:pt x="2011970" y="159793"/>
                </a:cubicBezTo>
                <a:cubicBezTo>
                  <a:pt x="2011133" y="160086"/>
                  <a:pt x="2009835" y="160274"/>
                  <a:pt x="2008077" y="160358"/>
                </a:cubicBezTo>
                <a:lnTo>
                  <a:pt x="2002301" y="159604"/>
                </a:lnTo>
                <a:lnTo>
                  <a:pt x="2000543" y="159856"/>
                </a:lnTo>
                <a:cubicBezTo>
                  <a:pt x="2001547" y="160274"/>
                  <a:pt x="2002217" y="161446"/>
                  <a:pt x="2002552" y="163372"/>
                </a:cubicBezTo>
                <a:cubicBezTo>
                  <a:pt x="2008245" y="163204"/>
                  <a:pt x="2011196" y="163100"/>
                  <a:pt x="2011405" y="163058"/>
                </a:cubicBezTo>
                <a:cubicBezTo>
                  <a:pt x="2011615" y="163016"/>
                  <a:pt x="2013686" y="162325"/>
                  <a:pt x="2017621" y="160986"/>
                </a:cubicBezTo>
                <a:cubicBezTo>
                  <a:pt x="2021556" y="159646"/>
                  <a:pt x="2024444" y="158977"/>
                  <a:pt x="2026285" y="158977"/>
                </a:cubicBezTo>
                <a:cubicBezTo>
                  <a:pt x="2029718" y="159060"/>
                  <a:pt x="2032313" y="160107"/>
                  <a:pt x="2034071" y="162116"/>
                </a:cubicBezTo>
                <a:lnTo>
                  <a:pt x="2035453" y="163874"/>
                </a:lnTo>
                <a:lnTo>
                  <a:pt x="2037713" y="165883"/>
                </a:lnTo>
                <a:cubicBezTo>
                  <a:pt x="2037964" y="166302"/>
                  <a:pt x="2038152" y="166637"/>
                  <a:pt x="2038278" y="166888"/>
                </a:cubicBezTo>
                <a:cubicBezTo>
                  <a:pt x="2038403" y="167139"/>
                  <a:pt x="2037378" y="168269"/>
                  <a:pt x="2035201" y="170278"/>
                </a:cubicBezTo>
                <a:lnTo>
                  <a:pt x="2033443" y="172162"/>
                </a:lnTo>
                <a:cubicBezTo>
                  <a:pt x="2033359" y="172246"/>
                  <a:pt x="2031476" y="172455"/>
                  <a:pt x="2027793" y="172790"/>
                </a:cubicBezTo>
                <a:cubicBezTo>
                  <a:pt x="2024109" y="173125"/>
                  <a:pt x="2020593" y="174066"/>
                  <a:pt x="2017244" y="175615"/>
                </a:cubicBezTo>
                <a:cubicBezTo>
                  <a:pt x="2013896" y="177164"/>
                  <a:pt x="2011426" y="178399"/>
                  <a:pt x="2009835" y="179320"/>
                </a:cubicBezTo>
                <a:lnTo>
                  <a:pt x="2005943" y="181957"/>
                </a:lnTo>
                <a:cubicBezTo>
                  <a:pt x="2005273" y="182375"/>
                  <a:pt x="2004645" y="182815"/>
                  <a:pt x="2004059" y="183275"/>
                </a:cubicBezTo>
                <a:cubicBezTo>
                  <a:pt x="2003473" y="183736"/>
                  <a:pt x="2003138" y="184384"/>
                  <a:pt x="2003055" y="185221"/>
                </a:cubicBezTo>
                <a:cubicBezTo>
                  <a:pt x="2002971" y="186059"/>
                  <a:pt x="2004143" y="186938"/>
                  <a:pt x="2006571" y="187859"/>
                </a:cubicBezTo>
                <a:lnTo>
                  <a:pt x="2016240" y="185975"/>
                </a:lnTo>
                <a:lnTo>
                  <a:pt x="2018500" y="185975"/>
                </a:lnTo>
                <a:lnTo>
                  <a:pt x="2022519" y="184719"/>
                </a:lnTo>
                <a:cubicBezTo>
                  <a:pt x="2023272" y="184552"/>
                  <a:pt x="2024193" y="184426"/>
                  <a:pt x="2025281" y="184342"/>
                </a:cubicBezTo>
                <a:cubicBezTo>
                  <a:pt x="2027709" y="184342"/>
                  <a:pt x="2030137" y="184677"/>
                  <a:pt x="2032564" y="185347"/>
                </a:cubicBezTo>
                <a:cubicBezTo>
                  <a:pt x="2034992" y="186017"/>
                  <a:pt x="2036541" y="186645"/>
                  <a:pt x="2037211" y="187231"/>
                </a:cubicBezTo>
                <a:lnTo>
                  <a:pt x="2039722" y="190872"/>
                </a:lnTo>
                <a:cubicBezTo>
                  <a:pt x="2040727" y="191877"/>
                  <a:pt x="2041773" y="192337"/>
                  <a:pt x="2042861" y="192254"/>
                </a:cubicBezTo>
                <a:cubicBezTo>
                  <a:pt x="2043447" y="192254"/>
                  <a:pt x="2043887" y="192107"/>
                  <a:pt x="2044180" y="191814"/>
                </a:cubicBezTo>
                <a:cubicBezTo>
                  <a:pt x="2044473" y="191521"/>
                  <a:pt x="2044745" y="190621"/>
                  <a:pt x="2044996" y="189114"/>
                </a:cubicBezTo>
                <a:lnTo>
                  <a:pt x="2045499" y="186980"/>
                </a:lnTo>
                <a:lnTo>
                  <a:pt x="2045122" y="183715"/>
                </a:lnTo>
                <a:lnTo>
                  <a:pt x="2045499" y="180575"/>
                </a:lnTo>
                <a:lnTo>
                  <a:pt x="2045499" y="177813"/>
                </a:lnTo>
                <a:lnTo>
                  <a:pt x="2046001" y="174422"/>
                </a:lnTo>
                <a:lnTo>
                  <a:pt x="2046001" y="157219"/>
                </a:lnTo>
                <a:lnTo>
                  <a:pt x="2045624" y="155335"/>
                </a:lnTo>
                <a:lnTo>
                  <a:pt x="2045247" y="140015"/>
                </a:lnTo>
                <a:cubicBezTo>
                  <a:pt x="2045163" y="140015"/>
                  <a:pt x="2044912" y="139387"/>
                  <a:pt x="2044494" y="138131"/>
                </a:cubicBezTo>
                <a:lnTo>
                  <a:pt x="2044494" y="129843"/>
                </a:lnTo>
                <a:lnTo>
                  <a:pt x="2042861" y="127960"/>
                </a:lnTo>
                <a:close/>
                <a:moveTo>
                  <a:pt x="2765450" y="123753"/>
                </a:moveTo>
                <a:cubicBezTo>
                  <a:pt x="2765199" y="123711"/>
                  <a:pt x="2764487" y="124611"/>
                  <a:pt x="2763315" y="126453"/>
                </a:cubicBezTo>
                <a:cubicBezTo>
                  <a:pt x="2762980" y="126955"/>
                  <a:pt x="2762143" y="127709"/>
                  <a:pt x="2760803" y="128713"/>
                </a:cubicBezTo>
                <a:lnTo>
                  <a:pt x="2756660" y="132857"/>
                </a:lnTo>
                <a:cubicBezTo>
                  <a:pt x="2755320" y="134113"/>
                  <a:pt x="2753562" y="135285"/>
                  <a:pt x="2751385" y="136373"/>
                </a:cubicBezTo>
                <a:cubicBezTo>
                  <a:pt x="2749209" y="137462"/>
                  <a:pt x="2747911" y="138257"/>
                  <a:pt x="2747493" y="138759"/>
                </a:cubicBezTo>
                <a:cubicBezTo>
                  <a:pt x="2747074" y="139262"/>
                  <a:pt x="2746823" y="139722"/>
                  <a:pt x="2746739" y="140141"/>
                </a:cubicBezTo>
                <a:cubicBezTo>
                  <a:pt x="2746655" y="140559"/>
                  <a:pt x="2746991" y="140768"/>
                  <a:pt x="2747744" y="140768"/>
                </a:cubicBezTo>
                <a:cubicBezTo>
                  <a:pt x="2747744" y="140852"/>
                  <a:pt x="2748455" y="140496"/>
                  <a:pt x="2749879" y="139701"/>
                </a:cubicBezTo>
                <a:cubicBezTo>
                  <a:pt x="2751302" y="138906"/>
                  <a:pt x="2752181" y="138466"/>
                  <a:pt x="2752516" y="138382"/>
                </a:cubicBezTo>
                <a:lnTo>
                  <a:pt x="2754148" y="138382"/>
                </a:lnTo>
                <a:lnTo>
                  <a:pt x="2756785" y="137252"/>
                </a:lnTo>
                <a:lnTo>
                  <a:pt x="2762059" y="136499"/>
                </a:lnTo>
                <a:lnTo>
                  <a:pt x="2763566" y="134992"/>
                </a:lnTo>
                <a:lnTo>
                  <a:pt x="2765575" y="133485"/>
                </a:lnTo>
                <a:cubicBezTo>
                  <a:pt x="2765575" y="133401"/>
                  <a:pt x="2765659" y="132522"/>
                  <a:pt x="2765827" y="130848"/>
                </a:cubicBezTo>
                <a:lnTo>
                  <a:pt x="2766580" y="127583"/>
                </a:lnTo>
                <a:cubicBezTo>
                  <a:pt x="2766580" y="127165"/>
                  <a:pt x="2766601" y="126599"/>
                  <a:pt x="2766643" y="125888"/>
                </a:cubicBezTo>
                <a:cubicBezTo>
                  <a:pt x="2766685" y="125176"/>
                  <a:pt x="2766559" y="124653"/>
                  <a:pt x="2766266" y="124318"/>
                </a:cubicBezTo>
                <a:cubicBezTo>
                  <a:pt x="2765973" y="123983"/>
                  <a:pt x="2765701" y="123795"/>
                  <a:pt x="2765450" y="123753"/>
                </a:cubicBezTo>
                <a:close/>
                <a:moveTo>
                  <a:pt x="2788116" y="120614"/>
                </a:moveTo>
                <a:cubicBezTo>
                  <a:pt x="2787153" y="120739"/>
                  <a:pt x="2786651" y="121367"/>
                  <a:pt x="2786609" y="122497"/>
                </a:cubicBezTo>
                <a:cubicBezTo>
                  <a:pt x="2786567" y="123628"/>
                  <a:pt x="2786713" y="124444"/>
                  <a:pt x="2787049" y="124946"/>
                </a:cubicBezTo>
                <a:lnTo>
                  <a:pt x="2789183" y="129216"/>
                </a:lnTo>
                <a:cubicBezTo>
                  <a:pt x="2790271" y="128713"/>
                  <a:pt x="2791109" y="128378"/>
                  <a:pt x="2791695" y="128211"/>
                </a:cubicBezTo>
                <a:lnTo>
                  <a:pt x="2795964" y="128085"/>
                </a:lnTo>
                <a:cubicBezTo>
                  <a:pt x="2796969" y="128085"/>
                  <a:pt x="2797513" y="127918"/>
                  <a:pt x="2797597" y="127583"/>
                </a:cubicBezTo>
                <a:lnTo>
                  <a:pt x="2797848" y="126579"/>
                </a:lnTo>
                <a:cubicBezTo>
                  <a:pt x="2795085" y="125323"/>
                  <a:pt x="2793013" y="123983"/>
                  <a:pt x="2791632" y="122560"/>
                </a:cubicBezTo>
                <a:cubicBezTo>
                  <a:pt x="2790251" y="121137"/>
                  <a:pt x="2789079" y="120488"/>
                  <a:pt x="2788116" y="120614"/>
                </a:cubicBezTo>
                <a:close/>
                <a:moveTo>
                  <a:pt x="1237225" y="119609"/>
                </a:moveTo>
                <a:cubicBezTo>
                  <a:pt x="1236094" y="119316"/>
                  <a:pt x="1234357" y="120384"/>
                  <a:pt x="1232013" y="122811"/>
                </a:cubicBezTo>
                <a:cubicBezTo>
                  <a:pt x="1231846" y="122979"/>
                  <a:pt x="1230904" y="123753"/>
                  <a:pt x="1229188" y="125134"/>
                </a:cubicBezTo>
                <a:cubicBezTo>
                  <a:pt x="1227472" y="126516"/>
                  <a:pt x="1224521" y="130053"/>
                  <a:pt x="1220335" y="135745"/>
                </a:cubicBezTo>
                <a:lnTo>
                  <a:pt x="1216819" y="140266"/>
                </a:lnTo>
                <a:cubicBezTo>
                  <a:pt x="1216819" y="140517"/>
                  <a:pt x="1217196" y="140810"/>
                  <a:pt x="1217949" y="141145"/>
                </a:cubicBezTo>
                <a:lnTo>
                  <a:pt x="1225735" y="139262"/>
                </a:lnTo>
                <a:lnTo>
                  <a:pt x="1232139" y="143154"/>
                </a:lnTo>
                <a:lnTo>
                  <a:pt x="1235655" y="141647"/>
                </a:lnTo>
                <a:lnTo>
                  <a:pt x="1238669" y="145163"/>
                </a:lnTo>
                <a:lnTo>
                  <a:pt x="1238543" y="137629"/>
                </a:lnTo>
                <a:lnTo>
                  <a:pt x="1239924" y="135118"/>
                </a:lnTo>
                <a:cubicBezTo>
                  <a:pt x="1240008" y="134783"/>
                  <a:pt x="1240071" y="134343"/>
                  <a:pt x="1240113" y="133799"/>
                </a:cubicBezTo>
                <a:cubicBezTo>
                  <a:pt x="1240155" y="133255"/>
                  <a:pt x="1240092" y="132271"/>
                  <a:pt x="1239924" y="130848"/>
                </a:cubicBezTo>
                <a:cubicBezTo>
                  <a:pt x="1239673" y="129509"/>
                  <a:pt x="1239443" y="127374"/>
                  <a:pt x="1239234" y="124444"/>
                </a:cubicBezTo>
                <a:cubicBezTo>
                  <a:pt x="1239025" y="121514"/>
                  <a:pt x="1238355" y="119902"/>
                  <a:pt x="1237225" y="119609"/>
                </a:cubicBezTo>
                <a:close/>
                <a:moveTo>
                  <a:pt x="1774322" y="118919"/>
                </a:moveTo>
                <a:cubicBezTo>
                  <a:pt x="1773694" y="118751"/>
                  <a:pt x="1772836" y="122770"/>
                  <a:pt x="1771748" y="130974"/>
                </a:cubicBezTo>
                <a:lnTo>
                  <a:pt x="1770241" y="141899"/>
                </a:lnTo>
                <a:cubicBezTo>
                  <a:pt x="1770157" y="142233"/>
                  <a:pt x="1769739" y="142861"/>
                  <a:pt x="1768985" y="143782"/>
                </a:cubicBezTo>
                <a:lnTo>
                  <a:pt x="1765971" y="150563"/>
                </a:lnTo>
                <a:lnTo>
                  <a:pt x="1759316" y="157721"/>
                </a:lnTo>
                <a:lnTo>
                  <a:pt x="1757809" y="160735"/>
                </a:lnTo>
                <a:cubicBezTo>
                  <a:pt x="1757307" y="161404"/>
                  <a:pt x="1756679" y="161907"/>
                  <a:pt x="1755925" y="162242"/>
                </a:cubicBezTo>
                <a:lnTo>
                  <a:pt x="1753163" y="163246"/>
                </a:lnTo>
                <a:cubicBezTo>
                  <a:pt x="1751823" y="163916"/>
                  <a:pt x="1750902" y="164858"/>
                  <a:pt x="1750400" y="166072"/>
                </a:cubicBezTo>
                <a:cubicBezTo>
                  <a:pt x="1749898" y="167285"/>
                  <a:pt x="1749605" y="167934"/>
                  <a:pt x="1749521" y="168018"/>
                </a:cubicBezTo>
                <a:lnTo>
                  <a:pt x="1746005" y="169902"/>
                </a:lnTo>
                <a:cubicBezTo>
                  <a:pt x="1745754" y="170153"/>
                  <a:pt x="1745210" y="171241"/>
                  <a:pt x="1744373" y="173166"/>
                </a:cubicBezTo>
                <a:cubicBezTo>
                  <a:pt x="1743535" y="175092"/>
                  <a:pt x="1743159" y="176180"/>
                  <a:pt x="1743242" y="176431"/>
                </a:cubicBezTo>
                <a:cubicBezTo>
                  <a:pt x="1743242" y="178524"/>
                  <a:pt x="1744456" y="179571"/>
                  <a:pt x="1746884" y="179571"/>
                </a:cubicBezTo>
                <a:cubicBezTo>
                  <a:pt x="1749814" y="179654"/>
                  <a:pt x="1752619" y="178692"/>
                  <a:pt x="1755297" y="176682"/>
                </a:cubicBezTo>
                <a:lnTo>
                  <a:pt x="1760321" y="172036"/>
                </a:lnTo>
                <a:cubicBezTo>
                  <a:pt x="1763837" y="168771"/>
                  <a:pt x="1765678" y="167055"/>
                  <a:pt x="1765846" y="166888"/>
                </a:cubicBezTo>
                <a:lnTo>
                  <a:pt x="1769864" y="161488"/>
                </a:lnTo>
                <a:lnTo>
                  <a:pt x="1776394" y="155963"/>
                </a:lnTo>
                <a:cubicBezTo>
                  <a:pt x="1776478" y="155795"/>
                  <a:pt x="1777273" y="154205"/>
                  <a:pt x="1778780" y="151191"/>
                </a:cubicBezTo>
                <a:cubicBezTo>
                  <a:pt x="1780287" y="148177"/>
                  <a:pt x="1781061" y="146398"/>
                  <a:pt x="1781103" y="145854"/>
                </a:cubicBezTo>
                <a:cubicBezTo>
                  <a:pt x="1781145" y="145310"/>
                  <a:pt x="1780873" y="143615"/>
                  <a:pt x="1780287" y="140768"/>
                </a:cubicBezTo>
                <a:lnTo>
                  <a:pt x="1776896" y="125072"/>
                </a:lnTo>
                <a:lnTo>
                  <a:pt x="1776143" y="120300"/>
                </a:lnTo>
                <a:cubicBezTo>
                  <a:pt x="1775975" y="119965"/>
                  <a:pt x="1775787" y="119693"/>
                  <a:pt x="1775578" y="119484"/>
                </a:cubicBezTo>
                <a:cubicBezTo>
                  <a:pt x="1775368" y="119274"/>
                  <a:pt x="1774950" y="119086"/>
                  <a:pt x="1774322" y="118919"/>
                </a:cubicBezTo>
                <a:close/>
                <a:moveTo>
                  <a:pt x="673524" y="111510"/>
                </a:moveTo>
                <a:cubicBezTo>
                  <a:pt x="672896" y="112012"/>
                  <a:pt x="672331" y="113519"/>
                  <a:pt x="671829" y="116030"/>
                </a:cubicBezTo>
                <a:lnTo>
                  <a:pt x="668062" y="133862"/>
                </a:lnTo>
                <a:lnTo>
                  <a:pt x="666555" y="149559"/>
                </a:lnTo>
                <a:lnTo>
                  <a:pt x="666680" y="151568"/>
                </a:lnTo>
                <a:lnTo>
                  <a:pt x="666053" y="154707"/>
                </a:lnTo>
                <a:lnTo>
                  <a:pt x="666178" y="160358"/>
                </a:lnTo>
                <a:lnTo>
                  <a:pt x="665676" y="166385"/>
                </a:lnTo>
                <a:cubicBezTo>
                  <a:pt x="665927" y="167390"/>
                  <a:pt x="666094" y="167892"/>
                  <a:pt x="666178" y="167892"/>
                </a:cubicBezTo>
                <a:lnTo>
                  <a:pt x="667183" y="178692"/>
                </a:lnTo>
                <a:lnTo>
                  <a:pt x="669066" y="178692"/>
                </a:lnTo>
                <a:lnTo>
                  <a:pt x="674843" y="164753"/>
                </a:lnTo>
                <a:lnTo>
                  <a:pt x="684763" y="140141"/>
                </a:lnTo>
                <a:lnTo>
                  <a:pt x="688656" y="130974"/>
                </a:lnTo>
                <a:cubicBezTo>
                  <a:pt x="688321" y="130304"/>
                  <a:pt x="688070" y="129802"/>
                  <a:pt x="687902" y="129467"/>
                </a:cubicBezTo>
                <a:lnTo>
                  <a:pt x="685516" y="127709"/>
                </a:lnTo>
                <a:lnTo>
                  <a:pt x="677354" y="120802"/>
                </a:lnTo>
                <a:cubicBezTo>
                  <a:pt x="675764" y="119546"/>
                  <a:pt x="675010" y="118667"/>
                  <a:pt x="675094" y="118165"/>
                </a:cubicBezTo>
                <a:cubicBezTo>
                  <a:pt x="675178" y="117663"/>
                  <a:pt x="675680" y="117370"/>
                  <a:pt x="676601" y="117286"/>
                </a:cubicBezTo>
                <a:cubicBezTo>
                  <a:pt x="677605" y="117286"/>
                  <a:pt x="679217" y="118270"/>
                  <a:pt x="681435" y="120237"/>
                </a:cubicBezTo>
                <a:cubicBezTo>
                  <a:pt x="683654" y="122204"/>
                  <a:pt x="684805" y="122539"/>
                  <a:pt x="684889" y="121242"/>
                </a:cubicBezTo>
                <a:cubicBezTo>
                  <a:pt x="684972" y="119944"/>
                  <a:pt x="684847" y="119044"/>
                  <a:pt x="684512" y="118542"/>
                </a:cubicBezTo>
                <a:cubicBezTo>
                  <a:pt x="683675" y="117537"/>
                  <a:pt x="682377" y="116428"/>
                  <a:pt x="680619" y="115214"/>
                </a:cubicBezTo>
                <a:cubicBezTo>
                  <a:pt x="678861" y="114000"/>
                  <a:pt x="677396" y="112954"/>
                  <a:pt x="676224" y="112075"/>
                </a:cubicBezTo>
                <a:cubicBezTo>
                  <a:pt x="675052" y="111196"/>
                  <a:pt x="674152" y="111007"/>
                  <a:pt x="673524" y="111510"/>
                </a:cubicBezTo>
                <a:close/>
                <a:moveTo>
                  <a:pt x="1225484" y="105733"/>
                </a:moveTo>
                <a:cubicBezTo>
                  <a:pt x="1221214" y="108245"/>
                  <a:pt x="1218389" y="110631"/>
                  <a:pt x="1217007" y="112891"/>
                </a:cubicBezTo>
                <a:cubicBezTo>
                  <a:pt x="1215626" y="115151"/>
                  <a:pt x="1214391" y="118877"/>
                  <a:pt x="1213303" y="124067"/>
                </a:cubicBezTo>
                <a:cubicBezTo>
                  <a:pt x="1212215" y="129257"/>
                  <a:pt x="1211922" y="131936"/>
                  <a:pt x="1212424" y="132104"/>
                </a:cubicBezTo>
                <a:cubicBezTo>
                  <a:pt x="1212759" y="132355"/>
                  <a:pt x="1213889" y="131141"/>
                  <a:pt x="1215814" y="128462"/>
                </a:cubicBezTo>
                <a:lnTo>
                  <a:pt x="1219958" y="121053"/>
                </a:lnTo>
                <a:cubicBezTo>
                  <a:pt x="1223307" y="115528"/>
                  <a:pt x="1225107" y="112221"/>
                  <a:pt x="1225358" y="111133"/>
                </a:cubicBezTo>
                <a:cubicBezTo>
                  <a:pt x="1225609" y="110045"/>
                  <a:pt x="1225944" y="109249"/>
                  <a:pt x="1226363" y="108747"/>
                </a:cubicBezTo>
                <a:lnTo>
                  <a:pt x="1228874" y="105984"/>
                </a:lnTo>
                <a:cubicBezTo>
                  <a:pt x="1228288" y="104812"/>
                  <a:pt x="1227158" y="104729"/>
                  <a:pt x="1225484" y="105733"/>
                </a:cubicBezTo>
                <a:close/>
                <a:moveTo>
                  <a:pt x="1492095" y="104603"/>
                </a:moveTo>
                <a:cubicBezTo>
                  <a:pt x="1490839" y="104687"/>
                  <a:pt x="1489960" y="105022"/>
                  <a:pt x="1489458" y="105608"/>
                </a:cubicBezTo>
                <a:lnTo>
                  <a:pt x="1488579" y="107240"/>
                </a:lnTo>
                <a:cubicBezTo>
                  <a:pt x="1488412" y="107491"/>
                  <a:pt x="1487826" y="107910"/>
                  <a:pt x="1486821" y="108496"/>
                </a:cubicBezTo>
                <a:cubicBezTo>
                  <a:pt x="1485816" y="109082"/>
                  <a:pt x="1483933" y="111175"/>
                  <a:pt x="1481170" y="114775"/>
                </a:cubicBezTo>
                <a:cubicBezTo>
                  <a:pt x="1478408" y="118374"/>
                  <a:pt x="1477068" y="120384"/>
                  <a:pt x="1477152" y="120802"/>
                </a:cubicBezTo>
                <a:cubicBezTo>
                  <a:pt x="1477152" y="120970"/>
                  <a:pt x="1477298" y="121346"/>
                  <a:pt x="1477591" y="121932"/>
                </a:cubicBezTo>
                <a:cubicBezTo>
                  <a:pt x="1477884" y="122518"/>
                  <a:pt x="1478491" y="122811"/>
                  <a:pt x="1479412" y="122811"/>
                </a:cubicBezTo>
                <a:cubicBezTo>
                  <a:pt x="1479663" y="122895"/>
                  <a:pt x="1481087" y="122309"/>
                  <a:pt x="1483682" y="121053"/>
                </a:cubicBezTo>
                <a:cubicBezTo>
                  <a:pt x="1486277" y="119798"/>
                  <a:pt x="1487993" y="118751"/>
                  <a:pt x="1488830" y="117914"/>
                </a:cubicBezTo>
                <a:lnTo>
                  <a:pt x="1493225" y="111133"/>
                </a:lnTo>
                <a:cubicBezTo>
                  <a:pt x="1494146" y="110212"/>
                  <a:pt x="1494669" y="109647"/>
                  <a:pt x="1494795" y="109438"/>
                </a:cubicBezTo>
                <a:cubicBezTo>
                  <a:pt x="1494921" y="109228"/>
                  <a:pt x="1495004" y="109019"/>
                  <a:pt x="1495046" y="108810"/>
                </a:cubicBezTo>
                <a:cubicBezTo>
                  <a:pt x="1495088" y="108601"/>
                  <a:pt x="1494983" y="107973"/>
                  <a:pt x="1494732" y="106926"/>
                </a:cubicBezTo>
                <a:cubicBezTo>
                  <a:pt x="1494481" y="105880"/>
                  <a:pt x="1494188" y="105231"/>
                  <a:pt x="1493853" y="104980"/>
                </a:cubicBezTo>
                <a:cubicBezTo>
                  <a:pt x="1493518" y="104729"/>
                  <a:pt x="1492932" y="104603"/>
                  <a:pt x="1492095" y="104603"/>
                </a:cubicBezTo>
                <a:close/>
                <a:moveTo>
                  <a:pt x="3567489" y="99329"/>
                </a:moveTo>
                <a:cubicBezTo>
                  <a:pt x="3567238" y="99413"/>
                  <a:pt x="3567029" y="99559"/>
                  <a:pt x="3566861" y="99769"/>
                </a:cubicBezTo>
                <a:cubicBezTo>
                  <a:pt x="3566694" y="99978"/>
                  <a:pt x="3566589" y="100438"/>
                  <a:pt x="3566547" y="101150"/>
                </a:cubicBezTo>
                <a:cubicBezTo>
                  <a:pt x="3566505" y="101861"/>
                  <a:pt x="3566150" y="103138"/>
                  <a:pt x="3565480" y="104980"/>
                </a:cubicBezTo>
                <a:lnTo>
                  <a:pt x="3563345" y="113896"/>
                </a:lnTo>
                <a:lnTo>
                  <a:pt x="3559578" y="121556"/>
                </a:lnTo>
                <a:cubicBezTo>
                  <a:pt x="3559494" y="121723"/>
                  <a:pt x="3559473" y="122037"/>
                  <a:pt x="3559515" y="122497"/>
                </a:cubicBezTo>
                <a:cubicBezTo>
                  <a:pt x="3559557" y="122958"/>
                  <a:pt x="3559997" y="123230"/>
                  <a:pt x="3560834" y="123314"/>
                </a:cubicBezTo>
                <a:cubicBezTo>
                  <a:pt x="3561001" y="123397"/>
                  <a:pt x="3561901" y="123021"/>
                  <a:pt x="3563534" y="122183"/>
                </a:cubicBezTo>
                <a:cubicBezTo>
                  <a:pt x="3565166" y="121346"/>
                  <a:pt x="3566275" y="119546"/>
                  <a:pt x="3566861" y="116784"/>
                </a:cubicBezTo>
                <a:lnTo>
                  <a:pt x="3567991" y="105482"/>
                </a:lnTo>
                <a:cubicBezTo>
                  <a:pt x="3568912" y="102720"/>
                  <a:pt x="3569143" y="101003"/>
                  <a:pt x="3568682" y="100334"/>
                </a:cubicBezTo>
                <a:cubicBezTo>
                  <a:pt x="3568222" y="99664"/>
                  <a:pt x="3567824" y="99329"/>
                  <a:pt x="3567489" y="99329"/>
                </a:cubicBezTo>
                <a:close/>
                <a:moveTo>
                  <a:pt x="3053139" y="99329"/>
                </a:moveTo>
                <a:cubicBezTo>
                  <a:pt x="3052888" y="99413"/>
                  <a:pt x="3052679" y="99559"/>
                  <a:pt x="3052511" y="99769"/>
                </a:cubicBezTo>
                <a:cubicBezTo>
                  <a:pt x="3052344" y="99978"/>
                  <a:pt x="3052239" y="100438"/>
                  <a:pt x="3052197" y="101150"/>
                </a:cubicBezTo>
                <a:cubicBezTo>
                  <a:pt x="3052155" y="101861"/>
                  <a:pt x="3051800" y="103138"/>
                  <a:pt x="3051130" y="104980"/>
                </a:cubicBezTo>
                <a:lnTo>
                  <a:pt x="3048995" y="113896"/>
                </a:lnTo>
                <a:lnTo>
                  <a:pt x="3045228" y="121556"/>
                </a:lnTo>
                <a:cubicBezTo>
                  <a:pt x="3045144" y="121723"/>
                  <a:pt x="3045123" y="122037"/>
                  <a:pt x="3045165" y="122497"/>
                </a:cubicBezTo>
                <a:cubicBezTo>
                  <a:pt x="3045207" y="122958"/>
                  <a:pt x="3045647" y="123230"/>
                  <a:pt x="3046484" y="123314"/>
                </a:cubicBezTo>
                <a:cubicBezTo>
                  <a:pt x="3046651" y="123397"/>
                  <a:pt x="3047551" y="123021"/>
                  <a:pt x="3049184" y="122183"/>
                </a:cubicBezTo>
                <a:cubicBezTo>
                  <a:pt x="3050816" y="121346"/>
                  <a:pt x="3051925" y="119546"/>
                  <a:pt x="3052511" y="116784"/>
                </a:cubicBezTo>
                <a:lnTo>
                  <a:pt x="3053641" y="105482"/>
                </a:lnTo>
                <a:cubicBezTo>
                  <a:pt x="3054562" y="102720"/>
                  <a:pt x="3054793" y="101003"/>
                  <a:pt x="3054332" y="100334"/>
                </a:cubicBezTo>
                <a:cubicBezTo>
                  <a:pt x="3053872" y="99664"/>
                  <a:pt x="3053474" y="99329"/>
                  <a:pt x="3053139" y="99329"/>
                </a:cubicBezTo>
                <a:close/>
                <a:moveTo>
                  <a:pt x="2761934" y="97194"/>
                </a:moveTo>
                <a:cubicBezTo>
                  <a:pt x="2761683" y="97194"/>
                  <a:pt x="2760636" y="97529"/>
                  <a:pt x="2758795" y="98199"/>
                </a:cubicBezTo>
                <a:lnTo>
                  <a:pt x="2755404" y="98952"/>
                </a:lnTo>
                <a:cubicBezTo>
                  <a:pt x="2754232" y="99287"/>
                  <a:pt x="2751993" y="100292"/>
                  <a:pt x="2748686" y="101966"/>
                </a:cubicBezTo>
                <a:cubicBezTo>
                  <a:pt x="2745379" y="103640"/>
                  <a:pt x="2743684" y="104561"/>
                  <a:pt x="2743600" y="104729"/>
                </a:cubicBezTo>
                <a:lnTo>
                  <a:pt x="2742721" y="106236"/>
                </a:lnTo>
                <a:cubicBezTo>
                  <a:pt x="2743893" y="107073"/>
                  <a:pt x="2744814" y="107533"/>
                  <a:pt x="2745483" y="107617"/>
                </a:cubicBezTo>
                <a:lnTo>
                  <a:pt x="2751135" y="107617"/>
                </a:lnTo>
                <a:cubicBezTo>
                  <a:pt x="2751135" y="107701"/>
                  <a:pt x="2752641" y="108915"/>
                  <a:pt x="2755655" y="111259"/>
                </a:cubicBezTo>
                <a:lnTo>
                  <a:pt x="2759548" y="113770"/>
                </a:lnTo>
                <a:cubicBezTo>
                  <a:pt x="2760469" y="114524"/>
                  <a:pt x="2761515" y="115758"/>
                  <a:pt x="2762687" y="117474"/>
                </a:cubicBezTo>
                <a:cubicBezTo>
                  <a:pt x="2763859" y="119191"/>
                  <a:pt x="2764738" y="120007"/>
                  <a:pt x="2765324" y="119923"/>
                </a:cubicBezTo>
                <a:cubicBezTo>
                  <a:pt x="2765910" y="119923"/>
                  <a:pt x="2766413" y="119421"/>
                  <a:pt x="2766831" y="118416"/>
                </a:cubicBezTo>
                <a:lnTo>
                  <a:pt x="2766580" y="113393"/>
                </a:lnTo>
                <a:cubicBezTo>
                  <a:pt x="2766580" y="113226"/>
                  <a:pt x="2766705" y="112598"/>
                  <a:pt x="2766957" y="111510"/>
                </a:cubicBezTo>
                <a:cubicBezTo>
                  <a:pt x="2767208" y="110421"/>
                  <a:pt x="2767333" y="109501"/>
                  <a:pt x="2767333" y="108747"/>
                </a:cubicBezTo>
                <a:lnTo>
                  <a:pt x="2767208" y="107742"/>
                </a:lnTo>
                <a:cubicBezTo>
                  <a:pt x="2767041" y="107073"/>
                  <a:pt x="2766999" y="105984"/>
                  <a:pt x="2767082" y="104478"/>
                </a:cubicBezTo>
                <a:cubicBezTo>
                  <a:pt x="2767166" y="102971"/>
                  <a:pt x="2767208" y="101841"/>
                  <a:pt x="2767208" y="101087"/>
                </a:cubicBezTo>
                <a:cubicBezTo>
                  <a:pt x="2767041" y="99413"/>
                  <a:pt x="2766789" y="98471"/>
                  <a:pt x="2766455" y="98262"/>
                </a:cubicBezTo>
                <a:cubicBezTo>
                  <a:pt x="2766119" y="98052"/>
                  <a:pt x="2765241" y="97822"/>
                  <a:pt x="2763817" y="97571"/>
                </a:cubicBezTo>
                <a:close/>
                <a:moveTo>
                  <a:pt x="1285257" y="92925"/>
                </a:moveTo>
                <a:cubicBezTo>
                  <a:pt x="1287768" y="92506"/>
                  <a:pt x="1289484" y="92506"/>
                  <a:pt x="1290405" y="92925"/>
                </a:cubicBezTo>
                <a:cubicBezTo>
                  <a:pt x="1291326" y="93343"/>
                  <a:pt x="1292686" y="94369"/>
                  <a:pt x="1294486" y="96001"/>
                </a:cubicBezTo>
                <a:cubicBezTo>
                  <a:pt x="1296286" y="97634"/>
                  <a:pt x="1297395" y="98785"/>
                  <a:pt x="1297814" y="99455"/>
                </a:cubicBezTo>
                <a:lnTo>
                  <a:pt x="1298567" y="101213"/>
                </a:lnTo>
                <a:lnTo>
                  <a:pt x="1302837" y="107115"/>
                </a:lnTo>
                <a:cubicBezTo>
                  <a:pt x="1303004" y="107533"/>
                  <a:pt x="1303549" y="109145"/>
                  <a:pt x="1304469" y="111949"/>
                </a:cubicBezTo>
                <a:cubicBezTo>
                  <a:pt x="1305390" y="114754"/>
                  <a:pt x="1305872" y="116512"/>
                  <a:pt x="1305913" y="117223"/>
                </a:cubicBezTo>
                <a:cubicBezTo>
                  <a:pt x="1305955" y="117935"/>
                  <a:pt x="1305809" y="119756"/>
                  <a:pt x="1305474" y="122686"/>
                </a:cubicBezTo>
                <a:cubicBezTo>
                  <a:pt x="1305139" y="125616"/>
                  <a:pt x="1304951" y="128169"/>
                  <a:pt x="1304909" y="130346"/>
                </a:cubicBezTo>
                <a:cubicBezTo>
                  <a:pt x="1304867" y="132522"/>
                  <a:pt x="1305139" y="137252"/>
                  <a:pt x="1305725" y="144536"/>
                </a:cubicBezTo>
                <a:lnTo>
                  <a:pt x="1306479" y="154707"/>
                </a:lnTo>
                <a:cubicBezTo>
                  <a:pt x="1306479" y="155293"/>
                  <a:pt x="1306751" y="158746"/>
                  <a:pt x="1307295" y="165067"/>
                </a:cubicBezTo>
                <a:cubicBezTo>
                  <a:pt x="1307839" y="171387"/>
                  <a:pt x="1308006" y="176599"/>
                  <a:pt x="1307797" y="180701"/>
                </a:cubicBezTo>
                <a:cubicBezTo>
                  <a:pt x="1307588" y="184803"/>
                  <a:pt x="1307567" y="187231"/>
                  <a:pt x="1307734" y="187984"/>
                </a:cubicBezTo>
                <a:lnTo>
                  <a:pt x="1308488" y="193258"/>
                </a:lnTo>
                <a:cubicBezTo>
                  <a:pt x="1308488" y="194598"/>
                  <a:pt x="1308278" y="196900"/>
                  <a:pt x="1307860" y="200165"/>
                </a:cubicBezTo>
                <a:cubicBezTo>
                  <a:pt x="1307023" y="205774"/>
                  <a:pt x="1306458" y="209164"/>
                  <a:pt x="1306165" y="210336"/>
                </a:cubicBezTo>
                <a:cubicBezTo>
                  <a:pt x="1305872" y="211508"/>
                  <a:pt x="1304804" y="214585"/>
                  <a:pt x="1302963" y="219566"/>
                </a:cubicBezTo>
                <a:cubicBezTo>
                  <a:pt x="1301121" y="224547"/>
                  <a:pt x="1299070" y="227079"/>
                  <a:pt x="1296809" y="227163"/>
                </a:cubicBezTo>
                <a:cubicBezTo>
                  <a:pt x="1296140" y="227247"/>
                  <a:pt x="1295407" y="227100"/>
                  <a:pt x="1294612" y="226724"/>
                </a:cubicBezTo>
                <a:cubicBezTo>
                  <a:pt x="1293817" y="226347"/>
                  <a:pt x="1292247" y="224317"/>
                  <a:pt x="1289903" y="220633"/>
                </a:cubicBezTo>
                <a:cubicBezTo>
                  <a:pt x="1287559" y="216950"/>
                  <a:pt x="1285884" y="214648"/>
                  <a:pt x="1284880" y="213727"/>
                </a:cubicBezTo>
                <a:lnTo>
                  <a:pt x="1278727" y="209457"/>
                </a:lnTo>
                <a:lnTo>
                  <a:pt x="1272950" y="204560"/>
                </a:lnTo>
                <a:cubicBezTo>
                  <a:pt x="1269183" y="201881"/>
                  <a:pt x="1267111" y="200060"/>
                  <a:pt x="1266734" y="199097"/>
                </a:cubicBezTo>
                <a:cubicBezTo>
                  <a:pt x="1266358" y="198135"/>
                  <a:pt x="1266253" y="197402"/>
                  <a:pt x="1266421" y="196900"/>
                </a:cubicBezTo>
                <a:lnTo>
                  <a:pt x="1267927" y="194891"/>
                </a:lnTo>
                <a:cubicBezTo>
                  <a:pt x="1268262" y="194305"/>
                  <a:pt x="1267195" y="192902"/>
                  <a:pt x="1264725" y="190684"/>
                </a:cubicBezTo>
                <a:cubicBezTo>
                  <a:pt x="1262256" y="188465"/>
                  <a:pt x="1261146" y="186959"/>
                  <a:pt x="1261398" y="186163"/>
                </a:cubicBezTo>
                <a:cubicBezTo>
                  <a:pt x="1261649" y="185368"/>
                  <a:pt x="1262570" y="185431"/>
                  <a:pt x="1264160" y="186352"/>
                </a:cubicBezTo>
                <a:cubicBezTo>
                  <a:pt x="1266672" y="188026"/>
                  <a:pt x="1271443" y="189868"/>
                  <a:pt x="1278476" y="191877"/>
                </a:cubicBezTo>
                <a:cubicBezTo>
                  <a:pt x="1285508" y="193886"/>
                  <a:pt x="1289777" y="193844"/>
                  <a:pt x="1291284" y="191751"/>
                </a:cubicBezTo>
                <a:cubicBezTo>
                  <a:pt x="1291619" y="191249"/>
                  <a:pt x="1291745" y="189742"/>
                  <a:pt x="1291661" y="187231"/>
                </a:cubicBezTo>
                <a:lnTo>
                  <a:pt x="1292791" y="176431"/>
                </a:lnTo>
                <a:lnTo>
                  <a:pt x="1292665" y="169776"/>
                </a:lnTo>
                <a:lnTo>
                  <a:pt x="1293544" y="164502"/>
                </a:lnTo>
                <a:cubicBezTo>
                  <a:pt x="1293544" y="163832"/>
                  <a:pt x="1293461" y="162095"/>
                  <a:pt x="1293293" y="159291"/>
                </a:cubicBezTo>
                <a:cubicBezTo>
                  <a:pt x="1293126" y="156486"/>
                  <a:pt x="1293189" y="152991"/>
                  <a:pt x="1293482" y="148805"/>
                </a:cubicBezTo>
                <a:cubicBezTo>
                  <a:pt x="1293775" y="144619"/>
                  <a:pt x="1293984" y="141417"/>
                  <a:pt x="1294110" y="139199"/>
                </a:cubicBezTo>
                <a:cubicBezTo>
                  <a:pt x="1294235" y="136980"/>
                  <a:pt x="1293921" y="130178"/>
                  <a:pt x="1293168" y="118793"/>
                </a:cubicBezTo>
                <a:cubicBezTo>
                  <a:pt x="1292917" y="115193"/>
                  <a:pt x="1292414" y="112598"/>
                  <a:pt x="1291661" y="111007"/>
                </a:cubicBezTo>
                <a:lnTo>
                  <a:pt x="1289777" y="107868"/>
                </a:lnTo>
                <a:lnTo>
                  <a:pt x="1287140" y="102720"/>
                </a:lnTo>
                <a:cubicBezTo>
                  <a:pt x="1285801" y="100878"/>
                  <a:pt x="1284503" y="99999"/>
                  <a:pt x="1283247" y="100082"/>
                </a:cubicBezTo>
                <a:cubicBezTo>
                  <a:pt x="1282410" y="100250"/>
                  <a:pt x="1281531" y="100857"/>
                  <a:pt x="1280610" y="101903"/>
                </a:cubicBezTo>
                <a:cubicBezTo>
                  <a:pt x="1279690" y="102950"/>
                  <a:pt x="1278852" y="105754"/>
                  <a:pt x="1278099" y="110317"/>
                </a:cubicBezTo>
                <a:cubicBezTo>
                  <a:pt x="1277345" y="114879"/>
                  <a:pt x="1277011" y="117537"/>
                  <a:pt x="1277094" y="118291"/>
                </a:cubicBezTo>
                <a:lnTo>
                  <a:pt x="1280987" y="129341"/>
                </a:lnTo>
                <a:lnTo>
                  <a:pt x="1282117" y="136373"/>
                </a:lnTo>
                <a:cubicBezTo>
                  <a:pt x="1282536" y="138215"/>
                  <a:pt x="1282766" y="139241"/>
                  <a:pt x="1282808" y="139450"/>
                </a:cubicBezTo>
                <a:cubicBezTo>
                  <a:pt x="1282850" y="139659"/>
                  <a:pt x="1282703" y="140978"/>
                  <a:pt x="1282368" y="143405"/>
                </a:cubicBezTo>
                <a:lnTo>
                  <a:pt x="1282243" y="150563"/>
                </a:lnTo>
                <a:lnTo>
                  <a:pt x="1280485" y="158600"/>
                </a:lnTo>
                <a:lnTo>
                  <a:pt x="1279480" y="163874"/>
                </a:lnTo>
                <a:lnTo>
                  <a:pt x="1277597" y="169776"/>
                </a:lnTo>
                <a:cubicBezTo>
                  <a:pt x="1277094" y="172120"/>
                  <a:pt x="1276362" y="173899"/>
                  <a:pt x="1275399" y="175113"/>
                </a:cubicBezTo>
                <a:cubicBezTo>
                  <a:pt x="1274436" y="176327"/>
                  <a:pt x="1273034" y="175385"/>
                  <a:pt x="1271192" y="172287"/>
                </a:cubicBezTo>
                <a:lnTo>
                  <a:pt x="1268806" y="167390"/>
                </a:lnTo>
                <a:lnTo>
                  <a:pt x="1267551" y="165004"/>
                </a:lnTo>
                <a:cubicBezTo>
                  <a:pt x="1266295" y="162493"/>
                  <a:pt x="1265709" y="159521"/>
                  <a:pt x="1265793" y="156088"/>
                </a:cubicBezTo>
                <a:lnTo>
                  <a:pt x="1267802" y="143029"/>
                </a:lnTo>
                <a:cubicBezTo>
                  <a:pt x="1268723" y="136164"/>
                  <a:pt x="1267844" y="130890"/>
                  <a:pt x="1265165" y="127206"/>
                </a:cubicBezTo>
                <a:cubicBezTo>
                  <a:pt x="1263574" y="125197"/>
                  <a:pt x="1261607" y="124193"/>
                  <a:pt x="1259263" y="124193"/>
                </a:cubicBezTo>
                <a:cubicBezTo>
                  <a:pt x="1256584" y="124276"/>
                  <a:pt x="1255119" y="125323"/>
                  <a:pt x="1254868" y="127332"/>
                </a:cubicBezTo>
                <a:lnTo>
                  <a:pt x="1254868" y="133736"/>
                </a:lnTo>
                <a:cubicBezTo>
                  <a:pt x="1254784" y="134573"/>
                  <a:pt x="1254554" y="136227"/>
                  <a:pt x="1254177" y="138696"/>
                </a:cubicBezTo>
                <a:cubicBezTo>
                  <a:pt x="1253800" y="141166"/>
                  <a:pt x="1253591" y="142966"/>
                  <a:pt x="1253549" y="144096"/>
                </a:cubicBezTo>
                <a:cubicBezTo>
                  <a:pt x="1253507" y="145226"/>
                  <a:pt x="1253696" y="146126"/>
                  <a:pt x="1254114" y="146796"/>
                </a:cubicBezTo>
                <a:lnTo>
                  <a:pt x="1255244" y="149056"/>
                </a:lnTo>
                <a:lnTo>
                  <a:pt x="1254365" y="151944"/>
                </a:lnTo>
                <a:cubicBezTo>
                  <a:pt x="1254282" y="152112"/>
                  <a:pt x="1254282" y="153368"/>
                  <a:pt x="1254365" y="155712"/>
                </a:cubicBezTo>
                <a:lnTo>
                  <a:pt x="1254240" y="158600"/>
                </a:lnTo>
                <a:lnTo>
                  <a:pt x="1255998" y="165883"/>
                </a:lnTo>
                <a:cubicBezTo>
                  <a:pt x="1255998" y="166469"/>
                  <a:pt x="1255872" y="167557"/>
                  <a:pt x="1255621" y="169148"/>
                </a:cubicBezTo>
                <a:lnTo>
                  <a:pt x="1254365" y="190244"/>
                </a:lnTo>
                <a:cubicBezTo>
                  <a:pt x="1254031" y="192505"/>
                  <a:pt x="1253528" y="194221"/>
                  <a:pt x="1252859" y="195393"/>
                </a:cubicBezTo>
                <a:lnTo>
                  <a:pt x="1251352" y="198030"/>
                </a:lnTo>
                <a:lnTo>
                  <a:pt x="1250598" y="200918"/>
                </a:lnTo>
                <a:lnTo>
                  <a:pt x="1245826" y="207699"/>
                </a:lnTo>
                <a:lnTo>
                  <a:pt x="1243817" y="210964"/>
                </a:lnTo>
                <a:cubicBezTo>
                  <a:pt x="1242562" y="212638"/>
                  <a:pt x="1241369" y="213538"/>
                  <a:pt x="1240238" y="213664"/>
                </a:cubicBezTo>
                <a:cubicBezTo>
                  <a:pt x="1239108" y="213790"/>
                  <a:pt x="1237455" y="212471"/>
                  <a:pt x="1235278" y="209708"/>
                </a:cubicBezTo>
                <a:cubicBezTo>
                  <a:pt x="1232264" y="206109"/>
                  <a:pt x="1230506" y="203723"/>
                  <a:pt x="1230004" y="202551"/>
                </a:cubicBezTo>
                <a:cubicBezTo>
                  <a:pt x="1229502" y="201379"/>
                  <a:pt x="1229167" y="200332"/>
                  <a:pt x="1229000" y="199411"/>
                </a:cubicBezTo>
                <a:lnTo>
                  <a:pt x="1227869" y="189868"/>
                </a:lnTo>
                <a:lnTo>
                  <a:pt x="1225358" y="184845"/>
                </a:lnTo>
                <a:cubicBezTo>
                  <a:pt x="1224437" y="181747"/>
                  <a:pt x="1223935" y="180115"/>
                  <a:pt x="1223851" y="179947"/>
                </a:cubicBezTo>
                <a:lnTo>
                  <a:pt x="1220712" y="178566"/>
                </a:lnTo>
                <a:cubicBezTo>
                  <a:pt x="1220126" y="178315"/>
                  <a:pt x="1219623" y="177855"/>
                  <a:pt x="1219205" y="177185"/>
                </a:cubicBezTo>
                <a:lnTo>
                  <a:pt x="1214559" y="167390"/>
                </a:lnTo>
                <a:cubicBezTo>
                  <a:pt x="1213973" y="166469"/>
                  <a:pt x="1213680" y="165799"/>
                  <a:pt x="1213680" y="165381"/>
                </a:cubicBezTo>
                <a:lnTo>
                  <a:pt x="1214056" y="162116"/>
                </a:lnTo>
                <a:lnTo>
                  <a:pt x="1213177" y="158851"/>
                </a:lnTo>
                <a:lnTo>
                  <a:pt x="1214307" y="153828"/>
                </a:lnTo>
                <a:cubicBezTo>
                  <a:pt x="1214475" y="152572"/>
                  <a:pt x="1213826" y="150961"/>
                  <a:pt x="1212361" y="148993"/>
                </a:cubicBezTo>
                <a:cubicBezTo>
                  <a:pt x="1210896" y="147026"/>
                  <a:pt x="1209829" y="149852"/>
                  <a:pt x="1209159" y="157470"/>
                </a:cubicBezTo>
                <a:lnTo>
                  <a:pt x="1208280" y="163372"/>
                </a:lnTo>
                <a:cubicBezTo>
                  <a:pt x="1207861" y="166051"/>
                  <a:pt x="1207819" y="169315"/>
                  <a:pt x="1208154" y="173166"/>
                </a:cubicBezTo>
                <a:cubicBezTo>
                  <a:pt x="1208489" y="179110"/>
                  <a:pt x="1208698" y="182124"/>
                  <a:pt x="1208782" y="182208"/>
                </a:cubicBezTo>
                <a:lnTo>
                  <a:pt x="1208657" y="189240"/>
                </a:lnTo>
                <a:lnTo>
                  <a:pt x="1208782" y="194765"/>
                </a:lnTo>
                <a:lnTo>
                  <a:pt x="1207150" y="203932"/>
                </a:lnTo>
                <a:cubicBezTo>
                  <a:pt x="1206815" y="206862"/>
                  <a:pt x="1205768" y="207322"/>
                  <a:pt x="1204010" y="205313"/>
                </a:cubicBezTo>
                <a:lnTo>
                  <a:pt x="1200620" y="202802"/>
                </a:lnTo>
                <a:cubicBezTo>
                  <a:pt x="1200369" y="202634"/>
                  <a:pt x="1199322" y="200625"/>
                  <a:pt x="1197481" y="196774"/>
                </a:cubicBezTo>
                <a:lnTo>
                  <a:pt x="1195723" y="193509"/>
                </a:lnTo>
                <a:cubicBezTo>
                  <a:pt x="1194802" y="191668"/>
                  <a:pt x="1194467" y="189491"/>
                  <a:pt x="1194718" y="186980"/>
                </a:cubicBezTo>
                <a:lnTo>
                  <a:pt x="1195095" y="182961"/>
                </a:lnTo>
                <a:lnTo>
                  <a:pt x="1194844" y="178441"/>
                </a:lnTo>
                <a:lnTo>
                  <a:pt x="1196225" y="162493"/>
                </a:lnTo>
                <a:cubicBezTo>
                  <a:pt x="1196225" y="159814"/>
                  <a:pt x="1196309" y="158223"/>
                  <a:pt x="1196476" y="157721"/>
                </a:cubicBezTo>
                <a:lnTo>
                  <a:pt x="1197606" y="152949"/>
                </a:lnTo>
                <a:lnTo>
                  <a:pt x="1197732" y="148177"/>
                </a:lnTo>
                <a:cubicBezTo>
                  <a:pt x="1197815" y="147256"/>
                  <a:pt x="1198318" y="145394"/>
                  <a:pt x="1199239" y="142589"/>
                </a:cubicBezTo>
                <a:cubicBezTo>
                  <a:pt x="1200159" y="139785"/>
                  <a:pt x="1201436" y="134804"/>
                  <a:pt x="1203069" y="127646"/>
                </a:cubicBezTo>
                <a:cubicBezTo>
                  <a:pt x="1204701" y="120488"/>
                  <a:pt x="1206334" y="115968"/>
                  <a:pt x="1207966" y="114084"/>
                </a:cubicBezTo>
                <a:cubicBezTo>
                  <a:pt x="1209598" y="112200"/>
                  <a:pt x="1211461" y="110589"/>
                  <a:pt x="1213554" y="109249"/>
                </a:cubicBezTo>
                <a:lnTo>
                  <a:pt x="1224856" y="103222"/>
                </a:lnTo>
                <a:cubicBezTo>
                  <a:pt x="1226279" y="102385"/>
                  <a:pt x="1229021" y="101338"/>
                  <a:pt x="1233081" y="100082"/>
                </a:cubicBezTo>
                <a:cubicBezTo>
                  <a:pt x="1237141" y="98827"/>
                  <a:pt x="1239380" y="98576"/>
                  <a:pt x="1239799" y="99329"/>
                </a:cubicBezTo>
                <a:lnTo>
                  <a:pt x="1238418" y="102217"/>
                </a:lnTo>
                <a:lnTo>
                  <a:pt x="1243692" y="103975"/>
                </a:lnTo>
                <a:cubicBezTo>
                  <a:pt x="1244445" y="104310"/>
                  <a:pt x="1245596" y="105252"/>
                  <a:pt x="1247145" y="106801"/>
                </a:cubicBezTo>
                <a:cubicBezTo>
                  <a:pt x="1248694" y="108349"/>
                  <a:pt x="1249719" y="109501"/>
                  <a:pt x="1250222" y="110254"/>
                </a:cubicBezTo>
                <a:lnTo>
                  <a:pt x="1251980" y="114398"/>
                </a:lnTo>
                <a:cubicBezTo>
                  <a:pt x="1252817" y="116240"/>
                  <a:pt x="1253779" y="117412"/>
                  <a:pt x="1254868" y="117914"/>
                </a:cubicBezTo>
                <a:cubicBezTo>
                  <a:pt x="1255537" y="118249"/>
                  <a:pt x="1257254" y="118102"/>
                  <a:pt x="1260016" y="117474"/>
                </a:cubicBezTo>
                <a:cubicBezTo>
                  <a:pt x="1262779" y="116847"/>
                  <a:pt x="1265123" y="116575"/>
                  <a:pt x="1267048" y="116658"/>
                </a:cubicBezTo>
                <a:cubicBezTo>
                  <a:pt x="1268053" y="116742"/>
                  <a:pt x="1268848" y="116909"/>
                  <a:pt x="1269434" y="117161"/>
                </a:cubicBezTo>
                <a:lnTo>
                  <a:pt x="1272448" y="118667"/>
                </a:lnTo>
                <a:cubicBezTo>
                  <a:pt x="1273034" y="118584"/>
                  <a:pt x="1273578" y="118144"/>
                  <a:pt x="1274081" y="117349"/>
                </a:cubicBezTo>
                <a:cubicBezTo>
                  <a:pt x="1274583" y="116554"/>
                  <a:pt x="1274897" y="115423"/>
                  <a:pt x="1275022" y="113958"/>
                </a:cubicBezTo>
                <a:cubicBezTo>
                  <a:pt x="1275148" y="112493"/>
                  <a:pt x="1275839" y="109124"/>
                  <a:pt x="1277094" y="103850"/>
                </a:cubicBezTo>
                <a:cubicBezTo>
                  <a:pt x="1278350" y="98576"/>
                  <a:pt x="1279480" y="95541"/>
                  <a:pt x="1280485" y="94746"/>
                </a:cubicBezTo>
                <a:cubicBezTo>
                  <a:pt x="1281489" y="93950"/>
                  <a:pt x="1283080" y="93343"/>
                  <a:pt x="1285257" y="92925"/>
                </a:cubicBezTo>
                <a:close/>
                <a:moveTo>
                  <a:pt x="1768734" y="84511"/>
                </a:moveTo>
                <a:cubicBezTo>
                  <a:pt x="1768232" y="84344"/>
                  <a:pt x="1767353" y="84511"/>
                  <a:pt x="1766097" y="85014"/>
                </a:cubicBezTo>
                <a:lnTo>
                  <a:pt x="1757181" y="86395"/>
                </a:lnTo>
                <a:lnTo>
                  <a:pt x="1750275" y="88655"/>
                </a:lnTo>
                <a:lnTo>
                  <a:pt x="1746884" y="89409"/>
                </a:lnTo>
                <a:cubicBezTo>
                  <a:pt x="1742363" y="90413"/>
                  <a:pt x="1739538" y="91753"/>
                  <a:pt x="1738408" y="93427"/>
                </a:cubicBezTo>
                <a:cubicBezTo>
                  <a:pt x="1737278" y="95101"/>
                  <a:pt x="1736733" y="96671"/>
                  <a:pt x="1736775" y="98136"/>
                </a:cubicBezTo>
                <a:cubicBezTo>
                  <a:pt x="1736817" y="99601"/>
                  <a:pt x="1737927" y="100459"/>
                  <a:pt x="1740103" y="100710"/>
                </a:cubicBezTo>
                <a:cubicBezTo>
                  <a:pt x="1740438" y="100794"/>
                  <a:pt x="1741422" y="100585"/>
                  <a:pt x="1743054" y="100082"/>
                </a:cubicBezTo>
                <a:cubicBezTo>
                  <a:pt x="1744687" y="99580"/>
                  <a:pt x="1747261" y="99538"/>
                  <a:pt x="1750777" y="99957"/>
                </a:cubicBezTo>
                <a:cubicBezTo>
                  <a:pt x="1754293" y="100376"/>
                  <a:pt x="1756386" y="100752"/>
                  <a:pt x="1757055" y="101087"/>
                </a:cubicBezTo>
                <a:cubicBezTo>
                  <a:pt x="1757725" y="101422"/>
                  <a:pt x="1758918" y="102489"/>
                  <a:pt x="1760634" y="104289"/>
                </a:cubicBezTo>
                <a:cubicBezTo>
                  <a:pt x="1762351" y="106089"/>
                  <a:pt x="1763167" y="107994"/>
                  <a:pt x="1763083" y="110003"/>
                </a:cubicBezTo>
                <a:cubicBezTo>
                  <a:pt x="1762999" y="111175"/>
                  <a:pt x="1762581" y="112305"/>
                  <a:pt x="1761827" y="113393"/>
                </a:cubicBezTo>
                <a:cubicBezTo>
                  <a:pt x="1761074" y="114482"/>
                  <a:pt x="1760362" y="115110"/>
                  <a:pt x="1759693" y="115277"/>
                </a:cubicBezTo>
                <a:lnTo>
                  <a:pt x="1756302" y="115026"/>
                </a:lnTo>
                <a:lnTo>
                  <a:pt x="1753414" y="115528"/>
                </a:lnTo>
                <a:cubicBezTo>
                  <a:pt x="1753330" y="115612"/>
                  <a:pt x="1752493" y="115507"/>
                  <a:pt x="1750902" y="115214"/>
                </a:cubicBezTo>
                <a:cubicBezTo>
                  <a:pt x="1749312" y="114921"/>
                  <a:pt x="1748349" y="114733"/>
                  <a:pt x="1748014" y="114649"/>
                </a:cubicBezTo>
                <a:cubicBezTo>
                  <a:pt x="1746675" y="114649"/>
                  <a:pt x="1745628" y="114796"/>
                  <a:pt x="1744875" y="115089"/>
                </a:cubicBezTo>
                <a:cubicBezTo>
                  <a:pt x="1744121" y="115382"/>
                  <a:pt x="1742112" y="116491"/>
                  <a:pt x="1738847" y="118416"/>
                </a:cubicBezTo>
                <a:lnTo>
                  <a:pt x="1735834" y="120049"/>
                </a:lnTo>
                <a:cubicBezTo>
                  <a:pt x="1731815" y="122225"/>
                  <a:pt x="1728718" y="124904"/>
                  <a:pt x="1726541" y="128085"/>
                </a:cubicBezTo>
                <a:cubicBezTo>
                  <a:pt x="1724365" y="131267"/>
                  <a:pt x="1723234" y="132899"/>
                  <a:pt x="1723151" y="132983"/>
                </a:cubicBezTo>
                <a:lnTo>
                  <a:pt x="1720137" y="135494"/>
                </a:lnTo>
                <a:lnTo>
                  <a:pt x="1718755" y="137378"/>
                </a:lnTo>
                <a:lnTo>
                  <a:pt x="1710468" y="146796"/>
                </a:lnTo>
                <a:lnTo>
                  <a:pt x="1709840" y="149935"/>
                </a:lnTo>
                <a:lnTo>
                  <a:pt x="1727043" y="141899"/>
                </a:lnTo>
                <a:lnTo>
                  <a:pt x="1734075" y="130220"/>
                </a:lnTo>
                <a:cubicBezTo>
                  <a:pt x="1734829" y="128964"/>
                  <a:pt x="1735310" y="128232"/>
                  <a:pt x="1735520" y="128023"/>
                </a:cubicBezTo>
                <a:cubicBezTo>
                  <a:pt x="1735729" y="127813"/>
                  <a:pt x="1736964" y="127039"/>
                  <a:pt x="1739224" y="125700"/>
                </a:cubicBezTo>
                <a:lnTo>
                  <a:pt x="1741987" y="123942"/>
                </a:lnTo>
                <a:cubicBezTo>
                  <a:pt x="1742656" y="123607"/>
                  <a:pt x="1743368" y="123397"/>
                  <a:pt x="1744121" y="123314"/>
                </a:cubicBezTo>
                <a:cubicBezTo>
                  <a:pt x="1746549" y="123230"/>
                  <a:pt x="1748893" y="124758"/>
                  <a:pt x="1751153" y="127897"/>
                </a:cubicBezTo>
                <a:cubicBezTo>
                  <a:pt x="1753414" y="131036"/>
                  <a:pt x="1754711" y="132857"/>
                  <a:pt x="1755046" y="133360"/>
                </a:cubicBezTo>
                <a:lnTo>
                  <a:pt x="1757809" y="139889"/>
                </a:lnTo>
                <a:cubicBezTo>
                  <a:pt x="1758479" y="141145"/>
                  <a:pt x="1758730" y="142024"/>
                  <a:pt x="1758562" y="142526"/>
                </a:cubicBezTo>
                <a:cubicBezTo>
                  <a:pt x="1758395" y="143029"/>
                  <a:pt x="1758018" y="143322"/>
                  <a:pt x="1757432" y="143405"/>
                </a:cubicBezTo>
                <a:lnTo>
                  <a:pt x="1744875" y="146419"/>
                </a:lnTo>
                <a:cubicBezTo>
                  <a:pt x="1744205" y="146587"/>
                  <a:pt x="1743703" y="147173"/>
                  <a:pt x="1743368" y="148177"/>
                </a:cubicBezTo>
                <a:lnTo>
                  <a:pt x="1742615" y="151317"/>
                </a:lnTo>
                <a:cubicBezTo>
                  <a:pt x="1741777" y="153577"/>
                  <a:pt x="1741505" y="155293"/>
                  <a:pt x="1741798" y="156465"/>
                </a:cubicBezTo>
                <a:cubicBezTo>
                  <a:pt x="1742091" y="157637"/>
                  <a:pt x="1743661" y="157135"/>
                  <a:pt x="1746507" y="154958"/>
                </a:cubicBezTo>
                <a:lnTo>
                  <a:pt x="1754921" y="148680"/>
                </a:lnTo>
                <a:cubicBezTo>
                  <a:pt x="1757432" y="146754"/>
                  <a:pt x="1758730" y="145875"/>
                  <a:pt x="1758813" y="146042"/>
                </a:cubicBezTo>
                <a:lnTo>
                  <a:pt x="1759065" y="143280"/>
                </a:lnTo>
                <a:lnTo>
                  <a:pt x="1767101" y="130471"/>
                </a:lnTo>
                <a:lnTo>
                  <a:pt x="1770869" y="118542"/>
                </a:lnTo>
                <a:lnTo>
                  <a:pt x="1773631" y="102971"/>
                </a:lnTo>
                <a:lnTo>
                  <a:pt x="1770994" y="91920"/>
                </a:lnTo>
                <a:cubicBezTo>
                  <a:pt x="1770743" y="90832"/>
                  <a:pt x="1770659" y="90037"/>
                  <a:pt x="1770743" y="89534"/>
                </a:cubicBezTo>
                <a:lnTo>
                  <a:pt x="1770994" y="85390"/>
                </a:lnTo>
                <a:close/>
                <a:moveTo>
                  <a:pt x="505820" y="74591"/>
                </a:moveTo>
                <a:cubicBezTo>
                  <a:pt x="504732" y="74424"/>
                  <a:pt x="503560" y="74654"/>
                  <a:pt x="502304" y="75282"/>
                </a:cubicBezTo>
                <a:cubicBezTo>
                  <a:pt x="501049" y="75910"/>
                  <a:pt x="500253" y="76349"/>
                  <a:pt x="499918" y="76600"/>
                </a:cubicBezTo>
                <a:lnTo>
                  <a:pt x="492761" y="83758"/>
                </a:lnTo>
                <a:lnTo>
                  <a:pt x="488366" y="86521"/>
                </a:lnTo>
                <a:cubicBezTo>
                  <a:pt x="488031" y="86855"/>
                  <a:pt x="487780" y="87211"/>
                  <a:pt x="487612" y="87588"/>
                </a:cubicBezTo>
                <a:cubicBezTo>
                  <a:pt x="487445" y="87965"/>
                  <a:pt x="487340" y="88467"/>
                  <a:pt x="487298" y="89095"/>
                </a:cubicBezTo>
                <a:cubicBezTo>
                  <a:pt x="487256" y="89723"/>
                  <a:pt x="487947" y="90078"/>
                  <a:pt x="489370" y="90162"/>
                </a:cubicBezTo>
                <a:cubicBezTo>
                  <a:pt x="489789" y="90246"/>
                  <a:pt x="490333" y="90120"/>
                  <a:pt x="491003" y="89785"/>
                </a:cubicBezTo>
                <a:lnTo>
                  <a:pt x="495272" y="87525"/>
                </a:lnTo>
                <a:cubicBezTo>
                  <a:pt x="497867" y="86353"/>
                  <a:pt x="499249" y="85683"/>
                  <a:pt x="499416" y="85516"/>
                </a:cubicBezTo>
                <a:cubicBezTo>
                  <a:pt x="499584" y="85349"/>
                  <a:pt x="500672" y="84093"/>
                  <a:pt x="502681" y="81749"/>
                </a:cubicBezTo>
                <a:lnTo>
                  <a:pt x="506951" y="77103"/>
                </a:lnTo>
                <a:cubicBezTo>
                  <a:pt x="507453" y="76349"/>
                  <a:pt x="507704" y="75930"/>
                  <a:pt x="507704" y="75847"/>
                </a:cubicBezTo>
                <a:cubicBezTo>
                  <a:pt x="507537" y="75177"/>
                  <a:pt x="506909" y="74758"/>
                  <a:pt x="505820" y="74591"/>
                </a:cubicBezTo>
                <a:close/>
                <a:moveTo>
                  <a:pt x="3559327" y="63917"/>
                </a:moveTo>
                <a:cubicBezTo>
                  <a:pt x="3559076" y="63917"/>
                  <a:pt x="3558406" y="64085"/>
                  <a:pt x="3557318" y="64420"/>
                </a:cubicBezTo>
                <a:lnTo>
                  <a:pt x="3552044" y="65424"/>
                </a:lnTo>
                <a:lnTo>
                  <a:pt x="3549030" y="67936"/>
                </a:lnTo>
                <a:lnTo>
                  <a:pt x="3545263" y="68563"/>
                </a:lnTo>
                <a:lnTo>
                  <a:pt x="3542877" y="71577"/>
                </a:lnTo>
                <a:lnTo>
                  <a:pt x="3535217" y="73838"/>
                </a:lnTo>
                <a:lnTo>
                  <a:pt x="3531952" y="79237"/>
                </a:lnTo>
                <a:lnTo>
                  <a:pt x="3529691" y="81372"/>
                </a:lnTo>
                <a:lnTo>
                  <a:pt x="3528059" y="86521"/>
                </a:lnTo>
                <a:cubicBezTo>
                  <a:pt x="3527808" y="87107"/>
                  <a:pt x="3527159" y="88383"/>
                  <a:pt x="3526113" y="90351"/>
                </a:cubicBezTo>
                <a:cubicBezTo>
                  <a:pt x="3525066" y="92318"/>
                  <a:pt x="3524166" y="93636"/>
                  <a:pt x="3523413" y="94306"/>
                </a:cubicBezTo>
                <a:lnTo>
                  <a:pt x="3520022" y="96943"/>
                </a:lnTo>
                <a:cubicBezTo>
                  <a:pt x="3519771" y="97194"/>
                  <a:pt x="3519101" y="99413"/>
                  <a:pt x="3518013" y="103599"/>
                </a:cubicBezTo>
                <a:lnTo>
                  <a:pt x="3515627" y="108622"/>
                </a:lnTo>
                <a:cubicBezTo>
                  <a:pt x="3515627" y="110128"/>
                  <a:pt x="3516381" y="110380"/>
                  <a:pt x="3517887" y="109375"/>
                </a:cubicBezTo>
                <a:lnTo>
                  <a:pt x="3521404" y="106236"/>
                </a:lnTo>
                <a:cubicBezTo>
                  <a:pt x="3522241" y="105650"/>
                  <a:pt x="3524313" y="104666"/>
                  <a:pt x="3527619" y="103285"/>
                </a:cubicBezTo>
                <a:cubicBezTo>
                  <a:pt x="3530926" y="101903"/>
                  <a:pt x="3532789" y="100836"/>
                  <a:pt x="3533207" y="100082"/>
                </a:cubicBezTo>
                <a:cubicBezTo>
                  <a:pt x="3533626" y="99329"/>
                  <a:pt x="3533877" y="98534"/>
                  <a:pt x="3533961" y="97697"/>
                </a:cubicBezTo>
                <a:cubicBezTo>
                  <a:pt x="3533961" y="97278"/>
                  <a:pt x="3533919" y="96818"/>
                  <a:pt x="3533835" y="96315"/>
                </a:cubicBezTo>
                <a:lnTo>
                  <a:pt x="3531324" y="85893"/>
                </a:lnTo>
                <a:cubicBezTo>
                  <a:pt x="3532329" y="84888"/>
                  <a:pt x="3533752" y="84302"/>
                  <a:pt x="3535593" y="84135"/>
                </a:cubicBezTo>
                <a:cubicBezTo>
                  <a:pt x="3538440" y="84051"/>
                  <a:pt x="3540470" y="84783"/>
                  <a:pt x="3541684" y="86332"/>
                </a:cubicBezTo>
                <a:cubicBezTo>
                  <a:pt x="3542898" y="87881"/>
                  <a:pt x="3544467" y="90288"/>
                  <a:pt x="3546393" y="93553"/>
                </a:cubicBezTo>
                <a:lnTo>
                  <a:pt x="3549281" y="98073"/>
                </a:lnTo>
                <a:cubicBezTo>
                  <a:pt x="3550453" y="100082"/>
                  <a:pt x="3551583" y="102322"/>
                  <a:pt x="3552671" y="104792"/>
                </a:cubicBezTo>
                <a:cubicBezTo>
                  <a:pt x="3553760" y="107261"/>
                  <a:pt x="3554137" y="109040"/>
                  <a:pt x="3553802" y="110128"/>
                </a:cubicBezTo>
                <a:lnTo>
                  <a:pt x="3547900" y="115528"/>
                </a:lnTo>
                <a:lnTo>
                  <a:pt x="3545388" y="121053"/>
                </a:lnTo>
                <a:cubicBezTo>
                  <a:pt x="3544384" y="122728"/>
                  <a:pt x="3544007" y="124423"/>
                  <a:pt x="3544258" y="126139"/>
                </a:cubicBezTo>
                <a:cubicBezTo>
                  <a:pt x="3544509" y="127855"/>
                  <a:pt x="3546058" y="126746"/>
                  <a:pt x="3548904" y="122811"/>
                </a:cubicBezTo>
                <a:lnTo>
                  <a:pt x="3554429" y="116909"/>
                </a:lnTo>
                <a:cubicBezTo>
                  <a:pt x="3554513" y="116826"/>
                  <a:pt x="3555937" y="114230"/>
                  <a:pt x="3558699" y="109124"/>
                </a:cubicBezTo>
                <a:lnTo>
                  <a:pt x="3562466" y="102343"/>
                </a:lnTo>
                <a:lnTo>
                  <a:pt x="3563722" y="99078"/>
                </a:lnTo>
                <a:cubicBezTo>
                  <a:pt x="3565313" y="95143"/>
                  <a:pt x="3566066" y="92674"/>
                  <a:pt x="3565982" y="91669"/>
                </a:cubicBezTo>
                <a:cubicBezTo>
                  <a:pt x="3565815" y="90999"/>
                  <a:pt x="3565564" y="90330"/>
                  <a:pt x="3565229" y="89660"/>
                </a:cubicBezTo>
                <a:lnTo>
                  <a:pt x="3562843" y="86646"/>
                </a:lnTo>
                <a:lnTo>
                  <a:pt x="3558950" y="77479"/>
                </a:lnTo>
                <a:cubicBezTo>
                  <a:pt x="3557527" y="74382"/>
                  <a:pt x="3556899" y="72373"/>
                  <a:pt x="3557067" y="71452"/>
                </a:cubicBezTo>
                <a:cubicBezTo>
                  <a:pt x="3557150" y="70949"/>
                  <a:pt x="3557359" y="70447"/>
                  <a:pt x="3557695" y="69945"/>
                </a:cubicBezTo>
                <a:lnTo>
                  <a:pt x="3560708" y="66554"/>
                </a:lnTo>
                <a:cubicBezTo>
                  <a:pt x="3560792" y="65131"/>
                  <a:pt x="3560331" y="64252"/>
                  <a:pt x="3559327" y="63917"/>
                </a:cubicBezTo>
                <a:close/>
                <a:moveTo>
                  <a:pt x="3044977" y="63917"/>
                </a:moveTo>
                <a:cubicBezTo>
                  <a:pt x="3044726" y="63917"/>
                  <a:pt x="3044056" y="64085"/>
                  <a:pt x="3042968" y="64420"/>
                </a:cubicBezTo>
                <a:lnTo>
                  <a:pt x="3037694" y="65424"/>
                </a:lnTo>
                <a:lnTo>
                  <a:pt x="3034680" y="67936"/>
                </a:lnTo>
                <a:lnTo>
                  <a:pt x="3030913" y="68563"/>
                </a:lnTo>
                <a:lnTo>
                  <a:pt x="3028527" y="71577"/>
                </a:lnTo>
                <a:lnTo>
                  <a:pt x="3020867" y="73838"/>
                </a:lnTo>
                <a:lnTo>
                  <a:pt x="3017602" y="79237"/>
                </a:lnTo>
                <a:lnTo>
                  <a:pt x="3015341" y="81372"/>
                </a:lnTo>
                <a:lnTo>
                  <a:pt x="3013709" y="86521"/>
                </a:lnTo>
                <a:cubicBezTo>
                  <a:pt x="3013458" y="87107"/>
                  <a:pt x="3012809" y="88383"/>
                  <a:pt x="3011763" y="90351"/>
                </a:cubicBezTo>
                <a:cubicBezTo>
                  <a:pt x="3010716" y="92318"/>
                  <a:pt x="3009816" y="93636"/>
                  <a:pt x="3009063" y="94306"/>
                </a:cubicBezTo>
                <a:lnTo>
                  <a:pt x="3005672" y="96943"/>
                </a:lnTo>
                <a:cubicBezTo>
                  <a:pt x="3005421" y="97194"/>
                  <a:pt x="3004751" y="99413"/>
                  <a:pt x="3003663" y="103599"/>
                </a:cubicBezTo>
                <a:lnTo>
                  <a:pt x="3001277" y="108622"/>
                </a:lnTo>
                <a:cubicBezTo>
                  <a:pt x="3001277" y="110128"/>
                  <a:pt x="3002031" y="110380"/>
                  <a:pt x="3003537" y="109375"/>
                </a:cubicBezTo>
                <a:lnTo>
                  <a:pt x="3007054" y="106236"/>
                </a:lnTo>
                <a:cubicBezTo>
                  <a:pt x="3007891" y="105650"/>
                  <a:pt x="3009963" y="104666"/>
                  <a:pt x="3013269" y="103285"/>
                </a:cubicBezTo>
                <a:cubicBezTo>
                  <a:pt x="3016576" y="101903"/>
                  <a:pt x="3018439" y="100836"/>
                  <a:pt x="3018857" y="100082"/>
                </a:cubicBezTo>
                <a:cubicBezTo>
                  <a:pt x="3019276" y="99329"/>
                  <a:pt x="3019527" y="98534"/>
                  <a:pt x="3019611" y="97697"/>
                </a:cubicBezTo>
                <a:cubicBezTo>
                  <a:pt x="3019611" y="97278"/>
                  <a:pt x="3019569" y="96818"/>
                  <a:pt x="3019485" y="96315"/>
                </a:cubicBezTo>
                <a:lnTo>
                  <a:pt x="3016974" y="85893"/>
                </a:lnTo>
                <a:cubicBezTo>
                  <a:pt x="3017979" y="84888"/>
                  <a:pt x="3019402" y="84302"/>
                  <a:pt x="3021243" y="84135"/>
                </a:cubicBezTo>
                <a:cubicBezTo>
                  <a:pt x="3024090" y="84051"/>
                  <a:pt x="3026120" y="84783"/>
                  <a:pt x="3027334" y="86332"/>
                </a:cubicBezTo>
                <a:cubicBezTo>
                  <a:pt x="3028548" y="87881"/>
                  <a:pt x="3030117" y="90288"/>
                  <a:pt x="3032043" y="93553"/>
                </a:cubicBezTo>
                <a:lnTo>
                  <a:pt x="3034931" y="98073"/>
                </a:lnTo>
                <a:cubicBezTo>
                  <a:pt x="3036103" y="100082"/>
                  <a:pt x="3037233" y="102322"/>
                  <a:pt x="3038321" y="104792"/>
                </a:cubicBezTo>
                <a:cubicBezTo>
                  <a:pt x="3039410" y="107261"/>
                  <a:pt x="3039787" y="109040"/>
                  <a:pt x="3039452" y="110128"/>
                </a:cubicBezTo>
                <a:lnTo>
                  <a:pt x="3033550" y="115528"/>
                </a:lnTo>
                <a:lnTo>
                  <a:pt x="3031038" y="121053"/>
                </a:lnTo>
                <a:cubicBezTo>
                  <a:pt x="3030034" y="122728"/>
                  <a:pt x="3029657" y="124423"/>
                  <a:pt x="3029908" y="126139"/>
                </a:cubicBezTo>
                <a:cubicBezTo>
                  <a:pt x="3030159" y="127855"/>
                  <a:pt x="3031708" y="126746"/>
                  <a:pt x="3034554" y="122811"/>
                </a:cubicBezTo>
                <a:lnTo>
                  <a:pt x="3040079" y="116909"/>
                </a:lnTo>
                <a:cubicBezTo>
                  <a:pt x="3040163" y="116826"/>
                  <a:pt x="3041587" y="114230"/>
                  <a:pt x="3044349" y="109124"/>
                </a:cubicBezTo>
                <a:lnTo>
                  <a:pt x="3048116" y="102343"/>
                </a:lnTo>
                <a:lnTo>
                  <a:pt x="3049372" y="99078"/>
                </a:lnTo>
                <a:cubicBezTo>
                  <a:pt x="3050963" y="95143"/>
                  <a:pt x="3051716" y="92674"/>
                  <a:pt x="3051632" y="91669"/>
                </a:cubicBezTo>
                <a:cubicBezTo>
                  <a:pt x="3051465" y="90999"/>
                  <a:pt x="3051214" y="90330"/>
                  <a:pt x="3050879" y="89660"/>
                </a:cubicBezTo>
                <a:lnTo>
                  <a:pt x="3048493" y="86646"/>
                </a:lnTo>
                <a:lnTo>
                  <a:pt x="3044600" y="77479"/>
                </a:lnTo>
                <a:cubicBezTo>
                  <a:pt x="3043177" y="74382"/>
                  <a:pt x="3042549" y="72373"/>
                  <a:pt x="3042717" y="71452"/>
                </a:cubicBezTo>
                <a:cubicBezTo>
                  <a:pt x="3042800" y="70949"/>
                  <a:pt x="3043009" y="70447"/>
                  <a:pt x="3043345" y="69945"/>
                </a:cubicBezTo>
                <a:lnTo>
                  <a:pt x="3046358" y="66554"/>
                </a:lnTo>
                <a:cubicBezTo>
                  <a:pt x="3046442" y="65131"/>
                  <a:pt x="3045981" y="64252"/>
                  <a:pt x="3044977" y="63917"/>
                </a:cubicBezTo>
                <a:close/>
                <a:moveTo>
                  <a:pt x="2341987" y="56006"/>
                </a:moveTo>
                <a:cubicBezTo>
                  <a:pt x="2339643" y="55755"/>
                  <a:pt x="2336818" y="55943"/>
                  <a:pt x="2333511" y="56571"/>
                </a:cubicBezTo>
                <a:cubicBezTo>
                  <a:pt x="2330204" y="57199"/>
                  <a:pt x="2327232" y="58371"/>
                  <a:pt x="2324595" y="60087"/>
                </a:cubicBezTo>
                <a:cubicBezTo>
                  <a:pt x="2321958" y="61803"/>
                  <a:pt x="2319656" y="63917"/>
                  <a:pt x="2317689" y="66429"/>
                </a:cubicBezTo>
                <a:cubicBezTo>
                  <a:pt x="2315721" y="68940"/>
                  <a:pt x="2313377" y="74089"/>
                  <a:pt x="2310657" y="81874"/>
                </a:cubicBezTo>
                <a:cubicBezTo>
                  <a:pt x="2307936" y="89660"/>
                  <a:pt x="2306178" y="95625"/>
                  <a:pt x="2305383" y="99769"/>
                </a:cubicBezTo>
                <a:cubicBezTo>
                  <a:pt x="2304587" y="103912"/>
                  <a:pt x="2304273" y="108119"/>
                  <a:pt x="2304441" y="112389"/>
                </a:cubicBezTo>
                <a:lnTo>
                  <a:pt x="2304566" y="116533"/>
                </a:lnTo>
                <a:lnTo>
                  <a:pt x="2304315" y="128085"/>
                </a:lnTo>
                <a:cubicBezTo>
                  <a:pt x="2304399" y="130178"/>
                  <a:pt x="2304964" y="133297"/>
                  <a:pt x="2306011" y="137441"/>
                </a:cubicBezTo>
                <a:cubicBezTo>
                  <a:pt x="2307057" y="141585"/>
                  <a:pt x="2308082" y="144682"/>
                  <a:pt x="2309087" y="146733"/>
                </a:cubicBezTo>
                <a:cubicBezTo>
                  <a:pt x="2310091" y="148784"/>
                  <a:pt x="2311347" y="150417"/>
                  <a:pt x="2312854" y="151631"/>
                </a:cubicBezTo>
                <a:cubicBezTo>
                  <a:pt x="2314361" y="152844"/>
                  <a:pt x="2316182" y="153828"/>
                  <a:pt x="2318317" y="154582"/>
                </a:cubicBezTo>
                <a:cubicBezTo>
                  <a:pt x="2320451" y="155335"/>
                  <a:pt x="2322733" y="155712"/>
                  <a:pt x="2325161" y="155712"/>
                </a:cubicBezTo>
                <a:cubicBezTo>
                  <a:pt x="2327002" y="155795"/>
                  <a:pt x="2329681" y="155544"/>
                  <a:pt x="2333197" y="154958"/>
                </a:cubicBezTo>
                <a:cubicBezTo>
                  <a:pt x="2336713" y="154372"/>
                  <a:pt x="2339601" y="153200"/>
                  <a:pt x="2341862" y="151442"/>
                </a:cubicBezTo>
                <a:cubicBezTo>
                  <a:pt x="2344122" y="149684"/>
                  <a:pt x="2346445" y="146880"/>
                  <a:pt x="2348831" y="143029"/>
                </a:cubicBezTo>
                <a:cubicBezTo>
                  <a:pt x="2351217" y="139178"/>
                  <a:pt x="2353079" y="135097"/>
                  <a:pt x="2354419" y="130785"/>
                </a:cubicBezTo>
                <a:cubicBezTo>
                  <a:pt x="2355759" y="126474"/>
                  <a:pt x="2356805" y="121639"/>
                  <a:pt x="2357559" y="116282"/>
                </a:cubicBezTo>
                <a:cubicBezTo>
                  <a:pt x="2358312" y="110924"/>
                  <a:pt x="2358877" y="105754"/>
                  <a:pt x="2359254" y="100773"/>
                </a:cubicBezTo>
                <a:cubicBezTo>
                  <a:pt x="2359630" y="95792"/>
                  <a:pt x="2359840" y="91460"/>
                  <a:pt x="2359881" y="87776"/>
                </a:cubicBezTo>
                <a:cubicBezTo>
                  <a:pt x="2359923" y="84093"/>
                  <a:pt x="2359735" y="80200"/>
                  <a:pt x="2359317" y="76098"/>
                </a:cubicBezTo>
                <a:cubicBezTo>
                  <a:pt x="2358981" y="73335"/>
                  <a:pt x="2358500" y="70991"/>
                  <a:pt x="2357872" y="69066"/>
                </a:cubicBezTo>
                <a:cubicBezTo>
                  <a:pt x="2357245" y="67140"/>
                  <a:pt x="2356135" y="65152"/>
                  <a:pt x="2354545" y="63101"/>
                </a:cubicBezTo>
                <a:cubicBezTo>
                  <a:pt x="2352954" y="61050"/>
                  <a:pt x="2351091" y="59438"/>
                  <a:pt x="2348957" y="58266"/>
                </a:cubicBezTo>
                <a:cubicBezTo>
                  <a:pt x="2346822" y="57094"/>
                  <a:pt x="2344499" y="56341"/>
                  <a:pt x="2341987" y="56006"/>
                </a:cubicBezTo>
                <a:close/>
                <a:moveTo>
                  <a:pt x="468148" y="55127"/>
                </a:moveTo>
                <a:cubicBezTo>
                  <a:pt x="467562" y="55211"/>
                  <a:pt x="466767" y="55881"/>
                  <a:pt x="465762" y="57136"/>
                </a:cubicBezTo>
                <a:lnTo>
                  <a:pt x="462246" y="60527"/>
                </a:lnTo>
                <a:lnTo>
                  <a:pt x="460112" y="63792"/>
                </a:lnTo>
                <a:lnTo>
                  <a:pt x="453959" y="69945"/>
                </a:lnTo>
                <a:cubicBezTo>
                  <a:pt x="452619" y="71368"/>
                  <a:pt x="451991" y="72582"/>
                  <a:pt x="452075" y="73586"/>
                </a:cubicBezTo>
                <a:cubicBezTo>
                  <a:pt x="452075" y="74507"/>
                  <a:pt x="452389" y="75303"/>
                  <a:pt x="453017" y="75972"/>
                </a:cubicBezTo>
                <a:cubicBezTo>
                  <a:pt x="453645" y="76642"/>
                  <a:pt x="455256" y="77563"/>
                  <a:pt x="457851" y="78735"/>
                </a:cubicBezTo>
                <a:lnTo>
                  <a:pt x="462246" y="80995"/>
                </a:lnTo>
                <a:cubicBezTo>
                  <a:pt x="463084" y="81330"/>
                  <a:pt x="463879" y="81498"/>
                  <a:pt x="464632" y="81498"/>
                </a:cubicBezTo>
                <a:cubicBezTo>
                  <a:pt x="466307" y="81581"/>
                  <a:pt x="467227" y="80912"/>
                  <a:pt x="467395" y="79488"/>
                </a:cubicBezTo>
                <a:lnTo>
                  <a:pt x="468776" y="61908"/>
                </a:lnTo>
                <a:lnTo>
                  <a:pt x="469781" y="58518"/>
                </a:lnTo>
                <a:cubicBezTo>
                  <a:pt x="469781" y="58434"/>
                  <a:pt x="469760" y="57848"/>
                  <a:pt x="469718" y="56760"/>
                </a:cubicBezTo>
                <a:cubicBezTo>
                  <a:pt x="469676" y="55671"/>
                  <a:pt x="469153" y="55127"/>
                  <a:pt x="468148" y="55127"/>
                </a:cubicBezTo>
                <a:close/>
                <a:moveTo>
                  <a:pt x="1273955" y="54876"/>
                </a:moveTo>
                <a:cubicBezTo>
                  <a:pt x="1273034" y="54709"/>
                  <a:pt x="1271067" y="55148"/>
                  <a:pt x="1268053" y="56194"/>
                </a:cubicBezTo>
                <a:cubicBezTo>
                  <a:pt x="1265039" y="57241"/>
                  <a:pt x="1263365" y="57932"/>
                  <a:pt x="1263030" y="58266"/>
                </a:cubicBezTo>
                <a:lnTo>
                  <a:pt x="1260267" y="62410"/>
                </a:lnTo>
                <a:lnTo>
                  <a:pt x="1257505" y="64545"/>
                </a:lnTo>
                <a:cubicBezTo>
                  <a:pt x="1256919" y="65047"/>
                  <a:pt x="1256291" y="65843"/>
                  <a:pt x="1255621" y="66931"/>
                </a:cubicBezTo>
                <a:lnTo>
                  <a:pt x="1252859" y="71326"/>
                </a:lnTo>
                <a:cubicBezTo>
                  <a:pt x="1252356" y="72080"/>
                  <a:pt x="1251624" y="73021"/>
                  <a:pt x="1250661" y="74152"/>
                </a:cubicBezTo>
                <a:cubicBezTo>
                  <a:pt x="1249698" y="75282"/>
                  <a:pt x="1249259" y="75847"/>
                  <a:pt x="1249343" y="75847"/>
                </a:cubicBezTo>
                <a:cubicBezTo>
                  <a:pt x="1249343" y="76935"/>
                  <a:pt x="1249803" y="77521"/>
                  <a:pt x="1250724" y="77605"/>
                </a:cubicBezTo>
                <a:cubicBezTo>
                  <a:pt x="1251645" y="77689"/>
                  <a:pt x="1252335" y="77626"/>
                  <a:pt x="1252796" y="77416"/>
                </a:cubicBezTo>
                <a:cubicBezTo>
                  <a:pt x="1253256" y="77207"/>
                  <a:pt x="1253884" y="76621"/>
                  <a:pt x="1254679" y="75658"/>
                </a:cubicBezTo>
                <a:cubicBezTo>
                  <a:pt x="1255475" y="74696"/>
                  <a:pt x="1256082" y="74172"/>
                  <a:pt x="1256500" y="74089"/>
                </a:cubicBezTo>
                <a:lnTo>
                  <a:pt x="1258886" y="74214"/>
                </a:lnTo>
                <a:lnTo>
                  <a:pt x="1261523" y="72205"/>
                </a:lnTo>
                <a:lnTo>
                  <a:pt x="1263909" y="71452"/>
                </a:lnTo>
                <a:cubicBezTo>
                  <a:pt x="1264244" y="71368"/>
                  <a:pt x="1265835" y="69861"/>
                  <a:pt x="1268681" y="66931"/>
                </a:cubicBezTo>
                <a:lnTo>
                  <a:pt x="1272825" y="63541"/>
                </a:lnTo>
                <a:cubicBezTo>
                  <a:pt x="1273997" y="62536"/>
                  <a:pt x="1275001" y="61448"/>
                  <a:pt x="1275839" y="60276"/>
                </a:cubicBezTo>
                <a:cubicBezTo>
                  <a:pt x="1276676" y="59104"/>
                  <a:pt x="1277115" y="58057"/>
                  <a:pt x="1277157" y="57136"/>
                </a:cubicBezTo>
                <a:cubicBezTo>
                  <a:pt x="1277199" y="56215"/>
                  <a:pt x="1276132" y="55462"/>
                  <a:pt x="1273955" y="54876"/>
                </a:cubicBezTo>
                <a:close/>
                <a:moveTo>
                  <a:pt x="1261398" y="51611"/>
                </a:moveTo>
                <a:cubicBezTo>
                  <a:pt x="1260644" y="51444"/>
                  <a:pt x="1258426" y="51862"/>
                  <a:pt x="1254742" y="52867"/>
                </a:cubicBezTo>
                <a:lnTo>
                  <a:pt x="1247836" y="54750"/>
                </a:lnTo>
                <a:cubicBezTo>
                  <a:pt x="1247082" y="55336"/>
                  <a:pt x="1246308" y="56278"/>
                  <a:pt x="1245513" y="57576"/>
                </a:cubicBezTo>
                <a:cubicBezTo>
                  <a:pt x="1244717" y="58873"/>
                  <a:pt x="1244361" y="59857"/>
                  <a:pt x="1244445" y="60527"/>
                </a:cubicBezTo>
                <a:cubicBezTo>
                  <a:pt x="1244445" y="60778"/>
                  <a:pt x="1244529" y="61238"/>
                  <a:pt x="1244696" y="61908"/>
                </a:cubicBezTo>
                <a:cubicBezTo>
                  <a:pt x="1244864" y="62578"/>
                  <a:pt x="1245115" y="62913"/>
                  <a:pt x="1245450" y="62913"/>
                </a:cubicBezTo>
                <a:lnTo>
                  <a:pt x="1248966" y="61783"/>
                </a:lnTo>
                <a:lnTo>
                  <a:pt x="1251352" y="61908"/>
                </a:lnTo>
                <a:cubicBezTo>
                  <a:pt x="1252273" y="61908"/>
                  <a:pt x="1252984" y="61615"/>
                  <a:pt x="1253486" y="61029"/>
                </a:cubicBezTo>
                <a:lnTo>
                  <a:pt x="1254365" y="59899"/>
                </a:lnTo>
                <a:cubicBezTo>
                  <a:pt x="1254449" y="59815"/>
                  <a:pt x="1254826" y="59648"/>
                  <a:pt x="1255496" y="59397"/>
                </a:cubicBezTo>
                <a:lnTo>
                  <a:pt x="1261021" y="56132"/>
                </a:lnTo>
                <a:cubicBezTo>
                  <a:pt x="1263197" y="54876"/>
                  <a:pt x="1264244" y="53934"/>
                  <a:pt x="1264160" y="53306"/>
                </a:cubicBezTo>
                <a:cubicBezTo>
                  <a:pt x="1264077" y="52678"/>
                  <a:pt x="1263156" y="52113"/>
                  <a:pt x="1261398" y="51611"/>
                </a:cubicBezTo>
                <a:close/>
                <a:moveTo>
                  <a:pt x="803054" y="42946"/>
                </a:moveTo>
                <a:cubicBezTo>
                  <a:pt x="801463" y="43281"/>
                  <a:pt x="800375" y="43658"/>
                  <a:pt x="799789" y="44077"/>
                </a:cubicBezTo>
                <a:lnTo>
                  <a:pt x="795142" y="47090"/>
                </a:lnTo>
                <a:lnTo>
                  <a:pt x="792254" y="46714"/>
                </a:lnTo>
                <a:cubicBezTo>
                  <a:pt x="792087" y="46797"/>
                  <a:pt x="791501" y="47509"/>
                  <a:pt x="790496" y="48848"/>
                </a:cubicBezTo>
                <a:lnTo>
                  <a:pt x="785850" y="52364"/>
                </a:lnTo>
                <a:lnTo>
                  <a:pt x="784594" y="54248"/>
                </a:lnTo>
                <a:cubicBezTo>
                  <a:pt x="784343" y="54583"/>
                  <a:pt x="782627" y="55085"/>
                  <a:pt x="779446" y="55755"/>
                </a:cubicBezTo>
                <a:lnTo>
                  <a:pt x="772288" y="57890"/>
                </a:lnTo>
                <a:cubicBezTo>
                  <a:pt x="770446" y="57806"/>
                  <a:pt x="769442" y="57806"/>
                  <a:pt x="769274" y="57890"/>
                </a:cubicBezTo>
                <a:lnTo>
                  <a:pt x="767767" y="60652"/>
                </a:lnTo>
                <a:lnTo>
                  <a:pt x="767014" y="61657"/>
                </a:lnTo>
                <a:lnTo>
                  <a:pt x="767391" y="65675"/>
                </a:lnTo>
                <a:lnTo>
                  <a:pt x="764251" y="71452"/>
                </a:lnTo>
                <a:cubicBezTo>
                  <a:pt x="763665" y="72456"/>
                  <a:pt x="763288" y="74089"/>
                  <a:pt x="763121" y="76349"/>
                </a:cubicBezTo>
                <a:lnTo>
                  <a:pt x="761112" y="97445"/>
                </a:lnTo>
                <a:cubicBezTo>
                  <a:pt x="760944" y="98534"/>
                  <a:pt x="761300" y="99224"/>
                  <a:pt x="762179" y="99517"/>
                </a:cubicBezTo>
                <a:cubicBezTo>
                  <a:pt x="763058" y="99810"/>
                  <a:pt x="764377" y="98994"/>
                  <a:pt x="766135" y="97069"/>
                </a:cubicBezTo>
                <a:lnTo>
                  <a:pt x="774925" y="88530"/>
                </a:lnTo>
                <a:cubicBezTo>
                  <a:pt x="775511" y="86102"/>
                  <a:pt x="775971" y="84783"/>
                  <a:pt x="776306" y="84574"/>
                </a:cubicBezTo>
                <a:cubicBezTo>
                  <a:pt x="776641" y="84365"/>
                  <a:pt x="777185" y="84218"/>
                  <a:pt x="777939" y="84135"/>
                </a:cubicBezTo>
                <a:cubicBezTo>
                  <a:pt x="779613" y="84051"/>
                  <a:pt x="782250" y="84700"/>
                  <a:pt x="785850" y="86081"/>
                </a:cubicBezTo>
                <a:cubicBezTo>
                  <a:pt x="789450" y="87462"/>
                  <a:pt x="791752" y="88697"/>
                  <a:pt x="792756" y="89785"/>
                </a:cubicBezTo>
                <a:cubicBezTo>
                  <a:pt x="793761" y="90874"/>
                  <a:pt x="794326" y="92234"/>
                  <a:pt x="794452" y="93867"/>
                </a:cubicBezTo>
                <a:cubicBezTo>
                  <a:pt x="794577" y="95499"/>
                  <a:pt x="793887" y="97906"/>
                  <a:pt x="792380" y="101087"/>
                </a:cubicBezTo>
                <a:lnTo>
                  <a:pt x="786603" y="112765"/>
                </a:lnTo>
                <a:lnTo>
                  <a:pt x="785599" y="115654"/>
                </a:lnTo>
                <a:lnTo>
                  <a:pt x="784594" y="117412"/>
                </a:lnTo>
                <a:lnTo>
                  <a:pt x="783966" y="120300"/>
                </a:lnTo>
                <a:lnTo>
                  <a:pt x="782334" y="123062"/>
                </a:lnTo>
                <a:cubicBezTo>
                  <a:pt x="782166" y="123397"/>
                  <a:pt x="782125" y="123690"/>
                  <a:pt x="782208" y="123942"/>
                </a:cubicBezTo>
                <a:cubicBezTo>
                  <a:pt x="782208" y="124695"/>
                  <a:pt x="782459" y="125239"/>
                  <a:pt x="782962" y="125574"/>
                </a:cubicBezTo>
                <a:lnTo>
                  <a:pt x="786227" y="125825"/>
                </a:lnTo>
                <a:cubicBezTo>
                  <a:pt x="786645" y="125909"/>
                  <a:pt x="787754" y="126537"/>
                  <a:pt x="789554" y="127709"/>
                </a:cubicBezTo>
                <a:cubicBezTo>
                  <a:pt x="791354" y="128881"/>
                  <a:pt x="793049" y="130848"/>
                  <a:pt x="794640" y="133611"/>
                </a:cubicBezTo>
                <a:cubicBezTo>
                  <a:pt x="796231" y="136373"/>
                  <a:pt x="797026" y="138759"/>
                  <a:pt x="797026" y="140768"/>
                </a:cubicBezTo>
                <a:cubicBezTo>
                  <a:pt x="796942" y="141940"/>
                  <a:pt x="796503" y="143238"/>
                  <a:pt x="795707" y="144661"/>
                </a:cubicBezTo>
                <a:cubicBezTo>
                  <a:pt x="794912" y="146084"/>
                  <a:pt x="794075" y="147298"/>
                  <a:pt x="793196" y="148303"/>
                </a:cubicBezTo>
                <a:cubicBezTo>
                  <a:pt x="792317" y="149307"/>
                  <a:pt x="791961" y="149663"/>
                  <a:pt x="792129" y="149370"/>
                </a:cubicBezTo>
                <a:cubicBezTo>
                  <a:pt x="792296" y="149077"/>
                  <a:pt x="791291" y="150019"/>
                  <a:pt x="789115" y="152196"/>
                </a:cubicBezTo>
                <a:lnTo>
                  <a:pt x="786729" y="154707"/>
                </a:lnTo>
                <a:cubicBezTo>
                  <a:pt x="786310" y="155126"/>
                  <a:pt x="784385" y="156633"/>
                  <a:pt x="780952" y="159228"/>
                </a:cubicBezTo>
                <a:lnTo>
                  <a:pt x="776181" y="162995"/>
                </a:lnTo>
                <a:cubicBezTo>
                  <a:pt x="774255" y="164418"/>
                  <a:pt x="772727" y="165339"/>
                  <a:pt x="771597" y="165758"/>
                </a:cubicBezTo>
                <a:cubicBezTo>
                  <a:pt x="770467" y="166176"/>
                  <a:pt x="769797" y="166490"/>
                  <a:pt x="769588" y="166699"/>
                </a:cubicBezTo>
                <a:cubicBezTo>
                  <a:pt x="769379" y="166909"/>
                  <a:pt x="769253" y="167160"/>
                  <a:pt x="769211" y="167453"/>
                </a:cubicBezTo>
                <a:cubicBezTo>
                  <a:pt x="769170" y="167746"/>
                  <a:pt x="769316" y="168102"/>
                  <a:pt x="769651" y="168520"/>
                </a:cubicBezTo>
                <a:cubicBezTo>
                  <a:pt x="769902" y="168939"/>
                  <a:pt x="770655" y="169608"/>
                  <a:pt x="771911" y="170529"/>
                </a:cubicBezTo>
                <a:lnTo>
                  <a:pt x="777311" y="175552"/>
                </a:lnTo>
                <a:cubicBezTo>
                  <a:pt x="778901" y="177059"/>
                  <a:pt x="782062" y="179131"/>
                  <a:pt x="786792" y="181768"/>
                </a:cubicBezTo>
                <a:cubicBezTo>
                  <a:pt x="791522" y="184405"/>
                  <a:pt x="795100" y="185431"/>
                  <a:pt x="797528" y="184845"/>
                </a:cubicBezTo>
                <a:lnTo>
                  <a:pt x="800416" y="184342"/>
                </a:lnTo>
                <a:lnTo>
                  <a:pt x="800793" y="168269"/>
                </a:lnTo>
                <a:lnTo>
                  <a:pt x="800542" y="166385"/>
                </a:lnTo>
                <a:lnTo>
                  <a:pt x="800542" y="108873"/>
                </a:lnTo>
                <a:lnTo>
                  <a:pt x="801044" y="82377"/>
                </a:lnTo>
                <a:lnTo>
                  <a:pt x="802300" y="57387"/>
                </a:lnTo>
                <a:cubicBezTo>
                  <a:pt x="802384" y="55127"/>
                  <a:pt x="802719" y="52762"/>
                  <a:pt x="803305" y="50293"/>
                </a:cubicBezTo>
                <a:cubicBezTo>
                  <a:pt x="803891" y="47823"/>
                  <a:pt x="804184" y="46337"/>
                  <a:pt x="804184" y="45835"/>
                </a:cubicBezTo>
                <a:cubicBezTo>
                  <a:pt x="804100" y="45249"/>
                  <a:pt x="803723" y="44286"/>
                  <a:pt x="803054" y="42946"/>
                </a:cubicBezTo>
                <a:close/>
                <a:moveTo>
                  <a:pt x="2347638" y="39305"/>
                </a:moveTo>
                <a:cubicBezTo>
                  <a:pt x="2348643" y="39389"/>
                  <a:pt x="2350045" y="39744"/>
                  <a:pt x="2351845" y="40372"/>
                </a:cubicBezTo>
                <a:cubicBezTo>
                  <a:pt x="2353645" y="41000"/>
                  <a:pt x="2354628" y="41314"/>
                  <a:pt x="2354796" y="41314"/>
                </a:cubicBezTo>
                <a:lnTo>
                  <a:pt x="2357182" y="41440"/>
                </a:lnTo>
                <a:cubicBezTo>
                  <a:pt x="2358689" y="41607"/>
                  <a:pt x="2359965" y="42088"/>
                  <a:pt x="2361012" y="42884"/>
                </a:cubicBezTo>
                <a:cubicBezTo>
                  <a:pt x="2362058" y="43679"/>
                  <a:pt x="2363502" y="45207"/>
                  <a:pt x="2365344" y="47467"/>
                </a:cubicBezTo>
                <a:lnTo>
                  <a:pt x="2369865" y="53118"/>
                </a:lnTo>
                <a:cubicBezTo>
                  <a:pt x="2372879" y="57471"/>
                  <a:pt x="2374992" y="62850"/>
                  <a:pt x="2376206" y="69254"/>
                </a:cubicBezTo>
                <a:cubicBezTo>
                  <a:pt x="2377420" y="75658"/>
                  <a:pt x="2378069" y="79698"/>
                  <a:pt x="2378153" y="81372"/>
                </a:cubicBezTo>
                <a:cubicBezTo>
                  <a:pt x="2378236" y="83046"/>
                  <a:pt x="2378111" y="87609"/>
                  <a:pt x="2377776" y="95060"/>
                </a:cubicBezTo>
                <a:cubicBezTo>
                  <a:pt x="2377441" y="101171"/>
                  <a:pt x="2377190" y="104812"/>
                  <a:pt x="2377022" y="105984"/>
                </a:cubicBezTo>
                <a:lnTo>
                  <a:pt x="2375013" y="114775"/>
                </a:lnTo>
                <a:lnTo>
                  <a:pt x="2373381" y="122560"/>
                </a:lnTo>
                <a:cubicBezTo>
                  <a:pt x="2372627" y="125658"/>
                  <a:pt x="2371581" y="128902"/>
                  <a:pt x="2370241" y="132292"/>
                </a:cubicBezTo>
                <a:cubicBezTo>
                  <a:pt x="2368902" y="135683"/>
                  <a:pt x="2367667" y="138382"/>
                  <a:pt x="2366537" y="140392"/>
                </a:cubicBezTo>
                <a:cubicBezTo>
                  <a:pt x="2365407" y="142401"/>
                  <a:pt x="2364235" y="144201"/>
                  <a:pt x="2363021" y="145791"/>
                </a:cubicBezTo>
                <a:cubicBezTo>
                  <a:pt x="2361807" y="147382"/>
                  <a:pt x="2360405" y="149161"/>
                  <a:pt x="2358814" y="151128"/>
                </a:cubicBezTo>
                <a:cubicBezTo>
                  <a:pt x="2357223" y="153096"/>
                  <a:pt x="2356135" y="154288"/>
                  <a:pt x="2355549" y="154707"/>
                </a:cubicBezTo>
                <a:lnTo>
                  <a:pt x="2341862" y="164879"/>
                </a:lnTo>
                <a:cubicBezTo>
                  <a:pt x="2338429" y="167474"/>
                  <a:pt x="2334599" y="169504"/>
                  <a:pt x="2330372" y="170969"/>
                </a:cubicBezTo>
                <a:cubicBezTo>
                  <a:pt x="2326144" y="172434"/>
                  <a:pt x="2322314" y="173083"/>
                  <a:pt x="2318882" y="172915"/>
                </a:cubicBezTo>
                <a:cubicBezTo>
                  <a:pt x="2315784" y="172832"/>
                  <a:pt x="2312059" y="171869"/>
                  <a:pt x="2307706" y="170027"/>
                </a:cubicBezTo>
                <a:cubicBezTo>
                  <a:pt x="2303353" y="168185"/>
                  <a:pt x="2298727" y="164000"/>
                  <a:pt x="2293830" y="157470"/>
                </a:cubicBezTo>
                <a:cubicBezTo>
                  <a:pt x="2288932" y="150940"/>
                  <a:pt x="2286400" y="144912"/>
                  <a:pt x="2286233" y="139387"/>
                </a:cubicBezTo>
                <a:cubicBezTo>
                  <a:pt x="2286065" y="133862"/>
                  <a:pt x="2285981" y="129299"/>
                  <a:pt x="2285981" y="125700"/>
                </a:cubicBezTo>
                <a:cubicBezTo>
                  <a:pt x="2285981" y="117328"/>
                  <a:pt x="2286275" y="111845"/>
                  <a:pt x="2286861" y="109249"/>
                </a:cubicBezTo>
                <a:lnTo>
                  <a:pt x="2288367" y="103096"/>
                </a:lnTo>
                <a:lnTo>
                  <a:pt x="2289749" y="96692"/>
                </a:lnTo>
                <a:cubicBezTo>
                  <a:pt x="2290167" y="95018"/>
                  <a:pt x="2291004" y="92485"/>
                  <a:pt x="2292260" y="89095"/>
                </a:cubicBezTo>
                <a:cubicBezTo>
                  <a:pt x="2293516" y="85704"/>
                  <a:pt x="2294834" y="82460"/>
                  <a:pt x="2296216" y="79363"/>
                </a:cubicBezTo>
                <a:cubicBezTo>
                  <a:pt x="2297597" y="76265"/>
                  <a:pt x="2299292" y="73293"/>
                  <a:pt x="2301301" y="70447"/>
                </a:cubicBezTo>
                <a:lnTo>
                  <a:pt x="2309338" y="59020"/>
                </a:lnTo>
                <a:cubicBezTo>
                  <a:pt x="2310677" y="57178"/>
                  <a:pt x="2312687" y="55106"/>
                  <a:pt x="2315366" y="52804"/>
                </a:cubicBezTo>
                <a:cubicBezTo>
                  <a:pt x="2318045" y="50502"/>
                  <a:pt x="2320849" y="48597"/>
                  <a:pt x="2323779" y="47090"/>
                </a:cubicBezTo>
                <a:lnTo>
                  <a:pt x="2333323" y="42570"/>
                </a:lnTo>
                <a:cubicBezTo>
                  <a:pt x="2334411" y="41984"/>
                  <a:pt x="2335248" y="41565"/>
                  <a:pt x="2335834" y="41314"/>
                </a:cubicBezTo>
                <a:cubicBezTo>
                  <a:pt x="2336420" y="41063"/>
                  <a:pt x="2338346" y="40665"/>
                  <a:pt x="2341611" y="40121"/>
                </a:cubicBezTo>
                <a:cubicBezTo>
                  <a:pt x="2344875" y="39577"/>
                  <a:pt x="2346885" y="39305"/>
                  <a:pt x="2347638" y="39305"/>
                </a:cubicBezTo>
                <a:close/>
                <a:moveTo>
                  <a:pt x="2598302" y="38740"/>
                </a:moveTo>
                <a:cubicBezTo>
                  <a:pt x="2599976" y="38782"/>
                  <a:pt x="2601002" y="39326"/>
                  <a:pt x="2601379" y="40372"/>
                </a:cubicBezTo>
                <a:cubicBezTo>
                  <a:pt x="2601755" y="41419"/>
                  <a:pt x="2601609" y="42905"/>
                  <a:pt x="2600939" y="44830"/>
                </a:cubicBezTo>
                <a:cubicBezTo>
                  <a:pt x="2600771" y="45165"/>
                  <a:pt x="2599976" y="49058"/>
                  <a:pt x="2598553" y="56508"/>
                </a:cubicBezTo>
                <a:lnTo>
                  <a:pt x="2596669" y="64796"/>
                </a:lnTo>
                <a:lnTo>
                  <a:pt x="2593279" y="85014"/>
                </a:lnTo>
                <a:lnTo>
                  <a:pt x="2586623" y="117035"/>
                </a:lnTo>
                <a:lnTo>
                  <a:pt x="2585493" y="127206"/>
                </a:lnTo>
                <a:lnTo>
                  <a:pt x="2583735" y="138634"/>
                </a:lnTo>
                <a:lnTo>
                  <a:pt x="2581977" y="157470"/>
                </a:lnTo>
                <a:cubicBezTo>
                  <a:pt x="2581559" y="158809"/>
                  <a:pt x="2581057" y="159688"/>
                  <a:pt x="2580471" y="160107"/>
                </a:cubicBezTo>
                <a:lnTo>
                  <a:pt x="2567662" y="170027"/>
                </a:lnTo>
                <a:cubicBezTo>
                  <a:pt x="2564732" y="172287"/>
                  <a:pt x="2562723" y="173229"/>
                  <a:pt x="2561634" y="172852"/>
                </a:cubicBezTo>
                <a:cubicBezTo>
                  <a:pt x="2560546" y="172476"/>
                  <a:pt x="2559960" y="171785"/>
                  <a:pt x="2559876" y="170781"/>
                </a:cubicBezTo>
                <a:cubicBezTo>
                  <a:pt x="2559793" y="169776"/>
                  <a:pt x="2559793" y="169106"/>
                  <a:pt x="2559876" y="168771"/>
                </a:cubicBezTo>
                <a:lnTo>
                  <a:pt x="2560755" y="165255"/>
                </a:lnTo>
                <a:lnTo>
                  <a:pt x="2561257" y="160986"/>
                </a:lnTo>
                <a:lnTo>
                  <a:pt x="2563895" y="150438"/>
                </a:lnTo>
                <a:lnTo>
                  <a:pt x="2565276" y="141773"/>
                </a:lnTo>
                <a:lnTo>
                  <a:pt x="2566532" y="136373"/>
                </a:lnTo>
                <a:lnTo>
                  <a:pt x="2574819" y="91669"/>
                </a:lnTo>
                <a:lnTo>
                  <a:pt x="2578712" y="74591"/>
                </a:lnTo>
                <a:cubicBezTo>
                  <a:pt x="2578712" y="74089"/>
                  <a:pt x="2578817" y="73021"/>
                  <a:pt x="2579026" y="71389"/>
                </a:cubicBezTo>
                <a:cubicBezTo>
                  <a:pt x="2579235" y="69756"/>
                  <a:pt x="2579173" y="68229"/>
                  <a:pt x="2578838" y="66805"/>
                </a:cubicBezTo>
                <a:cubicBezTo>
                  <a:pt x="2578503" y="65382"/>
                  <a:pt x="2577582" y="64671"/>
                  <a:pt x="2576075" y="64671"/>
                </a:cubicBezTo>
                <a:cubicBezTo>
                  <a:pt x="2575741" y="64754"/>
                  <a:pt x="2575071" y="65006"/>
                  <a:pt x="2574066" y="65424"/>
                </a:cubicBezTo>
                <a:cubicBezTo>
                  <a:pt x="2573061" y="65843"/>
                  <a:pt x="2570027" y="68291"/>
                  <a:pt x="2564962" y="72770"/>
                </a:cubicBezTo>
                <a:cubicBezTo>
                  <a:pt x="2559897" y="77249"/>
                  <a:pt x="2556695" y="79384"/>
                  <a:pt x="2555356" y="79174"/>
                </a:cubicBezTo>
                <a:cubicBezTo>
                  <a:pt x="2554016" y="78965"/>
                  <a:pt x="2553033" y="78379"/>
                  <a:pt x="2552405" y="77416"/>
                </a:cubicBezTo>
                <a:cubicBezTo>
                  <a:pt x="2551777" y="76454"/>
                  <a:pt x="2551547" y="75093"/>
                  <a:pt x="2551714" y="73335"/>
                </a:cubicBezTo>
                <a:cubicBezTo>
                  <a:pt x="2551714" y="72833"/>
                  <a:pt x="2551798" y="72393"/>
                  <a:pt x="2551965" y="72017"/>
                </a:cubicBezTo>
                <a:cubicBezTo>
                  <a:pt x="2552133" y="71640"/>
                  <a:pt x="2552949" y="71180"/>
                  <a:pt x="2554414" y="70635"/>
                </a:cubicBezTo>
                <a:cubicBezTo>
                  <a:pt x="2555879" y="70091"/>
                  <a:pt x="2558579" y="68187"/>
                  <a:pt x="2562513" y="64922"/>
                </a:cubicBezTo>
                <a:lnTo>
                  <a:pt x="2570550" y="59397"/>
                </a:lnTo>
                <a:lnTo>
                  <a:pt x="2580721" y="51360"/>
                </a:lnTo>
                <a:lnTo>
                  <a:pt x="2588381" y="45835"/>
                </a:lnTo>
                <a:cubicBezTo>
                  <a:pt x="2589051" y="45332"/>
                  <a:pt x="2590453" y="44014"/>
                  <a:pt x="2592588" y="41879"/>
                </a:cubicBezTo>
                <a:cubicBezTo>
                  <a:pt x="2594723" y="39744"/>
                  <a:pt x="2596627" y="38698"/>
                  <a:pt x="2598302" y="38740"/>
                </a:cubicBezTo>
                <a:close/>
                <a:moveTo>
                  <a:pt x="2469328" y="38677"/>
                </a:moveTo>
                <a:lnTo>
                  <a:pt x="2480002" y="39179"/>
                </a:lnTo>
                <a:cubicBezTo>
                  <a:pt x="2483435" y="39347"/>
                  <a:pt x="2485904" y="39849"/>
                  <a:pt x="2487411" y="40686"/>
                </a:cubicBezTo>
                <a:cubicBezTo>
                  <a:pt x="2488918" y="41523"/>
                  <a:pt x="2491053" y="43239"/>
                  <a:pt x="2493815" y="45835"/>
                </a:cubicBezTo>
                <a:cubicBezTo>
                  <a:pt x="2496578" y="48430"/>
                  <a:pt x="2498336" y="50837"/>
                  <a:pt x="2499089" y="53055"/>
                </a:cubicBezTo>
                <a:cubicBezTo>
                  <a:pt x="2499843" y="55274"/>
                  <a:pt x="2499843" y="58518"/>
                  <a:pt x="2499089" y="62787"/>
                </a:cubicBezTo>
                <a:cubicBezTo>
                  <a:pt x="2498252" y="66889"/>
                  <a:pt x="2497227" y="70384"/>
                  <a:pt x="2496013" y="73273"/>
                </a:cubicBezTo>
                <a:cubicBezTo>
                  <a:pt x="2494799" y="76161"/>
                  <a:pt x="2493711" y="78421"/>
                  <a:pt x="2492748" y="80053"/>
                </a:cubicBezTo>
                <a:cubicBezTo>
                  <a:pt x="2491785" y="81686"/>
                  <a:pt x="2489587" y="84679"/>
                  <a:pt x="2486155" y="89032"/>
                </a:cubicBezTo>
                <a:lnTo>
                  <a:pt x="2478119" y="99706"/>
                </a:lnTo>
                <a:lnTo>
                  <a:pt x="2464431" y="117286"/>
                </a:lnTo>
                <a:lnTo>
                  <a:pt x="2459659" y="121807"/>
                </a:lnTo>
                <a:lnTo>
                  <a:pt x="2456520" y="126704"/>
                </a:lnTo>
                <a:cubicBezTo>
                  <a:pt x="2456436" y="126872"/>
                  <a:pt x="2455306" y="128127"/>
                  <a:pt x="2453129" y="130471"/>
                </a:cubicBezTo>
                <a:cubicBezTo>
                  <a:pt x="2450953" y="132815"/>
                  <a:pt x="2449215" y="134929"/>
                  <a:pt x="2447918" y="136813"/>
                </a:cubicBezTo>
                <a:cubicBezTo>
                  <a:pt x="2446621" y="138696"/>
                  <a:pt x="2445637" y="140538"/>
                  <a:pt x="2444967" y="142338"/>
                </a:cubicBezTo>
                <a:cubicBezTo>
                  <a:pt x="2444297" y="144138"/>
                  <a:pt x="2444213" y="145687"/>
                  <a:pt x="2444716" y="146984"/>
                </a:cubicBezTo>
                <a:cubicBezTo>
                  <a:pt x="2445218" y="148282"/>
                  <a:pt x="2446599" y="148931"/>
                  <a:pt x="2448860" y="148931"/>
                </a:cubicBezTo>
                <a:cubicBezTo>
                  <a:pt x="2449195" y="149014"/>
                  <a:pt x="2450199" y="148784"/>
                  <a:pt x="2451873" y="148240"/>
                </a:cubicBezTo>
                <a:cubicBezTo>
                  <a:pt x="2453548" y="147696"/>
                  <a:pt x="2456562" y="147528"/>
                  <a:pt x="2460915" y="147738"/>
                </a:cubicBezTo>
                <a:cubicBezTo>
                  <a:pt x="2465268" y="147947"/>
                  <a:pt x="2468659" y="147842"/>
                  <a:pt x="2471086" y="147424"/>
                </a:cubicBezTo>
                <a:cubicBezTo>
                  <a:pt x="2473514" y="147005"/>
                  <a:pt x="2475105" y="146838"/>
                  <a:pt x="2475858" y="146922"/>
                </a:cubicBezTo>
                <a:lnTo>
                  <a:pt x="2479249" y="147801"/>
                </a:lnTo>
                <a:lnTo>
                  <a:pt x="2486909" y="146670"/>
                </a:lnTo>
                <a:lnTo>
                  <a:pt x="2492183" y="146419"/>
                </a:lnTo>
                <a:cubicBezTo>
                  <a:pt x="2494108" y="146084"/>
                  <a:pt x="2495469" y="145980"/>
                  <a:pt x="2496264" y="146105"/>
                </a:cubicBezTo>
                <a:cubicBezTo>
                  <a:pt x="2497059" y="146231"/>
                  <a:pt x="2497624" y="146712"/>
                  <a:pt x="2497959" y="147549"/>
                </a:cubicBezTo>
                <a:cubicBezTo>
                  <a:pt x="2498294" y="148387"/>
                  <a:pt x="2497875" y="149684"/>
                  <a:pt x="2496703" y="151442"/>
                </a:cubicBezTo>
                <a:cubicBezTo>
                  <a:pt x="2495029" y="153870"/>
                  <a:pt x="2494025" y="155356"/>
                  <a:pt x="2493690" y="155900"/>
                </a:cubicBezTo>
                <a:cubicBezTo>
                  <a:pt x="2493355" y="156444"/>
                  <a:pt x="2492581" y="157930"/>
                  <a:pt x="2491367" y="160358"/>
                </a:cubicBezTo>
                <a:cubicBezTo>
                  <a:pt x="2490153" y="162786"/>
                  <a:pt x="2489023" y="164690"/>
                  <a:pt x="2487976" y="166072"/>
                </a:cubicBezTo>
                <a:cubicBezTo>
                  <a:pt x="2486929" y="167453"/>
                  <a:pt x="2485904" y="168311"/>
                  <a:pt x="2484899" y="168646"/>
                </a:cubicBezTo>
                <a:cubicBezTo>
                  <a:pt x="2484062" y="168981"/>
                  <a:pt x="2481760" y="168520"/>
                  <a:pt x="2477993" y="167264"/>
                </a:cubicBezTo>
                <a:lnTo>
                  <a:pt x="2471212" y="165632"/>
                </a:lnTo>
                <a:cubicBezTo>
                  <a:pt x="2466440" y="164041"/>
                  <a:pt x="2464054" y="163204"/>
                  <a:pt x="2464054" y="163121"/>
                </a:cubicBezTo>
                <a:lnTo>
                  <a:pt x="2461041" y="163372"/>
                </a:lnTo>
                <a:lnTo>
                  <a:pt x="2451497" y="161865"/>
                </a:lnTo>
                <a:lnTo>
                  <a:pt x="2446599" y="162493"/>
                </a:lnTo>
                <a:lnTo>
                  <a:pt x="2431028" y="163372"/>
                </a:lnTo>
                <a:lnTo>
                  <a:pt x="2425127" y="166134"/>
                </a:lnTo>
                <a:lnTo>
                  <a:pt x="2417843" y="169022"/>
                </a:lnTo>
                <a:cubicBezTo>
                  <a:pt x="2414327" y="172036"/>
                  <a:pt x="2412443" y="173459"/>
                  <a:pt x="2412192" y="173292"/>
                </a:cubicBezTo>
                <a:cubicBezTo>
                  <a:pt x="2411774" y="173208"/>
                  <a:pt x="2411251" y="172769"/>
                  <a:pt x="2410623" y="171973"/>
                </a:cubicBezTo>
                <a:cubicBezTo>
                  <a:pt x="2409995" y="171178"/>
                  <a:pt x="2409848" y="169818"/>
                  <a:pt x="2410183" y="167892"/>
                </a:cubicBezTo>
                <a:cubicBezTo>
                  <a:pt x="2410267" y="167474"/>
                  <a:pt x="2410393" y="167055"/>
                  <a:pt x="2410560" y="166637"/>
                </a:cubicBezTo>
                <a:lnTo>
                  <a:pt x="2416211" y="160986"/>
                </a:lnTo>
                <a:lnTo>
                  <a:pt x="2420229" y="155586"/>
                </a:lnTo>
                <a:lnTo>
                  <a:pt x="2426131" y="151693"/>
                </a:lnTo>
                <a:lnTo>
                  <a:pt x="2447479" y="126579"/>
                </a:lnTo>
                <a:cubicBezTo>
                  <a:pt x="2448567" y="125239"/>
                  <a:pt x="2450283" y="123104"/>
                  <a:pt x="2452627" y="120174"/>
                </a:cubicBezTo>
                <a:cubicBezTo>
                  <a:pt x="2454971" y="117244"/>
                  <a:pt x="2457692" y="113519"/>
                  <a:pt x="2460789" y="108998"/>
                </a:cubicBezTo>
                <a:cubicBezTo>
                  <a:pt x="2463887" y="104478"/>
                  <a:pt x="2467235" y="98952"/>
                  <a:pt x="2470835" y="92423"/>
                </a:cubicBezTo>
                <a:lnTo>
                  <a:pt x="2477114" y="80619"/>
                </a:lnTo>
                <a:cubicBezTo>
                  <a:pt x="2479960" y="75428"/>
                  <a:pt x="2481404" y="71535"/>
                  <a:pt x="2481446" y="68940"/>
                </a:cubicBezTo>
                <a:cubicBezTo>
                  <a:pt x="2481488" y="66345"/>
                  <a:pt x="2480881" y="63959"/>
                  <a:pt x="2479625" y="61783"/>
                </a:cubicBezTo>
                <a:cubicBezTo>
                  <a:pt x="2478286" y="59690"/>
                  <a:pt x="2476298" y="57953"/>
                  <a:pt x="2473661" y="56571"/>
                </a:cubicBezTo>
                <a:cubicBezTo>
                  <a:pt x="2471023" y="55190"/>
                  <a:pt x="2467654" y="54625"/>
                  <a:pt x="2463552" y="54876"/>
                </a:cubicBezTo>
                <a:cubicBezTo>
                  <a:pt x="2463217" y="54960"/>
                  <a:pt x="2462045" y="55106"/>
                  <a:pt x="2460036" y="55315"/>
                </a:cubicBezTo>
                <a:cubicBezTo>
                  <a:pt x="2458027" y="55525"/>
                  <a:pt x="2456520" y="55755"/>
                  <a:pt x="2455515" y="56006"/>
                </a:cubicBezTo>
                <a:cubicBezTo>
                  <a:pt x="2454511" y="56257"/>
                  <a:pt x="2452041" y="57471"/>
                  <a:pt x="2448106" y="59648"/>
                </a:cubicBezTo>
                <a:lnTo>
                  <a:pt x="2438688" y="64420"/>
                </a:lnTo>
                <a:cubicBezTo>
                  <a:pt x="2435423" y="66261"/>
                  <a:pt x="2432619" y="68689"/>
                  <a:pt x="2430275" y="71703"/>
                </a:cubicBezTo>
                <a:cubicBezTo>
                  <a:pt x="2427931" y="74717"/>
                  <a:pt x="2426173" y="76056"/>
                  <a:pt x="2425001" y="75721"/>
                </a:cubicBezTo>
                <a:cubicBezTo>
                  <a:pt x="2424331" y="75637"/>
                  <a:pt x="2423682" y="75240"/>
                  <a:pt x="2423055" y="74528"/>
                </a:cubicBezTo>
                <a:cubicBezTo>
                  <a:pt x="2422427" y="73817"/>
                  <a:pt x="2422280" y="72498"/>
                  <a:pt x="2422615" y="70573"/>
                </a:cubicBezTo>
                <a:cubicBezTo>
                  <a:pt x="2422866" y="68815"/>
                  <a:pt x="2423494" y="67098"/>
                  <a:pt x="2424499" y="65424"/>
                </a:cubicBezTo>
                <a:cubicBezTo>
                  <a:pt x="2425503" y="63750"/>
                  <a:pt x="2426885" y="61950"/>
                  <a:pt x="2428643" y="60024"/>
                </a:cubicBezTo>
                <a:cubicBezTo>
                  <a:pt x="2430401" y="58099"/>
                  <a:pt x="2432493" y="55922"/>
                  <a:pt x="2434921" y="53495"/>
                </a:cubicBezTo>
                <a:cubicBezTo>
                  <a:pt x="2437349" y="51067"/>
                  <a:pt x="2439211" y="49434"/>
                  <a:pt x="2440509" y="48597"/>
                </a:cubicBezTo>
                <a:cubicBezTo>
                  <a:pt x="2441807" y="47760"/>
                  <a:pt x="2445449" y="46086"/>
                  <a:pt x="2451434" y="43574"/>
                </a:cubicBezTo>
                <a:cubicBezTo>
                  <a:pt x="2457420" y="41063"/>
                  <a:pt x="2461208" y="39598"/>
                  <a:pt x="2462799" y="39179"/>
                </a:cubicBezTo>
                <a:cubicBezTo>
                  <a:pt x="2464389" y="38761"/>
                  <a:pt x="2466566" y="38593"/>
                  <a:pt x="2469328" y="38677"/>
                </a:cubicBezTo>
                <a:close/>
                <a:moveTo>
                  <a:pt x="2221678" y="38677"/>
                </a:moveTo>
                <a:lnTo>
                  <a:pt x="2232352" y="39179"/>
                </a:lnTo>
                <a:cubicBezTo>
                  <a:pt x="2235785" y="39347"/>
                  <a:pt x="2238254" y="39849"/>
                  <a:pt x="2239761" y="40686"/>
                </a:cubicBezTo>
                <a:cubicBezTo>
                  <a:pt x="2241268" y="41523"/>
                  <a:pt x="2243403" y="43239"/>
                  <a:pt x="2246165" y="45835"/>
                </a:cubicBezTo>
                <a:cubicBezTo>
                  <a:pt x="2248928" y="48430"/>
                  <a:pt x="2250686" y="50837"/>
                  <a:pt x="2251439" y="53055"/>
                </a:cubicBezTo>
                <a:cubicBezTo>
                  <a:pt x="2252193" y="55274"/>
                  <a:pt x="2252193" y="58518"/>
                  <a:pt x="2251439" y="62787"/>
                </a:cubicBezTo>
                <a:cubicBezTo>
                  <a:pt x="2250602" y="66889"/>
                  <a:pt x="2249577" y="70384"/>
                  <a:pt x="2248363" y="73273"/>
                </a:cubicBezTo>
                <a:cubicBezTo>
                  <a:pt x="2247149" y="76161"/>
                  <a:pt x="2246061" y="78421"/>
                  <a:pt x="2245098" y="80053"/>
                </a:cubicBezTo>
                <a:cubicBezTo>
                  <a:pt x="2244135" y="81686"/>
                  <a:pt x="2241937" y="84679"/>
                  <a:pt x="2238505" y="89032"/>
                </a:cubicBezTo>
                <a:lnTo>
                  <a:pt x="2230469" y="99706"/>
                </a:lnTo>
                <a:lnTo>
                  <a:pt x="2216781" y="117286"/>
                </a:lnTo>
                <a:lnTo>
                  <a:pt x="2212009" y="121807"/>
                </a:lnTo>
                <a:lnTo>
                  <a:pt x="2208870" y="126704"/>
                </a:lnTo>
                <a:cubicBezTo>
                  <a:pt x="2208786" y="126872"/>
                  <a:pt x="2207656" y="128127"/>
                  <a:pt x="2205479" y="130471"/>
                </a:cubicBezTo>
                <a:cubicBezTo>
                  <a:pt x="2203303" y="132815"/>
                  <a:pt x="2201565" y="134929"/>
                  <a:pt x="2200268" y="136813"/>
                </a:cubicBezTo>
                <a:cubicBezTo>
                  <a:pt x="2198971" y="138696"/>
                  <a:pt x="2197987" y="140538"/>
                  <a:pt x="2197317" y="142338"/>
                </a:cubicBezTo>
                <a:cubicBezTo>
                  <a:pt x="2196647" y="144138"/>
                  <a:pt x="2196563" y="145687"/>
                  <a:pt x="2197066" y="146984"/>
                </a:cubicBezTo>
                <a:cubicBezTo>
                  <a:pt x="2197568" y="148282"/>
                  <a:pt x="2198949" y="148931"/>
                  <a:pt x="2201210" y="148931"/>
                </a:cubicBezTo>
                <a:cubicBezTo>
                  <a:pt x="2201545" y="149014"/>
                  <a:pt x="2202549" y="148784"/>
                  <a:pt x="2204223" y="148240"/>
                </a:cubicBezTo>
                <a:cubicBezTo>
                  <a:pt x="2205898" y="147696"/>
                  <a:pt x="2208912" y="147528"/>
                  <a:pt x="2213265" y="147738"/>
                </a:cubicBezTo>
                <a:cubicBezTo>
                  <a:pt x="2217618" y="147947"/>
                  <a:pt x="2221009" y="147842"/>
                  <a:pt x="2223436" y="147424"/>
                </a:cubicBezTo>
                <a:cubicBezTo>
                  <a:pt x="2225864" y="147005"/>
                  <a:pt x="2227455" y="146838"/>
                  <a:pt x="2228208" y="146922"/>
                </a:cubicBezTo>
                <a:lnTo>
                  <a:pt x="2231599" y="147801"/>
                </a:lnTo>
                <a:lnTo>
                  <a:pt x="2239259" y="146670"/>
                </a:lnTo>
                <a:lnTo>
                  <a:pt x="2244533" y="146419"/>
                </a:lnTo>
                <a:cubicBezTo>
                  <a:pt x="2246458" y="146084"/>
                  <a:pt x="2247819" y="145980"/>
                  <a:pt x="2248614" y="146105"/>
                </a:cubicBezTo>
                <a:cubicBezTo>
                  <a:pt x="2249409" y="146231"/>
                  <a:pt x="2249974" y="146712"/>
                  <a:pt x="2250309" y="147549"/>
                </a:cubicBezTo>
                <a:cubicBezTo>
                  <a:pt x="2250644" y="148387"/>
                  <a:pt x="2250225" y="149684"/>
                  <a:pt x="2249053" y="151442"/>
                </a:cubicBezTo>
                <a:cubicBezTo>
                  <a:pt x="2247379" y="153870"/>
                  <a:pt x="2246375" y="155356"/>
                  <a:pt x="2246040" y="155900"/>
                </a:cubicBezTo>
                <a:cubicBezTo>
                  <a:pt x="2245705" y="156444"/>
                  <a:pt x="2244931" y="157930"/>
                  <a:pt x="2243717" y="160358"/>
                </a:cubicBezTo>
                <a:cubicBezTo>
                  <a:pt x="2242503" y="162786"/>
                  <a:pt x="2241373" y="164690"/>
                  <a:pt x="2240326" y="166072"/>
                </a:cubicBezTo>
                <a:cubicBezTo>
                  <a:pt x="2239279" y="167453"/>
                  <a:pt x="2238254" y="168311"/>
                  <a:pt x="2237249" y="168646"/>
                </a:cubicBezTo>
                <a:cubicBezTo>
                  <a:pt x="2236412" y="168981"/>
                  <a:pt x="2234110" y="168520"/>
                  <a:pt x="2230343" y="167264"/>
                </a:cubicBezTo>
                <a:lnTo>
                  <a:pt x="2223562" y="165632"/>
                </a:lnTo>
                <a:cubicBezTo>
                  <a:pt x="2218790" y="164041"/>
                  <a:pt x="2216404" y="163204"/>
                  <a:pt x="2216404" y="163121"/>
                </a:cubicBezTo>
                <a:lnTo>
                  <a:pt x="2213391" y="163372"/>
                </a:lnTo>
                <a:lnTo>
                  <a:pt x="2203847" y="161865"/>
                </a:lnTo>
                <a:lnTo>
                  <a:pt x="2198949" y="162493"/>
                </a:lnTo>
                <a:lnTo>
                  <a:pt x="2183378" y="163372"/>
                </a:lnTo>
                <a:lnTo>
                  <a:pt x="2177477" y="166134"/>
                </a:lnTo>
                <a:lnTo>
                  <a:pt x="2170193" y="169022"/>
                </a:lnTo>
                <a:cubicBezTo>
                  <a:pt x="2166677" y="172036"/>
                  <a:pt x="2164793" y="173459"/>
                  <a:pt x="2164542" y="173292"/>
                </a:cubicBezTo>
                <a:cubicBezTo>
                  <a:pt x="2164124" y="173208"/>
                  <a:pt x="2163601" y="172769"/>
                  <a:pt x="2162973" y="171973"/>
                </a:cubicBezTo>
                <a:cubicBezTo>
                  <a:pt x="2162345" y="171178"/>
                  <a:pt x="2162198" y="169818"/>
                  <a:pt x="2162533" y="167892"/>
                </a:cubicBezTo>
                <a:cubicBezTo>
                  <a:pt x="2162617" y="167474"/>
                  <a:pt x="2162743" y="167055"/>
                  <a:pt x="2162910" y="166637"/>
                </a:cubicBezTo>
                <a:lnTo>
                  <a:pt x="2168561" y="160986"/>
                </a:lnTo>
                <a:lnTo>
                  <a:pt x="2172579" y="155586"/>
                </a:lnTo>
                <a:lnTo>
                  <a:pt x="2178481" y="151693"/>
                </a:lnTo>
                <a:lnTo>
                  <a:pt x="2199829" y="126579"/>
                </a:lnTo>
                <a:cubicBezTo>
                  <a:pt x="2200917" y="125239"/>
                  <a:pt x="2202633" y="123104"/>
                  <a:pt x="2204977" y="120174"/>
                </a:cubicBezTo>
                <a:cubicBezTo>
                  <a:pt x="2207321" y="117244"/>
                  <a:pt x="2210042" y="113519"/>
                  <a:pt x="2213139" y="108998"/>
                </a:cubicBezTo>
                <a:cubicBezTo>
                  <a:pt x="2216237" y="104478"/>
                  <a:pt x="2219585" y="98952"/>
                  <a:pt x="2223185" y="92423"/>
                </a:cubicBezTo>
                <a:lnTo>
                  <a:pt x="2229464" y="80619"/>
                </a:lnTo>
                <a:cubicBezTo>
                  <a:pt x="2232310" y="75428"/>
                  <a:pt x="2233754" y="71535"/>
                  <a:pt x="2233796" y="68940"/>
                </a:cubicBezTo>
                <a:cubicBezTo>
                  <a:pt x="2233838" y="66345"/>
                  <a:pt x="2233231" y="63959"/>
                  <a:pt x="2231975" y="61783"/>
                </a:cubicBezTo>
                <a:cubicBezTo>
                  <a:pt x="2230636" y="59690"/>
                  <a:pt x="2228648" y="57953"/>
                  <a:pt x="2226011" y="56571"/>
                </a:cubicBezTo>
                <a:cubicBezTo>
                  <a:pt x="2223373" y="55190"/>
                  <a:pt x="2220004" y="54625"/>
                  <a:pt x="2215902" y="54876"/>
                </a:cubicBezTo>
                <a:cubicBezTo>
                  <a:pt x="2215567" y="54960"/>
                  <a:pt x="2214395" y="55106"/>
                  <a:pt x="2212386" y="55315"/>
                </a:cubicBezTo>
                <a:cubicBezTo>
                  <a:pt x="2210377" y="55525"/>
                  <a:pt x="2208870" y="55755"/>
                  <a:pt x="2207865" y="56006"/>
                </a:cubicBezTo>
                <a:cubicBezTo>
                  <a:pt x="2206861" y="56257"/>
                  <a:pt x="2204391" y="57471"/>
                  <a:pt x="2200456" y="59648"/>
                </a:cubicBezTo>
                <a:lnTo>
                  <a:pt x="2191038" y="64420"/>
                </a:lnTo>
                <a:cubicBezTo>
                  <a:pt x="2187773" y="66261"/>
                  <a:pt x="2184969" y="68689"/>
                  <a:pt x="2182625" y="71703"/>
                </a:cubicBezTo>
                <a:cubicBezTo>
                  <a:pt x="2180281" y="74717"/>
                  <a:pt x="2178523" y="76056"/>
                  <a:pt x="2177351" y="75721"/>
                </a:cubicBezTo>
                <a:cubicBezTo>
                  <a:pt x="2176681" y="75637"/>
                  <a:pt x="2176032" y="75240"/>
                  <a:pt x="2175405" y="74528"/>
                </a:cubicBezTo>
                <a:cubicBezTo>
                  <a:pt x="2174777" y="73817"/>
                  <a:pt x="2174630" y="72498"/>
                  <a:pt x="2174965" y="70573"/>
                </a:cubicBezTo>
                <a:cubicBezTo>
                  <a:pt x="2175216" y="68815"/>
                  <a:pt x="2175844" y="67098"/>
                  <a:pt x="2176849" y="65424"/>
                </a:cubicBezTo>
                <a:cubicBezTo>
                  <a:pt x="2177853" y="63750"/>
                  <a:pt x="2179235" y="61950"/>
                  <a:pt x="2180993" y="60024"/>
                </a:cubicBezTo>
                <a:cubicBezTo>
                  <a:pt x="2182751" y="58099"/>
                  <a:pt x="2184843" y="55922"/>
                  <a:pt x="2187271" y="53495"/>
                </a:cubicBezTo>
                <a:cubicBezTo>
                  <a:pt x="2189699" y="51067"/>
                  <a:pt x="2191561" y="49434"/>
                  <a:pt x="2192859" y="48597"/>
                </a:cubicBezTo>
                <a:cubicBezTo>
                  <a:pt x="2194157" y="47760"/>
                  <a:pt x="2197799" y="46086"/>
                  <a:pt x="2203784" y="43574"/>
                </a:cubicBezTo>
                <a:cubicBezTo>
                  <a:pt x="2209770" y="41063"/>
                  <a:pt x="2213558" y="39598"/>
                  <a:pt x="2215149" y="39179"/>
                </a:cubicBezTo>
                <a:cubicBezTo>
                  <a:pt x="2216739" y="38761"/>
                  <a:pt x="2218916" y="38593"/>
                  <a:pt x="2221678" y="38677"/>
                </a:cubicBezTo>
                <a:close/>
                <a:moveTo>
                  <a:pt x="1805778" y="27878"/>
                </a:moveTo>
                <a:cubicBezTo>
                  <a:pt x="1809043" y="27292"/>
                  <a:pt x="1812015" y="28129"/>
                  <a:pt x="1814694" y="30389"/>
                </a:cubicBezTo>
                <a:lnTo>
                  <a:pt x="1817708" y="33403"/>
                </a:lnTo>
                <a:lnTo>
                  <a:pt x="1819842" y="35035"/>
                </a:lnTo>
                <a:cubicBezTo>
                  <a:pt x="1820428" y="35705"/>
                  <a:pt x="1820931" y="36375"/>
                  <a:pt x="1821349" y="37045"/>
                </a:cubicBezTo>
                <a:lnTo>
                  <a:pt x="1822605" y="41440"/>
                </a:lnTo>
                <a:cubicBezTo>
                  <a:pt x="1823024" y="42779"/>
                  <a:pt x="1823233" y="43574"/>
                  <a:pt x="1823233" y="43825"/>
                </a:cubicBezTo>
                <a:cubicBezTo>
                  <a:pt x="1823065" y="44914"/>
                  <a:pt x="1822396" y="45709"/>
                  <a:pt x="1821224" y="46211"/>
                </a:cubicBezTo>
                <a:lnTo>
                  <a:pt x="1815699" y="46714"/>
                </a:lnTo>
                <a:lnTo>
                  <a:pt x="1812810" y="47718"/>
                </a:lnTo>
                <a:cubicBezTo>
                  <a:pt x="1812475" y="47802"/>
                  <a:pt x="1812182" y="47844"/>
                  <a:pt x="1811931" y="47844"/>
                </a:cubicBezTo>
                <a:cubicBezTo>
                  <a:pt x="1811010" y="47928"/>
                  <a:pt x="1809378" y="47509"/>
                  <a:pt x="1807034" y="46588"/>
                </a:cubicBezTo>
                <a:lnTo>
                  <a:pt x="1796360" y="42695"/>
                </a:lnTo>
                <a:lnTo>
                  <a:pt x="1792216" y="37547"/>
                </a:lnTo>
                <a:cubicBezTo>
                  <a:pt x="1789872" y="34784"/>
                  <a:pt x="1788784" y="33194"/>
                  <a:pt x="1788951" y="32775"/>
                </a:cubicBezTo>
                <a:cubicBezTo>
                  <a:pt x="1789119" y="32189"/>
                  <a:pt x="1789453" y="31749"/>
                  <a:pt x="1789956" y="31456"/>
                </a:cubicBezTo>
                <a:cubicBezTo>
                  <a:pt x="1790458" y="31163"/>
                  <a:pt x="1791798" y="30766"/>
                  <a:pt x="1793974" y="30264"/>
                </a:cubicBezTo>
                <a:lnTo>
                  <a:pt x="1800127" y="28380"/>
                </a:lnTo>
                <a:lnTo>
                  <a:pt x="1803392" y="28380"/>
                </a:lnTo>
                <a:close/>
                <a:moveTo>
                  <a:pt x="3468474" y="27752"/>
                </a:moveTo>
                <a:cubicBezTo>
                  <a:pt x="3469437" y="27417"/>
                  <a:pt x="3470965" y="28045"/>
                  <a:pt x="3473058" y="29636"/>
                </a:cubicBezTo>
                <a:cubicBezTo>
                  <a:pt x="3474899" y="31226"/>
                  <a:pt x="3476867" y="32231"/>
                  <a:pt x="3478960" y="32649"/>
                </a:cubicBezTo>
                <a:lnTo>
                  <a:pt x="3485364" y="34031"/>
                </a:lnTo>
                <a:lnTo>
                  <a:pt x="3489131" y="35789"/>
                </a:lnTo>
                <a:lnTo>
                  <a:pt x="3491768" y="36291"/>
                </a:lnTo>
                <a:lnTo>
                  <a:pt x="3495661" y="38928"/>
                </a:lnTo>
                <a:lnTo>
                  <a:pt x="3501940" y="42570"/>
                </a:lnTo>
                <a:cubicBezTo>
                  <a:pt x="3502609" y="43407"/>
                  <a:pt x="3503112" y="44411"/>
                  <a:pt x="3503447" y="45583"/>
                </a:cubicBezTo>
                <a:lnTo>
                  <a:pt x="3504075" y="49351"/>
                </a:lnTo>
                <a:lnTo>
                  <a:pt x="3504828" y="53118"/>
                </a:lnTo>
                <a:cubicBezTo>
                  <a:pt x="3504828" y="54123"/>
                  <a:pt x="3504367" y="56174"/>
                  <a:pt x="3503447" y="59271"/>
                </a:cubicBezTo>
                <a:cubicBezTo>
                  <a:pt x="3503028" y="60443"/>
                  <a:pt x="3502672" y="61280"/>
                  <a:pt x="3502379" y="61783"/>
                </a:cubicBezTo>
                <a:cubicBezTo>
                  <a:pt x="3502086" y="62285"/>
                  <a:pt x="3500789" y="63164"/>
                  <a:pt x="3498487" y="64420"/>
                </a:cubicBezTo>
                <a:cubicBezTo>
                  <a:pt x="3496184" y="65675"/>
                  <a:pt x="3494782" y="66345"/>
                  <a:pt x="3494280" y="66429"/>
                </a:cubicBezTo>
                <a:lnTo>
                  <a:pt x="3488252" y="66052"/>
                </a:lnTo>
                <a:lnTo>
                  <a:pt x="3485489" y="66429"/>
                </a:lnTo>
                <a:cubicBezTo>
                  <a:pt x="3484653" y="66429"/>
                  <a:pt x="3483250" y="65906"/>
                  <a:pt x="3481283" y="64859"/>
                </a:cubicBezTo>
                <a:cubicBezTo>
                  <a:pt x="3479315" y="63813"/>
                  <a:pt x="3477746" y="63059"/>
                  <a:pt x="3476574" y="62599"/>
                </a:cubicBezTo>
                <a:cubicBezTo>
                  <a:pt x="3475402" y="62138"/>
                  <a:pt x="3474146" y="62034"/>
                  <a:pt x="3472807" y="62285"/>
                </a:cubicBezTo>
                <a:cubicBezTo>
                  <a:pt x="3471635" y="62536"/>
                  <a:pt x="3470295" y="63164"/>
                  <a:pt x="3468788" y="64168"/>
                </a:cubicBezTo>
                <a:lnTo>
                  <a:pt x="3464770" y="66931"/>
                </a:lnTo>
                <a:cubicBezTo>
                  <a:pt x="3460584" y="69526"/>
                  <a:pt x="3458324" y="71221"/>
                  <a:pt x="3457989" y="72017"/>
                </a:cubicBezTo>
                <a:cubicBezTo>
                  <a:pt x="3457654" y="72812"/>
                  <a:pt x="3457424" y="73712"/>
                  <a:pt x="3457298" y="74717"/>
                </a:cubicBezTo>
                <a:cubicBezTo>
                  <a:pt x="3457173" y="75721"/>
                  <a:pt x="3457821" y="77312"/>
                  <a:pt x="3459245" y="79488"/>
                </a:cubicBezTo>
                <a:lnTo>
                  <a:pt x="3465775" y="87902"/>
                </a:lnTo>
                <a:cubicBezTo>
                  <a:pt x="3467533" y="90330"/>
                  <a:pt x="3468747" y="92506"/>
                  <a:pt x="3469416" y="94432"/>
                </a:cubicBezTo>
                <a:lnTo>
                  <a:pt x="3470672" y="101715"/>
                </a:lnTo>
                <a:lnTo>
                  <a:pt x="3472681" y="110380"/>
                </a:lnTo>
                <a:cubicBezTo>
                  <a:pt x="3472681" y="111468"/>
                  <a:pt x="3471425" y="116030"/>
                  <a:pt x="3468914" y="124067"/>
                </a:cubicBezTo>
                <a:cubicBezTo>
                  <a:pt x="3465816" y="133694"/>
                  <a:pt x="3463451" y="139680"/>
                  <a:pt x="3461819" y="142024"/>
                </a:cubicBezTo>
                <a:cubicBezTo>
                  <a:pt x="3460187" y="144368"/>
                  <a:pt x="3458701" y="145477"/>
                  <a:pt x="3457361" y="145352"/>
                </a:cubicBezTo>
                <a:cubicBezTo>
                  <a:pt x="3456021" y="145226"/>
                  <a:pt x="3455980" y="142987"/>
                  <a:pt x="3457235" y="138634"/>
                </a:cubicBezTo>
                <a:cubicBezTo>
                  <a:pt x="3458407" y="134364"/>
                  <a:pt x="3459077" y="131183"/>
                  <a:pt x="3459245" y="129090"/>
                </a:cubicBezTo>
                <a:lnTo>
                  <a:pt x="3459621" y="119044"/>
                </a:lnTo>
                <a:cubicBezTo>
                  <a:pt x="3459789" y="117035"/>
                  <a:pt x="3459873" y="115779"/>
                  <a:pt x="3459873" y="115277"/>
                </a:cubicBezTo>
                <a:cubicBezTo>
                  <a:pt x="3459789" y="113519"/>
                  <a:pt x="3459203" y="111635"/>
                  <a:pt x="3458115" y="109626"/>
                </a:cubicBezTo>
                <a:lnTo>
                  <a:pt x="3453091" y="101213"/>
                </a:lnTo>
                <a:lnTo>
                  <a:pt x="3451836" y="95311"/>
                </a:lnTo>
                <a:lnTo>
                  <a:pt x="3450329" y="90288"/>
                </a:lnTo>
                <a:lnTo>
                  <a:pt x="3450078" y="84135"/>
                </a:lnTo>
                <a:lnTo>
                  <a:pt x="3449575" y="81749"/>
                </a:lnTo>
                <a:cubicBezTo>
                  <a:pt x="3449408" y="80242"/>
                  <a:pt x="3450183" y="77793"/>
                  <a:pt x="3451899" y="74403"/>
                </a:cubicBezTo>
                <a:cubicBezTo>
                  <a:pt x="3453615" y="71012"/>
                  <a:pt x="3456440" y="67810"/>
                  <a:pt x="3460375" y="64796"/>
                </a:cubicBezTo>
                <a:lnTo>
                  <a:pt x="3474690" y="55002"/>
                </a:lnTo>
                <a:cubicBezTo>
                  <a:pt x="3475109" y="54583"/>
                  <a:pt x="3475423" y="54206"/>
                  <a:pt x="3475632" y="53871"/>
                </a:cubicBezTo>
                <a:cubicBezTo>
                  <a:pt x="3475841" y="53537"/>
                  <a:pt x="3475988" y="52867"/>
                  <a:pt x="3476071" y="51862"/>
                </a:cubicBezTo>
                <a:cubicBezTo>
                  <a:pt x="3476155" y="50858"/>
                  <a:pt x="3475821" y="49560"/>
                  <a:pt x="3475067" y="47969"/>
                </a:cubicBezTo>
                <a:lnTo>
                  <a:pt x="3468663" y="35412"/>
                </a:lnTo>
                <a:cubicBezTo>
                  <a:pt x="3468579" y="33821"/>
                  <a:pt x="3468495" y="32859"/>
                  <a:pt x="3468411" y="32524"/>
                </a:cubicBezTo>
                <a:lnTo>
                  <a:pt x="3467030" y="29636"/>
                </a:lnTo>
                <a:cubicBezTo>
                  <a:pt x="3467030" y="28715"/>
                  <a:pt x="3467511" y="28087"/>
                  <a:pt x="3468474" y="27752"/>
                </a:cubicBezTo>
                <a:close/>
                <a:moveTo>
                  <a:pt x="2954124" y="27752"/>
                </a:moveTo>
                <a:cubicBezTo>
                  <a:pt x="2955087" y="27417"/>
                  <a:pt x="2956615" y="28045"/>
                  <a:pt x="2958708" y="29636"/>
                </a:cubicBezTo>
                <a:cubicBezTo>
                  <a:pt x="2960549" y="31226"/>
                  <a:pt x="2962517" y="32231"/>
                  <a:pt x="2964610" y="32649"/>
                </a:cubicBezTo>
                <a:lnTo>
                  <a:pt x="2971014" y="34031"/>
                </a:lnTo>
                <a:lnTo>
                  <a:pt x="2974781" y="35789"/>
                </a:lnTo>
                <a:lnTo>
                  <a:pt x="2977418" y="36291"/>
                </a:lnTo>
                <a:lnTo>
                  <a:pt x="2981311" y="38928"/>
                </a:lnTo>
                <a:lnTo>
                  <a:pt x="2987590" y="42570"/>
                </a:lnTo>
                <a:cubicBezTo>
                  <a:pt x="2988259" y="43407"/>
                  <a:pt x="2988762" y="44411"/>
                  <a:pt x="2989097" y="45583"/>
                </a:cubicBezTo>
                <a:lnTo>
                  <a:pt x="2989725" y="49351"/>
                </a:lnTo>
                <a:lnTo>
                  <a:pt x="2990478" y="53118"/>
                </a:lnTo>
                <a:cubicBezTo>
                  <a:pt x="2990478" y="54123"/>
                  <a:pt x="2990017" y="56174"/>
                  <a:pt x="2989097" y="59271"/>
                </a:cubicBezTo>
                <a:cubicBezTo>
                  <a:pt x="2988678" y="60443"/>
                  <a:pt x="2988322" y="61280"/>
                  <a:pt x="2988029" y="61783"/>
                </a:cubicBezTo>
                <a:cubicBezTo>
                  <a:pt x="2987736" y="62285"/>
                  <a:pt x="2986439" y="63164"/>
                  <a:pt x="2984137" y="64420"/>
                </a:cubicBezTo>
                <a:cubicBezTo>
                  <a:pt x="2981834" y="65675"/>
                  <a:pt x="2980432" y="66345"/>
                  <a:pt x="2979930" y="66429"/>
                </a:cubicBezTo>
                <a:lnTo>
                  <a:pt x="2973902" y="66052"/>
                </a:lnTo>
                <a:lnTo>
                  <a:pt x="2971139" y="66429"/>
                </a:lnTo>
                <a:cubicBezTo>
                  <a:pt x="2970303" y="66429"/>
                  <a:pt x="2968900" y="65906"/>
                  <a:pt x="2966933" y="64859"/>
                </a:cubicBezTo>
                <a:cubicBezTo>
                  <a:pt x="2964965" y="63813"/>
                  <a:pt x="2963396" y="63059"/>
                  <a:pt x="2962224" y="62599"/>
                </a:cubicBezTo>
                <a:cubicBezTo>
                  <a:pt x="2961052" y="62138"/>
                  <a:pt x="2959796" y="62034"/>
                  <a:pt x="2958457" y="62285"/>
                </a:cubicBezTo>
                <a:cubicBezTo>
                  <a:pt x="2957285" y="62536"/>
                  <a:pt x="2955945" y="63164"/>
                  <a:pt x="2954438" y="64168"/>
                </a:cubicBezTo>
                <a:lnTo>
                  <a:pt x="2950420" y="66931"/>
                </a:lnTo>
                <a:cubicBezTo>
                  <a:pt x="2946234" y="69526"/>
                  <a:pt x="2943974" y="71221"/>
                  <a:pt x="2943639" y="72017"/>
                </a:cubicBezTo>
                <a:cubicBezTo>
                  <a:pt x="2943304" y="72812"/>
                  <a:pt x="2943074" y="73712"/>
                  <a:pt x="2942948" y="74717"/>
                </a:cubicBezTo>
                <a:cubicBezTo>
                  <a:pt x="2942823" y="75721"/>
                  <a:pt x="2943471" y="77312"/>
                  <a:pt x="2944895" y="79488"/>
                </a:cubicBezTo>
                <a:lnTo>
                  <a:pt x="2951425" y="87902"/>
                </a:lnTo>
                <a:cubicBezTo>
                  <a:pt x="2953183" y="90330"/>
                  <a:pt x="2954397" y="92506"/>
                  <a:pt x="2955066" y="94432"/>
                </a:cubicBezTo>
                <a:lnTo>
                  <a:pt x="2956322" y="101715"/>
                </a:lnTo>
                <a:lnTo>
                  <a:pt x="2958331" y="110380"/>
                </a:lnTo>
                <a:cubicBezTo>
                  <a:pt x="2958331" y="111468"/>
                  <a:pt x="2957075" y="116030"/>
                  <a:pt x="2954564" y="124067"/>
                </a:cubicBezTo>
                <a:cubicBezTo>
                  <a:pt x="2951466" y="133694"/>
                  <a:pt x="2949101" y="139680"/>
                  <a:pt x="2947469" y="142024"/>
                </a:cubicBezTo>
                <a:cubicBezTo>
                  <a:pt x="2945837" y="144368"/>
                  <a:pt x="2944351" y="145477"/>
                  <a:pt x="2943011" y="145352"/>
                </a:cubicBezTo>
                <a:cubicBezTo>
                  <a:pt x="2941671" y="145226"/>
                  <a:pt x="2941630" y="142987"/>
                  <a:pt x="2942885" y="138634"/>
                </a:cubicBezTo>
                <a:cubicBezTo>
                  <a:pt x="2944057" y="134364"/>
                  <a:pt x="2944727" y="131183"/>
                  <a:pt x="2944895" y="129090"/>
                </a:cubicBezTo>
                <a:lnTo>
                  <a:pt x="2945271" y="119044"/>
                </a:lnTo>
                <a:cubicBezTo>
                  <a:pt x="2945439" y="117035"/>
                  <a:pt x="2945523" y="115779"/>
                  <a:pt x="2945523" y="115277"/>
                </a:cubicBezTo>
                <a:cubicBezTo>
                  <a:pt x="2945439" y="113519"/>
                  <a:pt x="2944853" y="111635"/>
                  <a:pt x="2943765" y="109626"/>
                </a:cubicBezTo>
                <a:lnTo>
                  <a:pt x="2938741" y="101213"/>
                </a:lnTo>
                <a:lnTo>
                  <a:pt x="2937486" y="95311"/>
                </a:lnTo>
                <a:lnTo>
                  <a:pt x="2935979" y="90288"/>
                </a:lnTo>
                <a:lnTo>
                  <a:pt x="2935728" y="84135"/>
                </a:lnTo>
                <a:lnTo>
                  <a:pt x="2935225" y="81749"/>
                </a:lnTo>
                <a:cubicBezTo>
                  <a:pt x="2935058" y="80242"/>
                  <a:pt x="2935833" y="77793"/>
                  <a:pt x="2937549" y="74403"/>
                </a:cubicBezTo>
                <a:cubicBezTo>
                  <a:pt x="2939265" y="71012"/>
                  <a:pt x="2942090" y="67810"/>
                  <a:pt x="2946025" y="64796"/>
                </a:cubicBezTo>
                <a:lnTo>
                  <a:pt x="2960340" y="55002"/>
                </a:lnTo>
                <a:cubicBezTo>
                  <a:pt x="2960759" y="54583"/>
                  <a:pt x="2961073" y="54206"/>
                  <a:pt x="2961282" y="53871"/>
                </a:cubicBezTo>
                <a:cubicBezTo>
                  <a:pt x="2961491" y="53537"/>
                  <a:pt x="2961638" y="52867"/>
                  <a:pt x="2961721" y="51862"/>
                </a:cubicBezTo>
                <a:cubicBezTo>
                  <a:pt x="2961805" y="50858"/>
                  <a:pt x="2961471" y="49560"/>
                  <a:pt x="2960717" y="47969"/>
                </a:cubicBezTo>
                <a:lnTo>
                  <a:pt x="2954313" y="35412"/>
                </a:lnTo>
                <a:cubicBezTo>
                  <a:pt x="2954229" y="33821"/>
                  <a:pt x="2954145" y="32859"/>
                  <a:pt x="2954061" y="32524"/>
                </a:cubicBezTo>
                <a:lnTo>
                  <a:pt x="2952680" y="29636"/>
                </a:lnTo>
                <a:cubicBezTo>
                  <a:pt x="2952680" y="28715"/>
                  <a:pt x="2953161" y="28087"/>
                  <a:pt x="2954124" y="27752"/>
                </a:cubicBezTo>
                <a:close/>
                <a:moveTo>
                  <a:pt x="3330657" y="27250"/>
                </a:moveTo>
                <a:cubicBezTo>
                  <a:pt x="3332164" y="27333"/>
                  <a:pt x="3334152" y="28108"/>
                  <a:pt x="3336622" y="29573"/>
                </a:cubicBezTo>
                <a:cubicBezTo>
                  <a:pt x="3339091" y="31038"/>
                  <a:pt x="3340912" y="32231"/>
                  <a:pt x="3342084" y="33152"/>
                </a:cubicBezTo>
                <a:cubicBezTo>
                  <a:pt x="3343257" y="34073"/>
                  <a:pt x="3344135" y="35161"/>
                  <a:pt x="3344721" y="36417"/>
                </a:cubicBezTo>
                <a:cubicBezTo>
                  <a:pt x="3345307" y="37672"/>
                  <a:pt x="3345601" y="39012"/>
                  <a:pt x="3345601" y="40435"/>
                </a:cubicBezTo>
                <a:cubicBezTo>
                  <a:pt x="3345517" y="43114"/>
                  <a:pt x="3344721" y="45290"/>
                  <a:pt x="3343215" y="46965"/>
                </a:cubicBezTo>
                <a:lnTo>
                  <a:pt x="3322997" y="69819"/>
                </a:lnTo>
                <a:lnTo>
                  <a:pt x="3311319" y="81372"/>
                </a:lnTo>
                <a:cubicBezTo>
                  <a:pt x="3307133" y="85558"/>
                  <a:pt x="3305061" y="88069"/>
                  <a:pt x="3305103" y="88906"/>
                </a:cubicBezTo>
                <a:cubicBezTo>
                  <a:pt x="3305145" y="89744"/>
                  <a:pt x="3305375" y="90330"/>
                  <a:pt x="3305793" y="90664"/>
                </a:cubicBezTo>
                <a:lnTo>
                  <a:pt x="3310440" y="89409"/>
                </a:lnTo>
                <a:lnTo>
                  <a:pt x="3312575" y="88906"/>
                </a:lnTo>
                <a:lnTo>
                  <a:pt x="3314584" y="86772"/>
                </a:lnTo>
                <a:lnTo>
                  <a:pt x="3316467" y="86646"/>
                </a:lnTo>
                <a:lnTo>
                  <a:pt x="3319355" y="85265"/>
                </a:lnTo>
                <a:lnTo>
                  <a:pt x="3321993" y="85265"/>
                </a:lnTo>
                <a:lnTo>
                  <a:pt x="3324629" y="83256"/>
                </a:lnTo>
                <a:lnTo>
                  <a:pt x="3327267" y="83381"/>
                </a:lnTo>
                <a:lnTo>
                  <a:pt x="3333043" y="80995"/>
                </a:lnTo>
                <a:lnTo>
                  <a:pt x="3341582" y="79614"/>
                </a:lnTo>
                <a:lnTo>
                  <a:pt x="3358660" y="74214"/>
                </a:lnTo>
                <a:cubicBezTo>
                  <a:pt x="3358995" y="74131"/>
                  <a:pt x="3359602" y="74172"/>
                  <a:pt x="3360481" y="74340"/>
                </a:cubicBezTo>
                <a:cubicBezTo>
                  <a:pt x="3361360" y="74507"/>
                  <a:pt x="3363495" y="74612"/>
                  <a:pt x="3366885" y="74654"/>
                </a:cubicBezTo>
                <a:cubicBezTo>
                  <a:pt x="3370276" y="74696"/>
                  <a:pt x="3373101" y="75617"/>
                  <a:pt x="3375361" y="77416"/>
                </a:cubicBezTo>
                <a:cubicBezTo>
                  <a:pt x="3377622" y="79216"/>
                  <a:pt x="3379045" y="80577"/>
                  <a:pt x="3379631" y="81498"/>
                </a:cubicBezTo>
                <a:lnTo>
                  <a:pt x="3381012" y="84135"/>
                </a:lnTo>
                <a:lnTo>
                  <a:pt x="3385156" y="89283"/>
                </a:lnTo>
                <a:cubicBezTo>
                  <a:pt x="3385156" y="89618"/>
                  <a:pt x="3385177" y="90685"/>
                  <a:pt x="3385219" y="92485"/>
                </a:cubicBezTo>
                <a:cubicBezTo>
                  <a:pt x="3385261" y="94285"/>
                  <a:pt x="3384779" y="95771"/>
                  <a:pt x="3383775" y="96943"/>
                </a:cubicBezTo>
                <a:cubicBezTo>
                  <a:pt x="3382519" y="98366"/>
                  <a:pt x="3381347" y="99245"/>
                  <a:pt x="3380259" y="99580"/>
                </a:cubicBezTo>
                <a:lnTo>
                  <a:pt x="3374357" y="99078"/>
                </a:lnTo>
                <a:lnTo>
                  <a:pt x="3372097" y="99329"/>
                </a:lnTo>
                <a:lnTo>
                  <a:pt x="3368957" y="98576"/>
                </a:lnTo>
                <a:lnTo>
                  <a:pt x="3358911" y="100082"/>
                </a:lnTo>
                <a:lnTo>
                  <a:pt x="3356023" y="99329"/>
                </a:lnTo>
                <a:lnTo>
                  <a:pt x="3352130" y="99203"/>
                </a:lnTo>
                <a:lnTo>
                  <a:pt x="3344470" y="97320"/>
                </a:lnTo>
                <a:cubicBezTo>
                  <a:pt x="3343047" y="97320"/>
                  <a:pt x="3341833" y="97718"/>
                  <a:pt x="3340829" y="98513"/>
                </a:cubicBezTo>
                <a:cubicBezTo>
                  <a:pt x="3339824" y="99308"/>
                  <a:pt x="3339363" y="99915"/>
                  <a:pt x="3339447" y="100334"/>
                </a:cubicBezTo>
                <a:lnTo>
                  <a:pt x="3343466" y="103850"/>
                </a:lnTo>
                <a:lnTo>
                  <a:pt x="3343340" y="104980"/>
                </a:lnTo>
                <a:lnTo>
                  <a:pt x="3343215" y="122937"/>
                </a:lnTo>
                <a:lnTo>
                  <a:pt x="3343340" y="132606"/>
                </a:lnTo>
                <a:lnTo>
                  <a:pt x="3342084" y="141773"/>
                </a:lnTo>
                <a:lnTo>
                  <a:pt x="3343215" y="152698"/>
                </a:lnTo>
                <a:lnTo>
                  <a:pt x="3342838" y="156214"/>
                </a:lnTo>
                <a:lnTo>
                  <a:pt x="3343591" y="174799"/>
                </a:lnTo>
                <a:lnTo>
                  <a:pt x="3342712" y="176934"/>
                </a:lnTo>
                <a:lnTo>
                  <a:pt x="3343591" y="179947"/>
                </a:lnTo>
                <a:lnTo>
                  <a:pt x="3343466" y="202551"/>
                </a:lnTo>
                <a:cubicBezTo>
                  <a:pt x="3343382" y="203806"/>
                  <a:pt x="3342984" y="205690"/>
                  <a:pt x="3342273" y="208201"/>
                </a:cubicBezTo>
                <a:cubicBezTo>
                  <a:pt x="3341561" y="210713"/>
                  <a:pt x="3340849" y="212638"/>
                  <a:pt x="3340138" y="213978"/>
                </a:cubicBezTo>
                <a:cubicBezTo>
                  <a:pt x="3339427" y="215317"/>
                  <a:pt x="3338694" y="216280"/>
                  <a:pt x="3337941" y="216866"/>
                </a:cubicBezTo>
                <a:lnTo>
                  <a:pt x="3335178" y="218750"/>
                </a:lnTo>
                <a:lnTo>
                  <a:pt x="3333922" y="223773"/>
                </a:lnTo>
                <a:cubicBezTo>
                  <a:pt x="3333169" y="224945"/>
                  <a:pt x="3332039" y="225489"/>
                  <a:pt x="3330531" y="225405"/>
                </a:cubicBezTo>
                <a:cubicBezTo>
                  <a:pt x="3328690" y="225405"/>
                  <a:pt x="3327183" y="224861"/>
                  <a:pt x="3326011" y="223773"/>
                </a:cubicBezTo>
                <a:lnTo>
                  <a:pt x="3312700" y="211969"/>
                </a:lnTo>
                <a:lnTo>
                  <a:pt x="3307803" y="208704"/>
                </a:lnTo>
                <a:lnTo>
                  <a:pt x="3303031" y="204685"/>
                </a:lnTo>
                <a:cubicBezTo>
                  <a:pt x="3300352" y="203262"/>
                  <a:pt x="3299013" y="202509"/>
                  <a:pt x="3299013" y="202425"/>
                </a:cubicBezTo>
                <a:lnTo>
                  <a:pt x="3298008" y="200541"/>
                </a:lnTo>
                <a:cubicBezTo>
                  <a:pt x="3298175" y="200374"/>
                  <a:pt x="3298343" y="200248"/>
                  <a:pt x="3298510" y="200165"/>
                </a:cubicBezTo>
                <a:lnTo>
                  <a:pt x="3302654" y="201797"/>
                </a:lnTo>
                <a:cubicBezTo>
                  <a:pt x="3303073" y="201546"/>
                  <a:pt x="3303282" y="201086"/>
                  <a:pt x="3303282" y="200416"/>
                </a:cubicBezTo>
                <a:cubicBezTo>
                  <a:pt x="3303198" y="199997"/>
                  <a:pt x="3302780" y="199537"/>
                  <a:pt x="3302026" y="199035"/>
                </a:cubicBezTo>
                <a:lnTo>
                  <a:pt x="3294115" y="195016"/>
                </a:lnTo>
                <a:lnTo>
                  <a:pt x="3292106" y="190872"/>
                </a:lnTo>
                <a:lnTo>
                  <a:pt x="3286329" y="186603"/>
                </a:lnTo>
                <a:lnTo>
                  <a:pt x="3285074" y="185221"/>
                </a:lnTo>
                <a:lnTo>
                  <a:pt x="3280428" y="182082"/>
                </a:lnTo>
                <a:lnTo>
                  <a:pt x="3279423" y="180826"/>
                </a:lnTo>
                <a:lnTo>
                  <a:pt x="3282060" y="180826"/>
                </a:lnTo>
                <a:lnTo>
                  <a:pt x="3298510" y="189240"/>
                </a:lnTo>
                <a:cubicBezTo>
                  <a:pt x="3302612" y="191416"/>
                  <a:pt x="3307468" y="192568"/>
                  <a:pt x="3313077" y="192693"/>
                </a:cubicBezTo>
                <a:cubicBezTo>
                  <a:pt x="3318686" y="192819"/>
                  <a:pt x="3322055" y="191961"/>
                  <a:pt x="3323185" y="190119"/>
                </a:cubicBezTo>
                <a:cubicBezTo>
                  <a:pt x="3324316" y="188277"/>
                  <a:pt x="3325006" y="186770"/>
                  <a:pt x="3325257" y="185598"/>
                </a:cubicBezTo>
                <a:lnTo>
                  <a:pt x="3325509" y="182961"/>
                </a:lnTo>
                <a:lnTo>
                  <a:pt x="3326011" y="178943"/>
                </a:lnTo>
                <a:lnTo>
                  <a:pt x="3326137" y="163372"/>
                </a:lnTo>
                <a:lnTo>
                  <a:pt x="3326262" y="154079"/>
                </a:lnTo>
                <a:lnTo>
                  <a:pt x="3324504" y="143782"/>
                </a:lnTo>
                <a:cubicBezTo>
                  <a:pt x="3324420" y="143364"/>
                  <a:pt x="3324379" y="142233"/>
                  <a:pt x="3324379" y="140392"/>
                </a:cubicBezTo>
                <a:lnTo>
                  <a:pt x="3324002" y="127709"/>
                </a:lnTo>
                <a:cubicBezTo>
                  <a:pt x="3324253" y="121179"/>
                  <a:pt x="3323793" y="117202"/>
                  <a:pt x="3322621" y="115779"/>
                </a:cubicBezTo>
                <a:cubicBezTo>
                  <a:pt x="3321867" y="114942"/>
                  <a:pt x="3319691" y="113770"/>
                  <a:pt x="3316091" y="112263"/>
                </a:cubicBezTo>
                <a:cubicBezTo>
                  <a:pt x="3312491" y="110756"/>
                  <a:pt x="3309812" y="109940"/>
                  <a:pt x="3308054" y="109814"/>
                </a:cubicBezTo>
                <a:cubicBezTo>
                  <a:pt x="3306296" y="109689"/>
                  <a:pt x="3303491" y="111007"/>
                  <a:pt x="3299641" y="113770"/>
                </a:cubicBezTo>
                <a:lnTo>
                  <a:pt x="3288967" y="121430"/>
                </a:lnTo>
                <a:lnTo>
                  <a:pt x="3285325" y="123188"/>
                </a:lnTo>
                <a:cubicBezTo>
                  <a:pt x="3282897" y="124444"/>
                  <a:pt x="3281558" y="125072"/>
                  <a:pt x="3281307" y="125072"/>
                </a:cubicBezTo>
                <a:lnTo>
                  <a:pt x="3278419" y="125072"/>
                </a:lnTo>
                <a:lnTo>
                  <a:pt x="3276033" y="125700"/>
                </a:lnTo>
                <a:cubicBezTo>
                  <a:pt x="3273186" y="126369"/>
                  <a:pt x="3270842" y="125658"/>
                  <a:pt x="3269001" y="123565"/>
                </a:cubicBezTo>
                <a:cubicBezTo>
                  <a:pt x="3267159" y="121472"/>
                  <a:pt x="3266363" y="118793"/>
                  <a:pt x="3266615" y="115528"/>
                </a:cubicBezTo>
                <a:cubicBezTo>
                  <a:pt x="3266615" y="115110"/>
                  <a:pt x="3266698" y="114356"/>
                  <a:pt x="3266866" y="113268"/>
                </a:cubicBezTo>
                <a:cubicBezTo>
                  <a:pt x="3267033" y="112179"/>
                  <a:pt x="3267117" y="111468"/>
                  <a:pt x="3267117" y="111133"/>
                </a:cubicBezTo>
                <a:lnTo>
                  <a:pt x="3266363" y="106110"/>
                </a:lnTo>
                <a:cubicBezTo>
                  <a:pt x="3266363" y="106026"/>
                  <a:pt x="3267075" y="104938"/>
                  <a:pt x="3268498" y="102845"/>
                </a:cubicBezTo>
                <a:cubicBezTo>
                  <a:pt x="3269921" y="100752"/>
                  <a:pt x="3270968" y="99413"/>
                  <a:pt x="3271637" y="98827"/>
                </a:cubicBezTo>
                <a:lnTo>
                  <a:pt x="3278544" y="95813"/>
                </a:lnTo>
                <a:cubicBezTo>
                  <a:pt x="3278711" y="95729"/>
                  <a:pt x="3279360" y="95227"/>
                  <a:pt x="3280491" y="94306"/>
                </a:cubicBezTo>
                <a:cubicBezTo>
                  <a:pt x="3281621" y="93385"/>
                  <a:pt x="3283504" y="92004"/>
                  <a:pt x="3286141" y="90162"/>
                </a:cubicBezTo>
                <a:cubicBezTo>
                  <a:pt x="3288778" y="88320"/>
                  <a:pt x="3290746" y="86625"/>
                  <a:pt x="3292043" y="85076"/>
                </a:cubicBezTo>
                <a:cubicBezTo>
                  <a:pt x="3293341" y="83528"/>
                  <a:pt x="3294597" y="81937"/>
                  <a:pt x="3295811" y="80305"/>
                </a:cubicBezTo>
                <a:cubicBezTo>
                  <a:pt x="3297024" y="78672"/>
                  <a:pt x="3298092" y="77563"/>
                  <a:pt x="3299013" y="76977"/>
                </a:cubicBezTo>
                <a:lnTo>
                  <a:pt x="3302026" y="75344"/>
                </a:lnTo>
                <a:lnTo>
                  <a:pt x="3307551" y="66931"/>
                </a:lnTo>
                <a:lnTo>
                  <a:pt x="3310189" y="64545"/>
                </a:lnTo>
                <a:cubicBezTo>
                  <a:pt x="3311947" y="62787"/>
                  <a:pt x="3312826" y="61029"/>
                  <a:pt x="3312826" y="59271"/>
                </a:cubicBezTo>
                <a:cubicBezTo>
                  <a:pt x="3312742" y="58769"/>
                  <a:pt x="3312595" y="58287"/>
                  <a:pt x="3312386" y="57827"/>
                </a:cubicBezTo>
                <a:cubicBezTo>
                  <a:pt x="3312177" y="57367"/>
                  <a:pt x="3311465" y="56529"/>
                  <a:pt x="3310251" y="55315"/>
                </a:cubicBezTo>
                <a:cubicBezTo>
                  <a:pt x="3309037" y="54102"/>
                  <a:pt x="3308305" y="53369"/>
                  <a:pt x="3308054" y="53118"/>
                </a:cubicBezTo>
                <a:lnTo>
                  <a:pt x="3304412" y="51360"/>
                </a:lnTo>
                <a:lnTo>
                  <a:pt x="3300771" y="47090"/>
                </a:lnTo>
                <a:cubicBezTo>
                  <a:pt x="3299682" y="46086"/>
                  <a:pt x="3298594" y="45500"/>
                  <a:pt x="3297506" y="45332"/>
                </a:cubicBezTo>
                <a:cubicBezTo>
                  <a:pt x="3296585" y="45332"/>
                  <a:pt x="3295266" y="45730"/>
                  <a:pt x="3293550" y="46525"/>
                </a:cubicBezTo>
                <a:cubicBezTo>
                  <a:pt x="3291834" y="47321"/>
                  <a:pt x="3289950" y="49058"/>
                  <a:pt x="3287899" y="51737"/>
                </a:cubicBezTo>
                <a:cubicBezTo>
                  <a:pt x="3285848" y="54416"/>
                  <a:pt x="3284613" y="55106"/>
                  <a:pt x="3284195" y="53809"/>
                </a:cubicBezTo>
                <a:cubicBezTo>
                  <a:pt x="3283776" y="52511"/>
                  <a:pt x="3284069" y="51360"/>
                  <a:pt x="3285074" y="50355"/>
                </a:cubicBezTo>
                <a:lnTo>
                  <a:pt x="3296752" y="38300"/>
                </a:lnTo>
                <a:lnTo>
                  <a:pt x="3299264" y="34533"/>
                </a:lnTo>
                <a:cubicBezTo>
                  <a:pt x="3299933" y="33947"/>
                  <a:pt x="3300687" y="33612"/>
                  <a:pt x="3301524" y="33528"/>
                </a:cubicBezTo>
                <a:lnTo>
                  <a:pt x="3304789" y="33905"/>
                </a:lnTo>
                <a:lnTo>
                  <a:pt x="3307301" y="32775"/>
                </a:lnTo>
                <a:lnTo>
                  <a:pt x="3309812" y="33780"/>
                </a:lnTo>
                <a:cubicBezTo>
                  <a:pt x="3310147" y="33947"/>
                  <a:pt x="3312491" y="32942"/>
                  <a:pt x="3316844" y="30766"/>
                </a:cubicBezTo>
                <a:lnTo>
                  <a:pt x="3321741" y="29259"/>
                </a:lnTo>
                <a:lnTo>
                  <a:pt x="3325885" y="27626"/>
                </a:lnTo>
                <a:cubicBezTo>
                  <a:pt x="3326974" y="27375"/>
                  <a:pt x="3328564" y="27250"/>
                  <a:pt x="3330657" y="27250"/>
                </a:cubicBezTo>
                <a:close/>
                <a:moveTo>
                  <a:pt x="804184" y="25743"/>
                </a:moveTo>
                <a:lnTo>
                  <a:pt x="807072" y="26622"/>
                </a:lnTo>
                <a:lnTo>
                  <a:pt x="808955" y="27124"/>
                </a:lnTo>
                <a:lnTo>
                  <a:pt x="811844" y="29008"/>
                </a:lnTo>
                <a:lnTo>
                  <a:pt x="814230" y="29259"/>
                </a:lnTo>
                <a:cubicBezTo>
                  <a:pt x="814648" y="29426"/>
                  <a:pt x="816029" y="30640"/>
                  <a:pt x="818374" y="32901"/>
                </a:cubicBezTo>
                <a:cubicBezTo>
                  <a:pt x="820718" y="35161"/>
                  <a:pt x="821931" y="36333"/>
                  <a:pt x="822015" y="36417"/>
                </a:cubicBezTo>
                <a:lnTo>
                  <a:pt x="822769" y="38803"/>
                </a:lnTo>
                <a:lnTo>
                  <a:pt x="823396" y="40435"/>
                </a:lnTo>
                <a:lnTo>
                  <a:pt x="824401" y="45458"/>
                </a:lnTo>
                <a:cubicBezTo>
                  <a:pt x="825573" y="49141"/>
                  <a:pt x="826159" y="51025"/>
                  <a:pt x="826159" y="51109"/>
                </a:cubicBezTo>
                <a:lnTo>
                  <a:pt x="824024" y="54123"/>
                </a:lnTo>
                <a:cubicBezTo>
                  <a:pt x="823355" y="55043"/>
                  <a:pt x="822894" y="56341"/>
                  <a:pt x="822643" y="58015"/>
                </a:cubicBezTo>
                <a:lnTo>
                  <a:pt x="821890" y="62913"/>
                </a:lnTo>
                <a:lnTo>
                  <a:pt x="817746" y="82753"/>
                </a:lnTo>
                <a:lnTo>
                  <a:pt x="815234" y="91418"/>
                </a:lnTo>
                <a:lnTo>
                  <a:pt x="814606" y="113519"/>
                </a:lnTo>
                <a:cubicBezTo>
                  <a:pt x="814439" y="119379"/>
                  <a:pt x="814209" y="122686"/>
                  <a:pt x="813916" y="123439"/>
                </a:cubicBezTo>
                <a:cubicBezTo>
                  <a:pt x="813623" y="124193"/>
                  <a:pt x="813141" y="124360"/>
                  <a:pt x="812472" y="123942"/>
                </a:cubicBezTo>
                <a:cubicBezTo>
                  <a:pt x="812723" y="123021"/>
                  <a:pt x="812681" y="122518"/>
                  <a:pt x="812346" y="122435"/>
                </a:cubicBezTo>
                <a:lnTo>
                  <a:pt x="811090" y="122058"/>
                </a:lnTo>
                <a:lnTo>
                  <a:pt x="811718" y="126076"/>
                </a:lnTo>
                <a:lnTo>
                  <a:pt x="813602" y="125323"/>
                </a:lnTo>
                <a:lnTo>
                  <a:pt x="814481" y="126076"/>
                </a:lnTo>
                <a:lnTo>
                  <a:pt x="814355" y="140392"/>
                </a:lnTo>
                <a:lnTo>
                  <a:pt x="814857" y="146922"/>
                </a:lnTo>
                <a:lnTo>
                  <a:pt x="815611" y="164000"/>
                </a:lnTo>
                <a:cubicBezTo>
                  <a:pt x="816029" y="174213"/>
                  <a:pt x="816406" y="179717"/>
                  <a:pt x="816741" y="180512"/>
                </a:cubicBezTo>
                <a:cubicBezTo>
                  <a:pt x="817076" y="181308"/>
                  <a:pt x="817285" y="181873"/>
                  <a:pt x="817369" y="182208"/>
                </a:cubicBezTo>
                <a:lnTo>
                  <a:pt x="817118" y="185849"/>
                </a:lnTo>
                <a:lnTo>
                  <a:pt x="817746" y="187356"/>
                </a:lnTo>
                <a:cubicBezTo>
                  <a:pt x="817913" y="187942"/>
                  <a:pt x="818039" y="189617"/>
                  <a:pt x="818122" y="192379"/>
                </a:cubicBezTo>
                <a:lnTo>
                  <a:pt x="818374" y="199788"/>
                </a:lnTo>
                <a:lnTo>
                  <a:pt x="816867" y="205690"/>
                </a:lnTo>
                <a:cubicBezTo>
                  <a:pt x="816448" y="208955"/>
                  <a:pt x="816239" y="210629"/>
                  <a:pt x="816239" y="210713"/>
                </a:cubicBezTo>
                <a:lnTo>
                  <a:pt x="810337" y="222015"/>
                </a:lnTo>
                <a:lnTo>
                  <a:pt x="809583" y="224024"/>
                </a:lnTo>
                <a:cubicBezTo>
                  <a:pt x="808914" y="224694"/>
                  <a:pt x="808286" y="224652"/>
                  <a:pt x="807700" y="223898"/>
                </a:cubicBezTo>
                <a:lnTo>
                  <a:pt x="796021" y="211215"/>
                </a:lnTo>
                <a:lnTo>
                  <a:pt x="787357" y="200290"/>
                </a:lnTo>
                <a:lnTo>
                  <a:pt x="785975" y="199035"/>
                </a:lnTo>
                <a:lnTo>
                  <a:pt x="773041" y="183840"/>
                </a:lnTo>
                <a:lnTo>
                  <a:pt x="765884" y="169525"/>
                </a:lnTo>
                <a:lnTo>
                  <a:pt x="762995" y="163748"/>
                </a:lnTo>
                <a:lnTo>
                  <a:pt x="766135" y="162995"/>
                </a:lnTo>
                <a:lnTo>
                  <a:pt x="768018" y="164125"/>
                </a:lnTo>
                <a:cubicBezTo>
                  <a:pt x="769107" y="163037"/>
                  <a:pt x="769944" y="162158"/>
                  <a:pt x="770530" y="161488"/>
                </a:cubicBezTo>
                <a:lnTo>
                  <a:pt x="773795" y="156591"/>
                </a:lnTo>
                <a:lnTo>
                  <a:pt x="776432" y="153200"/>
                </a:lnTo>
                <a:cubicBezTo>
                  <a:pt x="777353" y="151861"/>
                  <a:pt x="777771" y="150689"/>
                  <a:pt x="777688" y="149684"/>
                </a:cubicBezTo>
                <a:cubicBezTo>
                  <a:pt x="777520" y="149014"/>
                  <a:pt x="777269" y="148470"/>
                  <a:pt x="776934" y="148052"/>
                </a:cubicBezTo>
                <a:lnTo>
                  <a:pt x="772162" y="147298"/>
                </a:lnTo>
                <a:cubicBezTo>
                  <a:pt x="772079" y="147298"/>
                  <a:pt x="771576" y="146880"/>
                  <a:pt x="770655" y="146042"/>
                </a:cubicBezTo>
                <a:lnTo>
                  <a:pt x="766888" y="143531"/>
                </a:lnTo>
                <a:lnTo>
                  <a:pt x="765884" y="135871"/>
                </a:lnTo>
                <a:lnTo>
                  <a:pt x="765381" y="133485"/>
                </a:lnTo>
                <a:cubicBezTo>
                  <a:pt x="765298" y="133150"/>
                  <a:pt x="765235" y="132711"/>
                  <a:pt x="765193" y="132167"/>
                </a:cubicBezTo>
                <a:cubicBezTo>
                  <a:pt x="765151" y="131622"/>
                  <a:pt x="765298" y="130806"/>
                  <a:pt x="765633" y="129718"/>
                </a:cubicBezTo>
                <a:lnTo>
                  <a:pt x="766386" y="126955"/>
                </a:lnTo>
                <a:lnTo>
                  <a:pt x="766888" y="124067"/>
                </a:lnTo>
                <a:lnTo>
                  <a:pt x="771032" y="116533"/>
                </a:lnTo>
                <a:cubicBezTo>
                  <a:pt x="771116" y="116114"/>
                  <a:pt x="771179" y="115193"/>
                  <a:pt x="771221" y="113770"/>
                </a:cubicBezTo>
                <a:cubicBezTo>
                  <a:pt x="771262" y="112347"/>
                  <a:pt x="768772" y="111845"/>
                  <a:pt x="763749" y="112263"/>
                </a:cubicBezTo>
                <a:cubicBezTo>
                  <a:pt x="760819" y="112598"/>
                  <a:pt x="759396" y="113644"/>
                  <a:pt x="759479" y="115403"/>
                </a:cubicBezTo>
                <a:lnTo>
                  <a:pt x="759605" y="129969"/>
                </a:lnTo>
                <a:lnTo>
                  <a:pt x="759605" y="144033"/>
                </a:lnTo>
                <a:lnTo>
                  <a:pt x="758726" y="158223"/>
                </a:lnTo>
                <a:lnTo>
                  <a:pt x="755210" y="171534"/>
                </a:lnTo>
                <a:lnTo>
                  <a:pt x="745164" y="191500"/>
                </a:lnTo>
                <a:lnTo>
                  <a:pt x="740267" y="199160"/>
                </a:lnTo>
                <a:lnTo>
                  <a:pt x="739136" y="202676"/>
                </a:lnTo>
                <a:lnTo>
                  <a:pt x="738132" y="204183"/>
                </a:lnTo>
                <a:lnTo>
                  <a:pt x="735746" y="208201"/>
                </a:lnTo>
                <a:lnTo>
                  <a:pt x="733486" y="210085"/>
                </a:lnTo>
                <a:lnTo>
                  <a:pt x="731602" y="212597"/>
                </a:lnTo>
                <a:lnTo>
                  <a:pt x="727960" y="214982"/>
                </a:lnTo>
                <a:cubicBezTo>
                  <a:pt x="727542" y="214313"/>
                  <a:pt x="727291" y="213769"/>
                  <a:pt x="727207" y="213350"/>
                </a:cubicBezTo>
                <a:lnTo>
                  <a:pt x="727835" y="208076"/>
                </a:lnTo>
                <a:cubicBezTo>
                  <a:pt x="727835" y="207992"/>
                  <a:pt x="727793" y="206736"/>
                  <a:pt x="727709" y="204309"/>
                </a:cubicBezTo>
                <a:lnTo>
                  <a:pt x="727333" y="194891"/>
                </a:lnTo>
                <a:lnTo>
                  <a:pt x="727333" y="191877"/>
                </a:lnTo>
                <a:cubicBezTo>
                  <a:pt x="727249" y="190956"/>
                  <a:pt x="727291" y="190328"/>
                  <a:pt x="727458" y="189993"/>
                </a:cubicBezTo>
                <a:lnTo>
                  <a:pt x="729342" y="187105"/>
                </a:lnTo>
                <a:lnTo>
                  <a:pt x="729091" y="181203"/>
                </a:lnTo>
                <a:cubicBezTo>
                  <a:pt x="729509" y="180952"/>
                  <a:pt x="729928" y="180826"/>
                  <a:pt x="730346" y="180826"/>
                </a:cubicBezTo>
                <a:lnTo>
                  <a:pt x="731351" y="185096"/>
                </a:lnTo>
                <a:cubicBezTo>
                  <a:pt x="732104" y="186938"/>
                  <a:pt x="733360" y="187063"/>
                  <a:pt x="735118" y="185473"/>
                </a:cubicBezTo>
                <a:cubicBezTo>
                  <a:pt x="735369" y="185221"/>
                  <a:pt x="735620" y="184928"/>
                  <a:pt x="735871" y="184594"/>
                </a:cubicBezTo>
                <a:lnTo>
                  <a:pt x="737002" y="181078"/>
                </a:lnTo>
                <a:lnTo>
                  <a:pt x="738760" y="178189"/>
                </a:lnTo>
                <a:cubicBezTo>
                  <a:pt x="739513" y="176934"/>
                  <a:pt x="740099" y="174820"/>
                  <a:pt x="740518" y="171848"/>
                </a:cubicBezTo>
                <a:cubicBezTo>
                  <a:pt x="740936" y="168876"/>
                  <a:pt x="741418" y="166072"/>
                  <a:pt x="741962" y="163434"/>
                </a:cubicBezTo>
                <a:cubicBezTo>
                  <a:pt x="742506" y="160797"/>
                  <a:pt x="742904" y="158642"/>
                  <a:pt x="743155" y="156967"/>
                </a:cubicBezTo>
                <a:lnTo>
                  <a:pt x="744285" y="139136"/>
                </a:lnTo>
                <a:cubicBezTo>
                  <a:pt x="744871" y="134783"/>
                  <a:pt x="745206" y="132397"/>
                  <a:pt x="745290" y="131978"/>
                </a:cubicBezTo>
                <a:lnTo>
                  <a:pt x="745792" y="111886"/>
                </a:lnTo>
                <a:lnTo>
                  <a:pt x="751443" y="66554"/>
                </a:lnTo>
                <a:cubicBezTo>
                  <a:pt x="751694" y="64545"/>
                  <a:pt x="751798" y="62682"/>
                  <a:pt x="751757" y="60966"/>
                </a:cubicBezTo>
                <a:cubicBezTo>
                  <a:pt x="751715" y="59250"/>
                  <a:pt x="751526" y="58183"/>
                  <a:pt x="751192" y="57764"/>
                </a:cubicBezTo>
                <a:lnTo>
                  <a:pt x="749685" y="57011"/>
                </a:lnTo>
                <a:cubicBezTo>
                  <a:pt x="749182" y="56760"/>
                  <a:pt x="748513" y="55525"/>
                  <a:pt x="747675" y="53306"/>
                </a:cubicBezTo>
                <a:cubicBezTo>
                  <a:pt x="746838" y="51088"/>
                  <a:pt x="744829" y="48890"/>
                  <a:pt x="741648" y="46714"/>
                </a:cubicBezTo>
                <a:cubicBezTo>
                  <a:pt x="737462" y="48639"/>
                  <a:pt x="734867" y="50020"/>
                  <a:pt x="733862" y="50858"/>
                </a:cubicBezTo>
                <a:cubicBezTo>
                  <a:pt x="732858" y="51695"/>
                  <a:pt x="731288" y="53264"/>
                  <a:pt x="729153" y="55567"/>
                </a:cubicBezTo>
                <a:cubicBezTo>
                  <a:pt x="727019" y="57869"/>
                  <a:pt x="725679" y="59606"/>
                  <a:pt x="725135" y="60778"/>
                </a:cubicBezTo>
                <a:cubicBezTo>
                  <a:pt x="724591" y="61950"/>
                  <a:pt x="724277" y="62536"/>
                  <a:pt x="724193" y="62536"/>
                </a:cubicBezTo>
                <a:lnTo>
                  <a:pt x="722310" y="63164"/>
                </a:lnTo>
                <a:cubicBezTo>
                  <a:pt x="724988" y="58476"/>
                  <a:pt x="727646" y="54834"/>
                  <a:pt x="730284" y="52239"/>
                </a:cubicBezTo>
                <a:cubicBezTo>
                  <a:pt x="732921" y="49644"/>
                  <a:pt x="734595" y="48179"/>
                  <a:pt x="735306" y="47844"/>
                </a:cubicBezTo>
                <a:cubicBezTo>
                  <a:pt x="736018" y="47509"/>
                  <a:pt x="738509" y="46881"/>
                  <a:pt x="742778" y="45960"/>
                </a:cubicBezTo>
                <a:cubicBezTo>
                  <a:pt x="743197" y="45877"/>
                  <a:pt x="744808" y="46211"/>
                  <a:pt x="747613" y="46965"/>
                </a:cubicBezTo>
                <a:cubicBezTo>
                  <a:pt x="750417" y="47718"/>
                  <a:pt x="752029" y="48095"/>
                  <a:pt x="752447" y="48095"/>
                </a:cubicBezTo>
                <a:cubicBezTo>
                  <a:pt x="753452" y="48179"/>
                  <a:pt x="756424" y="47237"/>
                  <a:pt x="761363" y="45270"/>
                </a:cubicBezTo>
                <a:cubicBezTo>
                  <a:pt x="766302" y="43302"/>
                  <a:pt x="768856" y="42235"/>
                  <a:pt x="769023" y="42067"/>
                </a:cubicBezTo>
                <a:lnTo>
                  <a:pt x="770781" y="40309"/>
                </a:lnTo>
                <a:lnTo>
                  <a:pt x="773041" y="39430"/>
                </a:lnTo>
                <a:cubicBezTo>
                  <a:pt x="774046" y="39012"/>
                  <a:pt x="774590" y="38761"/>
                  <a:pt x="774674" y="38677"/>
                </a:cubicBezTo>
                <a:lnTo>
                  <a:pt x="777185" y="39054"/>
                </a:lnTo>
                <a:lnTo>
                  <a:pt x="779697" y="36165"/>
                </a:lnTo>
                <a:lnTo>
                  <a:pt x="782585" y="35035"/>
                </a:lnTo>
                <a:lnTo>
                  <a:pt x="784217" y="32147"/>
                </a:lnTo>
                <a:lnTo>
                  <a:pt x="789240" y="30138"/>
                </a:lnTo>
                <a:lnTo>
                  <a:pt x="792380" y="27752"/>
                </a:lnTo>
                <a:lnTo>
                  <a:pt x="794766" y="27626"/>
                </a:lnTo>
                <a:lnTo>
                  <a:pt x="798407" y="25994"/>
                </a:lnTo>
                <a:lnTo>
                  <a:pt x="801295" y="26120"/>
                </a:lnTo>
                <a:close/>
                <a:moveTo>
                  <a:pt x="967053" y="20532"/>
                </a:moveTo>
                <a:cubicBezTo>
                  <a:pt x="967471" y="20490"/>
                  <a:pt x="968727" y="21034"/>
                  <a:pt x="970820" y="22164"/>
                </a:cubicBezTo>
                <a:cubicBezTo>
                  <a:pt x="972913" y="23294"/>
                  <a:pt x="975466" y="23734"/>
                  <a:pt x="978480" y="23483"/>
                </a:cubicBezTo>
                <a:lnTo>
                  <a:pt x="992419" y="22478"/>
                </a:lnTo>
                <a:lnTo>
                  <a:pt x="999200" y="22980"/>
                </a:lnTo>
                <a:lnTo>
                  <a:pt x="1010376" y="27752"/>
                </a:lnTo>
                <a:cubicBezTo>
                  <a:pt x="1013473" y="29091"/>
                  <a:pt x="1015440" y="30389"/>
                  <a:pt x="1016278" y="31645"/>
                </a:cubicBezTo>
                <a:lnTo>
                  <a:pt x="1018161" y="36291"/>
                </a:lnTo>
                <a:lnTo>
                  <a:pt x="1020798" y="40309"/>
                </a:lnTo>
                <a:cubicBezTo>
                  <a:pt x="1022054" y="42486"/>
                  <a:pt x="1022703" y="45102"/>
                  <a:pt x="1022745" y="48158"/>
                </a:cubicBezTo>
                <a:cubicBezTo>
                  <a:pt x="1022787" y="51213"/>
                  <a:pt x="1021719" y="53997"/>
                  <a:pt x="1019543" y="56508"/>
                </a:cubicBezTo>
                <a:cubicBezTo>
                  <a:pt x="1018287" y="58015"/>
                  <a:pt x="1017031" y="58894"/>
                  <a:pt x="1015775" y="59145"/>
                </a:cubicBezTo>
                <a:lnTo>
                  <a:pt x="1011757" y="59397"/>
                </a:lnTo>
                <a:lnTo>
                  <a:pt x="1009120" y="59773"/>
                </a:lnTo>
                <a:lnTo>
                  <a:pt x="1000832" y="58015"/>
                </a:lnTo>
                <a:lnTo>
                  <a:pt x="997190" y="58518"/>
                </a:lnTo>
                <a:lnTo>
                  <a:pt x="994553" y="58518"/>
                </a:lnTo>
                <a:lnTo>
                  <a:pt x="988651" y="61406"/>
                </a:lnTo>
                <a:lnTo>
                  <a:pt x="984759" y="61657"/>
                </a:lnTo>
                <a:lnTo>
                  <a:pt x="982373" y="62787"/>
                </a:lnTo>
                <a:lnTo>
                  <a:pt x="972955" y="62536"/>
                </a:lnTo>
                <a:lnTo>
                  <a:pt x="968308" y="65047"/>
                </a:lnTo>
                <a:cubicBezTo>
                  <a:pt x="966969" y="65717"/>
                  <a:pt x="965902" y="66073"/>
                  <a:pt x="965106" y="66115"/>
                </a:cubicBezTo>
                <a:cubicBezTo>
                  <a:pt x="964311" y="66157"/>
                  <a:pt x="963871" y="66136"/>
                  <a:pt x="963788" y="66052"/>
                </a:cubicBezTo>
                <a:lnTo>
                  <a:pt x="957760" y="65801"/>
                </a:lnTo>
                <a:lnTo>
                  <a:pt x="943822" y="71703"/>
                </a:lnTo>
                <a:lnTo>
                  <a:pt x="936915" y="75470"/>
                </a:lnTo>
                <a:lnTo>
                  <a:pt x="932269" y="77479"/>
                </a:lnTo>
                <a:cubicBezTo>
                  <a:pt x="929506" y="78902"/>
                  <a:pt x="926806" y="81226"/>
                  <a:pt x="924169" y="84449"/>
                </a:cubicBezTo>
                <a:cubicBezTo>
                  <a:pt x="921532" y="87672"/>
                  <a:pt x="920088" y="89869"/>
                  <a:pt x="919837" y="91041"/>
                </a:cubicBezTo>
                <a:lnTo>
                  <a:pt x="916823" y="103724"/>
                </a:lnTo>
                <a:cubicBezTo>
                  <a:pt x="918163" y="104729"/>
                  <a:pt x="919021" y="105252"/>
                  <a:pt x="919398" y="105294"/>
                </a:cubicBezTo>
                <a:cubicBezTo>
                  <a:pt x="919774" y="105336"/>
                  <a:pt x="920842" y="105231"/>
                  <a:pt x="922600" y="104980"/>
                </a:cubicBezTo>
                <a:lnTo>
                  <a:pt x="925488" y="104729"/>
                </a:lnTo>
                <a:cubicBezTo>
                  <a:pt x="926409" y="104478"/>
                  <a:pt x="927204" y="103933"/>
                  <a:pt x="927874" y="103096"/>
                </a:cubicBezTo>
                <a:lnTo>
                  <a:pt x="929632" y="100585"/>
                </a:lnTo>
                <a:lnTo>
                  <a:pt x="932520" y="99455"/>
                </a:lnTo>
                <a:lnTo>
                  <a:pt x="935534" y="96692"/>
                </a:lnTo>
                <a:lnTo>
                  <a:pt x="938673" y="94557"/>
                </a:lnTo>
                <a:lnTo>
                  <a:pt x="939552" y="97069"/>
                </a:lnTo>
                <a:lnTo>
                  <a:pt x="951482" y="89785"/>
                </a:lnTo>
                <a:lnTo>
                  <a:pt x="954119" y="89032"/>
                </a:lnTo>
                <a:lnTo>
                  <a:pt x="956002" y="88027"/>
                </a:lnTo>
                <a:lnTo>
                  <a:pt x="957509" y="89534"/>
                </a:lnTo>
                <a:cubicBezTo>
                  <a:pt x="959351" y="88362"/>
                  <a:pt x="961004" y="87462"/>
                  <a:pt x="962469" y="86834"/>
                </a:cubicBezTo>
                <a:cubicBezTo>
                  <a:pt x="963934" y="86207"/>
                  <a:pt x="964834" y="85767"/>
                  <a:pt x="965169" y="85516"/>
                </a:cubicBezTo>
                <a:lnTo>
                  <a:pt x="970192" y="81623"/>
                </a:lnTo>
                <a:lnTo>
                  <a:pt x="973457" y="82251"/>
                </a:lnTo>
                <a:cubicBezTo>
                  <a:pt x="973541" y="82335"/>
                  <a:pt x="973834" y="82335"/>
                  <a:pt x="974336" y="82251"/>
                </a:cubicBezTo>
                <a:cubicBezTo>
                  <a:pt x="974838" y="82251"/>
                  <a:pt x="975215" y="82209"/>
                  <a:pt x="975466" y="82125"/>
                </a:cubicBezTo>
                <a:lnTo>
                  <a:pt x="977099" y="81246"/>
                </a:lnTo>
                <a:lnTo>
                  <a:pt x="979610" y="80995"/>
                </a:lnTo>
                <a:cubicBezTo>
                  <a:pt x="979945" y="80912"/>
                  <a:pt x="980531" y="80305"/>
                  <a:pt x="981368" y="79174"/>
                </a:cubicBezTo>
                <a:cubicBezTo>
                  <a:pt x="982205" y="78044"/>
                  <a:pt x="982917" y="77521"/>
                  <a:pt x="983503" y="77605"/>
                </a:cubicBezTo>
                <a:cubicBezTo>
                  <a:pt x="983754" y="77772"/>
                  <a:pt x="983963" y="77940"/>
                  <a:pt x="984131" y="78107"/>
                </a:cubicBezTo>
                <a:lnTo>
                  <a:pt x="983001" y="80619"/>
                </a:lnTo>
                <a:cubicBezTo>
                  <a:pt x="983335" y="81121"/>
                  <a:pt x="983754" y="81330"/>
                  <a:pt x="984256" y="81246"/>
                </a:cubicBezTo>
                <a:cubicBezTo>
                  <a:pt x="984340" y="81246"/>
                  <a:pt x="984528" y="81142"/>
                  <a:pt x="984821" y="80933"/>
                </a:cubicBezTo>
                <a:cubicBezTo>
                  <a:pt x="985114" y="80723"/>
                  <a:pt x="985345" y="80577"/>
                  <a:pt x="985512" y="80493"/>
                </a:cubicBezTo>
                <a:lnTo>
                  <a:pt x="987019" y="79740"/>
                </a:lnTo>
                <a:cubicBezTo>
                  <a:pt x="987019" y="79740"/>
                  <a:pt x="987186" y="79154"/>
                  <a:pt x="987521" y="77982"/>
                </a:cubicBezTo>
                <a:cubicBezTo>
                  <a:pt x="987856" y="76810"/>
                  <a:pt x="988400" y="76056"/>
                  <a:pt x="989154" y="75721"/>
                </a:cubicBezTo>
                <a:lnTo>
                  <a:pt x="993800" y="76098"/>
                </a:lnTo>
                <a:cubicBezTo>
                  <a:pt x="994051" y="76014"/>
                  <a:pt x="994344" y="75805"/>
                  <a:pt x="994679" y="75470"/>
                </a:cubicBezTo>
                <a:lnTo>
                  <a:pt x="996563" y="72707"/>
                </a:lnTo>
                <a:lnTo>
                  <a:pt x="1005102" y="70698"/>
                </a:lnTo>
                <a:lnTo>
                  <a:pt x="1008492" y="68438"/>
                </a:lnTo>
                <a:lnTo>
                  <a:pt x="1025821" y="63666"/>
                </a:lnTo>
                <a:cubicBezTo>
                  <a:pt x="1027747" y="63164"/>
                  <a:pt x="1030279" y="62410"/>
                  <a:pt x="1033418" y="61406"/>
                </a:cubicBezTo>
                <a:cubicBezTo>
                  <a:pt x="1036558" y="60401"/>
                  <a:pt x="1038588" y="59857"/>
                  <a:pt x="1039509" y="59773"/>
                </a:cubicBezTo>
                <a:cubicBezTo>
                  <a:pt x="1041267" y="59773"/>
                  <a:pt x="1043067" y="60276"/>
                  <a:pt x="1044908" y="61280"/>
                </a:cubicBezTo>
                <a:cubicBezTo>
                  <a:pt x="1046750" y="62285"/>
                  <a:pt x="1047922" y="63038"/>
                  <a:pt x="1048424" y="63541"/>
                </a:cubicBezTo>
                <a:lnTo>
                  <a:pt x="1050685" y="66429"/>
                </a:lnTo>
                <a:lnTo>
                  <a:pt x="1053196" y="68564"/>
                </a:lnTo>
                <a:cubicBezTo>
                  <a:pt x="1053782" y="69233"/>
                  <a:pt x="1054243" y="70029"/>
                  <a:pt x="1054578" y="70949"/>
                </a:cubicBezTo>
                <a:lnTo>
                  <a:pt x="1055205" y="74214"/>
                </a:lnTo>
                <a:lnTo>
                  <a:pt x="1056210" y="78107"/>
                </a:lnTo>
                <a:cubicBezTo>
                  <a:pt x="1056712" y="80451"/>
                  <a:pt x="1055833" y="83004"/>
                  <a:pt x="1053573" y="85767"/>
                </a:cubicBezTo>
                <a:cubicBezTo>
                  <a:pt x="1052736" y="86772"/>
                  <a:pt x="1052024" y="87316"/>
                  <a:pt x="1051438" y="87400"/>
                </a:cubicBezTo>
                <a:lnTo>
                  <a:pt x="1048048" y="87274"/>
                </a:lnTo>
                <a:lnTo>
                  <a:pt x="1032477" y="96692"/>
                </a:lnTo>
                <a:lnTo>
                  <a:pt x="1028835" y="100082"/>
                </a:lnTo>
                <a:lnTo>
                  <a:pt x="1009371" y="114147"/>
                </a:lnTo>
                <a:lnTo>
                  <a:pt x="1005353" y="116658"/>
                </a:lnTo>
                <a:lnTo>
                  <a:pt x="990409" y="127458"/>
                </a:lnTo>
                <a:lnTo>
                  <a:pt x="973457" y="138131"/>
                </a:lnTo>
                <a:lnTo>
                  <a:pt x="960900" y="145917"/>
                </a:lnTo>
                <a:cubicBezTo>
                  <a:pt x="950184" y="152530"/>
                  <a:pt x="947045" y="156172"/>
                  <a:pt x="951482" y="156842"/>
                </a:cubicBezTo>
                <a:lnTo>
                  <a:pt x="965797" y="159102"/>
                </a:lnTo>
                <a:lnTo>
                  <a:pt x="979233" y="160483"/>
                </a:lnTo>
                <a:lnTo>
                  <a:pt x="993423" y="163748"/>
                </a:lnTo>
                <a:lnTo>
                  <a:pt x="1007487" y="166888"/>
                </a:lnTo>
                <a:lnTo>
                  <a:pt x="1009120" y="167516"/>
                </a:lnTo>
                <a:lnTo>
                  <a:pt x="1024440" y="168646"/>
                </a:lnTo>
                <a:lnTo>
                  <a:pt x="1053322" y="169148"/>
                </a:lnTo>
                <a:lnTo>
                  <a:pt x="1055080" y="169650"/>
                </a:lnTo>
                <a:lnTo>
                  <a:pt x="1078688" y="169022"/>
                </a:lnTo>
                <a:cubicBezTo>
                  <a:pt x="1081367" y="169022"/>
                  <a:pt x="1082915" y="169064"/>
                  <a:pt x="1083334" y="169148"/>
                </a:cubicBezTo>
                <a:lnTo>
                  <a:pt x="1084841" y="170153"/>
                </a:lnTo>
                <a:cubicBezTo>
                  <a:pt x="1084925" y="170320"/>
                  <a:pt x="1085511" y="170488"/>
                  <a:pt x="1086599" y="170655"/>
                </a:cubicBezTo>
                <a:cubicBezTo>
                  <a:pt x="1087687" y="170822"/>
                  <a:pt x="1088859" y="171178"/>
                  <a:pt x="1090115" y="171722"/>
                </a:cubicBezTo>
                <a:cubicBezTo>
                  <a:pt x="1091371" y="172266"/>
                  <a:pt x="1093505" y="173083"/>
                  <a:pt x="1096519" y="174171"/>
                </a:cubicBezTo>
                <a:cubicBezTo>
                  <a:pt x="1099533" y="175259"/>
                  <a:pt x="1101166" y="176096"/>
                  <a:pt x="1101417" y="176682"/>
                </a:cubicBezTo>
                <a:lnTo>
                  <a:pt x="1104430" y="182208"/>
                </a:lnTo>
                <a:cubicBezTo>
                  <a:pt x="1102589" y="183212"/>
                  <a:pt x="1101082" y="184280"/>
                  <a:pt x="1099910" y="185410"/>
                </a:cubicBezTo>
                <a:cubicBezTo>
                  <a:pt x="1098738" y="186540"/>
                  <a:pt x="1098068" y="187147"/>
                  <a:pt x="1097901" y="187231"/>
                </a:cubicBezTo>
                <a:lnTo>
                  <a:pt x="1095640" y="187984"/>
                </a:lnTo>
                <a:lnTo>
                  <a:pt x="1092501" y="189617"/>
                </a:lnTo>
                <a:lnTo>
                  <a:pt x="1090868" y="189617"/>
                </a:lnTo>
                <a:lnTo>
                  <a:pt x="1089738" y="191123"/>
                </a:lnTo>
                <a:lnTo>
                  <a:pt x="1086976" y="191751"/>
                </a:lnTo>
                <a:lnTo>
                  <a:pt x="1083836" y="193761"/>
                </a:lnTo>
                <a:lnTo>
                  <a:pt x="1081074" y="193886"/>
                </a:lnTo>
                <a:lnTo>
                  <a:pt x="1077055" y="195393"/>
                </a:lnTo>
                <a:lnTo>
                  <a:pt x="1063242" y="197904"/>
                </a:lnTo>
                <a:lnTo>
                  <a:pt x="1057717" y="199788"/>
                </a:lnTo>
                <a:lnTo>
                  <a:pt x="1044281" y="201546"/>
                </a:lnTo>
                <a:lnTo>
                  <a:pt x="1039258" y="202551"/>
                </a:lnTo>
                <a:cubicBezTo>
                  <a:pt x="1037918" y="202634"/>
                  <a:pt x="1036411" y="202341"/>
                  <a:pt x="1034737" y="201672"/>
                </a:cubicBezTo>
                <a:lnTo>
                  <a:pt x="1024189" y="197653"/>
                </a:lnTo>
                <a:lnTo>
                  <a:pt x="1004223" y="189365"/>
                </a:lnTo>
                <a:lnTo>
                  <a:pt x="989656" y="184217"/>
                </a:lnTo>
                <a:lnTo>
                  <a:pt x="987270" y="182961"/>
                </a:lnTo>
                <a:lnTo>
                  <a:pt x="972201" y="177938"/>
                </a:lnTo>
                <a:lnTo>
                  <a:pt x="946961" y="172539"/>
                </a:lnTo>
                <a:lnTo>
                  <a:pt x="933273" y="171911"/>
                </a:lnTo>
                <a:lnTo>
                  <a:pt x="925488" y="171660"/>
                </a:lnTo>
                <a:cubicBezTo>
                  <a:pt x="925153" y="171660"/>
                  <a:pt x="924190" y="171953"/>
                  <a:pt x="922600" y="172539"/>
                </a:cubicBezTo>
                <a:lnTo>
                  <a:pt x="918079" y="173543"/>
                </a:lnTo>
                <a:lnTo>
                  <a:pt x="906275" y="177561"/>
                </a:lnTo>
                <a:cubicBezTo>
                  <a:pt x="902173" y="177561"/>
                  <a:pt x="900248" y="176557"/>
                  <a:pt x="900499" y="174548"/>
                </a:cubicBezTo>
                <a:lnTo>
                  <a:pt x="902508" y="159981"/>
                </a:lnTo>
                <a:cubicBezTo>
                  <a:pt x="903010" y="155963"/>
                  <a:pt x="903889" y="153619"/>
                  <a:pt x="905145" y="152949"/>
                </a:cubicBezTo>
                <a:lnTo>
                  <a:pt x="911800" y="153200"/>
                </a:lnTo>
                <a:cubicBezTo>
                  <a:pt x="912219" y="153200"/>
                  <a:pt x="913851" y="152384"/>
                  <a:pt x="916698" y="150752"/>
                </a:cubicBezTo>
                <a:cubicBezTo>
                  <a:pt x="919544" y="149119"/>
                  <a:pt x="921428" y="148282"/>
                  <a:pt x="922348" y="148240"/>
                </a:cubicBezTo>
                <a:cubicBezTo>
                  <a:pt x="923269" y="148198"/>
                  <a:pt x="923855" y="148177"/>
                  <a:pt x="924107" y="148177"/>
                </a:cubicBezTo>
                <a:lnTo>
                  <a:pt x="927120" y="148680"/>
                </a:lnTo>
                <a:cubicBezTo>
                  <a:pt x="927288" y="148763"/>
                  <a:pt x="927455" y="148763"/>
                  <a:pt x="927623" y="148680"/>
                </a:cubicBezTo>
                <a:cubicBezTo>
                  <a:pt x="928544" y="148680"/>
                  <a:pt x="929757" y="148156"/>
                  <a:pt x="931264" y="147110"/>
                </a:cubicBezTo>
                <a:cubicBezTo>
                  <a:pt x="932771" y="146063"/>
                  <a:pt x="933650" y="145456"/>
                  <a:pt x="933901" y="145289"/>
                </a:cubicBezTo>
                <a:lnTo>
                  <a:pt x="941185" y="141271"/>
                </a:lnTo>
                <a:lnTo>
                  <a:pt x="950477" y="134615"/>
                </a:lnTo>
                <a:lnTo>
                  <a:pt x="954747" y="132732"/>
                </a:lnTo>
                <a:lnTo>
                  <a:pt x="958639" y="128713"/>
                </a:lnTo>
                <a:lnTo>
                  <a:pt x="964165" y="125448"/>
                </a:lnTo>
                <a:cubicBezTo>
                  <a:pt x="964081" y="124946"/>
                  <a:pt x="964060" y="124507"/>
                  <a:pt x="964102" y="124130"/>
                </a:cubicBezTo>
                <a:cubicBezTo>
                  <a:pt x="964144" y="123753"/>
                  <a:pt x="964248" y="123356"/>
                  <a:pt x="964416" y="122937"/>
                </a:cubicBezTo>
                <a:cubicBezTo>
                  <a:pt x="964583" y="122518"/>
                  <a:pt x="965211" y="122225"/>
                  <a:pt x="966299" y="122058"/>
                </a:cubicBezTo>
                <a:lnTo>
                  <a:pt x="968434" y="121932"/>
                </a:lnTo>
                <a:lnTo>
                  <a:pt x="972201" y="118165"/>
                </a:lnTo>
                <a:cubicBezTo>
                  <a:pt x="972452" y="118081"/>
                  <a:pt x="973394" y="117935"/>
                  <a:pt x="975027" y="117726"/>
                </a:cubicBezTo>
                <a:cubicBezTo>
                  <a:pt x="976659" y="117516"/>
                  <a:pt x="977622" y="117119"/>
                  <a:pt x="977915" y="116533"/>
                </a:cubicBezTo>
                <a:cubicBezTo>
                  <a:pt x="978208" y="115947"/>
                  <a:pt x="978375" y="115444"/>
                  <a:pt x="978417" y="115026"/>
                </a:cubicBezTo>
                <a:cubicBezTo>
                  <a:pt x="978459" y="114607"/>
                  <a:pt x="978103" y="113728"/>
                  <a:pt x="977350" y="112389"/>
                </a:cubicBezTo>
                <a:cubicBezTo>
                  <a:pt x="978354" y="111635"/>
                  <a:pt x="979191" y="111091"/>
                  <a:pt x="979861" y="110756"/>
                </a:cubicBezTo>
                <a:lnTo>
                  <a:pt x="984382" y="108747"/>
                </a:lnTo>
                <a:lnTo>
                  <a:pt x="987144" y="106110"/>
                </a:lnTo>
                <a:lnTo>
                  <a:pt x="990786" y="105357"/>
                </a:lnTo>
                <a:cubicBezTo>
                  <a:pt x="991623" y="104771"/>
                  <a:pt x="991958" y="104101"/>
                  <a:pt x="991791" y="103347"/>
                </a:cubicBezTo>
                <a:lnTo>
                  <a:pt x="991540" y="101841"/>
                </a:lnTo>
                <a:lnTo>
                  <a:pt x="1004097" y="92423"/>
                </a:lnTo>
                <a:lnTo>
                  <a:pt x="1013766" y="83883"/>
                </a:lnTo>
                <a:lnTo>
                  <a:pt x="1016278" y="83004"/>
                </a:lnTo>
                <a:cubicBezTo>
                  <a:pt x="1016612" y="82837"/>
                  <a:pt x="1017010" y="82398"/>
                  <a:pt x="1017471" y="81686"/>
                </a:cubicBezTo>
                <a:cubicBezTo>
                  <a:pt x="1017931" y="80974"/>
                  <a:pt x="1018140" y="80346"/>
                  <a:pt x="1018098" y="79802"/>
                </a:cubicBezTo>
                <a:cubicBezTo>
                  <a:pt x="1018057" y="79258"/>
                  <a:pt x="1017784" y="78735"/>
                  <a:pt x="1017282" y="78233"/>
                </a:cubicBezTo>
                <a:lnTo>
                  <a:pt x="1011129" y="81749"/>
                </a:lnTo>
                <a:lnTo>
                  <a:pt x="1006734" y="82628"/>
                </a:lnTo>
                <a:lnTo>
                  <a:pt x="1005227" y="84763"/>
                </a:lnTo>
                <a:lnTo>
                  <a:pt x="1001837" y="85390"/>
                </a:lnTo>
                <a:lnTo>
                  <a:pt x="998948" y="88027"/>
                </a:lnTo>
                <a:cubicBezTo>
                  <a:pt x="998279" y="88613"/>
                  <a:pt x="997609" y="88948"/>
                  <a:pt x="996939" y="89032"/>
                </a:cubicBezTo>
                <a:lnTo>
                  <a:pt x="994679" y="89158"/>
                </a:lnTo>
                <a:cubicBezTo>
                  <a:pt x="994177" y="89409"/>
                  <a:pt x="993758" y="89785"/>
                  <a:pt x="993423" y="90288"/>
                </a:cubicBezTo>
                <a:lnTo>
                  <a:pt x="992795" y="91669"/>
                </a:lnTo>
                <a:lnTo>
                  <a:pt x="983503" y="96566"/>
                </a:lnTo>
                <a:lnTo>
                  <a:pt x="979987" y="100082"/>
                </a:lnTo>
                <a:lnTo>
                  <a:pt x="977475" y="100082"/>
                </a:lnTo>
                <a:lnTo>
                  <a:pt x="968685" y="107240"/>
                </a:lnTo>
                <a:lnTo>
                  <a:pt x="966550" y="107868"/>
                </a:lnTo>
                <a:cubicBezTo>
                  <a:pt x="965378" y="108287"/>
                  <a:pt x="964165" y="108956"/>
                  <a:pt x="962909" y="109877"/>
                </a:cubicBezTo>
                <a:lnTo>
                  <a:pt x="957886" y="113770"/>
                </a:lnTo>
                <a:lnTo>
                  <a:pt x="954747" y="115277"/>
                </a:lnTo>
                <a:lnTo>
                  <a:pt x="944952" y="120928"/>
                </a:lnTo>
                <a:lnTo>
                  <a:pt x="940180" y="122811"/>
                </a:lnTo>
                <a:lnTo>
                  <a:pt x="931013" y="128713"/>
                </a:lnTo>
                <a:cubicBezTo>
                  <a:pt x="927497" y="130806"/>
                  <a:pt x="925069" y="132020"/>
                  <a:pt x="923730" y="132355"/>
                </a:cubicBezTo>
                <a:lnTo>
                  <a:pt x="920214" y="132606"/>
                </a:lnTo>
                <a:cubicBezTo>
                  <a:pt x="919125" y="132857"/>
                  <a:pt x="918539" y="132941"/>
                  <a:pt x="918456" y="132857"/>
                </a:cubicBezTo>
                <a:cubicBezTo>
                  <a:pt x="916865" y="132774"/>
                  <a:pt x="915840" y="132188"/>
                  <a:pt x="915379" y="131099"/>
                </a:cubicBezTo>
                <a:cubicBezTo>
                  <a:pt x="914919" y="130011"/>
                  <a:pt x="914354" y="128127"/>
                  <a:pt x="913684" y="125448"/>
                </a:cubicBezTo>
                <a:lnTo>
                  <a:pt x="911926" y="119798"/>
                </a:lnTo>
                <a:lnTo>
                  <a:pt x="911298" y="115654"/>
                </a:lnTo>
                <a:lnTo>
                  <a:pt x="910293" y="111886"/>
                </a:lnTo>
                <a:cubicBezTo>
                  <a:pt x="910126" y="111300"/>
                  <a:pt x="910084" y="110673"/>
                  <a:pt x="910168" y="110003"/>
                </a:cubicBezTo>
                <a:cubicBezTo>
                  <a:pt x="910168" y="109082"/>
                  <a:pt x="910335" y="108203"/>
                  <a:pt x="910670" y="107366"/>
                </a:cubicBezTo>
                <a:lnTo>
                  <a:pt x="913182" y="103096"/>
                </a:lnTo>
                <a:lnTo>
                  <a:pt x="917326" y="93050"/>
                </a:lnTo>
                <a:cubicBezTo>
                  <a:pt x="918498" y="90120"/>
                  <a:pt x="920109" y="87337"/>
                  <a:pt x="922160" y="84700"/>
                </a:cubicBezTo>
                <a:cubicBezTo>
                  <a:pt x="924211" y="82063"/>
                  <a:pt x="926325" y="80033"/>
                  <a:pt x="928502" y="78609"/>
                </a:cubicBezTo>
                <a:lnTo>
                  <a:pt x="937292" y="72833"/>
                </a:lnTo>
                <a:lnTo>
                  <a:pt x="940431" y="71828"/>
                </a:lnTo>
                <a:lnTo>
                  <a:pt x="961402" y="58392"/>
                </a:lnTo>
                <a:lnTo>
                  <a:pt x="966174" y="55127"/>
                </a:lnTo>
                <a:lnTo>
                  <a:pt x="979861" y="46965"/>
                </a:lnTo>
                <a:lnTo>
                  <a:pt x="981494" y="44579"/>
                </a:lnTo>
                <a:lnTo>
                  <a:pt x="973583" y="32273"/>
                </a:lnTo>
                <a:lnTo>
                  <a:pt x="965420" y="20971"/>
                </a:lnTo>
                <a:cubicBezTo>
                  <a:pt x="966090" y="20720"/>
                  <a:pt x="966634" y="20573"/>
                  <a:pt x="967053" y="20532"/>
                </a:cubicBezTo>
                <a:close/>
                <a:moveTo>
                  <a:pt x="1517147" y="20218"/>
                </a:moveTo>
                <a:cubicBezTo>
                  <a:pt x="1516268" y="19799"/>
                  <a:pt x="1514112" y="21138"/>
                  <a:pt x="1510680" y="24236"/>
                </a:cubicBezTo>
                <a:lnTo>
                  <a:pt x="1505155" y="28757"/>
                </a:lnTo>
                <a:lnTo>
                  <a:pt x="1504527" y="30640"/>
                </a:lnTo>
                <a:cubicBezTo>
                  <a:pt x="1504443" y="30808"/>
                  <a:pt x="1503397" y="31436"/>
                  <a:pt x="1501388" y="32524"/>
                </a:cubicBezTo>
                <a:lnTo>
                  <a:pt x="1497244" y="35914"/>
                </a:lnTo>
                <a:cubicBezTo>
                  <a:pt x="1496993" y="36082"/>
                  <a:pt x="1496239" y="36333"/>
                  <a:pt x="1494983" y="36668"/>
                </a:cubicBezTo>
                <a:cubicBezTo>
                  <a:pt x="1493728" y="37003"/>
                  <a:pt x="1489981" y="39995"/>
                  <a:pt x="1483744" y="45646"/>
                </a:cubicBezTo>
                <a:cubicBezTo>
                  <a:pt x="1477508" y="51297"/>
                  <a:pt x="1474054" y="54583"/>
                  <a:pt x="1473385" y="55504"/>
                </a:cubicBezTo>
                <a:cubicBezTo>
                  <a:pt x="1472715" y="56425"/>
                  <a:pt x="1472380" y="57011"/>
                  <a:pt x="1472380" y="57262"/>
                </a:cubicBezTo>
                <a:cubicBezTo>
                  <a:pt x="1472296" y="57848"/>
                  <a:pt x="1472464" y="58413"/>
                  <a:pt x="1472882" y="58957"/>
                </a:cubicBezTo>
                <a:cubicBezTo>
                  <a:pt x="1473301" y="59501"/>
                  <a:pt x="1475101" y="60066"/>
                  <a:pt x="1478282" y="60652"/>
                </a:cubicBezTo>
                <a:lnTo>
                  <a:pt x="1487323" y="63917"/>
                </a:lnTo>
                <a:cubicBezTo>
                  <a:pt x="1488244" y="63917"/>
                  <a:pt x="1489709" y="63436"/>
                  <a:pt x="1491718" y="62473"/>
                </a:cubicBezTo>
                <a:cubicBezTo>
                  <a:pt x="1493728" y="61510"/>
                  <a:pt x="1495318" y="60276"/>
                  <a:pt x="1496490" y="58769"/>
                </a:cubicBezTo>
                <a:lnTo>
                  <a:pt x="1498248" y="56132"/>
                </a:lnTo>
                <a:lnTo>
                  <a:pt x="1502769" y="51988"/>
                </a:lnTo>
                <a:cubicBezTo>
                  <a:pt x="1502769" y="51988"/>
                  <a:pt x="1503355" y="50941"/>
                  <a:pt x="1504527" y="48848"/>
                </a:cubicBezTo>
                <a:lnTo>
                  <a:pt x="1511559" y="39556"/>
                </a:lnTo>
                <a:cubicBezTo>
                  <a:pt x="1511559" y="39556"/>
                  <a:pt x="1512019" y="38593"/>
                  <a:pt x="1512940" y="36668"/>
                </a:cubicBezTo>
                <a:lnTo>
                  <a:pt x="1517210" y="28882"/>
                </a:lnTo>
                <a:cubicBezTo>
                  <a:pt x="1518131" y="26957"/>
                  <a:pt x="1518591" y="25282"/>
                  <a:pt x="1518591" y="23859"/>
                </a:cubicBezTo>
                <a:cubicBezTo>
                  <a:pt x="1518507" y="21850"/>
                  <a:pt x="1518026" y="20636"/>
                  <a:pt x="1517147" y="20218"/>
                </a:cubicBezTo>
                <a:close/>
                <a:moveTo>
                  <a:pt x="3246021" y="16576"/>
                </a:moveTo>
                <a:lnTo>
                  <a:pt x="3247527" y="16827"/>
                </a:lnTo>
                <a:lnTo>
                  <a:pt x="3252550" y="17078"/>
                </a:lnTo>
                <a:lnTo>
                  <a:pt x="3256569" y="19966"/>
                </a:lnTo>
                <a:lnTo>
                  <a:pt x="3259080" y="20343"/>
                </a:lnTo>
                <a:cubicBezTo>
                  <a:pt x="3259080" y="20427"/>
                  <a:pt x="3259833" y="21264"/>
                  <a:pt x="3261341" y="22855"/>
                </a:cubicBezTo>
                <a:lnTo>
                  <a:pt x="3264731" y="25868"/>
                </a:lnTo>
                <a:lnTo>
                  <a:pt x="3265861" y="28003"/>
                </a:lnTo>
                <a:lnTo>
                  <a:pt x="3267996" y="30138"/>
                </a:lnTo>
                <a:cubicBezTo>
                  <a:pt x="3268247" y="30557"/>
                  <a:pt x="3268707" y="31770"/>
                  <a:pt x="3269377" y="33780"/>
                </a:cubicBezTo>
                <a:lnTo>
                  <a:pt x="3272265" y="42319"/>
                </a:lnTo>
                <a:cubicBezTo>
                  <a:pt x="3272265" y="43993"/>
                  <a:pt x="3271637" y="46002"/>
                  <a:pt x="3270382" y="48346"/>
                </a:cubicBezTo>
                <a:cubicBezTo>
                  <a:pt x="3269461" y="50020"/>
                  <a:pt x="3268331" y="51067"/>
                  <a:pt x="3266991" y="51485"/>
                </a:cubicBezTo>
                <a:lnTo>
                  <a:pt x="3260587" y="52490"/>
                </a:lnTo>
                <a:cubicBezTo>
                  <a:pt x="3260169" y="52658"/>
                  <a:pt x="3259122" y="53034"/>
                  <a:pt x="3257448" y="53620"/>
                </a:cubicBezTo>
                <a:lnTo>
                  <a:pt x="3254057" y="54876"/>
                </a:lnTo>
                <a:cubicBezTo>
                  <a:pt x="3250792" y="56215"/>
                  <a:pt x="3248888" y="57450"/>
                  <a:pt x="3248343" y="58580"/>
                </a:cubicBezTo>
                <a:cubicBezTo>
                  <a:pt x="3247799" y="59711"/>
                  <a:pt x="3249495" y="62662"/>
                  <a:pt x="3253429" y="67433"/>
                </a:cubicBezTo>
                <a:lnTo>
                  <a:pt x="3256694" y="73963"/>
                </a:lnTo>
                <a:lnTo>
                  <a:pt x="3259206" y="77479"/>
                </a:lnTo>
                <a:cubicBezTo>
                  <a:pt x="3260210" y="79405"/>
                  <a:pt x="3260713" y="82879"/>
                  <a:pt x="3260713" y="87902"/>
                </a:cubicBezTo>
                <a:cubicBezTo>
                  <a:pt x="3260629" y="90832"/>
                  <a:pt x="3259917" y="92841"/>
                  <a:pt x="3258578" y="93929"/>
                </a:cubicBezTo>
                <a:lnTo>
                  <a:pt x="3253178" y="97571"/>
                </a:lnTo>
                <a:cubicBezTo>
                  <a:pt x="3252090" y="98408"/>
                  <a:pt x="3250248" y="100417"/>
                  <a:pt x="3247653" y="103599"/>
                </a:cubicBezTo>
                <a:cubicBezTo>
                  <a:pt x="3245058" y="106780"/>
                  <a:pt x="3243007" y="109563"/>
                  <a:pt x="3241500" y="111949"/>
                </a:cubicBezTo>
                <a:cubicBezTo>
                  <a:pt x="3239993" y="114335"/>
                  <a:pt x="3239135" y="115884"/>
                  <a:pt x="3238925" y="116595"/>
                </a:cubicBezTo>
                <a:cubicBezTo>
                  <a:pt x="3238716" y="117307"/>
                  <a:pt x="3238611" y="119714"/>
                  <a:pt x="3238611" y="123816"/>
                </a:cubicBezTo>
                <a:lnTo>
                  <a:pt x="3238611" y="140517"/>
                </a:lnTo>
                <a:lnTo>
                  <a:pt x="3236728" y="148052"/>
                </a:lnTo>
                <a:lnTo>
                  <a:pt x="3234091" y="167767"/>
                </a:lnTo>
                <a:cubicBezTo>
                  <a:pt x="3234007" y="167850"/>
                  <a:pt x="3233945" y="167997"/>
                  <a:pt x="3233903" y="168206"/>
                </a:cubicBezTo>
                <a:cubicBezTo>
                  <a:pt x="3233861" y="168416"/>
                  <a:pt x="3233965" y="169022"/>
                  <a:pt x="3234217" y="170027"/>
                </a:cubicBezTo>
                <a:lnTo>
                  <a:pt x="3234593" y="172915"/>
                </a:lnTo>
                <a:lnTo>
                  <a:pt x="3236853" y="175050"/>
                </a:lnTo>
                <a:lnTo>
                  <a:pt x="3237356" y="174548"/>
                </a:lnTo>
                <a:lnTo>
                  <a:pt x="3243007" y="149056"/>
                </a:lnTo>
                <a:cubicBezTo>
                  <a:pt x="3244513" y="141940"/>
                  <a:pt x="3245435" y="138382"/>
                  <a:pt x="3245769" y="138382"/>
                </a:cubicBezTo>
                <a:lnTo>
                  <a:pt x="3247402" y="138382"/>
                </a:lnTo>
                <a:lnTo>
                  <a:pt x="3244388" y="155963"/>
                </a:lnTo>
                <a:lnTo>
                  <a:pt x="3243383" y="161362"/>
                </a:lnTo>
                <a:lnTo>
                  <a:pt x="3244388" y="166762"/>
                </a:lnTo>
                <a:lnTo>
                  <a:pt x="3243258" y="176682"/>
                </a:lnTo>
                <a:lnTo>
                  <a:pt x="3242253" y="188738"/>
                </a:lnTo>
                <a:lnTo>
                  <a:pt x="3240746" y="196900"/>
                </a:lnTo>
                <a:lnTo>
                  <a:pt x="3240997" y="204309"/>
                </a:lnTo>
                <a:lnTo>
                  <a:pt x="3240495" y="208076"/>
                </a:lnTo>
                <a:cubicBezTo>
                  <a:pt x="3240411" y="209248"/>
                  <a:pt x="3240244" y="210127"/>
                  <a:pt x="3239993" y="210713"/>
                </a:cubicBezTo>
                <a:cubicBezTo>
                  <a:pt x="3239742" y="211299"/>
                  <a:pt x="3239156" y="211655"/>
                  <a:pt x="3238235" y="211780"/>
                </a:cubicBezTo>
                <a:cubicBezTo>
                  <a:pt x="3237314" y="211906"/>
                  <a:pt x="3236226" y="211383"/>
                  <a:pt x="3234970" y="210211"/>
                </a:cubicBezTo>
                <a:cubicBezTo>
                  <a:pt x="3233212" y="208704"/>
                  <a:pt x="3231454" y="206150"/>
                  <a:pt x="3229696" y="202551"/>
                </a:cubicBezTo>
                <a:cubicBezTo>
                  <a:pt x="3227938" y="198951"/>
                  <a:pt x="3226682" y="196188"/>
                  <a:pt x="3225929" y="194263"/>
                </a:cubicBezTo>
                <a:cubicBezTo>
                  <a:pt x="3225175" y="192337"/>
                  <a:pt x="3224505" y="190014"/>
                  <a:pt x="3223919" y="187293"/>
                </a:cubicBezTo>
                <a:cubicBezTo>
                  <a:pt x="3223333" y="184573"/>
                  <a:pt x="3222894" y="182836"/>
                  <a:pt x="3222601" y="182082"/>
                </a:cubicBezTo>
                <a:cubicBezTo>
                  <a:pt x="3222308" y="181329"/>
                  <a:pt x="3222203" y="180785"/>
                  <a:pt x="3222287" y="180450"/>
                </a:cubicBezTo>
                <a:lnTo>
                  <a:pt x="3224171" y="157846"/>
                </a:lnTo>
                <a:lnTo>
                  <a:pt x="3224547" y="156088"/>
                </a:lnTo>
                <a:lnTo>
                  <a:pt x="3226305" y="134239"/>
                </a:lnTo>
                <a:lnTo>
                  <a:pt x="3224171" y="133234"/>
                </a:lnTo>
                <a:lnTo>
                  <a:pt x="3208725" y="148554"/>
                </a:lnTo>
                <a:lnTo>
                  <a:pt x="3202195" y="155084"/>
                </a:lnTo>
                <a:cubicBezTo>
                  <a:pt x="3198177" y="157679"/>
                  <a:pt x="3195875" y="159060"/>
                  <a:pt x="3195289" y="159228"/>
                </a:cubicBezTo>
                <a:lnTo>
                  <a:pt x="3187377" y="161362"/>
                </a:lnTo>
                <a:cubicBezTo>
                  <a:pt x="3185703" y="162451"/>
                  <a:pt x="3184573" y="162953"/>
                  <a:pt x="3183987" y="162869"/>
                </a:cubicBezTo>
                <a:cubicBezTo>
                  <a:pt x="3183401" y="162786"/>
                  <a:pt x="3183024" y="162011"/>
                  <a:pt x="3182857" y="160546"/>
                </a:cubicBezTo>
                <a:cubicBezTo>
                  <a:pt x="3182689" y="159081"/>
                  <a:pt x="3182983" y="156381"/>
                  <a:pt x="3183736" y="152447"/>
                </a:cubicBezTo>
                <a:lnTo>
                  <a:pt x="3184615" y="146670"/>
                </a:lnTo>
                <a:lnTo>
                  <a:pt x="3185745" y="143405"/>
                </a:lnTo>
                <a:cubicBezTo>
                  <a:pt x="3186164" y="141982"/>
                  <a:pt x="3186540" y="141061"/>
                  <a:pt x="3186875" y="140643"/>
                </a:cubicBezTo>
                <a:lnTo>
                  <a:pt x="3189261" y="138382"/>
                </a:lnTo>
                <a:lnTo>
                  <a:pt x="3190015" y="135745"/>
                </a:lnTo>
                <a:cubicBezTo>
                  <a:pt x="3190852" y="135662"/>
                  <a:pt x="3191396" y="135704"/>
                  <a:pt x="3191647" y="135871"/>
                </a:cubicBezTo>
                <a:lnTo>
                  <a:pt x="3192149" y="138885"/>
                </a:lnTo>
                <a:cubicBezTo>
                  <a:pt x="3192317" y="139303"/>
                  <a:pt x="3192651" y="139513"/>
                  <a:pt x="3193154" y="139513"/>
                </a:cubicBezTo>
                <a:cubicBezTo>
                  <a:pt x="3193573" y="139596"/>
                  <a:pt x="3194661" y="138801"/>
                  <a:pt x="3196419" y="137127"/>
                </a:cubicBezTo>
                <a:cubicBezTo>
                  <a:pt x="3198177" y="135452"/>
                  <a:pt x="3200186" y="133150"/>
                  <a:pt x="3202446" y="130220"/>
                </a:cubicBezTo>
                <a:lnTo>
                  <a:pt x="3206841" y="124821"/>
                </a:lnTo>
                <a:lnTo>
                  <a:pt x="3209102" y="121179"/>
                </a:lnTo>
                <a:lnTo>
                  <a:pt x="3215883" y="115277"/>
                </a:lnTo>
                <a:lnTo>
                  <a:pt x="3217013" y="111635"/>
                </a:lnTo>
                <a:cubicBezTo>
                  <a:pt x="3217264" y="111133"/>
                  <a:pt x="3218122" y="110066"/>
                  <a:pt x="3219587" y="108433"/>
                </a:cubicBezTo>
                <a:cubicBezTo>
                  <a:pt x="3221052" y="106801"/>
                  <a:pt x="3221785" y="105566"/>
                  <a:pt x="3221785" y="104729"/>
                </a:cubicBezTo>
                <a:lnTo>
                  <a:pt x="3222161" y="100585"/>
                </a:lnTo>
                <a:cubicBezTo>
                  <a:pt x="3225008" y="100082"/>
                  <a:pt x="3226724" y="99476"/>
                  <a:pt x="3227310" y="98764"/>
                </a:cubicBezTo>
                <a:cubicBezTo>
                  <a:pt x="3227896" y="98052"/>
                  <a:pt x="3228733" y="96273"/>
                  <a:pt x="3229821" y="93427"/>
                </a:cubicBezTo>
                <a:cubicBezTo>
                  <a:pt x="3230910" y="90581"/>
                  <a:pt x="3232500" y="88195"/>
                  <a:pt x="3234593" y="86269"/>
                </a:cubicBezTo>
                <a:cubicBezTo>
                  <a:pt x="3236686" y="84344"/>
                  <a:pt x="3237775" y="83172"/>
                  <a:pt x="3237858" y="82753"/>
                </a:cubicBezTo>
                <a:lnTo>
                  <a:pt x="3237607" y="80116"/>
                </a:lnTo>
                <a:lnTo>
                  <a:pt x="3239867" y="77228"/>
                </a:lnTo>
                <a:cubicBezTo>
                  <a:pt x="3239867" y="77144"/>
                  <a:pt x="3239847" y="76956"/>
                  <a:pt x="3239805" y="76663"/>
                </a:cubicBezTo>
                <a:cubicBezTo>
                  <a:pt x="3239763" y="76370"/>
                  <a:pt x="3239763" y="75617"/>
                  <a:pt x="3239805" y="74403"/>
                </a:cubicBezTo>
                <a:cubicBezTo>
                  <a:pt x="3239847" y="73189"/>
                  <a:pt x="3239658" y="72163"/>
                  <a:pt x="3239239" y="71326"/>
                </a:cubicBezTo>
                <a:cubicBezTo>
                  <a:pt x="3238319" y="69819"/>
                  <a:pt x="3236686" y="69024"/>
                  <a:pt x="3234342" y="68940"/>
                </a:cubicBezTo>
                <a:cubicBezTo>
                  <a:pt x="3232500" y="68940"/>
                  <a:pt x="3230826" y="69275"/>
                  <a:pt x="3229319" y="69945"/>
                </a:cubicBezTo>
                <a:lnTo>
                  <a:pt x="3223166" y="73335"/>
                </a:lnTo>
                <a:cubicBezTo>
                  <a:pt x="3220320" y="74256"/>
                  <a:pt x="3218373" y="74842"/>
                  <a:pt x="3217327" y="75093"/>
                </a:cubicBezTo>
                <a:cubicBezTo>
                  <a:pt x="3216281" y="75344"/>
                  <a:pt x="3215339" y="74842"/>
                  <a:pt x="3214501" y="73586"/>
                </a:cubicBezTo>
                <a:cubicBezTo>
                  <a:pt x="3214083" y="73084"/>
                  <a:pt x="3213748" y="71787"/>
                  <a:pt x="3213497" y="69694"/>
                </a:cubicBezTo>
                <a:lnTo>
                  <a:pt x="3212618" y="64671"/>
                </a:lnTo>
                <a:lnTo>
                  <a:pt x="3212618" y="59648"/>
                </a:lnTo>
                <a:lnTo>
                  <a:pt x="3212492" y="56760"/>
                </a:lnTo>
                <a:cubicBezTo>
                  <a:pt x="3212409" y="53997"/>
                  <a:pt x="3213078" y="51569"/>
                  <a:pt x="3214501" y="49476"/>
                </a:cubicBezTo>
                <a:lnTo>
                  <a:pt x="3215883" y="47593"/>
                </a:lnTo>
                <a:cubicBezTo>
                  <a:pt x="3216887" y="46086"/>
                  <a:pt x="3217494" y="45249"/>
                  <a:pt x="3217703" y="45081"/>
                </a:cubicBezTo>
                <a:cubicBezTo>
                  <a:pt x="3217913" y="44914"/>
                  <a:pt x="3219148" y="44600"/>
                  <a:pt x="3221408" y="44139"/>
                </a:cubicBezTo>
                <a:cubicBezTo>
                  <a:pt x="3223668" y="43679"/>
                  <a:pt x="3227519" y="41440"/>
                  <a:pt x="3232961" y="37421"/>
                </a:cubicBezTo>
                <a:cubicBezTo>
                  <a:pt x="3238402" y="33403"/>
                  <a:pt x="3241542" y="30054"/>
                  <a:pt x="3242379" y="27375"/>
                </a:cubicBezTo>
                <a:lnTo>
                  <a:pt x="3242630" y="20845"/>
                </a:lnTo>
                <a:cubicBezTo>
                  <a:pt x="3243132" y="18083"/>
                  <a:pt x="3244263" y="16660"/>
                  <a:pt x="3246021" y="16576"/>
                </a:cubicBezTo>
                <a:close/>
                <a:moveTo>
                  <a:pt x="1272636" y="16513"/>
                </a:moveTo>
                <a:cubicBezTo>
                  <a:pt x="1271925" y="16136"/>
                  <a:pt x="1270523" y="16785"/>
                  <a:pt x="1268430" y="18460"/>
                </a:cubicBezTo>
                <a:cubicBezTo>
                  <a:pt x="1267090" y="19464"/>
                  <a:pt x="1266211" y="20343"/>
                  <a:pt x="1265793" y="21097"/>
                </a:cubicBezTo>
                <a:lnTo>
                  <a:pt x="1263407" y="26999"/>
                </a:lnTo>
                <a:lnTo>
                  <a:pt x="1258761" y="34910"/>
                </a:lnTo>
                <a:lnTo>
                  <a:pt x="1258635" y="37170"/>
                </a:lnTo>
                <a:cubicBezTo>
                  <a:pt x="1258384" y="38844"/>
                  <a:pt x="1257672" y="40477"/>
                  <a:pt x="1256500" y="42067"/>
                </a:cubicBezTo>
                <a:lnTo>
                  <a:pt x="1251728" y="47718"/>
                </a:lnTo>
                <a:cubicBezTo>
                  <a:pt x="1250640" y="49644"/>
                  <a:pt x="1250201" y="50795"/>
                  <a:pt x="1250410" y="51172"/>
                </a:cubicBezTo>
                <a:cubicBezTo>
                  <a:pt x="1250619" y="51548"/>
                  <a:pt x="1252314" y="51025"/>
                  <a:pt x="1255496" y="49602"/>
                </a:cubicBezTo>
                <a:lnTo>
                  <a:pt x="1270188" y="44453"/>
                </a:lnTo>
                <a:cubicBezTo>
                  <a:pt x="1276550" y="41607"/>
                  <a:pt x="1280882" y="39912"/>
                  <a:pt x="1283185" y="39368"/>
                </a:cubicBezTo>
                <a:cubicBezTo>
                  <a:pt x="1285487" y="38823"/>
                  <a:pt x="1286554" y="38049"/>
                  <a:pt x="1286387" y="37045"/>
                </a:cubicBezTo>
                <a:cubicBezTo>
                  <a:pt x="1286303" y="36710"/>
                  <a:pt x="1285445" y="35956"/>
                  <a:pt x="1283813" y="34784"/>
                </a:cubicBezTo>
                <a:cubicBezTo>
                  <a:pt x="1282180" y="33612"/>
                  <a:pt x="1281092" y="32712"/>
                  <a:pt x="1280548" y="32084"/>
                </a:cubicBezTo>
                <a:cubicBezTo>
                  <a:pt x="1280003" y="31456"/>
                  <a:pt x="1279334" y="30389"/>
                  <a:pt x="1278538" y="28882"/>
                </a:cubicBezTo>
                <a:cubicBezTo>
                  <a:pt x="1277743" y="27375"/>
                  <a:pt x="1276739" y="25031"/>
                  <a:pt x="1275525" y="21850"/>
                </a:cubicBezTo>
                <a:cubicBezTo>
                  <a:pt x="1274311" y="18669"/>
                  <a:pt x="1273348" y="16890"/>
                  <a:pt x="1272636" y="16513"/>
                </a:cubicBezTo>
                <a:close/>
                <a:moveTo>
                  <a:pt x="2050396" y="14441"/>
                </a:moveTo>
                <a:cubicBezTo>
                  <a:pt x="2049056" y="14190"/>
                  <a:pt x="2046712" y="14902"/>
                  <a:pt x="2043364" y="16576"/>
                </a:cubicBezTo>
                <a:cubicBezTo>
                  <a:pt x="2040015" y="18250"/>
                  <a:pt x="2038215" y="19171"/>
                  <a:pt x="2037964" y="19339"/>
                </a:cubicBezTo>
                <a:lnTo>
                  <a:pt x="2029174" y="25868"/>
                </a:lnTo>
                <a:lnTo>
                  <a:pt x="2021514" y="32775"/>
                </a:lnTo>
                <a:lnTo>
                  <a:pt x="2011593" y="43574"/>
                </a:lnTo>
                <a:lnTo>
                  <a:pt x="2006947" y="51611"/>
                </a:lnTo>
                <a:lnTo>
                  <a:pt x="2008454" y="53369"/>
                </a:lnTo>
                <a:lnTo>
                  <a:pt x="2020760" y="49100"/>
                </a:lnTo>
                <a:lnTo>
                  <a:pt x="2030681" y="42570"/>
                </a:lnTo>
                <a:cubicBezTo>
                  <a:pt x="2032941" y="41398"/>
                  <a:pt x="2034197" y="40686"/>
                  <a:pt x="2034448" y="40435"/>
                </a:cubicBezTo>
                <a:lnTo>
                  <a:pt x="2041982" y="33780"/>
                </a:lnTo>
                <a:cubicBezTo>
                  <a:pt x="2050773" y="25994"/>
                  <a:pt x="2054707" y="20887"/>
                  <a:pt x="2053786" y="18460"/>
                </a:cubicBezTo>
                <a:cubicBezTo>
                  <a:pt x="2052865" y="16032"/>
                  <a:pt x="2051735" y="14692"/>
                  <a:pt x="2050396" y="14441"/>
                </a:cubicBezTo>
                <a:close/>
                <a:moveTo>
                  <a:pt x="701967" y="14316"/>
                </a:moveTo>
                <a:cubicBezTo>
                  <a:pt x="703641" y="14316"/>
                  <a:pt x="706718" y="15153"/>
                  <a:pt x="711196" y="16827"/>
                </a:cubicBezTo>
                <a:cubicBezTo>
                  <a:pt x="715675" y="18501"/>
                  <a:pt x="718207" y="19799"/>
                  <a:pt x="718794" y="20720"/>
                </a:cubicBezTo>
                <a:cubicBezTo>
                  <a:pt x="719380" y="21641"/>
                  <a:pt x="719798" y="22478"/>
                  <a:pt x="720049" y="23231"/>
                </a:cubicBezTo>
                <a:lnTo>
                  <a:pt x="720803" y="29008"/>
                </a:lnTo>
                <a:lnTo>
                  <a:pt x="722686" y="37296"/>
                </a:lnTo>
                <a:cubicBezTo>
                  <a:pt x="722686" y="38803"/>
                  <a:pt x="722393" y="40016"/>
                  <a:pt x="721807" y="40937"/>
                </a:cubicBezTo>
                <a:cubicBezTo>
                  <a:pt x="721472" y="41440"/>
                  <a:pt x="720279" y="42528"/>
                  <a:pt x="718228" y="44202"/>
                </a:cubicBezTo>
                <a:cubicBezTo>
                  <a:pt x="716177" y="45877"/>
                  <a:pt x="714482" y="48137"/>
                  <a:pt x="713143" y="50983"/>
                </a:cubicBezTo>
                <a:lnTo>
                  <a:pt x="707994" y="61783"/>
                </a:lnTo>
                <a:lnTo>
                  <a:pt x="706487" y="64043"/>
                </a:lnTo>
                <a:cubicBezTo>
                  <a:pt x="706404" y="64210"/>
                  <a:pt x="706404" y="65131"/>
                  <a:pt x="706487" y="66805"/>
                </a:cubicBezTo>
                <a:lnTo>
                  <a:pt x="706362" y="70322"/>
                </a:lnTo>
                <a:cubicBezTo>
                  <a:pt x="706445" y="71242"/>
                  <a:pt x="706906" y="72121"/>
                  <a:pt x="707743" y="72959"/>
                </a:cubicBezTo>
                <a:lnTo>
                  <a:pt x="709752" y="74968"/>
                </a:lnTo>
                <a:cubicBezTo>
                  <a:pt x="711092" y="76642"/>
                  <a:pt x="711950" y="77563"/>
                  <a:pt x="712326" y="77730"/>
                </a:cubicBezTo>
                <a:cubicBezTo>
                  <a:pt x="712703" y="77898"/>
                  <a:pt x="713143" y="77814"/>
                  <a:pt x="713645" y="77479"/>
                </a:cubicBezTo>
                <a:cubicBezTo>
                  <a:pt x="714231" y="77144"/>
                  <a:pt x="714922" y="76056"/>
                  <a:pt x="715717" y="74214"/>
                </a:cubicBezTo>
                <a:cubicBezTo>
                  <a:pt x="716512" y="72373"/>
                  <a:pt x="717559" y="70656"/>
                  <a:pt x="718856" y="69066"/>
                </a:cubicBezTo>
                <a:cubicBezTo>
                  <a:pt x="720154" y="67475"/>
                  <a:pt x="720803" y="66638"/>
                  <a:pt x="720803" y="66554"/>
                </a:cubicBezTo>
                <a:lnTo>
                  <a:pt x="721431" y="67057"/>
                </a:lnTo>
                <a:lnTo>
                  <a:pt x="714901" y="79488"/>
                </a:lnTo>
                <a:cubicBezTo>
                  <a:pt x="714482" y="80242"/>
                  <a:pt x="714252" y="80765"/>
                  <a:pt x="714210" y="81058"/>
                </a:cubicBezTo>
                <a:cubicBezTo>
                  <a:pt x="714168" y="81351"/>
                  <a:pt x="714775" y="82921"/>
                  <a:pt x="716031" y="85767"/>
                </a:cubicBezTo>
                <a:lnTo>
                  <a:pt x="716784" y="94557"/>
                </a:lnTo>
                <a:lnTo>
                  <a:pt x="717287" y="97069"/>
                </a:lnTo>
                <a:cubicBezTo>
                  <a:pt x="717287" y="97571"/>
                  <a:pt x="717308" y="98115"/>
                  <a:pt x="717349" y="98701"/>
                </a:cubicBezTo>
                <a:cubicBezTo>
                  <a:pt x="717391" y="99287"/>
                  <a:pt x="717328" y="99999"/>
                  <a:pt x="717161" y="100836"/>
                </a:cubicBezTo>
                <a:lnTo>
                  <a:pt x="713645" y="110756"/>
                </a:lnTo>
                <a:cubicBezTo>
                  <a:pt x="713310" y="111845"/>
                  <a:pt x="713143" y="112472"/>
                  <a:pt x="713143" y="112640"/>
                </a:cubicBezTo>
                <a:lnTo>
                  <a:pt x="708999" y="123816"/>
                </a:lnTo>
                <a:lnTo>
                  <a:pt x="708622" y="127206"/>
                </a:lnTo>
                <a:lnTo>
                  <a:pt x="704980" y="133611"/>
                </a:lnTo>
                <a:lnTo>
                  <a:pt x="703725" y="137880"/>
                </a:lnTo>
                <a:cubicBezTo>
                  <a:pt x="703306" y="139052"/>
                  <a:pt x="702846" y="139848"/>
                  <a:pt x="702343" y="140266"/>
                </a:cubicBezTo>
                <a:lnTo>
                  <a:pt x="701088" y="141271"/>
                </a:lnTo>
                <a:lnTo>
                  <a:pt x="700209" y="143908"/>
                </a:lnTo>
                <a:cubicBezTo>
                  <a:pt x="699957" y="144326"/>
                  <a:pt x="699706" y="144494"/>
                  <a:pt x="699455" y="144410"/>
                </a:cubicBezTo>
                <a:cubicBezTo>
                  <a:pt x="699288" y="144410"/>
                  <a:pt x="699078" y="144347"/>
                  <a:pt x="698827" y="144222"/>
                </a:cubicBezTo>
                <a:cubicBezTo>
                  <a:pt x="698576" y="144096"/>
                  <a:pt x="698178" y="143489"/>
                  <a:pt x="697634" y="142401"/>
                </a:cubicBezTo>
                <a:cubicBezTo>
                  <a:pt x="697090" y="141313"/>
                  <a:pt x="695730" y="139764"/>
                  <a:pt x="693553" y="137755"/>
                </a:cubicBezTo>
                <a:cubicBezTo>
                  <a:pt x="691377" y="135745"/>
                  <a:pt x="689912" y="134741"/>
                  <a:pt x="689158" y="134741"/>
                </a:cubicBezTo>
                <a:cubicBezTo>
                  <a:pt x="688907" y="134825"/>
                  <a:pt x="688698" y="134950"/>
                  <a:pt x="688530" y="135118"/>
                </a:cubicBezTo>
                <a:lnTo>
                  <a:pt x="688028" y="138131"/>
                </a:lnTo>
                <a:cubicBezTo>
                  <a:pt x="687944" y="138382"/>
                  <a:pt x="687735" y="138822"/>
                  <a:pt x="687400" y="139450"/>
                </a:cubicBezTo>
                <a:cubicBezTo>
                  <a:pt x="687065" y="140078"/>
                  <a:pt x="686605" y="141187"/>
                  <a:pt x="686019" y="142778"/>
                </a:cubicBezTo>
                <a:lnTo>
                  <a:pt x="680996" y="155837"/>
                </a:lnTo>
                <a:lnTo>
                  <a:pt x="679615" y="159730"/>
                </a:lnTo>
                <a:lnTo>
                  <a:pt x="675973" y="180073"/>
                </a:lnTo>
                <a:lnTo>
                  <a:pt x="675094" y="183087"/>
                </a:lnTo>
                <a:lnTo>
                  <a:pt x="675345" y="186101"/>
                </a:lnTo>
                <a:lnTo>
                  <a:pt x="673085" y="203430"/>
                </a:lnTo>
                <a:lnTo>
                  <a:pt x="671201" y="213476"/>
                </a:lnTo>
                <a:lnTo>
                  <a:pt x="671327" y="215736"/>
                </a:lnTo>
                <a:cubicBezTo>
                  <a:pt x="671327" y="217243"/>
                  <a:pt x="670908" y="217996"/>
                  <a:pt x="670071" y="217996"/>
                </a:cubicBezTo>
                <a:cubicBezTo>
                  <a:pt x="669150" y="218080"/>
                  <a:pt x="667832" y="217159"/>
                  <a:pt x="666115" y="215234"/>
                </a:cubicBezTo>
                <a:cubicBezTo>
                  <a:pt x="664399" y="213308"/>
                  <a:pt x="663227" y="211759"/>
                  <a:pt x="662599" y="210587"/>
                </a:cubicBezTo>
                <a:cubicBezTo>
                  <a:pt x="661971" y="209415"/>
                  <a:pt x="660925" y="207302"/>
                  <a:pt x="659460" y="204246"/>
                </a:cubicBezTo>
                <a:cubicBezTo>
                  <a:pt x="657995" y="201190"/>
                  <a:pt x="657137" y="199118"/>
                  <a:pt x="656886" y="198030"/>
                </a:cubicBezTo>
                <a:lnTo>
                  <a:pt x="653997" y="186603"/>
                </a:lnTo>
                <a:lnTo>
                  <a:pt x="653495" y="181705"/>
                </a:lnTo>
                <a:lnTo>
                  <a:pt x="654751" y="155837"/>
                </a:lnTo>
                <a:lnTo>
                  <a:pt x="654500" y="153954"/>
                </a:lnTo>
                <a:cubicBezTo>
                  <a:pt x="654500" y="153786"/>
                  <a:pt x="654793" y="153075"/>
                  <a:pt x="655379" y="151819"/>
                </a:cubicBezTo>
                <a:lnTo>
                  <a:pt x="656132" y="143280"/>
                </a:lnTo>
                <a:lnTo>
                  <a:pt x="657765" y="126202"/>
                </a:lnTo>
                <a:lnTo>
                  <a:pt x="659397" y="109375"/>
                </a:lnTo>
                <a:lnTo>
                  <a:pt x="659899" y="101589"/>
                </a:lnTo>
                <a:lnTo>
                  <a:pt x="659648" y="85390"/>
                </a:lnTo>
                <a:lnTo>
                  <a:pt x="657514" y="72205"/>
                </a:lnTo>
                <a:cubicBezTo>
                  <a:pt x="657346" y="71452"/>
                  <a:pt x="657639" y="70238"/>
                  <a:pt x="658393" y="68564"/>
                </a:cubicBezTo>
                <a:cubicBezTo>
                  <a:pt x="659146" y="66889"/>
                  <a:pt x="659690" y="65885"/>
                  <a:pt x="660025" y="65550"/>
                </a:cubicBezTo>
                <a:lnTo>
                  <a:pt x="661783" y="64168"/>
                </a:lnTo>
                <a:cubicBezTo>
                  <a:pt x="662955" y="63080"/>
                  <a:pt x="663625" y="62494"/>
                  <a:pt x="663792" y="62410"/>
                </a:cubicBezTo>
                <a:lnTo>
                  <a:pt x="666178" y="63289"/>
                </a:lnTo>
                <a:lnTo>
                  <a:pt x="668187" y="63541"/>
                </a:lnTo>
                <a:cubicBezTo>
                  <a:pt x="668355" y="63624"/>
                  <a:pt x="668815" y="64022"/>
                  <a:pt x="669569" y="64734"/>
                </a:cubicBezTo>
                <a:cubicBezTo>
                  <a:pt x="670322" y="65445"/>
                  <a:pt x="671620" y="66366"/>
                  <a:pt x="673461" y="67496"/>
                </a:cubicBezTo>
                <a:cubicBezTo>
                  <a:pt x="675303" y="68626"/>
                  <a:pt x="676517" y="69777"/>
                  <a:pt x="677103" y="70949"/>
                </a:cubicBezTo>
                <a:lnTo>
                  <a:pt x="678108" y="73712"/>
                </a:lnTo>
                <a:lnTo>
                  <a:pt x="679112" y="75596"/>
                </a:lnTo>
                <a:cubicBezTo>
                  <a:pt x="679112" y="75930"/>
                  <a:pt x="679133" y="76496"/>
                  <a:pt x="679175" y="77291"/>
                </a:cubicBezTo>
                <a:cubicBezTo>
                  <a:pt x="679217" y="78086"/>
                  <a:pt x="679384" y="79698"/>
                  <a:pt x="679677" y="82125"/>
                </a:cubicBezTo>
                <a:cubicBezTo>
                  <a:pt x="679970" y="84553"/>
                  <a:pt x="680075" y="86521"/>
                  <a:pt x="679991" y="88027"/>
                </a:cubicBezTo>
                <a:cubicBezTo>
                  <a:pt x="679908" y="88446"/>
                  <a:pt x="679866" y="88739"/>
                  <a:pt x="679866" y="88906"/>
                </a:cubicBezTo>
                <a:lnTo>
                  <a:pt x="677103" y="92297"/>
                </a:lnTo>
                <a:lnTo>
                  <a:pt x="677229" y="95813"/>
                </a:lnTo>
                <a:cubicBezTo>
                  <a:pt x="677145" y="96064"/>
                  <a:pt x="676789" y="96755"/>
                  <a:pt x="676161" y="97885"/>
                </a:cubicBezTo>
                <a:cubicBezTo>
                  <a:pt x="675533" y="99015"/>
                  <a:pt x="675261" y="99748"/>
                  <a:pt x="675345" y="100082"/>
                </a:cubicBezTo>
                <a:cubicBezTo>
                  <a:pt x="675345" y="100501"/>
                  <a:pt x="675471" y="100836"/>
                  <a:pt x="675722" y="101087"/>
                </a:cubicBezTo>
                <a:lnTo>
                  <a:pt x="676475" y="101715"/>
                </a:lnTo>
                <a:lnTo>
                  <a:pt x="677605" y="103096"/>
                </a:lnTo>
                <a:cubicBezTo>
                  <a:pt x="677940" y="103599"/>
                  <a:pt x="678819" y="104185"/>
                  <a:pt x="680242" y="104854"/>
                </a:cubicBezTo>
                <a:lnTo>
                  <a:pt x="684386" y="107115"/>
                </a:lnTo>
                <a:cubicBezTo>
                  <a:pt x="686982" y="108287"/>
                  <a:pt x="689870" y="108852"/>
                  <a:pt x="693051" y="108810"/>
                </a:cubicBezTo>
                <a:cubicBezTo>
                  <a:pt x="696232" y="108768"/>
                  <a:pt x="698032" y="108245"/>
                  <a:pt x="698451" y="107240"/>
                </a:cubicBezTo>
                <a:cubicBezTo>
                  <a:pt x="698869" y="106236"/>
                  <a:pt x="699078" y="104519"/>
                  <a:pt x="699078" y="102092"/>
                </a:cubicBezTo>
                <a:lnTo>
                  <a:pt x="699204" y="96943"/>
                </a:lnTo>
                <a:cubicBezTo>
                  <a:pt x="699037" y="95939"/>
                  <a:pt x="698744" y="95101"/>
                  <a:pt x="698325" y="94432"/>
                </a:cubicBezTo>
                <a:lnTo>
                  <a:pt x="694432" y="91418"/>
                </a:lnTo>
                <a:cubicBezTo>
                  <a:pt x="693009" y="90330"/>
                  <a:pt x="691879" y="88446"/>
                  <a:pt x="691042" y="85767"/>
                </a:cubicBezTo>
                <a:lnTo>
                  <a:pt x="690163" y="83004"/>
                </a:lnTo>
                <a:lnTo>
                  <a:pt x="688781" y="79488"/>
                </a:lnTo>
                <a:lnTo>
                  <a:pt x="688153" y="73963"/>
                </a:lnTo>
                <a:lnTo>
                  <a:pt x="687149" y="68438"/>
                </a:lnTo>
                <a:cubicBezTo>
                  <a:pt x="687065" y="68019"/>
                  <a:pt x="687233" y="66805"/>
                  <a:pt x="687651" y="64796"/>
                </a:cubicBezTo>
                <a:cubicBezTo>
                  <a:pt x="687986" y="62369"/>
                  <a:pt x="688572" y="60464"/>
                  <a:pt x="689409" y="59083"/>
                </a:cubicBezTo>
                <a:cubicBezTo>
                  <a:pt x="690246" y="57701"/>
                  <a:pt x="690665" y="56843"/>
                  <a:pt x="690665" y="56508"/>
                </a:cubicBezTo>
                <a:cubicBezTo>
                  <a:pt x="690498" y="55839"/>
                  <a:pt x="690079" y="55253"/>
                  <a:pt x="689409" y="54750"/>
                </a:cubicBezTo>
                <a:cubicBezTo>
                  <a:pt x="688740" y="54248"/>
                  <a:pt x="686668" y="53557"/>
                  <a:pt x="683193" y="52678"/>
                </a:cubicBezTo>
                <a:cubicBezTo>
                  <a:pt x="679719" y="51799"/>
                  <a:pt x="676036" y="49455"/>
                  <a:pt x="672143" y="45646"/>
                </a:cubicBezTo>
                <a:cubicBezTo>
                  <a:pt x="668250" y="41837"/>
                  <a:pt x="666220" y="40351"/>
                  <a:pt x="666053" y="41188"/>
                </a:cubicBezTo>
                <a:cubicBezTo>
                  <a:pt x="666136" y="40602"/>
                  <a:pt x="666890" y="39975"/>
                  <a:pt x="668313" y="39305"/>
                </a:cubicBezTo>
                <a:lnTo>
                  <a:pt x="677354" y="37547"/>
                </a:lnTo>
                <a:cubicBezTo>
                  <a:pt x="678108" y="37212"/>
                  <a:pt x="679489" y="36165"/>
                  <a:pt x="681498" y="34407"/>
                </a:cubicBezTo>
                <a:lnTo>
                  <a:pt x="689660" y="27124"/>
                </a:lnTo>
                <a:cubicBezTo>
                  <a:pt x="692172" y="24864"/>
                  <a:pt x="693763" y="23273"/>
                  <a:pt x="694432" y="22352"/>
                </a:cubicBezTo>
                <a:lnTo>
                  <a:pt x="697446" y="16953"/>
                </a:lnTo>
                <a:cubicBezTo>
                  <a:pt x="698451" y="15278"/>
                  <a:pt x="699957" y="14399"/>
                  <a:pt x="701967" y="14316"/>
                </a:cubicBezTo>
                <a:close/>
                <a:moveTo>
                  <a:pt x="2742784" y="13845"/>
                </a:moveTo>
                <a:cubicBezTo>
                  <a:pt x="2743244" y="13615"/>
                  <a:pt x="2743809" y="13771"/>
                  <a:pt x="2744479" y="14316"/>
                </a:cubicBezTo>
                <a:cubicBezTo>
                  <a:pt x="2744730" y="14651"/>
                  <a:pt x="2745483" y="15906"/>
                  <a:pt x="2746739" y="18083"/>
                </a:cubicBezTo>
                <a:lnTo>
                  <a:pt x="2748623" y="21222"/>
                </a:lnTo>
                <a:lnTo>
                  <a:pt x="2750004" y="25617"/>
                </a:lnTo>
                <a:lnTo>
                  <a:pt x="2754776" y="35538"/>
                </a:lnTo>
                <a:cubicBezTo>
                  <a:pt x="2755864" y="39221"/>
                  <a:pt x="2756743" y="41272"/>
                  <a:pt x="2757413" y="41691"/>
                </a:cubicBezTo>
                <a:cubicBezTo>
                  <a:pt x="2758083" y="42109"/>
                  <a:pt x="2758836" y="42319"/>
                  <a:pt x="2759673" y="42319"/>
                </a:cubicBezTo>
                <a:cubicBezTo>
                  <a:pt x="2760092" y="42402"/>
                  <a:pt x="2760845" y="42256"/>
                  <a:pt x="2761934" y="41879"/>
                </a:cubicBezTo>
                <a:cubicBezTo>
                  <a:pt x="2763022" y="41502"/>
                  <a:pt x="2763608" y="41272"/>
                  <a:pt x="2763692" y="41188"/>
                </a:cubicBezTo>
                <a:lnTo>
                  <a:pt x="2765827" y="41440"/>
                </a:lnTo>
                <a:lnTo>
                  <a:pt x="2770849" y="38928"/>
                </a:lnTo>
                <a:lnTo>
                  <a:pt x="2776123" y="39179"/>
                </a:lnTo>
                <a:cubicBezTo>
                  <a:pt x="2777045" y="38510"/>
                  <a:pt x="2777547" y="38175"/>
                  <a:pt x="2777631" y="38175"/>
                </a:cubicBezTo>
                <a:lnTo>
                  <a:pt x="2779514" y="39054"/>
                </a:lnTo>
                <a:lnTo>
                  <a:pt x="2780016" y="38175"/>
                </a:lnTo>
                <a:cubicBezTo>
                  <a:pt x="2779598" y="38007"/>
                  <a:pt x="2779367" y="37882"/>
                  <a:pt x="2779326" y="37798"/>
                </a:cubicBezTo>
                <a:cubicBezTo>
                  <a:pt x="2779284" y="37714"/>
                  <a:pt x="2779639" y="37421"/>
                  <a:pt x="2780393" y="36919"/>
                </a:cubicBezTo>
                <a:lnTo>
                  <a:pt x="2781900" y="35412"/>
                </a:lnTo>
                <a:lnTo>
                  <a:pt x="2787174" y="33780"/>
                </a:lnTo>
                <a:lnTo>
                  <a:pt x="2791067" y="31394"/>
                </a:lnTo>
                <a:cubicBezTo>
                  <a:pt x="2791653" y="31226"/>
                  <a:pt x="2792323" y="31101"/>
                  <a:pt x="2793076" y="31017"/>
                </a:cubicBezTo>
                <a:cubicBezTo>
                  <a:pt x="2793997" y="31017"/>
                  <a:pt x="2794834" y="31184"/>
                  <a:pt x="2795587" y="31519"/>
                </a:cubicBezTo>
                <a:cubicBezTo>
                  <a:pt x="2796341" y="31854"/>
                  <a:pt x="2797053" y="32356"/>
                  <a:pt x="2797722" y="33026"/>
                </a:cubicBezTo>
                <a:lnTo>
                  <a:pt x="2800485" y="36040"/>
                </a:lnTo>
                <a:lnTo>
                  <a:pt x="2804127" y="38300"/>
                </a:lnTo>
                <a:lnTo>
                  <a:pt x="2806136" y="42444"/>
                </a:lnTo>
                <a:cubicBezTo>
                  <a:pt x="2807475" y="44704"/>
                  <a:pt x="2808166" y="45877"/>
                  <a:pt x="2808208" y="45960"/>
                </a:cubicBezTo>
                <a:cubicBezTo>
                  <a:pt x="2808249" y="46044"/>
                  <a:pt x="2808271" y="46128"/>
                  <a:pt x="2808271" y="46211"/>
                </a:cubicBezTo>
                <a:cubicBezTo>
                  <a:pt x="2808187" y="47467"/>
                  <a:pt x="2807601" y="48514"/>
                  <a:pt x="2806513" y="49351"/>
                </a:cubicBezTo>
                <a:lnTo>
                  <a:pt x="2803373" y="51360"/>
                </a:lnTo>
                <a:lnTo>
                  <a:pt x="2801615" y="52741"/>
                </a:lnTo>
                <a:lnTo>
                  <a:pt x="2789058" y="58141"/>
                </a:lnTo>
                <a:lnTo>
                  <a:pt x="2787551" y="59648"/>
                </a:lnTo>
                <a:lnTo>
                  <a:pt x="2785793" y="60903"/>
                </a:lnTo>
                <a:cubicBezTo>
                  <a:pt x="2784955" y="61741"/>
                  <a:pt x="2784579" y="63038"/>
                  <a:pt x="2784663" y="64796"/>
                </a:cubicBezTo>
                <a:cubicBezTo>
                  <a:pt x="2784663" y="66052"/>
                  <a:pt x="2784872" y="67119"/>
                  <a:pt x="2785291" y="67998"/>
                </a:cubicBezTo>
                <a:cubicBezTo>
                  <a:pt x="2785709" y="68877"/>
                  <a:pt x="2786127" y="69443"/>
                  <a:pt x="2786546" y="69694"/>
                </a:cubicBezTo>
                <a:lnTo>
                  <a:pt x="2793201" y="68438"/>
                </a:lnTo>
                <a:cubicBezTo>
                  <a:pt x="2793537" y="68438"/>
                  <a:pt x="2795587" y="69610"/>
                  <a:pt x="2799355" y="71954"/>
                </a:cubicBezTo>
                <a:lnTo>
                  <a:pt x="2803122" y="76726"/>
                </a:lnTo>
                <a:cubicBezTo>
                  <a:pt x="2806136" y="80660"/>
                  <a:pt x="2807559" y="82921"/>
                  <a:pt x="2807391" y="83507"/>
                </a:cubicBezTo>
                <a:cubicBezTo>
                  <a:pt x="2806805" y="85265"/>
                  <a:pt x="2805466" y="86186"/>
                  <a:pt x="2803373" y="86269"/>
                </a:cubicBezTo>
                <a:cubicBezTo>
                  <a:pt x="2802955" y="86353"/>
                  <a:pt x="2802201" y="86332"/>
                  <a:pt x="2801113" y="86207"/>
                </a:cubicBezTo>
                <a:cubicBezTo>
                  <a:pt x="2800025" y="86081"/>
                  <a:pt x="2799271" y="85976"/>
                  <a:pt x="2798853" y="85893"/>
                </a:cubicBezTo>
                <a:cubicBezTo>
                  <a:pt x="2796927" y="85893"/>
                  <a:pt x="2795253" y="86269"/>
                  <a:pt x="2793829" y="87023"/>
                </a:cubicBezTo>
                <a:lnTo>
                  <a:pt x="2790816" y="88906"/>
                </a:lnTo>
                <a:lnTo>
                  <a:pt x="2787551" y="90288"/>
                </a:lnTo>
                <a:cubicBezTo>
                  <a:pt x="2786546" y="91041"/>
                  <a:pt x="2786086" y="91836"/>
                  <a:pt x="2786169" y="92674"/>
                </a:cubicBezTo>
                <a:lnTo>
                  <a:pt x="2787174" y="109249"/>
                </a:lnTo>
                <a:lnTo>
                  <a:pt x="2787425" y="113770"/>
                </a:lnTo>
                <a:cubicBezTo>
                  <a:pt x="2787676" y="115444"/>
                  <a:pt x="2788137" y="116616"/>
                  <a:pt x="2788807" y="117286"/>
                </a:cubicBezTo>
                <a:cubicBezTo>
                  <a:pt x="2789476" y="117956"/>
                  <a:pt x="2790816" y="118877"/>
                  <a:pt x="2792825" y="120049"/>
                </a:cubicBezTo>
                <a:lnTo>
                  <a:pt x="2797471" y="123063"/>
                </a:lnTo>
                <a:lnTo>
                  <a:pt x="2802871" y="125072"/>
                </a:lnTo>
                <a:lnTo>
                  <a:pt x="2805508" y="126453"/>
                </a:lnTo>
                <a:lnTo>
                  <a:pt x="2810279" y="127583"/>
                </a:lnTo>
                <a:cubicBezTo>
                  <a:pt x="2811201" y="128085"/>
                  <a:pt x="2811703" y="128337"/>
                  <a:pt x="2811787" y="128337"/>
                </a:cubicBezTo>
                <a:lnTo>
                  <a:pt x="2814800" y="127834"/>
                </a:lnTo>
                <a:lnTo>
                  <a:pt x="2818567" y="128713"/>
                </a:lnTo>
                <a:cubicBezTo>
                  <a:pt x="2818651" y="128797"/>
                  <a:pt x="2819342" y="128671"/>
                  <a:pt x="2820639" y="128337"/>
                </a:cubicBezTo>
                <a:cubicBezTo>
                  <a:pt x="2821937" y="128002"/>
                  <a:pt x="2824449" y="128044"/>
                  <a:pt x="2828174" y="128462"/>
                </a:cubicBezTo>
                <a:cubicBezTo>
                  <a:pt x="2831899" y="128881"/>
                  <a:pt x="2834431" y="129467"/>
                  <a:pt x="2835771" y="130220"/>
                </a:cubicBezTo>
                <a:lnTo>
                  <a:pt x="2838785" y="132606"/>
                </a:lnTo>
                <a:cubicBezTo>
                  <a:pt x="2841464" y="134699"/>
                  <a:pt x="2842929" y="135871"/>
                  <a:pt x="2843180" y="136122"/>
                </a:cubicBezTo>
                <a:lnTo>
                  <a:pt x="2844687" y="139638"/>
                </a:lnTo>
                <a:lnTo>
                  <a:pt x="2847449" y="143657"/>
                </a:lnTo>
                <a:cubicBezTo>
                  <a:pt x="2847868" y="144577"/>
                  <a:pt x="2848056" y="145268"/>
                  <a:pt x="2848015" y="145729"/>
                </a:cubicBezTo>
                <a:cubicBezTo>
                  <a:pt x="2847973" y="146189"/>
                  <a:pt x="2847910" y="146524"/>
                  <a:pt x="2847826" y="146733"/>
                </a:cubicBezTo>
                <a:cubicBezTo>
                  <a:pt x="2847743" y="146942"/>
                  <a:pt x="2846696" y="146880"/>
                  <a:pt x="2844687" y="146545"/>
                </a:cubicBezTo>
                <a:lnTo>
                  <a:pt x="2836148" y="149182"/>
                </a:lnTo>
                <a:lnTo>
                  <a:pt x="2832632" y="147549"/>
                </a:lnTo>
                <a:cubicBezTo>
                  <a:pt x="2831795" y="147215"/>
                  <a:pt x="2830162" y="146817"/>
                  <a:pt x="2827734" y="146356"/>
                </a:cubicBezTo>
                <a:cubicBezTo>
                  <a:pt x="2825307" y="145896"/>
                  <a:pt x="2823255" y="145415"/>
                  <a:pt x="2821581" y="144912"/>
                </a:cubicBezTo>
                <a:lnTo>
                  <a:pt x="2815428" y="143154"/>
                </a:lnTo>
                <a:lnTo>
                  <a:pt x="2807768" y="142150"/>
                </a:lnTo>
                <a:cubicBezTo>
                  <a:pt x="2803164" y="141396"/>
                  <a:pt x="2800485" y="141020"/>
                  <a:pt x="2799731" y="141020"/>
                </a:cubicBezTo>
                <a:cubicBezTo>
                  <a:pt x="2798308" y="141103"/>
                  <a:pt x="2796676" y="141292"/>
                  <a:pt x="2794834" y="141585"/>
                </a:cubicBezTo>
                <a:cubicBezTo>
                  <a:pt x="2792992" y="141878"/>
                  <a:pt x="2791402" y="142066"/>
                  <a:pt x="2790062" y="142150"/>
                </a:cubicBezTo>
                <a:cubicBezTo>
                  <a:pt x="2788723" y="142233"/>
                  <a:pt x="2787844" y="142568"/>
                  <a:pt x="2787425" y="143154"/>
                </a:cubicBezTo>
                <a:cubicBezTo>
                  <a:pt x="2787007" y="143740"/>
                  <a:pt x="2786777" y="144264"/>
                  <a:pt x="2786735" y="144724"/>
                </a:cubicBezTo>
                <a:cubicBezTo>
                  <a:pt x="2786693" y="145184"/>
                  <a:pt x="2786797" y="146796"/>
                  <a:pt x="2787049" y="149559"/>
                </a:cubicBezTo>
                <a:lnTo>
                  <a:pt x="2787049" y="155963"/>
                </a:lnTo>
                <a:lnTo>
                  <a:pt x="2787425" y="159981"/>
                </a:lnTo>
                <a:lnTo>
                  <a:pt x="2786923" y="169274"/>
                </a:lnTo>
                <a:lnTo>
                  <a:pt x="2787425" y="172915"/>
                </a:lnTo>
                <a:lnTo>
                  <a:pt x="2786672" y="177687"/>
                </a:lnTo>
                <a:lnTo>
                  <a:pt x="2786923" y="181957"/>
                </a:lnTo>
                <a:cubicBezTo>
                  <a:pt x="2786923" y="183463"/>
                  <a:pt x="2786755" y="185096"/>
                  <a:pt x="2786421" y="186854"/>
                </a:cubicBezTo>
                <a:lnTo>
                  <a:pt x="2785291" y="190998"/>
                </a:lnTo>
                <a:lnTo>
                  <a:pt x="2784035" y="207322"/>
                </a:lnTo>
                <a:lnTo>
                  <a:pt x="2783156" y="215610"/>
                </a:lnTo>
                <a:cubicBezTo>
                  <a:pt x="2782905" y="218540"/>
                  <a:pt x="2782737" y="220257"/>
                  <a:pt x="2782653" y="220759"/>
                </a:cubicBezTo>
                <a:lnTo>
                  <a:pt x="2780770" y="228921"/>
                </a:lnTo>
                <a:lnTo>
                  <a:pt x="2780644" y="232060"/>
                </a:lnTo>
                <a:cubicBezTo>
                  <a:pt x="2780477" y="234070"/>
                  <a:pt x="2779975" y="235786"/>
                  <a:pt x="2779137" y="237209"/>
                </a:cubicBezTo>
                <a:cubicBezTo>
                  <a:pt x="2778300" y="238632"/>
                  <a:pt x="2776877" y="239637"/>
                  <a:pt x="2774868" y="240223"/>
                </a:cubicBezTo>
                <a:cubicBezTo>
                  <a:pt x="2774031" y="236037"/>
                  <a:pt x="2773235" y="232521"/>
                  <a:pt x="2772482" y="229675"/>
                </a:cubicBezTo>
                <a:cubicBezTo>
                  <a:pt x="2771729" y="226828"/>
                  <a:pt x="2771310" y="224945"/>
                  <a:pt x="2771226" y="224024"/>
                </a:cubicBezTo>
                <a:lnTo>
                  <a:pt x="2770724" y="216992"/>
                </a:lnTo>
                <a:lnTo>
                  <a:pt x="2769343" y="211341"/>
                </a:lnTo>
                <a:lnTo>
                  <a:pt x="2769217" y="206695"/>
                </a:lnTo>
                <a:lnTo>
                  <a:pt x="2768715" y="205313"/>
                </a:lnTo>
                <a:cubicBezTo>
                  <a:pt x="2768547" y="204978"/>
                  <a:pt x="2768463" y="204351"/>
                  <a:pt x="2768463" y="203430"/>
                </a:cubicBezTo>
                <a:lnTo>
                  <a:pt x="2766957" y="181329"/>
                </a:lnTo>
                <a:lnTo>
                  <a:pt x="2767459" y="164376"/>
                </a:lnTo>
                <a:lnTo>
                  <a:pt x="2766705" y="154707"/>
                </a:lnTo>
                <a:cubicBezTo>
                  <a:pt x="2766873" y="151275"/>
                  <a:pt x="2766705" y="149224"/>
                  <a:pt x="2766203" y="148554"/>
                </a:cubicBezTo>
                <a:cubicBezTo>
                  <a:pt x="2765533" y="147717"/>
                  <a:pt x="2764655" y="147256"/>
                  <a:pt x="2763566" y="147173"/>
                </a:cubicBezTo>
                <a:cubicBezTo>
                  <a:pt x="2762897" y="147173"/>
                  <a:pt x="2761808" y="147424"/>
                  <a:pt x="2760301" y="147926"/>
                </a:cubicBezTo>
                <a:lnTo>
                  <a:pt x="2753143" y="149935"/>
                </a:lnTo>
                <a:cubicBezTo>
                  <a:pt x="2750632" y="150772"/>
                  <a:pt x="2748372" y="151693"/>
                  <a:pt x="2746363" y="152698"/>
                </a:cubicBezTo>
                <a:cubicBezTo>
                  <a:pt x="2744353" y="153702"/>
                  <a:pt x="2743098" y="154247"/>
                  <a:pt x="2742595" y="154330"/>
                </a:cubicBezTo>
                <a:lnTo>
                  <a:pt x="2739079" y="155084"/>
                </a:lnTo>
                <a:lnTo>
                  <a:pt x="2736568" y="157344"/>
                </a:lnTo>
                <a:lnTo>
                  <a:pt x="2727275" y="160232"/>
                </a:lnTo>
                <a:lnTo>
                  <a:pt x="2723885" y="162116"/>
                </a:lnTo>
                <a:lnTo>
                  <a:pt x="2710072" y="168646"/>
                </a:lnTo>
                <a:lnTo>
                  <a:pt x="2706179" y="170027"/>
                </a:lnTo>
                <a:lnTo>
                  <a:pt x="2689603" y="179696"/>
                </a:lnTo>
                <a:cubicBezTo>
                  <a:pt x="2687427" y="181036"/>
                  <a:pt x="2683764" y="181768"/>
                  <a:pt x="2678615" y="181894"/>
                </a:cubicBezTo>
                <a:cubicBezTo>
                  <a:pt x="2673467" y="182019"/>
                  <a:pt x="2670432" y="181350"/>
                  <a:pt x="2669511" y="179885"/>
                </a:cubicBezTo>
                <a:cubicBezTo>
                  <a:pt x="2668591" y="178420"/>
                  <a:pt x="2668172" y="175134"/>
                  <a:pt x="2668256" y="170027"/>
                </a:cubicBezTo>
                <a:cubicBezTo>
                  <a:pt x="2668256" y="168855"/>
                  <a:pt x="2668319" y="167767"/>
                  <a:pt x="2668444" y="166762"/>
                </a:cubicBezTo>
                <a:cubicBezTo>
                  <a:pt x="2668570" y="165758"/>
                  <a:pt x="2669156" y="164460"/>
                  <a:pt x="2670202" y="162869"/>
                </a:cubicBezTo>
                <a:cubicBezTo>
                  <a:pt x="2671249" y="161279"/>
                  <a:pt x="2675581" y="159772"/>
                  <a:pt x="2683199" y="158349"/>
                </a:cubicBezTo>
                <a:cubicBezTo>
                  <a:pt x="2690817" y="156926"/>
                  <a:pt x="2695840" y="155712"/>
                  <a:pt x="2698268" y="154707"/>
                </a:cubicBezTo>
                <a:lnTo>
                  <a:pt x="2704547" y="152070"/>
                </a:lnTo>
                <a:lnTo>
                  <a:pt x="2709821" y="150563"/>
                </a:lnTo>
                <a:cubicBezTo>
                  <a:pt x="2712249" y="149810"/>
                  <a:pt x="2716099" y="147780"/>
                  <a:pt x="2721373" y="144473"/>
                </a:cubicBezTo>
                <a:cubicBezTo>
                  <a:pt x="2726647" y="141166"/>
                  <a:pt x="2729473" y="139052"/>
                  <a:pt x="2729850" y="138131"/>
                </a:cubicBezTo>
                <a:cubicBezTo>
                  <a:pt x="2730226" y="137210"/>
                  <a:pt x="2730415" y="136373"/>
                  <a:pt x="2730415" y="135620"/>
                </a:cubicBezTo>
                <a:cubicBezTo>
                  <a:pt x="2730331" y="134364"/>
                  <a:pt x="2729975" y="133255"/>
                  <a:pt x="2729347" y="132292"/>
                </a:cubicBezTo>
                <a:cubicBezTo>
                  <a:pt x="2728719" y="131329"/>
                  <a:pt x="2728280" y="130722"/>
                  <a:pt x="2728029" y="130471"/>
                </a:cubicBezTo>
                <a:lnTo>
                  <a:pt x="2723508" y="128713"/>
                </a:lnTo>
                <a:cubicBezTo>
                  <a:pt x="2722587" y="128044"/>
                  <a:pt x="2722085" y="127081"/>
                  <a:pt x="2722001" y="125825"/>
                </a:cubicBezTo>
                <a:cubicBezTo>
                  <a:pt x="2721917" y="125658"/>
                  <a:pt x="2721917" y="125490"/>
                  <a:pt x="2722001" y="125323"/>
                </a:cubicBezTo>
                <a:lnTo>
                  <a:pt x="2722253" y="123565"/>
                </a:lnTo>
                <a:lnTo>
                  <a:pt x="2721625" y="120802"/>
                </a:lnTo>
                <a:cubicBezTo>
                  <a:pt x="2721541" y="120635"/>
                  <a:pt x="2721583" y="120007"/>
                  <a:pt x="2721750" y="118919"/>
                </a:cubicBezTo>
                <a:lnTo>
                  <a:pt x="2722127" y="114900"/>
                </a:lnTo>
                <a:lnTo>
                  <a:pt x="2723131" y="112389"/>
                </a:lnTo>
                <a:lnTo>
                  <a:pt x="2723508" y="109626"/>
                </a:lnTo>
                <a:lnTo>
                  <a:pt x="2725015" y="106738"/>
                </a:lnTo>
                <a:cubicBezTo>
                  <a:pt x="2725015" y="106654"/>
                  <a:pt x="2725015" y="106487"/>
                  <a:pt x="2725015" y="106236"/>
                </a:cubicBezTo>
                <a:cubicBezTo>
                  <a:pt x="2724847" y="105064"/>
                  <a:pt x="2724220" y="104101"/>
                  <a:pt x="2723131" y="103347"/>
                </a:cubicBezTo>
                <a:lnTo>
                  <a:pt x="2718736" y="101464"/>
                </a:lnTo>
                <a:cubicBezTo>
                  <a:pt x="2718150" y="101129"/>
                  <a:pt x="2717564" y="100543"/>
                  <a:pt x="2716978" y="99706"/>
                </a:cubicBezTo>
                <a:lnTo>
                  <a:pt x="2714341" y="96190"/>
                </a:lnTo>
                <a:cubicBezTo>
                  <a:pt x="2713671" y="95520"/>
                  <a:pt x="2713274" y="95039"/>
                  <a:pt x="2713148" y="94746"/>
                </a:cubicBezTo>
                <a:cubicBezTo>
                  <a:pt x="2713023" y="94453"/>
                  <a:pt x="2712939" y="93867"/>
                  <a:pt x="2712897" y="92988"/>
                </a:cubicBezTo>
                <a:cubicBezTo>
                  <a:pt x="2712855" y="92109"/>
                  <a:pt x="2713211" y="91125"/>
                  <a:pt x="2713965" y="90037"/>
                </a:cubicBezTo>
                <a:cubicBezTo>
                  <a:pt x="2714718" y="88948"/>
                  <a:pt x="2715597" y="88237"/>
                  <a:pt x="2716601" y="87902"/>
                </a:cubicBezTo>
                <a:lnTo>
                  <a:pt x="2722629" y="88279"/>
                </a:lnTo>
                <a:cubicBezTo>
                  <a:pt x="2724052" y="88362"/>
                  <a:pt x="2725664" y="87944"/>
                  <a:pt x="2727464" y="87023"/>
                </a:cubicBezTo>
                <a:cubicBezTo>
                  <a:pt x="2729264" y="86102"/>
                  <a:pt x="2730373" y="85600"/>
                  <a:pt x="2730791" y="85516"/>
                </a:cubicBezTo>
                <a:lnTo>
                  <a:pt x="2732675" y="85516"/>
                </a:lnTo>
                <a:lnTo>
                  <a:pt x="2734056" y="85014"/>
                </a:lnTo>
                <a:lnTo>
                  <a:pt x="2737949" y="85390"/>
                </a:lnTo>
                <a:lnTo>
                  <a:pt x="2741089" y="84511"/>
                </a:lnTo>
                <a:cubicBezTo>
                  <a:pt x="2740753" y="84930"/>
                  <a:pt x="2740607" y="85390"/>
                  <a:pt x="2740649" y="85893"/>
                </a:cubicBezTo>
                <a:cubicBezTo>
                  <a:pt x="2740691" y="86395"/>
                  <a:pt x="2741340" y="86646"/>
                  <a:pt x="2742595" y="86646"/>
                </a:cubicBezTo>
                <a:cubicBezTo>
                  <a:pt x="2742930" y="86730"/>
                  <a:pt x="2743286" y="86646"/>
                  <a:pt x="2743663" y="86395"/>
                </a:cubicBezTo>
                <a:cubicBezTo>
                  <a:pt x="2744039" y="86144"/>
                  <a:pt x="2744395" y="85893"/>
                  <a:pt x="2744730" y="85642"/>
                </a:cubicBezTo>
                <a:lnTo>
                  <a:pt x="2747241" y="83130"/>
                </a:lnTo>
                <a:lnTo>
                  <a:pt x="2753897" y="82251"/>
                </a:lnTo>
                <a:lnTo>
                  <a:pt x="2757162" y="80367"/>
                </a:lnTo>
                <a:lnTo>
                  <a:pt x="2760176" y="79991"/>
                </a:lnTo>
                <a:lnTo>
                  <a:pt x="2760929" y="78107"/>
                </a:lnTo>
                <a:cubicBezTo>
                  <a:pt x="2760929" y="78107"/>
                  <a:pt x="2761494" y="77751"/>
                  <a:pt x="2762625" y="77040"/>
                </a:cubicBezTo>
                <a:cubicBezTo>
                  <a:pt x="2763755" y="76328"/>
                  <a:pt x="2764299" y="75407"/>
                  <a:pt x="2764257" y="74277"/>
                </a:cubicBezTo>
                <a:cubicBezTo>
                  <a:pt x="2764215" y="73147"/>
                  <a:pt x="2763357" y="72498"/>
                  <a:pt x="2761683" y="72331"/>
                </a:cubicBezTo>
                <a:cubicBezTo>
                  <a:pt x="2760008" y="72163"/>
                  <a:pt x="2758501" y="72456"/>
                  <a:pt x="2757162" y="73210"/>
                </a:cubicBezTo>
                <a:lnTo>
                  <a:pt x="2744479" y="80242"/>
                </a:lnTo>
                <a:lnTo>
                  <a:pt x="2740712" y="80242"/>
                </a:lnTo>
                <a:lnTo>
                  <a:pt x="2727024" y="85767"/>
                </a:lnTo>
                <a:cubicBezTo>
                  <a:pt x="2726773" y="85600"/>
                  <a:pt x="2726627" y="85390"/>
                  <a:pt x="2726585" y="85139"/>
                </a:cubicBezTo>
                <a:cubicBezTo>
                  <a:pt x="2726543" y="84888"/>
                  <a:pt x="2727192" y="84386"/>
                  <a:pt x="2728531" y="83632"/>
                </a:cubicBezTo>
                <a:lnTo>
                  <a:pt x="2730415" y="82251"/>
                </a:lnTo>
                <a:cubicBezTo>
                  <a:pt x="2730582" y="82167"/>
                  <a:pt x="2731461" y="81874"/>
                  <a:pt x="2733052" y="81372"/>
                </a:cubicBezTo>
                <a:cubicBezTo>
                  <a:pt x="2734642" y="80870"/>
                  <a:pt x="2737217" y="79300"/>
                  <a:pt x="2740775" y="76663"/>
                </a:cubicBezTo>
                <a:cubicBezTo>
                  <a:pt x="2744333" y="74026"/>
                  <a:pt x="2747493" y="71954"/>
                  <a:pt x="2750255" y="70447"/>
                </a:cubicBezTo>
                <a:cubicBezTo>
                  <a:pt x="2753018" y="68940"/>
                  <a:pt x="2754441" y="67977"/>
                  <a:pt x="2754525" y="67559"/>
                </a:cubicBezTo>
                <a:cubicBezTo>
                  <a:pt x="2754609" y="67140"/>
                  <a:pt x="2754106" y="66764"/>
                  <a:pt x="2753018" y="66429"/>
                </a:cubicBezTo>
                <a:cubicBezTo>
                  <a:pt x="2752934" y="66429"/>
                  <a:pt x="2751846" y="66617"/>
                  <a:pt x="2749753" y="66994"/>
                </a:cubicBezTo>
                <a:cubicBezTo>
                  <a:pt x="2747660" y="67371"/>
                  <a:pt x="2745358" y="67601"/>
                  <a:pt x="2742847" y="67684"/>
                </a:cubicBezTo>
                <a:cubicBezTo>
                  <a:pt x="2740335" y="67768"/>
                  <a:pt x="2738786" y="67391"/>
                  <a:pt x="2738200" y="66554"/>
                </a:cubicBezTo>
                <a:lnTo>
                  <a:pt x="2737447" y="65424"/>
                </a:lnTo>
                <a:cubicBezTo>
                  <a:pt x="2736777" y="64671"/>
                  <a:pt x="2736107" y="64336"/>
                  <a:pt x="2735438" y="64420"/>
                </a:cubicBezTo>
                <a:cubicBezTo>
                  <a:pt x="2733847" y="64671"/>
                  <a:pt x="2733387" y="65508"/>
                  <a:pt x="2734056" y="66931"/>
                </a:cubicBezTo>
                <a:cubicBezTo>
                  <a:pt x="2731796" y="66345"/>
                  <a:pt x="2729891" y="65968"/>
                  <a:pt x="2728343" y="65801"/>
                </a:cubicBezTo>
                <a:cubicBezTo>
                  <a:pt x="2726794" y="65633"/>
                  <a:pt x="2726020" y="65508"/>
                  <a:pt x="2726020" y="65424"/>
                </a:cubicBezTo>
                <a:lnTo>
                  <a:pt x="2722378" y="62787"/>
                </a:lnTo>
                <a:cubicBezTo>
                  <a:pt x="2725392" y="63541"/>
                  <a:pt x="2726396" y="63080"/>
                  <a:pt x="2725392" y="61406"/>
                </a:cubicBezTo>
                <a:lnTo>
                  <a:pt x="2724889" y="60150"/>
                </a:lnTo>
                <a:lnTo>
                  <a:pt x="2723006" y="61155"/>
                </a:lnTo>
                <a:cubicBezTo>
                  <a:pt x="2723006" y="60987"/>
                  <a:pt x="2723027" y="60841"/>
                  <a:pt x="2723069" y="60715"/>
                </a:cubicBezTo>
                <a:cubicBezTo>
                  <a:pt x="2723111" y="60590"/>
                  <a:pt x="2722650" y="59815"/>
                  <a:pt x="2721687" y="58392"/>
                </a:cubicBezTo>
                <a:cubicBezTo>
                  <a:pt x="2720725" y="56969"/>
                  <a:pt x="2720222" y="55964"/>
                  <a:pt x="2720181" y="55378"/>
                </a:cubicBezTo>
                <a:cubicBezTo>
                  <a:pt x="2720139" y="54792"/>
                  <a:pt x="2720159" y="54374"/>
                  <a:pt x="2720243" y="54123"/>
                </a:cubicBezTo>
                <a:lnTo>
                  <a:pt x="2720369" y="52490"/>
                </a:lnTo>
                <a:lnTo>
                  <a:pt x="2720243" y="47593"/>
                </a:lnTo>
                <a:cubicBezTo>
                  <a:pt x="2720243" y="47509"/>
                  <a:pt x="2720473" y="46525"/>
                  <a:pt x="2720934" y="44642"/>
                </a:cubicBezTo>
                <a:cubicBezTo>
                  <a:pt x="2721394" y="42758"/>
                  <a:pt x="2721834" y="41565"/>
                  <a:pt x="2722253" y="41063"/>
                </a:cubicBezTo>
                <a:lnTo>
                  <a:pt x="2724261" y="39305"/>
                </a:lnTo>
                <a:cubicBezTo>
                  <a:pt x="2724597" y="39054"/>
                  <a:pt x="2725475" y="38007"/>
                  <a:pt x="2726899" y="36165"/>
                </a:cubicBezTo>
                <a:lnTo>
                  <a:pt x="2738451" y="25617"/>
                </a:lnTo>
                <a:cubicBezTo>
                  <a:pt x="2740377" y="23859"/>
                  <a:pt x="2741465" y="22185"/>
                  <a:pt x="2741716" y="20594"/>
                </a:cubicBezTo>
                <a:lnTo>
                  <a:pt x="2741716" y="15697"/>
                </a:lnTo>
                <a:cubicBezTo>
                  <a:pt x="2741967" y="14692"/>
                  <a:pt x="2742323" y="14075"/>
                  <a:pt x="2742784" y="13845"/>
                </a:cubicBezTo>
                <a:close/>
                <a:moveTo>
                  <a:pt x="3532329" y="12055"/>
                </a:moveTo>
                <a:cubicBezTo>
                  <a:pt x="3533919" y="11888"/>
                  <a:pt x="3534965" y="12348"/>
                  <a:pt x="3535468" y="13437"/>
                </a:cubicBezTo>
                <a:cubicBezTo>
                  <a:pt x="3535468" y="13604"/>
                  <a:pt x="3535175" y="15006"/>
                  <a:pt x="3534589" y="17643"/>
                </a:cubicBezTo>
                <a:cubicBezTo>
                  <a:pt x="3534003" y="20280"/>
                  <a:pt x="3534840" y="23106"/>
                  <a:pt x="3537100" y="26120"/>
                </a:cubicBezTo>
                <a:lnTo>
                  <a:pt x="3542877" y="33905"/>
                </a:lnTo>
                <a:cubicBezTo>
                  <a:pt x="3544133" y="35914"/>
                  <a:pt x="3544677" y="37547"/>
                  <a:pt x="3544509" y="38803"/>
                </a:cubicBezTo>
                <a:lnTo>
                  <a:pt x="3543002" y="44956"/>
                </a:lnTo>
                <a:cubicBezTo>
                  <a:pt x="3543337" y="45709"/>
                  <a:pt x="3544091" y="46211"/>
                  <a:pt x="3545263" y="46463"/>
                </a:cubicBezTo>
                <a:cubicBezTo>
                  <a:pt x="3546435" y="46714"/>
                  <a:pt x="3547732" y="46170"/>
                  <a:pt x="3549155" y="44830"/>
                </a:cubicBezTo>
                <a:cubicBezTo>
                  <a:pt x="3549909" y="44077"/>
                  <a:pt x="3550327" y="43407"/>
                  <a:pt x="3550411" y="42821"/>
                </a:cubicBezTo>
                <a:lnTo>
                  <a:pt x="3547900" y="37547"/>
                </a:lnTo>
                <a:cubicBezTo>
                  <a:pt x="3547983" y="37044"/>
                  <a:pt x="3548193" y="36751"/>
                  <a:pt x="3548527" y="36668"/>
                </a:cubicBezTo>
                <a:cubicBezTo>
                  <a:pt x="3548611" y="36668"/>
                  <a:pt x="3548779" y="36710"/>
                  <a:pt x="3549030" y="36793"/>
                </a:cubicBezTo>
                <a:lnTo>
                  <a:pt x="3553048" y="42444"/>
                </a:lnTo>
                <a:lnTo>
                  <a:pt x="3560331" y="45458"/>
                </a:lnTo>
                <a:lnTo>
                  <a:pt x="3564099" y="48597"/>
                </a:lnTo>
                <a:lnTo>
                  <a:pt x="3567615" y="51234"/>
                </a:lnTo>
                <a:lnTo>
                  <a:pt x="3569373" y="54499"/>
                </a:lnTo>
                <a:cubicBezTo>
                  <a:pt x="3570294" y="56257"/>
                  <a:pt x="3570754" y="57304"/>
                  <a:pt x="3570754" y="57639"/>
                </a:cubicBezTo>
                <a:cubicBezTo>
                  <a:pt x="3570671" y="58057"/>
                  <a:pt x="3570357" y="58894"/>
                  <a:pt x="3569812" y="60150"/>
                </a:cubicBezTo>
                <a:cubicBezTo>
                  <a:pt x="3569268" y="61406"/>
                  <a:pt x="3569519" y="62285"/>
                  <a:pt x="3570566" y="62787"/>
                </a:cubicBezTo>
                <a:cubicBezTo>
                  <a:pt x="3571612" y="63289"/>
                  <a:pt x="3574270" y="61783"/>
                  <a:pt x="3578540" y="58266"/>
                </a:cubicBezTo>
                <a:cubicBezTo>
                  <a:pt x="3581386" y="55922"/>
                  <a:pt x="3583060" y="54499"/>
                  <a:pt x="3583563" y="53997"/>
                </a:cubicBezTo>
                <a:lnTo>
                  <a:pt x="3588962" y="47467"/>
                </a:lnTo>
                <a:cubicBezTo>
                  <a:pt x="3589967" y="46546"/>
                  <a:pt x="3590407" y="45814"/>
                  <a:pt x="3590281" y="45270"/>
                </a:cubicBezTo>
                <a:cubicBezTo>
                  <a:pt x="3590155" y="44725"/>
                  <a:pt x="3589799" y="44370"/>
                  <a:pt x="3589213" y="44202"/>
                </a:cubicBezTo>
                <a:cubicBezTo>
                  <a:pt x="3588795" y="44202"/>
                  <a:pt x="3587916" y="44370"/>
                  <a:pt x="3586577" y="44704"/>
                </a:cubicBezTo>
                <a:lnTo>
                  <a:pt x="3583437" y="48472"/>
                </a:lnTo>
                <a:cubicBezTo>
                  <a:pt x="3583019" y="48974"/>
                  <a:pt x="3582684" y="49204"/>
                  <a:pt x="3582433" y="49162"/>
                </a:cubicBezTo>
                <a:cubicBezTo>
                  <a:pt x="3582181" y="49120"/>
                  <a:pt x="3581721" y="48744"/>
                  <a:pt x="3581051" y="48032"/>
                </a:cubicBezTo>
                <a:cubicBezTo>
                  <a:pt x="3580381" y="47321"/>
                  <a:pt x="3582014" y="44704"/>
                  <a:pt x="3585949" y="40184"/>
                </a:cubicBezTo>
                <a:cubicBezTo>
                  <a:pt x="3586786" y="39179"/>
                  <a:pt x="3587539" y="37965"/>
                  <a:pt x="3588209" y="36542"/>
                </a:cubicBezTo>
                <a:cubicBezTo>
                  <a:pt x="3588879" y="35119"/>
                  <a:pt x="3589569" y="33947"/>
                  <a:pt x="3590281" y="33026"/>
                </a:cubicBezTo>
                <a:cubicBezTo>
                  <a:pt x="3590993" y="32105"/>
                  <a:pt x="3592520" y="31603"/>
                  <a:pt x="3594864" y="31519"/>
                </a:cubicBezTo>
                <a:cubicBezTo>
                  <a:pt x="3595869" y="31519"/>
                  <a:pt x="3596873" y="31687"/>
                  <a:pt x="3597878" y="32022"/>
                </a:cubicBezTo>
                <a:lnTo>
                  <a:pt x="3602147" y="33528"/>
                </a:lnTo>
                <a:lnTo>
                  <a:pt x="3604785" y="33654"/>
                </a:lnTo>
                <a:cubicBezTo>
                  <a:pt x="3605119" y="33738"/>
                  <a:pt x="3605601" y="33947"/>
                  <a:pt x="3606229" y="34282"/>
                </a:cubicBezTo>
                <a:cubicBezTo>
                  <a:pt x="3606857" y="34617"/>
                  <a:pt x="3608657" y="36731"/>
                  <a:pt x="3611628" y="40623"/>
                </a:cubicBezTo>
                <a:cubicBezTo>
                  <a:pt x="3614600" y="44516"/>
                  <a:pt x="3616003" y="47174"/>
                  <a:pt x="3615835" y="48597"/>
                </a:cubicBezTo>
                <a:cubicBezTo>
                  <a:pt x="3615751" y="49183"/>
                  <a:pt x="3614956" y="50732"/>
                  <a:pt x="3613449" y="53243"/>
                </a:cubicBezTo>
                <a:cubicBezTo>
                  <a:pt x="3611942" y="55755"/>
                  <a:pt x="3609221" y="57869"/>
                  <a:pt x="3605287" y="59585"/>
                </a:cubicBezTo>
                <a:cubicBezTo>
                  <a:pt x="3601352" y="61301"/>
                  <a:pt x="3599217" y="62327"/>
                  <a:pt x="3598883" y="62662"/>
                </a:cubicBezTo>
                <a:lnTo>
                  <a:pt x="3595743" y="66178"/>
                </a:lnTo>
                <a:lnTo>
                  <a:pt x="3592855" y="66931"/>
                </a:lnTo>
                <a:lnTo>
                  <a:pt x="3588209" y="69568"/>
                </a:lnTo>
                <a:lnTo>
                  <a:pt x="3583939" y="71577"/>
                </a:lnTo>
                <a:cubicBezTo>
                  <a:pt x="3581093" y="73503"/>
                  <a:pt x="3579461" y="74424"/>
                  <a:pt x="3579042" y="74340"/>
                </a:cubicBezTo>
                <a:lnTo>
                  <a:pt x="3572512" y="72833"/>
                </a:lnTo>
                <a:cubicBezTo>
                  <a:pt x="3572261" y="73419"/>
                  <a:pt x="3572679" y="74633"/>
                  <a:pt x="3573768" y="76475"/>
                </a:cubicBezTo>
                <a:cubicBezTo>
                  <a:pt x="3574019" y="77061"/>
                  <a:pt x="3574793" y="78233"/>
                  <a:pt x="3576091" y="79991"/>
                </a:cubicBezTo>
                <a:cubicBezTo>
                  <a:pt x="3577389" y="81749"/>
                  <a:pt x="3578331" y="83465"/>
                  <a:pt x="3578917" y="85139"/>
                </a:cubicBezTo>
                <a:lnTo>
                  <a:pt x="3580298" y="89660"/>
                </a:lnTo>
                <a:lnTo>
                  <a:pt x="3582181" y="92799"/>
                </a:lnTo>
                <a:cubicBezTo>
                  <a:pt x="3582684" y="93804"/>
                  <a:pt x="3582935" y="94683"/>
                  <a:pt x="3582935" y="95436"/>
                </a:cubicBezTo>
                <a:cubicBezTo>
                  <a:pt x="3582851" y="95855"/>
                  <a:pt x="3582223" y="97990"/>
                  <a:pt x="3581051" y="101841"/>
                </a:cubicBezTo>
                <a:cubicBezTo>
                  <a:pt x="3579879" y="105691"/>
                  <a:pt x="3579419" y="107847"/>
                  <a:pt x="3579670" y="108308"/>
                </a:cubicBezTo>
                <a:cubicBezTo>
                  <a:pt x="3579921" y="108768"/>
                  <a:pt x="3580277" y="109145"/>
                  <a:pt x="3580737" y="109438"/>
                </a:cubicBezTo>
                <a:cubicBezTo>
                  <a:pt x="3581198" y="109731"/>
                  <a:pt x="3583563" y="108370"/>
                  <a:pt x="3587832" y="105357"/>
                </a:cubicBezTo>
                <a:lnTo>
                  <a:pt x="3595995" y="100962"/>
                </a:lnTo>
                <a:cubicBezTo>
                  <a:pt x="3596329" y="100543"/>
                  <a:pt x="3596873" y="98764"/>
                  <a:pt x="3597627" y="95625"/>
                </a:cubicBezTo>
                <a:cubicBezTo>
                  <a:pt x="3598380" y="92485"/>
                  <a:pt x="3599176" y="90664"/>
                  <a:pt x="3600013" y="90162"/>
                </a:cubicBezTo>
                <a:lnTo>
                  <a:pt x="3606919" y="91167"/>
                </a:lnTo>
                <a:lnTo>
                  <a:pt x="3609431" y="91041"/>
                </a:lnTo>
                <a:cubicBezTo>
                  <a:pt x="3610017" y="91125"/>
                  <a:pt x="3610603" y="91376"/>
                  <a:pt x="3611189" y="91795"/>
                </a:cubicBezTo>
                <a:lnTo>
                  <a:pt x="3613073" y="93804"/>
                </a:lnTo>
                <a:cubicBezTo>
                  <a:pt x="3614579" y="95143"/>
                  <a:pt x="3616505" y="95311"/>
                  <a:pt x="3618849" y="94306"/>
                </a:cubicBezTo>
                <a:lnTo>
                  <a:pt x="3622993" y="92423"/>
                </a:lnTo>
                <a:lnTo>
                  <a:pt x="3626132" y="92548"/>
                </a:lnTo>
                <a:cubicBezTo>
                  <a:pt x="3628895" y="92632"/>
                  <a:pt x="3630402" y="92716"/>
                  <a:pt x="3630653" y="92799"/>
                </a:cubicBezTo>
                <a:lnTo>
                  <a:pt x="3633290" y="96566"/>
                </a:lnTo>
                <a:lnTo>
                  <a:pt x="3638564" y="99580"/>
                </a:lnTo>
                <a:lnTo>
                  <a:pt x="3640322" y="103599"/>
                </a:lnTo>
                <a:lnTo>
                  <a:pt x="3642959" y="105105"/>
                </a:lnTo>
                <a:cubicBezTo>
                  <a:pt x="3643127" y="105440"/>
                  <a:pt x="3643231" y="105880"/>
                  <a:pt x="3643273" y="106424"/>
                </a:cubicBezTo>
                <a:cubicBezTo>
                  <a:pt x="3643315" y="106968"/>
                  <a:pt x="3643210" y="107491"/>
                  <a:pt x="3642959" y="107994"/>
                </a:cubicBezTo>
                <a:cubicBezTo>
                  <a:pt x="3642122" y="109584"/>
                  <a:pt x="3640531" y="110798"/>
                  <a:pt x="3638187" y="111635"/>
                </a:cubicBezTo>
                <a:lnTo>
                  <a:pt x="3621863" y="111133"/>
                </a:lnTo>
                <a:cubicBezTo>
                  <a:pt x="3620188" y="111970"/>
                  <a:pt x="3619309" y="112389"/>
                  <a:pt x="3619225" y="112389"/>
                </a:cubicBezTo>
                <a:lnTo>
                  <a:pt x="3616714" y="112514"/>
                </a:lnTo>
                <a:cubicBezTo>
                  <a:pt x="3615709" y="112849"/>
                  <a:pt x="3615040" y="113833"/>
                  <a:pt x="3614705" y="115465"/>
                </a:cubicBezTo>
                <a:cubicBezTo>
                  <a:pt x="3614370" y="117098"/>
                  <a:pt x="3613889" y="121932"/>
                  <a:pt x="3613261" y="129969"/>
                </a:cubicBezTo>
                <a:cubicBezTo>
                  <a:pt x="3612633" y="138006"/>
                  <a:pt x="3612465" y="142799"/>
                  <a:pt x="3612759" y="144347"/>
                </a:cubicBezTo>
                <a:cubicBezTo>
                  <a:pt x="3613051" y="145896"/>
                  <a:pt x="3613219" y="146859"/>
                  <a:pt x="3613261" y="147235"/>
                </a:cubicBezTo>
                <a:cubicBezTo>
                  <a:pt x="3613303" y="147612"/>
                  <a:pt x="3613198" y="149140"/>
                  <a:pt x="3612947" y="151819"/>
                </a:cubicBezTo>
                <a:lnTo>
                  <a:pt x="3613951" y="173041"/>
                </a:lnTo>
                <a:lnTo>
                  <a:pt x="3613449" y="178441"/>
                </a:lnTo>
                <a:lnTo>
                  <a:pt x="3613700" y="187105"/>
                </a:lnTo>
                <a:cubicBezTo>
                  <a:pt x="3613617" y="188696"/>
                  <a:pt x="3613303" y="191103"/>
                  <a:pt x="3612759" y="194326"/>
                </a:cubicBezTo>
                <a:cubicBezTo>
                  <a:pt x="3612215" y="197549"/>
                  <a:pt x="3611461" y="202886"/>
                  <a:pt x="3610498" y="210336"/>
                </a:cubicBezTo>
                <a:cubicBezTo>
                  <a:pt x="3609535" y="217787"/>
                  <a:pt x="3608971" y="223082"/>
                  <a:pt x="3608803" y="226221"/>
                </a:cubicBezTo>
                <a:cubicBezTo>
                  <a:pt x="3608635" y="229361"/>
                  <a:pt x="3608008" y="230763"/>
                  <a:pt x="3606919" y="230428"/>
                </a:cubicBezTo>
                <a:cubicBezTo>
                  <a:pt x="3605831" y="230177"/>
                  <a:pt x="3605119" y="228754"/>
                  <a:pt x="3604785" y="226159"/>
                </a:cubicBezTo>
                <a:lnTo>
                  <a:pt x="3602147" y="216992"/>
                </a:lnTo>
                <a:cubicBezTo>
                  <a:pt x="3601980" y="216322"/>
                  <a:pt x="3601897" y="214731"/>
                  <a:pt x="3601897" y="212220"/>
                </a:cubicBezTo>
                <a:lnTo>
                  <a:pt x="3600013" y="191626"/>
                </a:lnTo>
                <a:lnTo>
                  <a:pt x="3599259" y="167013"/>
                </a:lnTo>
                <a:lnTo>
                  <a:pt x="3598506" y="160483"/>
                </a:lnTo>
                <a:lnTo>
                  <a:pt x="3598506" y="140392"/>
                </a:lnTo>
                <a:cubicBezTo>
                  <a:pt x="3598087" y="138131"/>
                  <a:pt x="3597878" y="136959"/>
                  <a:pt x="3597878" y="136876"/>
                </a:cubicBezTo>
                <a:lnTo>
                  <a:pt x="3597878" y="130974"/>
                </a:lnTo>
                <a:cubicBezTo>
                  <a:pt x="3597543" y="126537"/>
                  <a:pt x="3597481" y="124004"/>
                  <a:pt x="3597690" y="123376"/>
                </a:cubicBezTo>
                <a:cubicBezTo>
                  <a:pt x="3597899" y="122749"/>
                  <a:pt x="3597920" y="121451"/>
                  <a:pt x="3597753" y="119484"/>
                </a:cubicBezTo>
                <a:cubicBezTo>
                  <a:pt x="3597585" y="117516"/>
                  <a:pt x="3594195" y="119505"/>
                  <a:pt x="3587581" y="125448"/>
                </a:cubicBezTo>
                <a:lnTo>
                  <a:pt x="3578540" y="132481"/>
                </a:lnTo>
                <a:cubicBezTo>
                  <a:pt x="3577786" y="133569"/>
                  <a:pt x="3576865" y="135913"/>
                  <a:pt x="3575777" y="139513"/>
                </a:cubicBezTo>
                <a:cubicBezTo>
                  <a:pt x="3574689" y="143112"/>
                  <a:pt x="3574019" y="146712"/>
                  <a:pt x="3573768" y="150312"/>
                </a:cubicBezTo>
                <a:lnTo>
                  <a:pt x="3573391" y="160609"/>
                </a:lnTo>
                <a:lnTo>
                  <a:pt x="3571131" y="173041"/>
                </a:lnTo>
                <a:cubicBezTo>
                  <a:pt x="3570712" y="175552"/>
                  <a:pt x="3570252" y="177645"/>
                  <a:pt x="3569749" y="179320"/>
                </a:cubicBezTo>
                <a:cubicBezTo>
                  <a:pt x="3569247" y="180994"/>
                  <a:pt x="3568368" y="181957"/>
                  <a:pt x="3567113" y="182208"/>
                </a:cubicBezTo>
                <a:cubicBezTo>
                  <a:pt x="3566527" y="182375"/>
                  <a:pt x="3565250" y="182040"/>
                  <a:pt x="3563283" y="181203"/>
                </a:cubicBezTo>
                <a:cubicBezTo>
                  <a:pt x="3561315" y="180366"/>
                  <a:pt x="3560101" y="179717"/>
                  <a:pt x="3559641" y="179257"/>
                </a:cubicBezTo>
                <a:cubicBezTo>
                  <a:pt x="3559181" y="178796"/>
                  <a:pt x="3558783" y="177896"/>
                  <a:pt x="3558448" y="176557"/>
                </a:cubicBezTo>
                <a:lnTo>
                  <a:pt x="3557443" y="171157"/>
                </a:lnTo>
                <a:lnTo>
                  <a:pt x="3555685" y="166888"/>
                </a:lnTo>
                <a:cubicBezTo>
                  <a:pt x="3555099" y="165716"/>
                  <a:pt x="3554890" y="164669"/>
                  <a:pt x="3555057" y="163748"/>
                </a:cubicBezTo>
                <a:lnTo>
                  <a:pt x="3556187" y="159228"/>
                </a:lnTo>
                <a:lnTo>
                  <a:pt x="3552546" y="152572"/>
                </a:lnTo>
                <a:cubicBezTo>
                  <a:pt x="3552630" y="151819"/>
                  <a:pt x="3552839" y="151442"/>
                  <a:pt x="3553174" y="151442"/>
                </a:cubicBezTo>
                <a:cubicBezTo>
                  <a:pt x="3553257" y="151526"/>
                  <a:pt x="3553425" y="151610"/>
                  <a:pt x="3553676" y="151693"/>
                </a:cubicBezTo>
                <a:lnTo>
                  <a:pt x="3558699" y="157972"/>
                </a:lnTo>
                <a:cubicBezTo>
                  <a:pt x="3560290" y="159228"/>
                  <a:pt x="3561713" y="159311"/>
                  <a:pt x="3562969" y="158223"/>
                </a:cubicBezTo>
                <a:cubicBezTo>
                  <a:pt x="3563387" y="157888"/>
                  <a:pt x="3563492" y="156842"/>
                  <a:pt x="3563283" y="155084"/>
                </a:cubicBezTo>
                <a:cubicBezTo>
                  <a:pt x="3563073" y="153326"/>
                  <a:pt x="3563199" y="151045"/>
                  <a:pt x="3563659" y="148240"/>
                </a:cubicBezTo>
                <a:cubicBezTo>
                  <a:pt x="3564120" y="145436"/>
                  <a:pt x="3564371" y="143636"/>
                  <a:pt x="3564413" y="142840"/>
                </a:cubicBezTo>
                <a:cubicBezTo>
                  <a:pt x="3564455" y="142045"/>
                  <a:pt x="3564183" y="141313"/>
                  <a:pt x="3563597" y="140643"/>
                </a:cubicBezTo>
                <a:cubicBezTo>
                  <a:pt x="3563429" y="140559"/>
                  <a:pt x="3562759" y="140099"/>
                  <a:pt x="3561587" y="139262"/>
                </a:cubicBezTo>
                <a:lnTo>
                  <a:pt x="3557443" y="135745"/>
                </a:lnTo>
                <a:cubicBezTo>
                  <a:pt x="3555685" y="134657"/>
                  <a:pt x="3553885" y="134280"/>
                  <a:pt x="3552044" y="134615"/>
                </a:cubicBezTo>
                <a:cubicBezTo>
                  <a:pt x="3550035" y="135118"/>
                  <a:pt x="3548088" y="136750"/>
                  <a:pt x="3546205" y="139513"/>
                </a:cubicBezTo>
                <a:cubicBezTo>
                  <a:pt x="3544321" y="142275"/>
                  <a:pt x="3542981" y="145038"/>
                  <a:pt x="3542186" y="147801"/>
                </a:cubicBezTo>
                <a:cubicBezTo>
                  <a:pt x="3541391" y="150563"/>
                  <a:pt x="3541119" y="154163"/>
                  <a:pt x="3541370" y="158600"/>
                </a:cubicBezTo>
                <a:lnTo>
                  <a:pt x="3541998" y="170153"/>
                </a:lnTo>
                <a:lnTo>
                  <a:pt x="3541998" y="179194"/>
                </a:lnTo>
                <a:lnTo>
                  <a:pt x="3543002" y="186854"/>
                </a:lnTo>
                <a:lnTo>
                  <a:pt x="3543128" y="193258"/>
                </a:lnTo>
                <a:cubicBezTo>
                  <a:pt x="3543463" y="196188"/>
                  <a:pt x="3543211" y="198156"/>
                  <a:pt x="3542375" y="199160"/>
                </a:cubicBezTo>
                <a:cubicBezTo>
                  <a:pt x="3541537" y="200165"/>
                  <a:pt x="3539528" y="199621"/>
                  <a:pt x="3536347" y="197528"/>
                </a:cubicBezTo>
                <a:cubicBezTo>
                  <a:pt x="3532663" y="195267"/>
                  <a:pt x="3530319" y="193614"/>
                  <a:pt x="3529315" y="192568"/>
                </a:cubicBezTo>
                <a:cubicBezTo>
                  <a:pt x="3528310" y="191521"/>
                  <a:pt x="3527766" y="190956"/>
                  <a:pt x="3527682" y="190872"/>
                </a:cubicBezTo>
                <a:lnTo>
                  <a:pt x="3522283" y="189491"/>
                </a:lnTo>
                <a:cubicBezTo>
                  <a:pt x="3520859" y="189156"/>
                  <a:pt x="3519123" y="188256"/>
                  <a:pt x="3517071" y="186791"/>
                </a:cubicBezTo>
                <a:cubicBezTo>
                  <a:pt x="3515020" y="185326"/>
                  <a:pt x="3511985" y="183380"/>
                  <a:pt x="3507967" y="180952"/>
                </a:cubicBezTo>
                <a:cubicBezTo>
                  <a:pt x="3503949" y="178524"/>
                  <a:pt x="3501772" y="177101"/>
                  <a:pt x="3501437" y="176682"/>
                </a:cubicBezTo>
                <a:cubicBezTo>
                  <a:pt x="3501103" y="176264"/>
                  <a:pt x="3500851" y="174757"/>
                  <a:pt x="3500684" y="172162"/>
                </a:cubicBezTo>
                <a:lnTo>
                  <a:pt x="3499931" y="166637"/>
                </a:lnTo>
                <a:cubicBezTo>
                  <a:pt x="3499931" y="165381"/>
                  <a:pt x="3500182" y="164209"/>
                  <a:pt x="3500684" y="163121"/>
                </a:cubicBezTo>
                <a:cubicBezTo>
                  <a:pt x="3501186" y="162032"/>
                  <a:pt x="3502735" y="159939"/>
                  <a:pt x="3505330" y="156842"/>
                </a:cubicBezTo>
                <a:lnTo>
                  <a:pt x="3508721" y="152698"/>
                </a:lnTo>
                <a:cubicBezTo>
                  <a:pt x="3509725" y="151610"/>
                  <a:pt x="3510730" y="150647"/>
                  <a:pt x="3511735" y="149810"/>
                </a:cubicBezTo>
                <a:lnTo>
                  <a:pt x="3517887" y="145791"/>
                </a:lnTo>
                <a:lnTo>
                  <a:pt x="3523915" y="141396"/>
                </a:lnTo>
                <a:cubicBezTo>
                  <a:pt x="3528185" y="139220"/>
                  <a:pt x="3530445" y="137922"/>
                  <a:pt x="3530696" y="137503"/>
                </a:cubicBezTo>
                <a:lnTo>
                  <a:pt x="3531575" y="131225"/>
                </a:lnTo>
                <a:cubicBezTo>
                  <a:pt x="3531910" y="128630"/>
                  <a:pt x="3531973" y="126872"/>
                  <a:pt x="3531763" y="125951"/>
                </a:cubicBezTo>
                <a:cubicBezTo>
                  <a:pt x="3531554" y="125030"/>
                  <a:pt x="3531052" y="124402"/>
                  <a:pt x="3530257" y="124067"/>
                </a:cubicBezTo>
                <a:cubicBezTo>
                  <a:pt x="3529461" y="123732"/>
                  <a:pt x="3527933" y="124904"/>
                  <a:pt x="3525673" y="127583"/>
                </a:cubicBezTo>
                <a:lnTo>
                  <a:pt x="3514999" y="136750"/>
                </a:lnTo>
                <a:cubicBezTo>
                  <a:pt x="3512153" y="139596"/>
                  <a:pt x="3509893" y="141438"/>
                  <a:pt x="3508219" y="142275"/>
                </a:cubicBezTo>
                <a:cubicBezTo>
                  <a:pt x="3506544" y="143112"/>
                  <a:pt x="3504619" y="142568"/>
                  <a:pt x="3502442" y="140643"/>
                </a:cubicBezTo>
                <a:cubicBezTo>
                  <a:pt x="3501689" y="140057"/>
                  <a:pt x="3501061" y="139178"/>
                  <a:pt x="3500559" y="138006"/>
                </a:cubicBezTo>
                <a:lnTo>
                  <a:pt x="3496665" y="126202"/>
                </a:lnTo>
                <a:cubicBezTo>
                  <a:pt x="3494740" y="123272"/>
                  <a:pt x="3493819" y="121639"/>
                  <a:pt x="3493903" y="121304"/>
                </a:cubicBezTo>
                <a:lnTo>
                  <a:pt x="3502442" y="116282"/>
                </a:lnTo>
                <a:lnTo>
                  <a:pt x="3509725" y="99078"/>
                </a:lnTo>
                <a:cubicBezTo>
                  <a:pt x="3511149" y="96650"/>
                  <a:pt x="3511776" y="95101"/>
                  <a:pt x="3511609" y="94432"/>
                </a:cubicBezTo>
                <a:cubicBezTo>
                  <a:pt x="3511358" y="94013"/>
                  <a:pt x="3510939" y="93511"/>
                  <a:pt x="3510353" y="92925"/>
                </a:cubicBezTo>
                <a:lnTo>
                  <a:pt x="3504451" y="89911"/>
                </a:lnTo>
                <a:lnTo>
                  <a:pt x="3497796" y="84763"/>
                </a:lnTo>
                <a:lnTo>
                  <a:pt x="3492271" y="88279"/>
                </a:lnTo>
                <a:lnTo>
                  <a:pt x="3493401" y="83883"/>
                </a:lnTo>
                <a:lnTo>
                  <a:pt x="3493401" y="80116"/>
                </a:lnTo>
                <a:cubicBezTo>
                  <a:pt x="3493568" y="79447"/>
                  <a:pt x="3494573" y="78609"/>
                  <a:pt x="3496415" y="77605"/>
                </a:cubicBezTo>
                <a:cubicBezTo>
                  <a:pt x="3498256" y="76600"/>
                  <a:pt x="3501061" y="74256"/>
                  <a:pt x="3504828" y="70573"/>
                </a:cubicBezTo>
                <a:cubicBezTo>
                  <a:pt x="3508595" y="66889"/>
                  <a:pt x="3512739" y="63436"/>
                  <a:pt x="3517260" y="60213"/>
                </a:cubicBezTo>
                <a:cubicBezTo>
                  <a:pt x="3521780" y="56990"/>
                  <a:pt x="3524438" y="54729"/>
                  <a:pt x="3525234" y="53432"/>
                </a:cubicBezTo>
                <a:cubicBezTo>
                  <a:pt x="3526029" y="52134"/>
                  <a:pt x="3526615" y="49686"/>
                  <a:pt x="3526992" y="46086"/>
                </a:cubicBezTo>
                <a:cubicBezTo>
                  <a:pt x="3527369" y="42486"/>
                  <a:pt x="3527599" y="40016"/>
                  <a:pt x="3527682" y="38677"/>
                </a:cubicBezTo>
                <a:lnTo>
                  <a:pt x="3527055" y="20469"/>
                </a:lnTo>
                <a:cubicBezTo>
                  <a:pt x="3527222" y="19464"/>
                  <a:pt x="3527745" y="17853"/>
                  <a:pt x="3528624" y="15634"/>
                </a:cubicBezTo>
                <a:cubicBezTo>
                  <a:pt x="3529503" y="13416"/>
                  <a:pt x="3530738" y="12223"/>
                  <a:pt x="3532329" y="12055"/>
                </a:cubicBezTo>
                <a:close/>
                <a:moveTo>
                  <a:pt x="3017979" y="12055"/>
                </a:moveTo>
                <a:cubicBezTo>
                  <a:pt x="3019569" y="11888"/>
                  <a:pt x="3020615" y="12348"/>
                  <a:pt x="3021118" y="13437"/>
                </a:cubicBezTo>
                <a:cubicBezTo>
                  <a:pt x="3021118" y="13604"/>
                  <a:pt x="3020825" y="15006"/>
                  <a:pt x="3020239" y="17643"/>
                </a:cubicBezTo>
                <a:cubicBezTo>
                  <a:pt x="3019653" y="20280"/>
                  <a:pt x="3020490" y="23106"/>
                  <a:pt x="3022750" y="26120"/>
                </a:cubicBezTo>
                <a:lnTo>
                  <a:pt x="3028527" y="33905"/>
                </a:lnTo>
                <a:cubicBezTo>
                  <a:pt x="3029783" y="35914"/>
                  <a:pt x="3030327" y="37547"/>
                  <a:pt x="3030159" y="38803"/>
                </a:cubicBezTo>
                <a:lnTo>
                  <a:pt x="3028652" y="44956"/>
                </a:lnTo>
                <a:cubicBezTo>
                  <a:pt x="3028987" y="45709"/>
                  <a:pt x="3029741" y="46211"/>
                  <a:pt x="3030913" y="46463"/>
                </a:cubicBezTo>
                <a:cubicBezTo>
                  <a:pt x="3032085" y="46714"/>
                  <a:pt x="3033382" y="46170"/>
                  <a:pt x="3034805" y="44830"/>
                </a:cubicBezTo>
                <a:cubicBezTo>
                  <a:pt x="3035559" y="44077"/>
                  <a:pt x="3035977" y="43407"/>
                  <a:pt x="3036061" y="42821"/>
                </a:cubicBezTo>
                <a:lnTo>
                  <a:pt x="3033550" y="37547"/>
                </a:lnTo>
                <a:cubicBezTo>
                  <a:pt x="3033633" y="37044"/>
                  <a:pt x="3033843" y="36751"/>
                  <a:pt x="3034177" y="36668"/>
                </a:cubicBezTo>
                <a:cubicBezTo>
                  <a:pt x="3034261" y="36668"/>
                  <a:pt x="3034429" y="36710"/>
                  <a:pt x="3034680" y="36793"/>
                </a:cubicBezTo>
                <a:lnTo>
                  <a:pt x="3038698" y="42444"/>
                </a:lnTo>
                <a:lnTo>
                  <a:pt x="3045981" y="45458"/>
                </a:lnTo>
                <a:lnTo>
                  <a:pt x="3049749" y="48597"/>
                </a:lnTo>
                <a:lnTo>
                  <a:pt x="3053265" y="51234"/>
                </a:lnTo>
                <a:lnTo>
                  <a:pt x="3055023" y="54499"/>
                </a:lnTo>
                <a:cubicBezTo>
                  <a:pt x="3055944" y="56257"/>
                  <a:pt x="3056404" y="57304"/>
                  <a:pt x="3056404" y="57639"/>
                </a:cubicBezTo>
                <a:cubicBezTo>
                  <a:pt x="3056321" y="58057"/>
                  <a:pt x="3056007" y="58894"/>
                  <a:pt x="3055462" y="60150"/>
                </a:cubicBezTo>
                <a:cubicBezTo>
                  <a:pt x="3054918" y="61406"/>
                  <a:pt x="3055169" y="62285"/>
                  <a:pt x="3056216" y="62787"/>
                </a:cubicBezTo>
                <a:cubicBezTo>
                  <a:pt x="3057262" y="63289"/>
                  <a:pt x="3059920" y="61783"/>
                  <a:pt x="3064190" y="58266"/>
                </a:cubicBezTo>
                <a:cubicBezTo>
                  <a:pt x="3067036" y="55922"/>
                  <a:pt x="3068710" y="54499"/>
                  <a:pt x="3069213" y="53997"/>
                </a:cubicBezTo>
                <a:lnTo>
                  <a:pt x="3074612" y="47467"/>
                </a:lnTo>
                <a:cubicBezTo>
                  <a:pt x="3075617" y="46546"/>
                  <a:pt x="3076057" y="45814"/>
                  <a:pt x="3075931" y="45270"/>
                </a:cubicBezTo>
                <a:cubicBezTo>
                  <a:pt x="3075805" y="44725"/>
                  <a:pt x="3075449" y="44370"/>
                  <a:pt x="3074863" y="44202"/>
                </a:cubicBezTo>
                <a:cubicBezTo>
                  <a:pt x="3074445" y="44202"/>
                  <a:pt x="3073566" y="44370"/>
                  <a:pt x="3072227" y="44704"/>
                </a:cubicBezTo>
                <a:lnTo>
                  <a:pt x="3069087" y="48472"/>
                </a:lnTo>
                <a:cubicBezTo>
                  <a:pt x="3068669" y="48974"/>
                  <a:pt x="3068334" y="49204"/>
                  <a:pt x="3068083" y="49162"/>
                </a:cubicBezTo>
                <a:cubicBezTo>
                  <a:pt x="3067831" y="49120"/>
                  <a:pt x="3067371" y="48744"/>
                  <a:pt x="3066701" y="48032"/>
                </a:cubicBezTo>
                <a:cubicBezTo>
                  <a:pt x="3066031" y="47321"/>
                  <a:pt x="3067664" y="44704"/>
                  <a:pt x="3071599" y="40184"/>
                </a:cubicBezTo>
                <a:cubicBezTo>
                  <a:pt x="3072436" y="39179"/>
                  <a:pt x="3073189" y="37965"/>
                  <a:pt x="3073859" y="36542"/>
                </a:cubicBezTo>
                <a:cubicBezTo>
                  <a:pt x="3074529" y="35119"/>
                  <a:pt x="3075219" y="33947"/>
                  <a:pt x="3075931" y="33026"/>
                </a:cubicBezTo>
                <a:cubicBezTo>
                  <a:pt x="3076643" y="32105"/>
                  <a:pt x="3078170" y="31603"/>
                  <a:pt x="3080514" y="31519"/>
                </a:cubicBezTo>
                <a:cubicBezTo>
                  <a:pt x="3081519" y="31519"/>
                  <a:pt x="3082523" y="31687"/>
                  <a:pt x="3083528" y="32022"/>
                </a:cubicBezTo>
                <a:lnTo>
                  <a:pt x="3087797" y="33528"/>
                </a:lnTo>
                <a:lnTo>
                  <a:pt x="3090435" y="33654"/>
                </a:lnTo>
                <a:cubicBezTo>
                  <a:pt x="3090769" y="33738"/>
                  <a:pt x="3091251" y="33947"/>
                  <a:pt x="3091879" y="34282"/>
                </a:cubicBezTo>
                <a:cubicBezTo>
                  <a:pt x="3092507" y="34617"/>
                  <a:pt x="3094307" y="36731"/>
                  <a:pt x="3097278" y="40623"/>
                </a:cubicBezTo>
                <a:cubicBezTo>
                  <a:pt x="3100250" y="44516"/>
                  <a:pt x="3101653" y="47174"/>
                  <a:pt x="3101485" y="48597"/>
                </a:cubicBezTo>
                <a:cubicBezTo>
                  <a:pt x="3101401" y="49183"/>
                  <a:pt x="3100606" y="50732"/>
                  <a:pt x="3099099" y="53243"/>
                </a:cubicBezTo>
                <a:cubicBezTo>
                  <a:pt x="3097592" y="55755"/>
                  <a:pt x="3094871" y="57869"/>
                  <a:pt x="3090937" y="59585"/>
                </a:cubicBezTo>
                <a:cubicBezTo>
                  <a:pt x="3087002" y="61301"/>
                  <a:pt x="3084867" y="62327"/>
                  <a:pt x="3084533" y="62662"/>
                </a:cubicBezTo>
                <a:lnTo>
                  <a:pt x="3081393" y="66178"/>
                </a:lnTo>
                <a:lnTo>
                  <a:pt x="3078505" y="66931"/>
                </a:lnTo>
                <a:lnTo>
                  <a:pt x="3073859" y="69568"/>
                </a:lnTo>
                <a:lnTo>
                  <a:pt x="3069589" y="71577"/>
                </a:lnTo>
                <a:cubicBezTo>
                  <a:pt x="3066743" y="73503"/>
                  <a:pt x="3065111" y="74424"/>
                  <a:pt x="3064692" y="74340"/>
                </a:cubicBezTo>
                <a:lnTo>
                  <a:pt x="3058162" y="72833"/>
                </a:lnTo>
                <a:cubicBezTo>
                  <a:pt x="3057911" y="73419"/>
                  <a:pt x="3058329" y="74633"/>
                  <a:pt x="3059418" y="76475"/>
                </a:cubicBezTo>
                <a:cubicBezTo>
                  <a:pt x="3059669" y="77061"/>
                  <a:pt x="3060443" y="78233"/>
                  <a:pt x="3061741" y="79991"/>
                </a:cubicBezTo>
                <a:cubicBezTo>
                  <a:pt x="3063039" y="81749"/>
                  <a:pt x="3063981" y="83465"/>
                  <a:pt x="3064567" y="85139"/>
                </a:cubicBezTo>
                <a:lnTo>
                  <a:pt x="3065948" y="89660"/>
                </a:lnTo>
                <a:lnTo>
                  <a:pt x="3067831" y="92799"/>
                </a:lnTo>
                <a:cubicBezTo>
                  <a:pt x="3068334" y="93804"/>
                  <a:pt x="3068585" y="94683"/>
                  <a:pt x="3068585" y="95436"/>
                </a:cubicBezTo>
                <a:cubicBezTo>
                  <a:pt x="3068501" y="95855"/>
                  <a:pt x="3067873" y="97990"/>
                  <a:pt x="3066701" y="101841"/>
                </a:cubicBezTo>
                <a:cubicBezTo>
                  <a:pt x="3065529" y="105691"/>
                  <a:pt x="3065069" y="107847"/>
                  <a:pt x="3065320" y="108308"/>
                </a:cubicBezTo>
                <a:cubicBezTo>
                  <a:pt x="3065571" y="108768"/>
                  <a:pt x="3065927" y="109145"/>
                  <a:pt x="3066387" y="109438"/>
                </a:cubicBezTo>
                <a:cubicBezTo>
                  <a:pt x="3066848" y="109731"/>
                  <a:pt x="3069213" y="108370"/>
                  <a:pt x="3073482" y="105357"/>
                </a:cubicBezTo>
                <a:lnTo>
                  <a:pt x="3081645" y="100962"/>
                </a:lnTo>
                <a:cubicBezTo>
                  <a:pt x="3081979" y="100543"/>
                  <a:pt x="3082523" y="98764"/>
                  <a:pt x="3083277" y="95625"/>
                </a:cubicBezTo>
                <a:cubicBezTo>
                  <a:pt x="3084030" y="92485"/>
                  <a:pt x="3084826" y="90664"/>
                  <a:pt x="3085663" y="90162"/>
                </a:cubicBezTo>
                <a:lnTo>
                  <a:pt x="3092569" y="91167"/>
                </a:lnTo>
                <a:lnTo>
                  <a:pt x="3095081" y="91041"/>
                </a:lnTo>
                <a:cubicBezTo>
                  <a:pt x="3095667" y="91125"/>
                  <a:pt x="3096253" y="91376"/>
                  <a:pt x="3096839" y="91795"/>
                </a:cubicBezTo>
                <a:lnTo>
                  <a:pt x="3098723" y="93804"/>
                </a:lnTo>
                <a:cubicBezTo>
                  <a:pt x="3100229" y="95143"/>
                  <a:pt x="3102155" y="95311"/>
                  <a:pt x="3104499" y="94306"/>
                </a:cubicBezTo>
                <a:lnTo>
                  <a:pt x="3108643" y="92423"/>
                </a:lnTo>
                <a:lnTo>
                  <a:pt x="3111782" y="92548"/>
                </a:lnTo>
                <a:cubicBezTo>
                  <a:pt x="3114545" y="92632"/>
                  <a:pt x="3116052" y="92716"/>
                  <a:pt x="3116303" y="92799"/>
                </a:cubicBezTo>
                <a:lnTo>
                  <a:pt x="3118940" y="96566"/>
                </a:lnTo>
                <a:lnTo>
                  <a:pt x="3124214" y="99580"/>
                </a:lnTo>
                <a:lnTo>
                  <a:pt x="3125972" y="103599"/>
                </a:lnTo>
                <a:lnTo>
                  <a:pt x="3128609" y="105105"/>
                </a:lnTo>
                <a:cubicBezTo>
                  <a:pt x="3128777" y="105440"/>
                  <a:pt x="3128881" y="105880"/>
                  <a:pt x="3128923" y="106424"/>
                </a:cubicBezTo>
                <a:cubicBezTo>
                  <a:pt x="3128965" y="106968"/>
                  <a:pt x="3128860" y="107491"/>
                  <a:pt x="3128609" y="107994"/>
                </a:cubicBezTo>
                <a:cubicBezTo>
                  <a:pt x="3127772" y="109584"/>
                  <a:pt x="3126181" y="110798"/>
                  <a:pt x="3123837" y="111635"/>
                </a:cubicBezTo>
                <a:lnTo>
                  <a:pt x="3107513" y="111133"/>
                </a:lnTo>
                <a:cubicBezTo>
                  <a:pt x="3105838" y="111970"/>
                  <a:pt x="3104959" y="112389"/>
                  <a:pt x="3104875" y="112389"/>
                </a:cubicBezTo>
                <a:lnTo>
                  <a:pt x="3102364" y="112514"/>
                </a:lnTo>
                <a:cubicBezTo>
                  <a:pt x="3101359" y="112849"/>
                  <a:pt x="3100690" y="113833"/>
                  <a:pt x="3100355" y="115465"/>
                </a:cubicBezTo>
                <a:cubicBezTo>
                  <a:pt x="3100020" y="117098"/>
                  <a:pt x="3099539" y="121932"/>
                  <a:pt x="3098911" y="129969"/>
                </a:cubicBezTo>
                <a:cubicBezTo>
                  <a:pt x="3098283" y="138006"/>
                  <a:pt x="3098115" y="142799"/>
                  <a:pt x="3098409" y="144347"/>
                </a:cubicBezTo>
                <a:cubicBezTo>
                  <a:pt x="3098701" y="145896"/>
                  <a:pt x="3098869" y="146859"/>
                  <a:pt x="3098911" y="147235"/>
                </a:cubicBezTo>
                <a:cubicBezTo>
                  <a:pt x="3098953" y="147612"/>
                  <a:pt x="3098848" y="149140"/>
                  <a:pt x="3098597" y="151819"/>
                </a:cubicBezTo>
                <a:lnTo>
                  <a:pt x="3099601" y="173041"/>
                </a:lnTo>
                <a:lnTo>
                  <a:pt x="3099099" y="178441"/>
                </a:lnTo>
                <a:lnTo>
                  <a:pt x="3099350" y="187105"/>
                </a:lnTo>
                <a:cubicBezTo>
                  <a:pt x="3099267" y="188696"/>
                  <a:pt x="3098953" y="191103"/>
                  <a:pt x="3098409" y="194326"/>
                </a:cubicBezTo>
                <a:cubicBezTo>
                  <a:pt x="3097865" y="197549"/>
                  <a:pt x="3097111" y="202886"/>
                  <a:pt x="3096148" y="210336"/>
                </a:cubicBezTo>
                <a:cubicBezTo>
                  <a:pt x="3095185" y="217787"/>
                  <a:pt x="3094621" y="223082"/>
                  <a:pt x="3094453" y="226221"/>
                </a:cubicBezTo>
                <a:cubicBezTo>
                  <a:pt x="3094285" y="229361"/>
                  <a:pt x="3093658" y="230763"/>
                  <a:pt x="3092569" y="230428"/>
                </a:cubicBezTo>
                <a:cubicBezTo>
                  <a:pt x="3091481" y="230177"/>
                  <a:pt x="3090769" y="228754"/>
                  <a:pt x="3090435" y="226159"/>
                </a:cubicBezTo>
                <a:lnTo>
                  <a:pt x="3087797" y="216992"/>
                </a:lnTo>
                <a:cubicBezTo>
                  <a:pt x="3087630" y="216322"/>
                  <a:pt x="3087547" y="214731"/>
                  <a:pt x="3087547" y="212220"/>
                </a:cubicBezTo>
                <a:lnTo>
                  <a:pt x="3085663" y="191626"/>
                </a:lnTo>
                <a:lnTo>
                  <a:pt x="3084909" y="167013"/>
                </a:lnTo>
                <a:lnTo>
                  <a:pt x="3084156" y="160483"/>
                </a:lnTo>
                <a:lnTo>
                  <a:pt x="3084156" y="140392"/>
                </a:lnTo>
                <a:cubicBezTo>
                  <a:pt x="3083737" y="138131"/>
                  <a:pt x="3083528" y="136959"/>
                  <a:pt x="3083528" y="136876"/>
                </a:cubicBezTo>
                <a:lnTo>
                  <a:pt x="3083528" y="130974"/>
                </a:lnTo>
                <a:cubicBezTo>
                  <a:pt x="3083193" y="126537"/>
                  <a:pt x="3083131" y="124004"/>
                  <a:pt x="3083340" y="123376"/>
                </a:cubicBezTo>
                <a:cubicBezTo>
                  <a:pt x="3083549" y="122749"/>
                  <a:pt x="3083570" y="121451"/>
                  <a:pt x="3083403" y="119484"/>
                </a:cubicBezTo>
                <a:cubicBezTo>
                  <a:pt x="3083235" y="117516"/>
                  <a:pt x="3079845" y="119505"/>
                  <a:pt x="3073231" y="125448"/>
                </a:cubicBezTo>
                <a:lnTo>
                  <a:pt x="3064190" y="132481"/>
                </a:lnTo>
                <a:cubicBezTo>
                  <a:pt x="3063436" y="133569"/>
                  <a:pt x="3062515" y="135913"/>
                  <a:pt x="3061427" y="139513"/>
                </a:cubicBezTo>
                <a:cubicBezTo>
                  <a:pt x="3060339" y="143112"/>
                  <a:pt x="3059669" y="146712"/>
                  <a:pt x="3059418" y="150312"/>
                </a:cubicBezTo>
                <a:lnTo>
                  <a:pt x="3059041" y="160609"/>
                </a:lnTo>
                <a:lnTo>
                  <a:pt x="3056781" y="173041"/>
                </a:lnTo>
                <a:cubicBezTo>
                  <a:pt x="3056362" y="175552"/>
                  <a:pt x="3055902" y="177645"/>
                  <a:pt x="3055399" y="179320"/>
                </a:cubicBezTo>
                <a:cubicBezTo>
                  <a:pt x="3054897" y="180994"/>
                  <a:pt x="3054018" y="181957"/>
                  <a:pt x="3052763" y="182208"/>
                </a:cubicBezTo>
                <a:cubicBezTo>
                  <a:pt x="3052177" y="182375"/>
                  <a:pt x="3050900" y="182040"/>
                  <a:pt x="3048933" y="181203"/>
                </a:cubicBezTo>
                <a:cubicBezTo>
                  <a:pt x="3046965" y="180366"/>
                  <a:pt x="3045751" y="179717"/>
                  <a:pt x="3045291" y="179257"/>
                </a:cubicBezTo>
                <a:cubicBezTo>
                  <a:pt x="3044831" y="178796"/>
                  <a:pt x="3044433" y="177896"/>
                  <a:pt x="3044098" y="176557"/>
                </a:cubicBezTo>
                <a:lnTo>
                  <a:pt x="3043093" y="171157"/>
                </a:lnTo>
                <a:lnTo>
                  <a:pt x="3041335" y="166888"/>
                </a:lnTo>
                <a:cubicBezTo>
                  <a:pt x="3040749" y="165716"/>
                  <a:pt x="3040540" y="164669"/>
                  <a:pt x="3040707" y="163748"/>
                </a:cubicBezTo>
                <a:lnTo>
                  <a:pt x="3041837" y="159228"/>
                </a:lnTo>
                <a:lnTo>
                  <a:pt x="3038196" y="152572"/>
                </a:lnTo>
                <a:cubicBezTo>
                  <a:pt x="3038280" y="151819"/>
                  <a:pt x="3038489" y="151442"/>
                  <a:pt x="3038824" y="151442"/>
                </a:cubicBezTo>
                <a:cubicBezTo>
                  <a:pt x="3038907" y="151526"/>
                  <a:pt x="3039075" y="151610"/>
                  <a:pt x="3039326" y="151693"/>
                </a:cubicBezTo>
                <a:lnTo>
                  <a:pt x="3044349" y="157972"/>
                </a:lnTo>
                <a:cubicBezTo>
                  <a:pt x="3045940" y="159228"/>
                  <a:pt x="3047363" y="159311"/>
                  <a:pt x="3048619" y="158223"/>
                </a:cubicBezTo>
                <a:cubicBezTo>
                  <a:pt x="3049037" y="157888"/>
                  <a:pt x="3049142" y="156842"/>
                  <a:pt x="3048933" y="155084"/>
                </a:cubicBezTo>
                <a:cubicBezTo>
                  <a:pt x="3048723" y="153326"/>
                  <a:pt x="3048849" y="151045"/>
                  <a:pt x="3049309" y="148240"/>
                </a:cubicBezTo>
                <a:cubicBezTo>
                  <a:pt x="3049770" y="145436"/>
                  <a:pt x="3050021" y="143636"/>
                  <a:pt x="3050063" y="142840"/>
                </a:cubicBezTo>
                <a:cubicBezTo>
                  <a:pt x="3050105" y="142045"/>
                  <a:pt x="3049833" y="141313"/>
                  <a:pt x="3049247" y="140643"/>
                </a:cubicBezTo>
                <a:cubicBezTo>
                  <a:pt x="3049079" y="140559"/>
                  <a:pt x="3048409" y="140099"/>
                  <a:pt x="3047237" y="139262"/>
                </a:cubicBezTo>
                <a:lnTo>
                  <a:pt x="3043093" y="135745"/>
                </a:lnTo>
                <a:cubicBezTo>
                  <a:pt x="3041335" y="134657"/>
                  <a:pt x="3039535" y="134280"/>
                  <a:pt x="3037694" y="134615"/>
                </a:cubicBezTo>
                <a:cubicBezTo>
                  <a:pt x="3035685" y="135118"/>
                  <a:pt x="3033738" y="136750"/>
                  <a:pt x="3031855" y="139513"/>
                </a:cubicBezTo>
                <a:cubicBezTo>
                  <a:pt x="3029971" y="142275"/>
                  <a:pt x="3028631" y="145038"/>
                  <a:pt x="3027836" y="147801"/>
                </a:cubicBezTo>
                <a:cubicBezTo>
                  <a:pt x="3027041" y="150563"/>
                  <a:pt x="3026769" y="154163"/>
                  <a:pt x="3027020" y="158600"/>
                </a:cubicBezTo>
                <a:lnTo>
                  <a:pt x="3027648" y="170153"/>
                </a:lnTo>
                <a:lnTo>
                  <a:pt x="3027648" y="179194"/>
                </a:lnTo>
                <a:lnTo>
                  <a:pt x="3028652" y="186854"/>
                </a:lnTo>
                <a:lnTo>
                  <a:pt x="3028778" y="193258"/>
                </a:lnTo>
                <a:cubicBezTo>
                  <a:pt x="3029113" y="196188"/>
                  <a:pt x="3028861" y="198156"/>
                  <a:pt x="3028025" y="199160"/>
                </a:cubicBezTo>
                <a:cubicBezTo>
                  <a:pt x="3027187" y="200165"/>
                  <a:pt x="3025178" y="199621"/>
                  <a:pt x="3021997" y="197528"/>
                </a:cubicBezTo>
                <a:cubicBezTo>
                  <a:pt x="3018313" y="195267"/>
                  <a:pt x="3015969" y="193614"/>
                  <a:pt x="3014965" y="192568"/>
                </a:cubicBezTo>
                <a:cubicBezTo>
                  <a:pt x="3013960" y="191521"/>
                  <a:pt x="3013416" y="190956"/>
                  <a:pt x="3013332" y="190872"/>
                </a:cubicBezTo>
                <a:lnTo>
                  <a:pt x="3007933" y="189491"/>
                </a:lnTo>
                <a:cubicBezTo>
                  <a:pt x="3006509" y="189156"/>
                  <a:pt x="3004773" y="188256"/>
                  <a:pt x="3002721" y="186791"/>
                </a:cubicBezTo>
                <a:cubicBezTo>
                  <a:pt x="3000670" y="185326"/>
                  <a:pt x="2997635" y="183380"/>
                  <a:pt x="2993617" y="180952"/>
                </a:cubicBezTo>
                <a:cubicBezTo>
                  <a:pt x="2989599" y="178524"/>
                  <a:pt x="2987422" y="177101"/>
                  <a:pt x="2987087" y="176682"/>
                </a:cubicBezTo>
                <a:cubicBezTo>
                  <a:pt x="2986753" y="176264"/>
                  <a:pt x="2986501" y="174757"/>
                  <a:pt x="2986334" y="172162"/>
                </a:cubicBezTo>
                <a:lnTo>
                  <a:pt x="2985581" y="166637"/>
                </a:lnTo>
                <a:cubicBezTo>
                  <a:pt x="2985581" y="165381"/>
                  <a:pt x="2985832" y="164209"/>
                  <a:pt x="2986334" y="163121"/>
                </a:cubicBezTo>
                <a:cubicBezTo>
                  <a:pt x="2986836" y="162032"/>
                  <a:pt x="2988385" y="159939"/>
                  <a:pt x="2990980" y="156842"/>
                </a:cubicBezTo>
                <a:lnTo>
                  <a:pt x="2994371" y="152698"/>
                </a:lnTo>
                <a:cubicBezTo>
                  <a:pt x="2995375" y="151610"/>
                  <a:pt x="2996380" y="150647"/>
                  <a:pt x="2997385" y="149810"/>
                </a:cubicBezTo>
                <a:lnTo>
                  <a:pt x="3003537" y="145791"/>
                </a:lnTo>
                <a:lnTo>
                  <a:pt x="3009565" y="141396"/>
                </a:lnTo>
                <a:cubicBezTo>
                  <a:pt x="3013835" y="139220"/>
                  <a:pt x="3016095" y="137922"/>
                  <a:pt x="3016346" y="137503"/>
                </a:cubicBezTo>
                <a:lnTo>
                  <a:pt x="3017225" y="131225"/>
                </a:lnTo>
                <a:cubicBezTo>
                  <a:pt x="3017560" y="128630"/>
                  <a:pt x="3017623" y="126872"/>
                  <a:pt x="3017413" y="125951"/>
                </a:cubicBezTo>
                <a:cubicBezTo>
                  <a:pt x="3017204" y="125030"/>
                  <a:pt x="3016702" y="124402"/>
                  <a:pt x="3015907" y="124067"/>
                </a:cubicBezTo>
                <a:cubicBezTo>
                  <a:pt x="3015111" y="123732"/>
                  <a:pt x="3013583" y="124904"/>
                  <a:pt x="3011323" y="127583"/>
                </a:cubicBezTo>
                <a:lnTo>
                  <a:pt x="3000649" y="136750"/>
                </a:lnTo>
                <a:cubicBezTo>
                  <a:pt x="2997803" y="139596"/>
                  <a:pt x="2995543" y="141438"/>
                  <a:pt x="2993869" y="142275"/>
                </a:cubicBezTo>
                <a:cubicBezTo>
                  <a:pt x="2992194" y="143112"/>
                  <a:pt x="2990269" y="142568"/>
                  <a:pt x="2988092" y="140643"/>
                </a:cubicBezTo>
                <a:cubicBezTo>
                  <a:pt x="2987339" y="140057"/>
                  <a:pt x="2986711" y="139178"/>
                  <a:pt x="2986209" y="138006"/>
                </a:cubicBezTo>
                <a:lnTo>
                  <a:pt x="2982315" y="126202"/>
                </a:lnTo>
                <a:cubicBezTo>
                  <a:pt x="2980390" y="123272"/>
                  <a:pt x="2979469" y="121639"/>
                  <a:pt x="2979553" y="121304"/>
                </a:cubicBezTo>
                <a:lnTo>
                  <a:pt x="2988092" y="116282"/>
                </a:lnTo>
                <a:lnTo>
                  <a:pt x="2995375" y="99078"/>
                </a:lnTo>
                <a:cubicBezTo>
                  <a:pt x="2996799" y="96650"/>
                  <a:pt x="2997426" y="95101"/>
                  <a:pt x="2997259" y="94432"/>
                </a:cubicBezTo>
                <a:cubicBezTo>
                  <a:pt x="2997008" y="94013"/>
                  <a:pt x="2996589" y="93511"/>
                  <a:pt x="2996003" y="92925"/>
                </a:cubicBezTo>
                <a:lnTo>
                  <a:pt x="2990101" y="89911"/>
                </a:lnTo>
                <a:lnTo>
                  <a:pt x="2983446" y="84763"/>
                </a:lnTo>
                <a:lnTo>
                  <a:pt x="2977921" y="88279"/>
                </a:lnTo>
                <a:lnTo>
                  <a:pt x="2979051" y="83883"/>
                </a:lnTo>
                <a:lnTo>
                  <a:pt x="2979051" y="80116"/>
                </a:lnTo>
                <a:cubicBezTo>
                  <a:pt x="2979218" y="79447"/>
                  <a:pt x="2980223" y="78609"/>
                  <a:pt x="2982065" y="77605"/>
                </a:cubicBezTo>
                <a:cubicBezTo>
                  <a:pt x="2983906" y="76600"/>
                  <a:pt x="2986711" y="74256"/>
                  <a:pt x="2990478" y="70573"/>
                </a:cubicBezTo>
                <a:cubicBezTo>
                  <a:pt x="2994245" y="66889"/>
                  <a:pt x="2998389" y="63436"/>
                  <a:pt x="3002910" y="60213"/>
                </a:cubicBezTo>
                <a:cubicBezTo>
                  <a:pt x="3007430" y="56990"/>
                  <a:pt x="3010088" y="54729"/>
                  <a:pt x="3010884" y="53432"/>
                </a:cubicBezTo>
                <a:cubicBezTo>
                  <a:pt x="3011679" y="52134"/>
                  <a:pt x="3012265" y="49686"/>
                  <a:pt x="3012642" y="46086"/>
                </a:cubicBezTo>
                <a:cubicBezTo>
                  <a:pt x="3013019" y="42486"/>
                  <a:pt x="3013249" y="40016"/>
                  <a:pt x="3013332" y="38677"/>
                </a:cubicBezTo>
                <a:lnTo>
                  <a:pt x="3012705" y="20469"/>
                </a:lnTo>
                <a:cubicBezTo>
                  <a:pt x="3012872" y="19464"/>
                  <a:pt x="3013395" y="17853"/>
                  <a:pt x="3014274" y="15634"/>
                </a:cubicBezTo>
                <a:cubicBezTo>
                  <a:pt x="3015153" y="13416"/>
                  <a:pt x="3016388" y="12223"/>
                  <a:pt x="3017979" y="12055"/>
                </a:cubicBezTo>
                <a:close/>
                <a:moveTo>
                  <a:pt x="454963" y="10611"/>
                </a:moveTo>
                <a:cubicBezTo>
                  <a:pt x="455549" y="10067"/>
                  <a:pt x="456386" y="10130"/>
                  <a:pt x="457475" y="10800"/>
                </a:cubicBezTo>
                <a:lnTo>
                  <a:pt x="460739" y="13311"/>
                </a:lnTo>
                <a:cubicBezTo>
                  <a:pt x="462079" y="14316"/>
                  <a:pt x="463502" y="14860"/>
                  <a:pt x="465009" y="14944"/>
                </a:cubicBezTo>
                <a:cubicBezTo>
                  <a:pt x="465176" y="15027"/>
                  <a:pt x="466328" y="14923"/>
                  <a:pt x="468462" y="14630"/>
                </a:cubicBezTo>
                <a:cubicBezTo>
                  <a:pt x="470597" y="14337"/>
                  <a:pt x="472083" y="14190"/>
                  <a:pt x="472920" y="14190"/>
                </a:cubicBezTo>
                <a:cubicBezTo>
                  <a:pt x="474092" y="14274"/>
                  <a:pt x="475055" y="14399"/>
                  <a:pt x="475808" y="14567"/>
                </a:cubicBezTo>
                <a:lnTo>
                  <a:pt x="480831" y="17581"/>
                </a:lnTo>
                <a:lnTo>
                  <a:pt x="484096" y="18962"/>
                </a:lnTo>
                <a:lnTo>
                  <a:pt x="487738" y="22227"/>
                </a:lnTo>
                <a:cubicBezTo>
                  <a:pt x="488659" y="23064"/>
                  <a:pt x="489203" y="23608"/>
                  <a:pt x="489370" y="23859"/>
                </a:cubicBezTo>
                <a:lnTo>
                  <a:pt x="490249" y="27878"/>
                </a:lnTo>
                <a:lnTo>
                  <a:pt x="492007" y="32273"/>
                </a:lnTo>
                <a:lnTo>
                  <a:pt x="491631" y="34533"/>
                </a:lnTo>
                <a:lnTo>
                  <a:pt x="492007" y="40812"/>
                </a:lnTo>
                <a:lnTo>
                  <a:pt x="491003" y="44328"/>
                </a:lnTo>
                <a:lnTo>
                  <a:pt x="490500" y="50858"/>
                </a:lnTo>
                <a:lnTo>
                  <a:pt x="489245" y="57890"/>
                </a:lnTo>
                <a:lnTo>
                  <a:pt x="489496" y="62285"/>
                </a:lnTo>
                <a:lnTo>
                  <a:pt x="488742" y="64796"/>
                </a:lnTo>
                <a:cubicBezTo>
                  <a:pt x="488575" y="65215"/>
                  <a:pt x="488512" y="65843"/>
                  <a:pt x="488554" y="66680"/>
                </a:cubicBezTo>
                <a:cubicBezTo>
                  <a:pt x="488596" y="67517"/>
                  <a:pt x="488910" y="68019"/>
                  <a:pt x="489496" y="68187"/>
                </a:cubicBezTo>
                <a:cubicBezTo>
                  <a:pt x="490082" y="68354"/>
                  <a:pt x="491421" y="67098"/>
                  <a:pt x="493514" y="64420"/>
                </a:cubicBezTo>
                <a:cubicBezTo>
                  <a:pt x="493765" y="64001"/>
                  <a:pt x="494498" y="63310"/>
                  <a:pt x="495712" y="62348"/>
                </a:cubicBezTo>
                <a:cubicBezTo>
                  <a:pt x="496926" y="61385"/>
                  <a:pt x="497909" y="60317"/>
                  <a:pt x="498663" y="59145"/>
                </a:cubicBezTo>
                <a:lnTo>
                  <a:pt x="500672" y="55504"/>
                </a:lnTo>
                <a:lnTo>
                  <a:pt x="505820" y="49602"/>
                </a:lnTo>
                <a:lnTo>
                  <a:pt x="506951" y="47467"/>
                </a:lnTo>
                <a:lnTo>
                  <a:pt x="513480" y="38049"/>
                </a:lnTo>
                <a:cubicBezTo>
                  <a:pt x="514234" y="36375"/>
                  <a:pt x="514632" y="34910"/>
                  <a:pt x="514673" y="33654"/>
                </a:cubicBezTo>
                <a:cubicBezTo>
                  <a:pt x="514715" y="32398"/>
                  <a:pt x="514569" y="31143"/>
                  <a:pt x="514234" y="29887"/>
                </a:cubicBezTo>
                <a:lnTo>
                  <a:pt x="511471" y="22980"/>
                </a:lnTo>
                <a:cubicBezTo>
                  <a:pt x="511220" y="22562"/>
                  <a:pt x="511116" y="21976"/>
                  <a:pt x="511157" y="21222"/>
                </a:cubicBezTo>
                <a:cubicBezTo>
                  <a:pt x="511199" y="20469"/>
                  <a:pt x="511974" y="19966"/>
                  <a:pt x="513480" y="19715"/>
                </a:cubicBezTo>
                <a:cubicBezTo>
                  <a:pt x="513815" y="19715"/>
                  <a:pt x="514632" y="19904"/>
                  <a:pt x="515929" y="20280"/>
                </a:cubicBezTo>
                <a:cubicBezTo>
                  <a:pt x="517227" y="20657"/>
                  <a:pt x="518169" y="20971"/>
                  <a:pt x="518755" y="21222"/>
                </a:cubicBezTo>
                <a:cubicBezTo>
                  <a:pt x="519341" y="21473"/>
                  <a:pt x="520513" y="22415"/>
                  <a:pt x="522271" y="24048"/>
                </a:cubicBezTo>
                <a:cubicBezTo>
                  <a:pt x="524029" y="25680"/>
                  <a:pt x="525117" y="26664"/>
                  <a:pt x="525535" y="26999"/>
                </a:cubicBezTo>
                <a:lnTo>
                  <a:pt x="528549" y="31143"/>
                </a:lnTo>
                <a:cubicBezTo>
                  <a:pt x="530893" y="34156"/>
                  <a:pt x="532170" y="35998"/>
                  <a:pt x="532379" y="36668"/>
                </a:cubicBezTo>
                <a:cubicBezTo>
                  <a:pt x="532589" y="37338"/>
                  <a:pt x="532714" y="38677"/>
                  <a:pt x="532756" y="40686"/>
                </a:cubicBezTo>
                <a:cubicBezTo>
                  <a:pt x="532798" y="42695"/>
                  <a:pt x="532735" y="44704"/>
                  <a:pt x="532568" y="46714"/>
                </a:cubicBezTo>
                <a:cubicBezTo>
                  <a:pt x="532316" y="49225"/>
                  <a:pt x="531940" y="50858"/>
                  <a:pt x="531437" y="51611"/>
                </a:cubicBezTo>
                <a:cubicBezTo>
                  <a:pt x="530935" y="52364"/>
                  <a:pt x="530433" y="52950"/>
                  <a:pt x="529931" y="53369"/>
                </a:cubicBezTo>
                <a:lnTo>
                  <a:pt x="526415" y="55755"/>
                </a:lnTo>
                <a:lnTo>
                  <a:pt x="516118" y="64671"/>
                </a:lnTo>
                <a:cubicBezTo>
                  <a:pt x="514192" y="65257"/>
                  <a:pt x="513146" y="65592"/>
                  <a:pt x="512978" y="65675"/>
                </a:cubicBezTo>
                <a:lnTo>
                  <a:pt x="510969" y="68438"/>
                </a:lnTo>
                <a:cubicBezTo>
                  <a:pt x="509295" y="70447"/>
                  <a:pt x="508437" y="71661"/>
                  <a:pt x="508395" y="72080"/>
                </a:cubicBezTo>
                <a:cubicBezTo>
                  <a:pt x="508353" y="72498"/>
                  <a:pt x="508541" y="72875"/>
                  <a:pt x="508960" y="73210"/>
                </a:cubicBezTo>
                <a:lnTo>
                  <a:pt x="513229" y="72582"/>
                </a:lnTo>
                <a:cubicBezTo>
                  <a:pt x="513313" y="72666"/>
                  <a:pt x="513773" y="72791"/>
                  <a:pt x="514611" y="72959"/>
                </a:cubicBezTo>
                <a:lnTo>
                  <a:pt x="517750" y="73586"/>
                </a:lnTo>
                <a:lnTo>
                  <a:pt x="520889" y="75596"/>
                </a:lnTo>
                <a:lnTo>
                  <a:pt x="526289" y="77354"/>
                </a:lnTo>
                <a:cubicBezTo>
                  <a:pt x="528884" y="78442"/>
                  <a:pt x="530266" y="80200"/>
                  <a:pt x="530433" y="82628"/>
                </a:cubicBezTo>
                <a:lnTo>
                  <a:pt x="530433" y="85014"/>
                </a:lnTo>
                <a:cubicBezTo>
                  <a:pt x="530433" y="87274"/>
                  <a:pt x="530433" y="88488"/>
                  <a:pt x="530433" y="88655"/>
                </a:cubicBezTo>
                <a:cubicBezTo>
                  <a:pt x="530182" y="89995"/>
                  <a:pt x="529407" y="91585"/>
                  <a:pt x="528110" y="93427"/>
                </a:cubicBezTo>
                <a:cubicBezTo>
                  <a:pt x="526812" y="95269"/>
                  <a:pt x="525787" y="96315"/>
                  <a:pt x="525033" y="96566"/>
                </a:cubicBezTo>
                <a:lnTo>
                  <a:pt x="510090" y="102845"/>
                </a:lnTo>
                <a:lnTo>
                  <a:pt x="499793" y="112389"/>
                </a:lnTo>
                <a:cubicBezTo>
                  <a:pt x="495691" y="115235"/>
                  <a:pt x="493807" y="117077"/>
                  <a:pt x="494142" y="117914"/>
                </a:cubicBezTo>
                <a:cubicBezTo>
                  <a:pt x="494310" y="118584"/>
                  <a:pt x="494770" y="119170"/>
                  <a:pt x="495523" y="119672"/>
                </a:cubicBezTo>
                <a:lnTo>
                  <a:pt x="504690" y="120802"/>
                </a:lnTo>
                <a:cubicBezTo>
                  <a:pt x="504941" y="120970"/>
                  <a:pt x="505862" y="121828"/>
                  <a:pt x="507453" y="123376"/>
                </a:cubicBezTo>
                <a:cubicBezTo>
                  <a:pt x="509043" y="124925"/>
                  <a:pt x="509985" y="125972"/>
                  <a:pt x="510278" y="126516"/>
                </a:cubicBezTo>
                <a:cubicBezTo>
                  <a:pt x="510571" y="127060"/>
                  <a:pt x="510781" y="128232"/>
                  <a:pt x="510906" y="130032"/>
                </a:cubicBezTo>
                <a:cubicBezTo>
                  <a:pt x="511032" y="131832"/>
                  <a:pt x="510927" y="133150"/>
                  <a:pt x="510592" y="133987"/>
                </a:cubicBezTo>
                <a:cubicBezTo>
                  <a:pt x="510257" y="134657"/>
                  <a:pt x="509399" y="135578"/>
                  <a:pt x="508018" y="136750"/>
                </a:cubicBezTo>
                <a:cubicBezTo>
                  <a:pt x="506637" y="137922"/>
                  <a:pt x="504104" y="140475"/>
                  <a:pt x="500421" y="144410"/>
                </a:cubicBezTo>
                <a:cubicBezTo>
                  <a:pt x="496737" y="148345"/>
                  <a:pt x="494226" y="151442"/>
                  <a:pt x="492886" y="153702"/>
                </a:cubicBezTo>
                <a:lnTo>
                  <a:pt x="488868" y="160860"/>
                </a:lnTo>
                <a:lnTo>
                  <a:pt x="485478" y="165883"/>
                </a:lnTo>
                <a:lnTo>
                  <a:pt x="482966" y="172413"/>
                </a:lnTo>
                <a:lnTo>
                  <a:pt x="481208" y="175929"/>
                </a:lnTo>
                <a:lnTo>
                  <a:pt x="479827" y="182333"/>
                </a:lnTo>
                <a:lnTo>
                  <a:pt x="478697" y="184845"/>
                </a:lnTo>
                <a:cubicBezTo>
                  <a:pt x="478529" y="185180"/>
                  <a:pt x="478487" y="185515"/>
                  <a:pt x="478571" y="185849"/>
                </a:cubicBezTo>
                <a:cubicBezTo>
                  <a:pt x="478571" y="188277"/>
                  <a:pt x="480559" y="190600"/>
                  <a:pt x="484536" y="192819"/>
                </a:cubicBezTo>
                <a:cubicBezTo>
                  <a:pt x="488512" y="195037"/>
                  <a:pt x="493305" y="195979"/>
                  <a:pt x="498914" y="195644"/>
                </a:cubicBezTo>
                <a:lnTo>
                  <a:pt x="520889" y="194640"/>
                </a:lnTo>
                <a:lnTo>
                  <a:pt x="526289" y="193886"/>
                </a:lnTo>
                <a:lnTo>
                  <a:pt x="531186" y="193384"/>
                </a:lnTo>
                <a:lnTo>
                  <a:pt x="536084" y="192379"/>
                </a:lnTo>
                <a:lnTo>
                  <a:pt x="539223" y="192254"/>
                </a:lnTo>
                <a:cubicBezTo>
                  <a:pt x="539558" y="192254"/>
                  <a:pt x="541023" y="191919"/>
                  <a:pt x="543618" y="191249"/>
                </a:cubicBezTo>
                <a:lnTo>
                  <a:pt x="548892" y="190119"/>
                </a:lnTo>
                <a:cubicBezTo>
                  <a:pt x="550901" y="189617"/>
                  <a:pt x="552576" y="188947"/>
                  <a:pt x="553915" y="188110"/>
                </a:cubicBezTo>
                <a:lnTo>
                  <a:pt x="556678" y="185849"/>
                </a:lnTo>
                <a:lnTo>
                  <a:pt x="560194" y="183589"/>
                </a:lnTo>
                <a:cubicBezTo>
                  <a:pt x="562957" y="181412"/>
                  <a:pt x="564798" y="177478"/>
                  <a:pt x="565719" y="171785"/>
                </a:cubicBezTo>
                <a:lnTo>
                  <a:pt x="566598" y="163497"/>
                </a:lnTo>
                <a:cubicBezTo>
                  <a:pt x="566849" y="161153"/>
                  <a:pt x="566975" y="159563"/>
                  <a:pt x="566975" y="158725"/>
                </a:cubicBezTo>
                <a:lnTo>
                  <a:pt x="566221" y="153200"/>
                </a:lnTo>
                <a:lnTo>
                  <a:pt x="565091" y="145415"/>
                </a:lnTo>
                <a:lnTo>
                  <a:pt x="566849" y="145415"/>
                </a:lnTo>
                <a:lnTo>
                  <a:pt x="571370" y="163121"/>
                </a:lnTo>
                <a:lnTo>
                  <a:pt x="572877" y="171408"/>
                </a:lnTo>
                <a:lnTo>
                  <a:pt x="574760" y="175176"/>
                </a:lnTo>
                <a:lnTo>
                  <a:pt x="578779" y="189365"/>
                </a:lnTo>
                <a:lnTo>
                  <a:pt x="580914" y="194891"/>
                </a:lnTo>
                <a:cubicBezTo>
                  <a:pt x="581165" y="195895"/>
                  <a:pt x="581290" y="196691"/>
                  <a:pt x="581290" y="197277"/>
                </a:cubicBezTo>
                <a:lnTo>
                  <a:pt x="581165" y="198281"/>
                </a:lnTo>
                <a:lnTo>
                  <a:pt x="581165" y="202048"/>
                </a:lnTo>
                <a:cubicBezTo>
                  <a:pt x="580579" y="205397"/>
                  <a:pt x="576979" y="207825"/>
                  <a:pt x="570365" y="209332"/>
                </a:cubicBezTo>
                <a:lnTo>
                  <a:pt x="555171" y="212848"/>
                </a:lnTo>
                <a:lnTo>
                  <a:pt x="527796" y="215485"/>
                </a:lnTo>
                <a:lnTo>
                  <a:pt x="507202" y="214606"/>
                </a:lnTo>
                <a:cubicBezTo>
                  <a:pt x="495900" y="214187"/>
                  <a:pt x="488198" y="213413"/>
                  <a:pt x="484096" y="212283"/>
                </a:cubicBezTo>
                <a:cubicBezTo>
                  <a:pt x="479994" y="211152"/>
                  <a:pt x="476018" y="209206"/>
                  <a:pt x="472167" y="206443"/>
                </a:cubicBezTo>
                <a:lnTo>
                  <a:pt x="469153" y="203806"/>
                </a:lnTo>
                <a:cubicBezTo>
                  <a:pt x="466809" y="201881"/>
                  <a:pt x="465386" y="200625"/>
                  <a:pt x="464883" y="200039"/>
                </a:cubicBezTo>
                <a:cubicBezTo>
                  <a:pt x="464381" y="199453"/>
                  <a:pt x="463858" y="197842"/>
                  <a:pt x="463314" y="195205"/>
                </a:cubicBezTo>
                <a:cubicBezTo>
                  <a:pt x="462770" y="192568"/>
                  <a:pt x="462477" y="189721"/>
                  <a:pt x="462435" y="186666"/>
                </a:cubicBezTo>
                <a:cubicBezTo>
                  <a:pt x="462393" y="183610"/>
                  <a:pt x="463230" y="179487"/>
                  <a:pt x="464946" y="174297"/>
                </a:cubicBezTo>
                <a:cubicBezTo>
                  <a:pt x="466662" y="169106"/>
                  <a:pt x="467897" y="165799"/>
                  <a:pt x="468651" y="164376"/>
                </a:cubicBezTo>
                <a:lnTo>
                  <a:pt x="477190" y="148805"/>
                </a:lnTo>
                <a:lnTo>
                  <a:pt x="483845" y="137252"/>
                </a:lnTo>
                <a:cubicBezTo>
                  <a:pt x="484264" y="135327"/>
                  <a:pt x="483573" y="134176"/>
                  <a:pt x="481773" y="133799"/>
                </a:cubicBezTo>
                <a:cubicBezTo>
                  <a:pt x="479973" y="133422"/>
                  <a:pt x="478194" y="133799"/>
                  <a:pt x="476436" y="134929"/>
                </a:cubicBezTo>
                <a:cubicBezTo>
                  <a:pt x="474678" y="136059"/>
                  <a:pt x="471916" y="138508"/>
                  <a:pt x="468148" y="142275"/>
                </a:cubicBezTo>
                <a:lnTo>
                  <a:pt x="444289" y="166009"/>
                </a:lnTo>
                <a:lnTo>
                  <a:pt x="425579" y="185347"/>
                </a:lnTo>
                <a:cubicBezTo>
                  <a:pt x="422984" y="186938"/>
                  <a:pt x="421540" y="187921"/>
                  <a:pt x="421247" y="188298"/>
                </a:cubicBezTo>
                <a:cubicBezTo>
                  <a:pt x="420954" y="188675"/>
                  <a:pt x="420556" y="189303"/>
                  <a:pt x="420054" y="190182"/>
                </a:cubicBezTo>
                <a:cubicBezTo>
                  <a:pt x="419551" y="191061"/>
                  <a:pt x="417354" y="193279"/>
                  <a:pt x="413461" y="196837"/>
                </a:cubicBezTo>
                <a:cubicBezTo>
                  <a:pt x="409568" y="200395"/>
                  <a:pt x="407350" y="201567"/>
                  <a:pt x="406806" y="200353"/>
                </a:cubicBezTo>
                <a:cubicBezTo>
                  <a:pt x="406261" y="199139"/>
                  <a:pt x="406157" y="197528"/>
                  <a:pt x="406492" y="195519"/>
                </a:cubicBezTo>
                <a:lnTo>
                  <a:pt x="406492" y="189365"/>
                </a:lnTo>
                <a:cubicBezTo>
                  <a:pt x="406575" y="186017"/>
                  <a:pt x="408040" y="182877"/>
                  <a:pt x="410887" y="179947"/>
                </a:cubicBezTo>
                <a:lnTo>
                  <a:pt x="420807" y="169776"/>
                </a:lnTo>
                <a:lnTo>
                  <a:pt x="423570" y="165506"/>
                </a:lnTo>
                <a:lnTo>
                  <a:pt x="427211" y="163497"/>
                </a:lnTo>
                <a:lnTo>
                  <a:pt x="430351" y="159102"/>
                </a:lnTo>
                <a:lnTo>
                  <a:pt x="434243" y="155712"/>
                </a:lnTo>
                <a:cubicBezTo>
                  <a:pt x="434578" y="155293"/>
                  <a:pt x="435269" y="154268"/>
                  <a:pt x="436315" y="152635"/>
                </a:cubicBezTo>
                <a:cubicBezTo>
                  <a:pt x="437362" y="151003"/>
                  <a:pt x="438639" y="149559"/>
                  <a:pt x="440145" y="148303"/>
                </a:cubicBezTo>
                <a:cubicBezTo>
                  <a:pt x="441652" y="147047"/>
                  <a:pt x="442448" y="146377"/>
                  <a:pt x="442531" y="146294"/>
                </a:cubicBezTo>
                <a:lnTo>
                  <a:pt x="444164" y="143405"/>
                </a:lnTo>
                <a:lnTo>
                  <a:pt x="447429" y="140392"/>
                </a:lnTo>
                <a:cubicBezTo>
                  <a:pt x="447764" y="140057"/>
                  <a:pt x="448433" y="139262"/>
                  <a:pt x="449438" y="138006"/>
                </a:cubicBezTo>
                <a:cubicBezTo>
                  <a:pt x="450442" y="136750"/>
                  <a:pt x="451447" y="135683"/>
                  <a:pt x="452452" y="134804"/>
                </a:cubicBezTo>
                <a:cubicBezTo>
                  <a:pt x="453456" y="133925"/>
                  <a:pt x="453938" y="133213"/>
                  <a:pt x="453896" y="132669"/>
                </a:cubicBezTo>
                <a:cubicBezTo>
                  <a:pt x="453854" y="132125"/>
                  <a:pt x="453498" y="131790"/>
                  <a:pt x="452828" y="131664"/>
                </a:cubicBezTo>
                <a:cubicBezTo>
                  <a:pt x="452159" y="131539"/>
                  <a:pt x="451531" y="131727"/>
                  <a:pt x="450945" y="132229"/>
                </a:cubicBezTo>
                <a:lnTo>
                  <a:pt x="440145" y="140392"/>
                </a:lnTo>
                <a:lnTo>
                  <a:pt x="431858" y="145289"/>
                </a:lnTo>
                <a:cubicBezTo>
                  <a:pt x="426332" y="148721"/>
                  <a:pt x="422733" y="150396"/>
                  <a:pt x="421058" y="150312"/>
                </a:cubicBezTo>
                <a:lnTo>
                  <a:pt x="418547" y="150061"/>
                </a:lnTo>
                <a:lnTo>
                  <a:pt x="412017" y="150061"/>
                </a:lnTo>
                <a:cubicBezTo>
                  <a:pt x="410175" y="149893"/>
                  <a:pt x="408375" y="149307"/>
                  <a:pt x="406617" y="148303"/>
                </a:cubicBezTo>
                <a:lnTo>
                  <a:pt x="403352" y="146419"/>
                </a:lnTo>
                <a:lnTo>
                  <a:pt x="399836" y="144661"/>
                </a:lnTo>
                <a:cubicBezTo>
                  <a:pt x="399501" y="144494"/>
                  <a:pt x="398057" y="143071"/>
                  <a:pt x="395504" y="140392"/>
                </a:cubicBezTo>
                <a:cubicBezTo>
                  <a:pt x="392951" y="137713"/>
                  <a:pt x="391674" y="135955"/>
                  <a:pt x="391674" y="135118"/>
                </a:cubicBezTo>
                <a:cubicBezTo>
                  <a:pt x="391674" y="134364"/>
                  <a:pt x="394039" y="133904"/>
                  <a:pt x="398769" y="133736"/>
                </a:cubicBezTo>
                <a:cubicBezTo>
                  <a:pt x="403499" y="133569"/>
                  <a:pt x="410112" y="131162"/>
                  <a:pt x="418609" y="126516"/>
                </a:cubicBezTo>
                <a:cubicBezTo>
                  <a:pt x="427107" y="121870"/>
                  <a:pt x="432213" y="119170"/>
                  <a:pt x="433929" y="118416"/>
                </a:cubicBezTo>
                <a:cubicBezTo>
                  <a:pt x="435646" y="117663"/>
                  <a:pt x="437404" y="116742"/>
                  <a:pt x="439204" y="115654"/>
                </a:cubicBezTo>
                <a:cubicBezTo>
                  <a:pt x="441003" y="114565"/>
                  <a:pt x="442008" y="113812"/>
                  <a:pt x="442217" y="113393"/>
                </a:cubicBezTo>
                <a:cubicBezTo>
                  <a:pt x="442427" y="112975"/>
                  <a:pt x="442531" y="112640"/>
                  <a:pt x="442531" y="112389"/>
                </a:cubicBezTo>
                <a:lnTo>
                  <a:pt x="442406" y="110631"/>
                </a:lnTo>
                <a:cubicBezTo>
                  <a:pt x="444164" y="111300"/>
                  <a:pt x="445503" y="111049"/>
                  <a:pt x="446424" y="109877"/>
                </a:cubicBezTo>
                <a:lnTo>
                  <a:pt x="447680" y="107617"/>
                </a:lnTo>
                <a:cubicBezTo>
                  <a:pt x="447847" y="107282"/>
                  <a:pt x="448580" y="106633"/>
                  <a:pt x="449877" y="105671"/>
                </a:cubicBezTo>
                <a:cubicBezTo>
                  <a:pt x="451175" y="104708"/>
                  <a:pt x="451907" y="104185"/>
                  <a:pt x="452075" y="104101"/>
                </a:cubicBezTo>
                <a:lnTo>
                  <a:pt x="456344" y="101966"/>
                </a:lnTo>
                <a:cubicBezTo>
                  <a:pt x="456512" y="101882"/>
                  <a:pt x="457098" y="101275"/>
                  <a:pt x="458102" y="100145"/>
                </a:cubicBezTo>
                <a:cubicBezTo>
                  <a:pt x="459107" y="99015"/>
                  <a:pt x="459609" y="98073"/>
                  <a:pt x="459609" y="97320"/>
                </a:cubicBezTo>
                <a:cubicBezTo>
                  <a:pt x="459526" y="96650"/>
                  <a:pt x="459316" y="95897"/>
                  <a:pt x="458981" y="95060"/>
                </a:cubicBezTo>
                <a:lnTo>
                  <a:pt x="456596" y="90916"/>
                </a:lnTo>
                <a:lnTo>
                  <a:pt x="455591" y="86772"/>
                </a:lnTo>
                <a:cubicBezTo>
                  <a:pt x="455340" y="86269"/>
                  <a:pt x="454419" y="85056"/>
                  <a:pt x="452828" y="83130"/>
                </a:cubicBezTo>
                <a:cubicBezTo>
                  <a:pt x="451238" y="81205"/>
                  <a:pt x="449961" y="79928"/>
                  <a:pt x="448998" y="79300"/>
                </a:cubicBezTo>
                <a:cubicBezTo>
                  <a:pt x="448036" y="78672"/>
                  <a:pt x="445587" y="83423"/>
                  <a:pt x="441652" y="93553"/>
                </a:cubicBezTo>
                <a:cubicBezTo>
                  <a:pt x="441234" y="94641"/>
                  <a:pt x="440083" y="96546"/>
                  <a:pt x="438199" y="99266"/>
                </a:cubicBezTo>
                <a:cubicBezTo>
                  <a:pt x="436315" y="101987"/>
                  <a:pt x="434432" y="103871"/>
                  <a:pt x="432548" y="104917"/>
                </a:cubicBezTo>
                <a:cubicBezTo>
                  <a:pt x="430665" y="105964"/>
                  <a:pt x="428634" y="105691"/>
                  <a:pt x="426458" y="104101"/>
                </a:cubicBezTo>
                <a:cubicBezTo>
                  <a:pt x="424867" y="103013"/>
                  <a:pt x="423737" y="101673"/>
                  <a:pt x="423067" y="100082"/>
                </a:cubicBezTo>
                <a:lnTo>
                  <a:pt x="421686" y="95687"/>
                </a:lnTo>
                <a:lnTo>
                  <a:pt x="420430" y="92925"/>
                </a:lnTo>
                <a:lnTo>
                  <a:pt x="419551" y="88655"/>
                </a:lnTo>
                <a:lnTo>
                  <a:pt x="418296" y="84009"/>
                </a:lnTo>
                <a:lnTo>
                  <a:pt x="417919" y="79237"/>
                </a:lnTo>
                <a:cubicBezTo>
                  <a:pt x="417500" y="76642"/>
                  <a:pt x="417333" y="75177"/>
                  <a:pt x="417417" y="74842"/>
                </a:cubicBezTo>
                <a:cubicBezTo>
                  <a:pt x="417500" y="74256"/>
                  <a:pt x="417710" y="73628"/>
                  <a:pt x="418044" y="72959"/>
                </a:cubicBezTo>
                <a:lnTo>
                  <a:pt x="422565" y="67182"/>
                </a:lnTo>
                <a:cubicBezTo>
                  <a:pt x="423402" y="65843"/>
                  <a:pt x="424093" y="63310"/>
                  <a:pt x="424637" y="59585"/>
                </a:cubicBezTo>
                <a:cubicBezTo>
                  <a:pt x="425181" y="55860"/>
                  <a:pt x="425893" y="53432"/>
                  <a:pt x="426772" y="52302"/>
                </a:cubicBezTo>
                <a:cubicBezTo>
                  <a:pt x="427651" y="51172"/>
                  <a:pt x="428969" y="50606"/>
                  <a:pt x="430727" y="50606"/>
                </a:cubicBezTo>
                <a:cubicBezTo>
                  <a:pt x="431816" y="50690"/>
                  <a:pt x="432590" y="50920"/>
                  <a:pt x="433050" y="51297"/>
                </a:cubicBezTo>
                <a:cubicBezTo>
                  <a:pt x="433511" y="51674"/>
                  <a:pt x="433992" y="52846"/>
                  <a:pt x="434495" y="54813"/>
                </a:cubicBezTo>
                <a:cubicBezTo>
                  <a:pt x="434997" y="56780"/>
                  <a:pt x="435248" y="57932"/>
                  <a:pt x="435248" y="58266"/>
                </a:cubicBezTo>
                <a:cubicBezTo>
                  <a:pt x="435164" y="58518"/>
                  <a:pt x="435122" y="58685"/>
                  <a:pt x="435122" y="58769"/>
                </a:cubicBezTo>
                <a:lnTo>
                  <a:pt x="434243" y="59899"/>
                </a:lnTo>
                <a:cubicBezTo>
                  <a:pt x="434076" y="60150"/>
                  <a:pt x="434118" y="60610"/>
                  <a:pt x="434369" y="61280"/>
                </a:cubicBezTo>
                <a:cubicBezTo>
                  <a:pt x="434620" y="62285"/>
                  <a:pt x="434913" y="62871"/>
                  <a:pt x="435248" y="63038"/>
                </a:cubicBezTo>
                <a:cubicBezTo>
                  <a:pt x="435583" y="63206"/>
                  <a:pt x="436587" y="62662"/>
                  <a:pt x="438262" y="61406"/>
                </a:cubicBezTo>
                <a:lnTo>
                  <a:pt x="442155" y="60024"/>
                </a:lnTo>
                <a:lnTo>
                  <a:pt x="446047" y="57262"/>
                </a:lnTo>
                <a:lnTo>
                  <a:pt x="451070" y="55002"/>
                </a:lnTo>
                <a:lnTo>
                  <a:pt x="453833" y="53118"/>
                </a:lnTo>
                <a:lnTo>
                  <a:pt x="467144" y="45207"/>
                </a:lnTo>
                <a:cubicBezTo>
                  <a:pt x="468232" y="44537"/>
                  <a:pt x="468797" y="43156"/>
                  <a:pt x="468839" y="41063"/>
                </a:cubicBezTo>
                <a:cubicBezTo>
                  <a:pt x="468881" y="38970"/>
                  <a:pt x="468609" y="37170"/>
                  <a:pt x="468023" y="35663"/>
                </a:cubicBezTo>
                <a:lnTo>
                  <a:pt x="460739" y="26622"/>
                </a:lnTo>
                <a:lnTo>
                  <a:pt x="456596" y="17455"/>
                </a:lnTo>
                <a:lnTo>
                  <a:pt x="454586" y="14316"/>
                </a:lnTo>
                <a:cubicBezTo>
                  <a:pt x="454168" y="13562"/>
                  <a:pt x="454000" y="12892"/>
                  <a:pt x="454084" y="12306"/>
                </a:cubicBezTo>
                <a:cubicBezTo>
                  <a:pt x="454084" y="11720"/>
                  <a:pt x="454377" y="11155"/>
                  <a:pt x="454963" y="10611"/>
                </a:cubicBezTo>
                <a:close/>
                <a:moveTo>
                  <a:pt x="2050207" y="8539"/>
                </a:moveTo>
                <a:cubicBezTo>
                  <a:pt x="2054017" y="8623"/>
                  <a:pt x="2056465" y="8874"/>
                  <a:pt x="2057553" y="9293"/>
                </a:cubicBezTo>
                <a:lnTo>
                  <a:pt x="2061697" y="11804"/>
                </a:lnTo>
                <a:lnTo>
                  <a:pt x="2063832" y="12809"/>
                </a:lnTo>
                <a:cubicBezTo>
                  <a:pt x="2065255" y="13646"/>
                  <a:pt x="2066888" y="15488"/>
                  <a:pt x="2068729" y="18334"/>
                </a:cubicBezTo>
                <a:cubicBezTo>
                  <a:pt x="2070571" y="21180"/>
                  <a:pt x="2071492" y="23524"/>
                  <a:pt x="2071492" y="25366"/>
                </a:cubicBezTo>
                <a:cubicBezTo>
                  <a:pt x="2071409" y="28464"/>
                  <a:pt x="2070027" y="30933"/>
                  <a:pt x="2067348" y="32775"/>
                </a:cubicBezTo>
                <a:lnTo>
                  <a:pt x="2064335" y="34659"/>
                </a:lnTo>
                <a:lnTo>
                  <a:pt x="2062451" y="36291"/>
                </a:lnTo>
                <a:lnTo>
                  <a:pt x="2054665" y="41063"/>
                </a:lnTo>
                <a:cubicBezTo>
                  <a:pt x="2053912" y="41816"/>
                  <a:pt x="2053577" y="42402"/>
                  <a:pt x="2053661" y="42821"/>
                </a:cubicBezTo>
                <a:cubicBezTo>
                  <a:pt x="2053661" y="43239"/>
                  <a:pt x="2053912" y="43700"/>
                  <a:pt x="2054414" y="44202"/>
                </a:cubicBezTo>
                <a:lnTo>
                  <a:pt x="2063455" y="48346"/>
                </a:lnTo>
                <a:cubicBezTo>
                  <a:pt x="2066134" y="50188"/>
                  <a:pt x="2067348" y="52658"/>
                  <a:pt x="2067097" y="55755"/>
                </a:cubicBezTo>
                <a:cubicBezTo>
                  <a:pt x="2066930" y="57178"/>
                  <a:pt x="2066260" y="58141"/>
                  <a:pt x="2065088" y="58643"/>
                </a:cubicBezTo>
                <a:lnTo>
                  <a:pt x="2046880" y="67433"/>
                </a:lnTo>
                <a:cubicBezTo>
                  <a:pt x="2045457" y="68103"/>
                  <a:pt x="2044661" y="68710"/>
                  <a:pt x="2044494" y="69254"/>
                </a:cubicBezTo>
                <a:cubicBezTo>
                  <a:pt x="2044326" y="69798"/>
                  <a:pt x="2044326" y="70280"/>
                  <a:pt x="2044494" y="70698"/>
                </a:cubicBezTo>
                <a:lnTo>
                  <a:pt x="2050396" y="74340"/>
                </a:lnTo>
                <a:cubicBezTo>
                  <a:pt x="2050563" y="74591"/>
                  <a:pt x="2051149" y="75554"/>
                  <a:pt x="2052154" y="77228"/>
                </a:cubicBezTo>
                <a:cubicBezTo>
                  <a:pt x="2053159" y="78902"/>
                  <a:pt x="2053661" y="80116"/>
                  <a:pt x="2053661" y="80870"/>
                </a:cubicBezTo>
                <a:cubicBezTo>
                  <a:pt x="2053493" y="82377"/>
                  <a:pt x="2052363" y="83632"/>
                  <a:pt x="2050270" y="84637"/>
                </a:cubicBezTo>
                <a:lnTo>
                  <a:pt x="2037839" y="90916"/>
                </a:lnTo>
                <a:lnTo>
                  <a:pt x="2033192" y="92548"/>
                </a:lnTo>
                <a:cubicBezTo>
                  <a:pt x="2031853" y="93050"/>
                  <a:pt x="2029571" y="94264"/>
                  <a:pt x="2026349" y="96190"/>
                </a:cubicBezTo>
                <a:cubicBezTo>
                  <a:pt x="2023125" y="98115"/>
                  <a:pt x="2021095" y="99476"/>
                  <a:pt x="2020258" y="100271"/>
                </a:cubicBezTo>
                <a:cubicBezTo>
                  <a:pt x="2019421" y="101066"/>
                  <a:pt x="2018981" y="101841"/>
                  <a:pt x="2018939" y="102594"/>
                </a:cubicBezTo>
                <a:cubicBezTo>
                  <a:pt x="2018898" y="103347"/>
                  <a:pt x="2019379" y="103892"/>
                  <a:pt x="2020384" y="104226"/>
                </a:cubicBezTo>
                <a:cubicBezTo>
                  <a:pt x="2020551" y="104310"/>
                  <a:pt x="2021597" y="104059"/>
                  <a:pt x="2023523" y="103473"/>
                </a:cubicBezTo>
                <a:lnTo>
                  <a:pt x="2025783" y="103096"/>
                </a:lnTo>
                <a:lnTo>
                  <a:pt x="2029174" y="102092"/>
                </a:lnTo>
                <a:lnTo>
                  <a:pt x="2032815" y="101841"/>
                </a:lnTo>
                <a:lnTo>
                  <a:pt x="2035453" y="101087"/>
                </a:lnTo>
                <a:lnTo>
                  <a:pt x="2037839" y="100962"/>
                </a:lnTo>
                <a:lnTo>
                  <a:pt x="2041480" y="98576"/>
                </a:lnTo>
                <a:lnTo>
                  <a:pt x="2048387" y="99329"/>
                </a:lnTo>
                <a:lnTo>
                  <a:pt x="2060316" y="97445"/>
                </a:lnTo>
                <a:lnTo>
                  <a:pt x="2064711" y="96943"/>
                </a:lnTo>
                <a:lnTo>
                  <a:pt x="2068981" y="94683"/>
                </a:lnTo>
                <a:cubicBezTo>
                  <a:pt x="2069734" y="94432"/>
                  <a:pt x="2070571" y="94264"/>
                  <a:pt x="2071492" y="94181"/>
                </a:cubicBezTo>
                <a:cubicBezTo>
                  <a:pt x="2073417" y="94181"/>
                  <a:pt x="2075385" y="94808"/>
                  <a:pt x="2077394" y="96064"/>
                </a:cubicBezTo>
                <a:lnTo>
                  <a:pt x="2080910" y="98827"/>
                </a:lnTo>
                <a:lnTo>
                  <a:pt x="2084803" y="101715"/>
                </a:lnTo>
                <a:cubicBezTo>
                  <a:pt x="2086812" y="103640"/>
                  <a:pt x="2087796" y="105922"/>
                  <a:pt x="2087754" y="108559"/>
                </a:cubicBezTo>
                <a:cubicBezTo>
                  <a:pt x="2087712" y="111196"/>
                  <a:pt x="2085891" y="112472"/>
                  <a:pt x="2082291" y="112389"/>
                </a:cubicBezTo>
                <a:cubicBezTo>
                  <a:pt x="2081203" y="112389"/>
                  <a:pt x="2077813" y="111719"/>
                  <a:pt x="2072120" y="110380"/>
                </a:cubicBezTo>
                <a:lnTo>
                  <a:pt x="2068102" y="110756"/>
                </a:lnTo>
                <a:lnTo>
                  <a:pt x="2061572" y="109375"/>
                </a:lnTo>
                <a:lnTo>
                  <a:pt x="2057805" y="109626"/>
                </a:lnTo>
                <a:lnTo>
                  <a:pt x="2051903" y="109124"/>
                </a:lnTo>
                <a:lnTo>
                  <a:pt x="2035704" y="111635"/>
                </a:lnTo>
                <a:lnTo>
                  <a:pt x="2031685" y="112389"/>
                </a:lnTo>
                <a:lnTo>
                  <a:pt x="2029551" y="113017"/>
                </a:lnTo>
                <a:lnTo>
                  <a:pt x="2023523" y="113896"/>
                </a:lnTo>
                <a:lnTo>
                  <a:pt x="2012473" y="116658"/>
                </a:lnTo>
                <a:cubicBezTo>
                  <a:pt x="2011301" y="116742"/>
                  <a:pt x="2010401" y="116868"/>
                  <a:pt x="2009773" y="117035"/>
                </a:cubicBezTo>
                <a:cubicBezTo>
                  <a:pt x="2009145" y="117202"/>
                  <a:pt x="2007973" y="118060"/>
                  <a:pt x="2006257" y="119609"/>
                </a:cubicBezTo>
                <a:cubicBezTo>
                  <a:pt x="2004541" y="121158"/>
                  <a:pt x="2003724" y="122476"/>
                  <a:pt x="2003808" y="123565"/>
                </a:cubicBezTo>
                <a:cubicBezTo>
                  <a:pt x="2003808" y="124067"/>
                  <a:pt x="2004205" y="125030"/>
                  <a:pt x="2005001" y="126453"/>
                </a:cubicBezTo>
                <a:cubicBezTo>
                  <a:pt x="2005796" y="127876"/>
                  <a:pt x="2006780" y="128546"/>
                  <a:pt x="2007952" y="128462"/>
                </a:cubicBezTo>
                <a:cubicBezTo>
                  <a:pt x="2008538" y="128462"/>
                  <a:pt x="2010045" y="127395"/>
                  <a:pt x="2012473" y="125260"/>
                </a:cubicBezTo>
                <a:cubicBezTo>
                  <a:pt x="2014900" y="123125"/>
                  <a:pt x="2018667" y="121304"/>
                  <a:pt x="2023774" y="119798"/>
                </a:cubicBezTo>
                <a:lnTo>
                  <a:pt x="2034071" y="117788"/>
                </a:lnTo>
                <a:lnTo>
                  <a:pt x="2041355" y="114900"/>
                </a:lnTo>
                <a:cubicBezTo>
                  <a:pt x="2042610" y="114565"/>
                  <a:pt x="2043824" y="114398"/>
                  <a:pt x="2044996" y="114398"/>
                </a:cubicBezTo>
                <a:cubicBezTo>
                  <a:pt x="2045415" y="114482"/>
                  <a:pt x="2045875" y="114523"/>
                  <a:pt x="2046377" y="114523"/>
                </a:cubicBezTo>
                <a:lnTo>
                  <a:pt x="2053159" y="117161"/>
                </a:lnTo>
                <a:cubicBezTo>
                  <a:pt x="2054331" y="117663"/>
                  <a:pt x="2055084" y="117998"/>
                  <a:pt x="2055419" y="118165"/>
                </a:cubicBezTo>
                <a:lnTo>
                  <a:pt x="2057805" y="120551"/>
                </a:lnTo>
                <a:lnTo>
                  <a:pt x="2061321" y="122435"/>
                </a:lnTo>
                <a:cubicBezTo>
                  <a:pt x="2063246" y="123774"/>
                  <a:pt x="2064544" y="126830"/>
                  <a:pt x="2065213" y="131602"/>
                </a:cubicBezTo>
                <a:lnTo>
                  <a:pt x="2066846" y="144536"/>
                </a:lnTo>
                <a:lnTo>
                  <a:pt x="2066093" y="148680"/>
                </a:lnTo>
                <a:lnTo>
                  <a:pt x="2066971" y="161362"/>
                </a:lnTo>
                <a:lnTo>
                  <a:pt x="2066093" y="164125"/>
                </a:lnTo>
                <a:lnTo>
                  <a:pt x="2067097" y="167264"/>
                </a:lnTo>
                <a:lnTo>
                  <a:pt x="2069106" y="181329"/>
                </a:lnTo>
                <a:lnTo>
                  <a:pt x="2066469" y="195644"/>
                </a:lnTo>
                <a:lnTo>
                  <a:pt x="2064585" y="199411"/>
                </a:lnTo>
                <a:lnTo>
                  <a:pt x="2064460" y="200918"/>
                </a:lnTo>
                <a:lnTo>
                  <a:pt x="2062325" y="204560"/>
                </a:lnTo>
                <a:lnTo>
                  <a:pt x="2061823" y="208076"/>
                </a:lnTo>
                <a:lnTo>
                  <a:pt x="2060316" y="210336"/>
                </a:lnTo>
                <a:lnTo>
                  <a:pt x="2059311" y="212094"/>
                </a:lnTo>
                <a:lnTo>
                  <a:pt x="2056800" y="215485"/>
                </a:lnTo>
                <a:cubicBezTo>
                  <a:pt x="2056716" y="215652"/>
                  <a:pt x="2056214" y="216887"/>
                  <a:pt x="2055293" y="219189"/>
                </a:cubicBezTo>
                <a:cubicBezTo>
                  <a:pt x="2054372" y="221491"/>
                  <a:pt x="2052698" y="222768"/>
                  <a:pt x="2050270" y="223019"/>
                </a:cubicBezTo>
                <a:lnTo>
                  <a:pt x="2044871" y="213601"/>
                </a:lnTo>
                <a:lnTo>
                  <a:pt x="2042861" y="209960"/>
                </a:lnTo>
                <a:lnTo>
                  <a:pt x="2039220" y="206192"/>
                </a:lnTo>
                <a:lnTo>
                  <a:pt x="2037839" y="200918"/>
                </a:lnTo>
                <a:cubicBezTo>
                  <a:pt x="2037755" y="200918"/>
                  <a:pt x="2037211" y="200583"/>
                  <a:pt x="2036206" y="199914"/>
                </a:cubicBezTo>
                <a:lnTo>
                  <a:pt x="2034573" y="198909"/>
                </a:lnTo>
                <a:cubicBezTo>
                  <a:pt x="2033987" y="198742"/>
                  <a:pt x="2032941" y="198658"/>
                  <a:pt x="2031434" y="198658"/>
                </a:cubicBezTo>
                <a:lnTo>
                  <a:pt x="2022519" y="198909"/>
                </a:lnTo>
                <a:cubicBezTo>
                  <a:pt x="2020760" y="199244"/>
                  <a:pt x="2018542" y="199914"/>
                  <a:pt x="2015863" y="200918"/>
                </a:cubicBezTo>
                <a:lnTo>
                  <a:pt x="2001045" y="206820"/>
                </a:lnTo>
                <a:cubicBezTo>
                  <a:pt x="1997613" y="208243"/>
                  <a:pt x="1995227" y="206297"/>
                  <a:pt x="1993887" y="200981"/>
                </a:cubicBezTo>
                <a:cubicBezTo>
                  <a:pt x="1992548" y="195665"/>
                  <a:pt x="1991857" y="192735"/>
                  <a:pt x="1991815" y="192191"/>
                </a:cubicBezTo>
                <a:cubicBezTo>
                  <a:pt x="1991774" y="191647"/>
                  <a:pt x="1991795" y="191333"/>
                  <a:pt x="1991879" y="191249"/>
                </a:cubicBezTo>
                <a:lnTo>
                  <a:pt x="1992632" y="186854"/>
                </a:lnTo>
                <a:lnTo>
                  <a:pt x="1990371" y="178315"/>
                </a:lnTo>
                <a:lnTo>
                  <a:pt x="1991376" y="156842"/>
                </a:lnTo>
                <a:lnTo>
                  <a:pt x="1992381" y="143782"/>
                </a:lnTo>
                <a:cubicBezTo>
                  <a:pt x="1992548" y="141522"/>
                  <a:pt x="1992590" y="139889"/>
                  <a:pt x="1992506" y="138885"/>
                </a:cubicBezTo>
                <a:cubicBezTo>
                  <a:pt x="1992423" y="137880"/>
                  <a:pt x="1991920" y="137713"/>
                  <a:pt x="1990999" y="138382"/>
                </a:cubicBezTo>
                <a:lnTo>
                  <a:pt x="1988111" y="142903"/>
                </a:lnTo>
                <a:lnTo>
                  <a:pt x="1976433" y="158098"/>
                </a:lnTo>
                <a:lnTo>
                  <a:pt x="1960485" y="176306"/>
                </a:lnTo>
                <a:cubicBezTo>
                  <a:pt x="1955797" y="181580"/>
                  <a:pt x="1953202" y="184426"/>
                  <a:pt x="1952699" y="184845"/>
                </a:cubicBezTo>
                <a:lnTo>
                  <a:pt x="1947049" y="188863"/>
                </a:lnTo>
                <a:lnTo>
                  <a:pt x="1943784" y="192630"/>
                </a:lnTo>
                <a:lnTo>
                  <a:pt x="1933738" y="198909"/>
                </a:lnTo>
                <a:cubicBezTo>
                  <a:pt x="1928464" y="202258"/>
                  <a:pt x="1925241" y="203974"/>
                  <a:pt x="1924069" y="204058"/>
                </a:cubicBezTo>
                <a:lnTo>
                  <a:pt x="1920427" y="204309"/>
                </a:lnTo>
                <a:lnTo>
                  <a:pt x="1917037" y="205062"/>
                </a:lnTo>
                <a:lnTo>
                  <a:pt x="1913395" y="203430"/>
                </a:lnTo>
                <a:lnTo>
                  <a:pt x="1935621" y="188486"/>
                </a:lnTo>
                <a:lnTo>
                  <a:pt x="1944160" y="179822"/>
                </a:lnTo>
                <a:cubicBezTo>
                  <a:pt x="1946756" y="177143"/>
                  <a:pt x="1948304" y="175469"/>
                  <a:pt x="1948807" y="174799"/>
                </a:cubicBezTo>
                <a:lnTo>
                  <a:pt x="1952574" y="169022"/>
                </a:lnTo>
                <a:cubicBezTo>
                  <a:pt x="1952574" y="169022"/>
                  <a:pt x="1953327" y="168499"/>
                  <a:pt x="1954834" y="167453"/>
                </a:cubicBezTo>
                <a:cubicBezTo>
                  <a:pt x="1956341" y="166406"/>
                  <a:pt x="1958853" y="163246"/>
                  <a:pt x="1962369" y="157972"/>
                </a:cubicBezTo>
                <a:lnTo>
                  <a:pt x="1973293" y="141522"/>
                </a:lnTo>
                <a:cubicBezTo>
                  <a:pt x="1976140" y="137169"/>
                  <a:pt x="1978484" y="133987"/>
                  <a:pt x="1980325" y="131978"/>
                </a:cubicBezTo>
                <a:cubicBezTo>
                  <a:pt x="1982167" y="129969"/>
                  <a:pt x="1982942" y="128420"/>
                  <a:pt x="1982649" y="127332"/>
                </a:cubicBezTo>
                <a:cubicBezTo>
                  <a:pt x="1982356" y="126244"/>
                  <a:pt x="1981958" y="125679"/>
                  <a:pt x="1981456" y="125637"/>
                </a:cubicBezTo>
                <a:cubicBezTo>
                  <a:pt x="1980953" y="125595"/>
                  <a:pt x="1980075" y="125993"/>
                  <a:pt x="1978819" y="126830"/>
                </a:cubicBezTo>
                <a:cubicBezTo>
                  <a:pt x="1977563" y="127667"/>
                  <a:pt x="1976056" y="128337"/>
                  <a:pt x="1974298" y="128839"/>
                </a:cubicBezTo>
                <a:lnTo>
                  <a:pt x="1961238" y="133108"/>
                </a:lnTo>
                <a:lnTo>
                  <a:pt x="1954709" y="136373"/>
                </a:lnTo>
                <a:cubicBezTo>
                  <a:pt x="1954457" y="136373"/>
                  <a:pt x="1953913" y="136248"/>
                  <a:pt x="1953076" y="135997"/>
                </a:cubicBezTo>
                <a:lnTo>
                  <a:pt x="1947802" y="135243"/>
                </a:lnTo>
                <a:cubicBezTo>
                  <a:pt x="1945123" y="134741"/>
                  <a:pt x="1942967" y="133799"/>
                  <a:pt x="1941335" y="132418"/>
                </a:cubicBezTo>
                <a:cubicBezTo>
                  <a:pt x="1939703" y="131036"/>
                  <a:pt x="1938928" y="130011"/>
                  <a:pt x="1939012" y="129341"/>
                </a:cubicBezTo>
                <a:cubicBezTo>
                  <a:pt x="1939012" y="128839"/>
                  <a:pt x="1939619" y="127667"/>
                  <a:pt x="1940833" y="125825"/>
                </a:cubicBezTo>
                <a:cubicBezTo>
                  <a:pt x="1942047" y="123983"/>
                  <a:pt x="1942947" y="123000"/>
                  <a:pt x="1943533" y="122874"/>
                </a:cubicBezTo>
                <a:cubicBezTo>
                  <a:pt x="1944119" y="122749"/>
                  <a:pt x="1945332" y="122728"/>
                  <a:pt x="1947174" y="122811"/>
                </a:cubicBezTo>
                <a:lnTo>
                  <a:pt x="1955839" y="120049"/>
                </a:lnTo>
                <a:lnTo>
                  <a:pt x="1967015" y="116533"/>
                </a:lnTo>
                <a:lnTo>
                  <a:pt x="1973042" y="115026"/>
                </a:lnTo>
                <a:lnTo>
                  <a:pt x="1987483" y="109375"/>
                </a:lnTo>
                <a:cubicBezTo>
                  <a:pt x="1990162" y="108370"/>
                  <a:pt x="1991627" y="107701"/>
                  <a:pt x="1991879" y="107366"/>
                </a:cubicBezTo>
                <a:cubicBezTo>
                  <a:pt x="1992129" y="107031"/>
                  <a:pt x="1992276" y="106801"/>
                  <a:pt x="1992318" y="106675"/>
                </a:cubicBezTo>
                <a:cubicBezTo>
                  <a:pt x="1992360" y="106550"/>
                  <a:pt x="1992339" y="106403"/>
                  <a:pt x="1992255" y="106236"/>
                </a:cubicBezTo>
                <a:cubicBezTo>
                  <a:pt x="1991920" y="105817"/>
                  <a:pt x="1990518" y="105566"/>
                  <a:pt x="1988049" y="105482"/>
                </a:cubicBezTo>
                <a:cubicBezTo>
                  <a:pt x="1985579" y="105398"/>
                  <a:pt x="1983821" y="104792"/>
                  <a:pt x="1982774" y="103661"/>
                </a:cubicBezTo>
                <a:cubicBezTo>
                  <a:pt x="1981728" y="102531"/>
                  <a:pt x="1980681" y="100794"/>
                  <a:pt x="1979635" y="98450"/>
                </a:cubicBezTo>
                <a:cubicBezTo>
                  <a:pt x="1978589" y="96106"/>
                  <a:pt x="1978065" y="94767"/>
                  <a:pt x="1978065" y="94432"/>
                </a:cubicBezTo>
                <a:lnTo>
                  <a:pt x="1979572" y="90162"/>
                </a:lnTo>
                <a:lnTo>
                  <a:pt x="1980200" y="88153"/>
                </a:lnTo>
                <a:cubicBezTo>
                  <a:pt x="1980786" y="86814"/>
                  <a:pt x="1982460" y="85893"/>
                  <a:pt x="1985223" y="85390"/>
                </a:cubicBezTo>
                <a:lnTo>
                  <a:pt x="1991753" y="84637"/>
                </a:lnTo>
                <a:cubicBezTo>
                  <a:pt x="1993260" y="84302"/>
                  <a:pt x="1996399" y="83109"/>
                  <a:pt x="2001171" y="81058"/>
                </a:cubicBezTo>
                <a:cubicBezTo>
                  <a:pt x="2005943" y="79007"/>
                  <a:pt x="2008308" y="77584"/>
                  <a:pt x="2008266" y="76789"/>
                </a:cubicBezTo>
                <a:cubicBezTo>
                  <a:pt x="2008224" y="75993"/>
                  <a:pt x="2008035" y="75470"/>
                  <a:pt x="2007701" y="75219"/>
                </a:cubicBezTo>
                <a:lnTo>
                  <a:pt x="2005566" y="76098"/>
                </a:lnTo>
                <a:lnTo>
                  <a:pt x="2004185" y="76098"/>
                </a:lnTo>
                <a:lnTo>
                  <a:pt x="1992883" y="78609"/>
                </a:lnTo>
                <a:cubicBezTo>
                  <a:pt x="1992381" y="78777"/>
                  <a:pt x="1991020" y="78714"/>
                  <a:pt x="1988802" y="78421"/>
                </a:cubicBezTo>
                <a:cubicBezTo>
                  <a:pt x="1986583" y="78128"/>
                  <a:pt x="1985307" y="77856"/>
                  <a:pt x="1984972" y="77605"/>
                </a:cubicBezTo>
                <a:lnTo>
                  <a:pt x="1982335" y="75596"/>
                </a:lnTo>
                <a:lnTo>
                  <a:pt x="1978693" y="74340"/>
                </a:lnTo>
                <a:cubicBezTo>
                  <a:pt x="1977772" y="74089"/>
                  <a:pt x="1976182" y="73210"/>
                  <a:pt x="1973921" y="71703"/>
                </a:cubicBezTo>
                <a:cubicBezTo>
                  <a:pt x="1971661" y="70196"/>
                  <a:pt x="1970008" y="68856"/>
                  <a:pt x="1968961" y="67684"/>
                </a:cubicBezTo>
                <a:cubicBezTo>
                  <a:pt x="1967915" y="66512"/>
                  <a:pt x="1967413" y="65592"/>
                  <a:pt x="1967454" y="64922"/>
                </a:cubicBezTo>
                <a:cubicBezTo>
                  <a:pt x="1967496" y="64252"/>
                  <a:pt x="1968061" y="63708"/>
                  <a:pt x="1969149" y="63289"/>
                </a:cubicBezTo>
                <a:cubicBezTo>
                  <a:pt x="1969401" y="63206"/>
                  <a:pt x="1970196" y="63185"/>
                  <a:pt x="1971535" y="63227"/>
                </a:cubicBezTo>
                <a:cubicBezTo>
                  <a:pt x="1972875" y="63268"/>
                  <a:pt x="1975135" y="62955"/>
                  <a:pt x="1978317" y="62285"/>
                </a:cubicBezTo>
                <a:lnTo>
                  <a:pt x="1993511" y="57136"/>
                </a:lnTo>
                <a:cubicBezTo>
                  <a:pt x="1998283" y="55546"/>
                  <a:pt x="2000627" y="54625"/>
                  <a:pt x="2000543" y="54374"/>
                </a:cubicBezTo>
                <a:cubicBezTo>
                  <a:pt x="2000459" y="54123"/>
                  <a:pt x="2000125" y="53746"/>
                  <a:pt x="1999539" y="53243"/>
                </a:cubicBezTo>
                <a:lnTo>
                  <a:pt x="1995395" y="50858"/>
                </a:lnTo>
                <a:cubicBezTo>
                  <a:pt x="1994892" y="50439"/>
                  <a:pt x="1994515" y="49937"/>
                  <a:pt x="1994264" y="49351"/>
                </a:cubicBezTo>
                <a:lnTo>
                  <a:pt x="1988613" y="36919"/>
                </a:lnTo>
                <a:lnTo>
                  <a:pt x="1988739" y="32775"/>
                </a:lnTo>
                <a:lnTo>
                  <a:pt x="1988111" y="29761"/>
                </a:lnTo>
                <a:lnTo>
                  <a:pt x="1988237" y="27124"/>
                </a:lnTo>
                <a:lnTo>
                  <a:pt x="1987735" y="22855"/>
                </a:lnTo>
                <a:cubicBezTo>
                  <a:pt x="1987985" y="22017"/>
                  <a:pt x="1988488" y="21431"/>
                  <a:pt x="1989241" y="21097"/>
                </a:cubicBezTo>
                <a:lnTo>
                  <a:pt x="1995520" y="25241"/>
                </a:lnTo>
                <a:lnTo>
                  <a:pt x="1998911" y="25241"/>
                </a:lnTo>
                <a:lnTo>
                  <a:pt x="2001673" y="26622"/>
                </a:lnTo>
                <a:lnTo>
                  <a:pt x="2015863" y="22101"/>
                </a:lnTo>
                <a:lnTo>
                  <a:pt x="2025030" y="18334"/>
                </a:lnTo>
                <a:lnTo>
                  <a:pt x="2035829" y="12809"/>
                </a:lnTo>
                <a:cubicBezTo>
                  <a:pt x="2041605" y="9879"/>
                  <a:pt x="2046398" y="8456"/>
                  <a:pt x="2050207" y="8539"/>
                </a:cubicBezTo>
                <a:close/>
                <a:moveTo>
                  <a:pt x="1516770" y="6404"/>
                </a:moveTo>
                <a:cubicBezTo>
                  <a:pt x="1516980" y="6321"/>
                  <a:pt x="1520810" y="8497"/>
                  <a:pt x="1528260" y="12934"/>
                </a:cubicBezTo>
                <a:lnTo>
                  <a:pt x="1537804" y="16450"/>
                </a:lnTo>
                <a:cubicBezTo>
                  <a:pt x="1539227" y="17371"/>
                  <a:pt x="1540839" y="19192"/>
                  <a:pt x="1542639" y="21913"/>
                </a:cubicBezTo>
                <a:cubicBezTo>
                  <a:pt x="1544438" y="24634"/>
                  <a:pt x="1545338" y="27919"/>
                  <a:pt x="1545338" y="31770"/>
                </a:cubicBezTo>
                <a:cubicBezTo>
                  <a:pt x="1545255" y="33780"/>
                  <a:pt x="1544878" y="35286"/>
                  <a:pt x="1544208" y="36291"/>
                </a:cubicBezTo>
                <a:cubicBezTo>
                  <a:pt x="1543538" y="37296"/>
                  <a:pt x="1542534" y="38175"/>
                  <a:pt x="1541194" y="38928"/>
                </a:cubicBezTo>
                <a:lnTo>
                  <a:pt x="1530144" y="43700"/>
                </a:lnTo>
                <a:lnTo>
                  <a:pt x="1521605" y="52113"/>
                </a:lnTo>
                <a:cubicBezTo>
                  <a:pt x="1519763" y="53788"/>
                  <a:pt x="1515033" y="56425"/>
                  <a:pt x="1507415" y="60024"/>
                </a:cubicBezTo>
                <a:cubicBezTo>
                  <a:pt x="1499797" y="63624"/>
                  <a:pt x="1495695" y="66324"/>
                  <a:pt x="1495109" y="68124"/>
                </a:cubicBezTo>
                <a:cubicBezTo>
                  <a:pt x="1494523" y="69924"/>
                  <a:pt x="1496323" y="72080"/>
                  <a:pt x="1500509" y="74591"/>
                </a:cubicBezTo>
                <a:lnTo>
                  <a:pt x="1504653" y="78609"/>
                </a:lnTo>
                <a:cubicBezTo>
                  <a:pt x="1505657" y="79530"/>
                  <a:pt x="1506871" y="80158"/>
                  <a:pt x="1508294" y="80493"/>
                </a:cubicBezTo>
                <a:lnTo>
                  <a:pt x="1521605" y="80744"/>
                </a:lnTo>
                <a:cubicBezTo>
                  <a:pt x="1522693" y="81163"/>
                  <a:pt x="1524158" y="82230"/>
                  <a:pt x="1526000" y="83946"/>
                </a:cubicBezTo>
                <a:cubicBezTo>
                  <a:pt x="1527842" y="85662"/>
                  <a:pt x="1528721" y="87274"/>
                  <a:pt x="1528637" y="88781"/>
                </a:cubicBezTo>
                <a:cubicBezTo>
                  <a:pt x="1528553" y="89367"/>
                  <a:pt x="1528407" y="89848"/>
                  <a:pt x="1528198" y="90225"/>
                </a:cubicBezTo>
                <a:cubicBezTo>
                  <a:pt x="1527988" y="90602"/>
                  <a:pt x="1525958" y="92674"/>
                  <a:pt x="1522107" y="96441"/>
                </a:cubicBezTo>
                <a:lnTo>
                  <a:pt x="1517084" y="102468"/>
                </a:lnTo>
                <a:cubicBezTo>
                  <a:pt x="1514573" y="105064"/>
                  <a:pt x="1513150" y="106675"/>
                  <a:pt x="1512815" y="107303"/>
                </a:cubicBezTo>
                <a:cubicBezTo>
                  <a:pt x="1512480" y="107931"/>
                  <a:pt x="1512124" y="110066"/>
                  <a:pt x="1511747" y="113707"/>
                </a:cubicBezTo>
                <a:cubicBezTo>
                  <a:pt x="1511371" y="117349"/>
                  <a:pt x="1512396" y="119253"/>
                  <a:pt x="1514824" y="119421"/>
                </a:cubicBezTo>
                <a:cubicBezTo>
                  <a:pt x="1515829" y="119588"/>
                  <a:pt x="1517859" y="117977"/>
                  <a:pt x="1520914" y="114586"/>
                </a:cubicBezTo>
                <a:cubicBezTo>
                  <a:pt x="1523970" y="111196"/>
                  <a:pt x="1525749" y="109208"/>
                  <a:pt x="1526251" y="108622"/>
                </a:cubicBezTo>
                <a:lnTo>
                  <a:pt x="1537427" y="90162"/>
                </a:lnTo>
                <a:cubicBezTo>
                  <a:pt x="1540943" y="85725"/>
                  <a:pt x="1542659" y="82879"/>
                  <a:pt x="1542576" y="81623"/>
                </a:cubicBezTo>
                <a:lnTo>
                  <a:pt x="1535167" y="73084"/>
                </a:lnTo>
                <a:cubicBezTo>
                  <a:pt x="1534916" y="72833"/>
                  <a:pt x="1534832" y="72624"/>
                  <a:pt x="1534916" y="72456"/>
                </a:cubicBezTo>
                <a:cubicBezTo>
                  <a:pt x="1534916" y="71703"/>
                  <a:pt x="1536213" y="70908"/>
                  <a:pt x="1538809" y="70070"/>
                </a:cubicBezTo>
                <a:lnTo>
                  <a:pt x="1540567" y="69443"/>
                </a:lnTo>
                <a:cubicBezTo>
                  <a:pt x="1540734" y="69443"/>
                  <a:pt x="1540901" y="69401"/>
                  <a:pt x="1541069" y="69317"/>
                </a:cubicBezTo>
                <a:cubicBezTo>
                  <a:pt x="1541739" y="69233"/>
                  <a:pt x="1543057" y="69589"/>
                  <a:pt x="1545024" y="70384"/>
                </a:cubicBezTo>
                <a:cubicBezTo>
                  <a:pt x="1546992" y="71180"/>
                  <a:pt x="1549713" y="72121"/>
                  <a:pt x="1553187" y="73210"/>
                </a:cubicBezTo>
                <a:cubicBezTo>
                  <a:pt x="1556661" y="74298"/>
                  <a:pt x="1558775" y="75428"/>
                  <a:pt x="1559528" y="76600"/>
                </a:cubicBezTo>
                <a:cubicBezTo>
                  <a:pt x="1560282" y="77772"/>
                  <a:pt x="1560742" y="78735"/>
                  <a:pt x="1560910" y="79488"/>
                </a:cubicBezTo>
                <a:lnTo>
                  <a:pt x="1561161" y="82125"/>
                </a:lnTo>
                <a:lnTo>
                  <a:pt x="1561914" y="84888"/>
                </a:lnTo>
                <a:cubicBezTo>
                  <a:pt x="1561830" y="85223"/>
                  <a:pt x="1560700" y="86625"/>
                  <a:pt x="1558524" y="89095"/>
                </a:cubicBezTo>
                <a:cubicBezTo>
                  <a:pt x="1556347" y="91564"/>
                  <a:pt x="1553459" y="95750"/>
                  <a:pt x="1549859" y="101652"/>
                </a:cubicBezTo>
                <a:cubicBezTo>
                  <a:pt x="1546259" y="107554"/>
                  <a:pt x="1542743" y="112075"/>
                  <a:pt x="1539311" y="115214"/>
                </a:cubicBezTo>
                <a:cubicBezTo>
                  <a:pt x="1535878" y="118353"/>
                  <a:pt x="1534246" y="120886"/>
                  <a:pt x="1534413" y="122811"/>
                </a:cubicBezTo>
                <a:cubicBezTo>
                  <a:pt x="1534413" y="123649"/>
                  <a:pt x="1536925" y="125930"/>
                  <a:pt x="1541948" y="129655"/>
                </a:cubicBezTo>
                <a:cubicBezTo>
                  <a:pt x="1546971" y="133380"/>
                  <a:pt x="1550403" y="135662"/>
                  <a:pt x="1552245" y="136499"/>
                </a:cubicBezTo>
                <a:lnTo>
                  <a:pt x="1582132" y="148303"/>
                </a:lnTo>
                <a:cubicBezTo>
                  <a:pt x="1585145" y="150145"/>
                  <a:pt x="1587196" y="151233"/>
                  <a:pt x="1588285" y="151568"/>
                </a:cubicBezTo>
                <a:lnTo>
                  <a:pt x="1596196" y="153326"/>
                </a:lnTo>
                <a:cubicBezTo>
                  <a:pt x="1598121" y="153828"/>
                  <a:pt x="1602119" y="155314"/>
                  <a:pt x="1608188" y="157784"/>
                </a:cubicBezTo>
                <a:cubicBezTo>
                  <a:pt x="1614257" y="160253"/>
                  <a:pt x="1618003" y="161802"/>
                  <a:pt x="1619427" y="162430"/>
                </a:cubicBezTo>
                <a:cubicBezTo>
                  <a:pt x="1620850" y="163058"/>
                  <a:pt x="1622127" y="164062"/>
                  <a:pt x="1623257" y="165444"/>
                </a:cubicBezTo>
                <a:cubicBezTo>
                  <a:pt x="1624387" y="166825"/>
                  <a:pt x="1624868" y="167892"/>
                  <a:pt x="1624701" y="168646"/>
                </a:cubicBezTo>
                <a:cubicBezTo>
                  <a:pt x="1624533" y="169148"/>
                  <a:pt x="1624199" y="169567"/>
                  <a:pt x="1623696" y="169902"/>
                </a:cubicBezTo>
                <a:lnTo>
                  <a:pt x="1618548" y="170781"/>
                </a:lnTo>
                <a:lnTo>
                  <a:pt x="1613023" y="172539"/>
                </a:lnTo>
                <a:lnTo>
                  <a:pt x="1611013" y="172413"/>
                </a:lnTo>
                <a:lnTo>
                  <a:pt x="1606995" y="173669"/>
                </a:lnTo>
                <a:lnTo>
                  <a:pt x="1603479" y="173920"/>
                </a:lnTo>
                <a:lnTo>
                  <a:pt x="1599963" y="174924"/>
                </a:lnTo>
                <a:cubicBezTo>
                  <a:pt x="1599209" y="175092"/>
                  <a:pt x="1597326" y="175092"/>
                  <a:pt x="1594312" y="174924"/>
                </a:cubicBezTo>
                <a:cubicBezTo>
                  <a:pt x="1588871" y="174757"/>
                  <a:pt x="1585103" y="174820"/>
                  <a:pt x="1583011" y="175113"/>
                </a:cubicBezTo>
                <a:cubicBezTo>
                  <a:pt x="1580918" y="175406"/>
                  <a:pt x="1579662" y="175510"/>
                  <a:pt x="1579243" y="175427"/>
                </a:cubicBezTo>
                <a:cubicBezTo>
                  <a:pt x="1577904" y="175427"/>
                  <a:pt x="1576774" y="175050"/>
                  <a:pt x="1575853" y="174297"/>
                </a:cubicBezTo>
                <a:lnTo>
                  <a:pt x="1573718" y="172539"/>
                </a:lnTo>
                <a:lnTo>
                  <a:pt x="1570328" y="170781"/>
                </a:lnTo>
                <a:lnTo>
                  <a:pt x="1567188" y="167516"/>
                </a:lnTo>
                <a:lnTo>
                  <a:pt x="1565430" y="167264"/>
                </a:lnTo>
                <a:cubicBezTo>
                  <a:pt x="1565263" y="167181"/>
                  <a:pt x="1564928" y="166553"/>
                  <a:pt x="1564426" y="165381"/>
                </a:cubicBezTo>
                <a:cubicBezTo>
                  <a:pt x="1563923" y="164209"/>
                  <a:pt x="1561537" y="162242"/>
                  <a:pt x="1557268" y="159479"/>
                </a:cubicBezTo>
                <a:cubicBezTo>
                  <a:pt x="1552998" y="156716"/>
                  <a:pt x="1548624" y="153075"/>
                  <a:pt x="1544145" y="148554"/>
                </a:cubicBezTo>
                <a:cubicBezTo>
                  <a:pt x="1539667" y="144033"/>
                  <a:pt x="1536423" y="141145"/>
                  <a:pt x="1534413" y="139889"/>
                </a:cubicBezTo>
                <a:cubicBezTo>
                  <a:pt x="1532404" y="138634"/>
                  <a:pt x="1531065" y="138131"/>
                  <a:pt x="1530395" y="138382"/>
                </a:cubicBezTo>
                <a:cubicBezTo>
                  <a:pt x="1530060" y="138550"/>
                  <a:pt x="1529516" y="139052"/>
                  <a:pt x="1528763" y="139889"/>
                </a:cubicBezTo>
                <a:lnTo>
                  <a:pt x="1522610" y="144661"/>
                </a:lnTo>
                <a:lnTo>
                  <a:pt x="1518968" y="149307"/>
                </a:lnTo>
                <a:lnTo>
                  <a:pt x="1516080" y="151819"/>
                </a:lnTo>
                <a:cubicBezTo>
                  <a:pt x="1515577" y="152489"/>
                  <a:pt x="1515054" y="153661"/>
                  <a:pt x="1514510" y="155335"/>
                </a:cubicBezTo>
                <a:cubicBezTo>
                  <a:pt x="1513966" y="157009"/>
                  <a:pt x="1513610" y="158642"/>
                  <a:pt x="1513443" y="160232"/>
                </a:cubicBezTo>
                <a:lnTo>
                  <a:pt x="1514071" y="176306"/>
                </a:lnTo>
                <a:cubicBezTo>
                  <a:pt x="1513987" y="177310"/>
                  <a:pt x="1513840" y="178399"/>
                  <a:pt x="1513631" y="179571"/>
                </a:cubicBezTo>
                <a:cubicBezTo>
                  <a:pt x="1513422" y="180743"/>
                  <a:pt x="1513317" y="181371"/>
                  <a:pt x="1513317" y="181454"/>
                </a:cubicBezTo>
                <a:lnTo>
                  <a:pt x="1513317" y="188863"/>
                </a:lnTo>
                <a:cubicBezTo>
                  <a:pt x="1513150" y="192044"/>
                  <a:pt x="1511182" y="198218"/>
                  <a:pt x="1507415" y="207385"/>
                </a:cubicBezTo>
                <a:cubicBezTo>
                  <a:pt x="1503648" y="216552"/>
                  <a:pt x="1499923" y="221052"/>
                  <a:pt x="1496239" y="220884"/>
                </a:cubicBezTo>
                <a:cubicBezTo>
                  <a:pt x="1495653" y="220884"/>
                  <a:pt x="1495004" y="220738"/>
                  <a:pt x="1494293" y="220445"/>
                </a:cubicBezTo>
                <a:cubicBezTo>
                  <a:pt x="1493581" y="220152"/>
                  <a:pt x="1491886" y="218624"/>
                  <a:pt x="1489207" y="215861"/>
                </a:cubicBezTo>
                <a:lnTo>
                  <a:pt x="1483556" y="210587"/>
                </a:lnTo>
                <a:cubicBezTo>
                  <a:pt x="1481798" y="208746"/>
                  <a:pt x="1480919" y="207783"/>
                  <a:pt x="1480919" y="207699"/>
                </a:cubicBezTo>
                <a:lnTo>
                  <a:pt x="1475519" y="204309"/>
                </a:lnTo>
                <a:lnTo>
                  <a:pt x="1471375" y="200541"/>
                </a:lnTo>
                <a:cubicBezTo>
                  <a:pt x="1470371" y="199704"/>
                  <a:pt x="1467650" y="198030"/>
                  <a:pt x="1463213" y="195519"/>
                </a:cubicBezTo>
                <a:cubicBezTo>
                  <a:pt x="1458776" y="193007"/>
                  <a:pt x="1454904" y="189470"/>
                  <a:pt x="1451598" y="184908"/>
                </a:cubicBezTo>
                <a:cubicBezTo>
                  <a:pt x="1448291" y="180345"/>
                  <a:pt x="1445675" y="178106"/>
                  <a:pt x="1443749" y="178189"/>
                </a:cubicBezTo>
                <a:cubicBezTo>
                  <a:pt x="1443163" y="178273"/>
                  <a:pt x="1442514" y="178482"/>
                  <a:pt x="1441803" y="178817"/>
                </a:cubicBezTo>
                <a:cubicBezTo>
                  <a:pt x="1441091" y="179152"/>
                  <a:pt x="1440003" y="181140"/>
                  <a:pt x="1438538" y="184782"/>
                </a:cubicBezTo>
                <a:cubicBezTo>
                  <a:pt x="1437073" y="188424"/>
                  <a:pt x="1435085" y="191165"/>
                  <a:pt x="1432573" y="193007"/>
                </a:cubicBezTo>
                <a:cubicBezTo>
                  <a:pt x="1430062" y="194849"/>
                  <a:pt x="1428304" y="195686"/>
                  <a:pt x="1427299" y="195519"/>
                </a:cubicBezTo>
                <a:cubicBezTo>
                  <a:pt x="1426043" y="195435"/>
                  <a:pt x="1425060" y="194870"/>
                  <a:pt x="1424348" y="193823"/>
                </a:cubicBezTo>
                <a:cubicBezTo>
                  <a:pt x="1423637" y="192777"/>
                  <a:pt x="1423071" y="190412"/>
                  <a:pt x="1422653" y="186728"/>
                </a:cubicBezTo>
                <a:cubicBezTo>
                  <a:pt x="1422234" y="183045"/>
                  <a:pt x="1421795" y="180492"/>
                  <a:pt x="1421334" y="179068"/>
                </a:cubicBezTo>
                <a:cubicBezTo>
                  <a:pt x="1420874" y="177645"/>
                  <a:pt x="1420686" y="176682"/>
                  <a:pt x="1420769" y="176180"/>
                </a:cubicBezTo>
                <a:lnTo>
                  <a:pt x="1429811" y="161865"/>
                </a:lnTo>
                <a:cubicBezTo>
                  <a:pt x="1429559" y="161614"/>
                  <a:pt x="1428450" y="160672"/>
                  <a:pt x="1426483" y="159039"/>
                </a:cubicBezTo>
                <a:cubicBezTo>
                  <a:pt x="1424516" y="157407"/>
                  <a:pt x="1423532" y="156298"/>
                  <a:pt x="1423532" y="155712"/>
                </a:cubicBezTo>
                <a:lnTo>
                  <a:pt x="1424160" y="152321"/>
                </a:lnTo>
                <a:lnTo>
                  <a:pt x="1424160" y="152070"/>
                </a:lnTo>
                <a:cubicBezTo>
                  <a:pt x="1424160" y="151903"/>
                  <a:pt x="1424139" y="151714"/>
                  <a:pt x="1424097" y="151505"/>
                </a:cubicBezTo>
                <a:cubicBezTo>
                  <a:pt x="1424055" y="151296"/>
                  <a:pt x="1424327" y="151107"/>
                  <a:pt x="1424913" y="150940"/>
                </a:cubicBezTo>
                <a:cubicBezTo>
                  <a:pt x="1425164" y="150940"/>
                  <a:pt x="1425499" y="151024"/>
                  <a:pt x="1425918" y="151191"/>
                </a:cubicBezTo>
                <a:lnTo>
                  <a:pt x="1432573" y="157595"/>
                </a:lnTo>
                <a:cubicBezTo>
                  <a:pt x="1432908" y="157344"/>
                  <a:pt x="1433368" y="156758"/>
                  <a:pt x="1433955" y="155837"/>
                </a:cubicBezTo>
                <a:lnTo>
                  <a:pt x="1436968" y="146294"/>
                </a:lnTo>
                <a:cubicBezTo>
                  <a:pt x="1437303" y="145289"/>
                  <a:pt x="1437805" y="144284"/>
                  <a:pt x="1438475" y="143280"/>
                </a:cubicBezTo>
                <a:lnTo>
                  <a:pt x="1439731" y="141271"/>
                </a:lnTo>
                <a:lnTo>
                  <a:pt x="1442619" y="133987"/>
                </a:lnTo>
                <a:lnTo>
                  <a:pt x="1445633" y="129216"/>
                </a:lnTo>
                <a:cubicBezTo>
                  <a:pt x="1447223" y="124695"/>
                  <a:pt x="1445298" y="122393"/>
                  <a:pt x="1439856" y="122309"/>
                </a:cubicBezTo>
                <a:lnTo>
                  <a:pt x="1430690" y="123314"/>
                </a:lnTo>
                <a:lnTo>
                  <a:pt x="1414491" y="124569"/>
                </a:lnTo>
                <a:cubicBezTo>
                  <a:pt x="1409216" y="126244"/>
                  <a:pt x="1405596" y="127123"/>
                  <a:pt x="1403628" y="127206"/>
                </a:cubicBezTo>
                <a:cubicBezTo>
                  <a:pt x="1401661" y="127290"/>
                  <a:pt x="1400719" y="125783"/>
                  <a:pt x="1400803" y="122686"/>
                </a:cubicBezTo>
                <a:cubicBezTo>
                  <a:pt x="1400803" y="122016"/>
                  <a:pt x="1400949" y="121263"/>
                  <a:pt x="1401243" y="120425"/>
                </a:cubicBezTo>
                <a:cubicBezTo>
                  <a:pt x="1401536" y="119588"/>
                  <a:pt x="1402770" y="118123"/>
                  <a:pt x="1404947" y="116030"/>
                </a:cubicBezTo>
                <a:cubicBezTo>
                  <a:pt x="1407124" y="113937"/>
                  <a:pt x="1408526" y="112640"/>
                  <a:pt x="1409154" y="112138"/>
                </a:cubicBezTo>
                <a:cubicBezTo>
                  <a:pt x="1409782" y="111635"/>
                  <a:pt x="1413277" y="110631"/>
                  <a:pt x="1419639" y="109124"/>
                </a:cubicBezTo>
                <a:lnTo>
                  <a:pt x="1426922" y="106612"/>
                </a:lnTo>
                <a:lnTo>
                  <a:pt x="1439229" y="103724"/>
                </a:lnTo>
                <a:cubicBezTo>
                  <a:pt x="1446595" y="100794"/>
                  <a:pt x="1450405" y="99329"/>
                  <a:pt x="1450656" y="99329"/>
                </a:cubicBezTo>
                <a:lnTo>
                  <a:pt x="1457814" y="101338"/>
                </a:lnTo>
                <a:lnTo>
                  <a:pt x="1462585" y="102594"/>
                </a:lnTo>
                <a:cubicBezTo>
                  <a:pt x="1463757" y="103096"/>
                  <a:pt x="1465013" y="103954"/>
                  <a:pt x="1466353" y="105168"/>
                </a:cubicBezTo>
                <a:cubicBezTo>
                  <a:pt x="1467692" y="106382"/>
                  <a:pt x="1468529" y="107031"/>
                  <a:pt x="1468864" y="107115"/>
                </a:cubicBezTo>
                <a:lnTo>
                  <a:pt x="1480417" y="96064"/>
                </a:lnTo>
                <a:lnTo>
                  <a:pt x="1485565" y="92423"/>
                </a:lnTo>
                <a:cubicBezTo>
                  <a:pt x="1486570" y="91585"/>
                  <a:pt x="1487156" y="90937"/>
                  <a:pt x="1487323" y="90476"/>
                </a:cubicBezTo>
                <a:cubicBezTo>
                  <a:pt x="1487491" y="90016"/>
                  <a:pt x="1485984" y="87107"/>
                  <a:pt x="1482803" y="81749"/>
                </a:cubicBezTo>
                <a:lnTo>
                  <a:pt x="1480291" y="77103"/>
                </a:lnTo>
                <a:lnTo>
                  <a:pt x="1476901" y="74842"/>
                </a:lnTo>
                <a:lnTo>
                  <a:pt x="1469743" y="65801"/>
                </a:lnTo>
                <a:cubicBezTo>
                  <a:pt x="1468655" y="64796"/>
                  <a:pt x="1467734" y="64127"/>
                  <a:pt x="1466980" y="63792"/>
                </a:cubicBezTo>
                <a:lnTo>
                  <a:pt x="1458944" y="66805"/>
                </a:lnTo>
                <a:lnTo>
                  <a:pt x="1454800" y="65926"/>
                </a:lnTo>
                <a:lnTo>
                  <a:pt x="1452288" y="65550"/>
                </a:lnTo>
                <a:cubicBezTo>
                  <a:pt x="1449860" y="65047"/>
                  <a:pt x="1448395" y="63624"/>
                  <a:pt x="1447893" y="61280"/>
                </a:cubicBezTo>
                <a:cubicBezTo>
                  <a:pt x="1447642" y="60443"/>
                  <a:pt x="1447621" y="59376"/>
                  <a:pt x="1447830" y="58078"/>
                </a:cubicBezTo>
                <a:cubicBezTo>
                  <a:pt x="1448040" y="56780"/>
                  <a:pt x="1448144" y="55881"/>
                  <a:pt x="1448144" y="55378"/>
                </a:cubicBezTo>
                <a:lnTo>
                  <a:pt x="1447265" y="52239"/>
                </a:lnTo>
                <a:lnTo>
                  <a:pt x="1447265" y="48597"/>
                </a:lnTo>
                <a:lnTo>
                  <a:pt x="1446135" y="44453"/>
                </a:lnTo>
                <a:cubicBezTo>
                  <a:pt x="1445968" y="43867"/>
                  <a:pt x="1445863" y="43281"/>
                  <a:pt x="1445821" y="42695"/>
                </a:cubicBezTo>
                <a:cubicBezTo>
                  <a:pt x="1445779" y="42109"/>
                  <a:pt x="1445926" y="41565"/>
                  <a:pt x="1446261" y="41063"/>
                </a:cubicBezTo>
                <a:cubicBezTo>
                  <a:pt x="1446428" y="40728"/>
                  <a:pt x="1447433" y="39891"/>
                  <a:pt x="1449275" y="38551"/>
                </a:cubicBezTo>
                <a:lnTo>
                  <a:pt x="1452288" y="36417"/>
                </a:lnTo>
                <a:lnTo>
                  <a:pt x="1456307" y="35412"/>
                </a:lnTo>
                <a:cubicBezTo>
                  <a:pt x="1457144" y="35077"/>
                  <a:pt x="1457688" y="34742"/>
                  <a:pt x="1457939" y="34407"/>
                </a:cubicBezTo>
                <a:cubicBezTo>
                  <a:pt x="1458190" y="34073"/>
                  <a:pt x="1458567" y="33298"/>
                  <a:pt x="1459069" y="32084"/>
                </a:cubicBezTo>
                <a:cubicBezTo>
                  <a:pt x="1459572" y="30870"/>
                  <a:pt x="1459865" y="30138"/>
                  <a:pt x="1459948" y="29887"/>
                </a:cubicBezTo>
                <a:lnTo>
                  <a:pt x="1458065" y="22980"/>
                </a:lnTo>
                <a:cubicBezTo>
                  <a:pt x="1458483" y="22394"/>
                  <a:pt x="1459320" y="22143"/>
                  <a:pt x="1460576" y="22227"/>
                </a:cubicBezTo>
                <a:lnTo>
                  <a:pt x="1463841" y="22101"/>
                </a:lnTo>
                <a:cubicBezTo>
                  <a:pt x="1463841" y="22185"/>
                  <a:pt x="1464197" y="22938"/>
                  <a:pt x="1464908" y="24362"/>
                </a:cubicBezTo>
                <a:cubicBezTo>
                  <a:pt x="1465620" y="25785"/>
                  <a:pt x="1466792" y="27082"/>
                  <a:pt x="1468424" y="28254"/>
                </a:cubicBezTo>
                <a:cubicBezTo>
                  <a:pt x="1470057" y="29426"/>
                  <a:pt x="1471292" y="30054"/>
                  <a:pt x="1472129" y="30138"/>
                </a:cubicBezTo>
                <a:cubicBezTo>
                  <a:pt x="1473803" y="30473"/>
                  <a:pt x="1477194" y="29468"/>
                  <a:pt x="1482300" y="27124"/>
                </a:cubicBezTo>
                <a:cubicBezTo>
                  <a:pt x="1487407" y="24780"/>
                  <a:pt x="1492744" y="22750"/>
                  <a:pt x="1498311" y="21034"/>
                </a:cubicBezTo>
                <a:cubicBezTo>
                  <a:pt x="1503878" y="19318"/>
                  <a:pt x="1507415" y="17329"/>
                  <a:pt x="1508922" y="15069"/>
                </a:cubicBezTo>
                <a:lnTo>
                  <a:pt x="1511182" y="11051"/>
                </a:lnTo>
                <a:cubicBezTo>
                  <a:pt x="1511517" y="10632"/>
                  <a:pt x="1512480" y="9774"/>
                  <a:pt x="1514071" y="8476"/>
                </a:cubicBezTo>
                <a:cubicBezTo>
                  <a:pt x="1515661" y="7179"/>
                  <a:pt x="1516561" y="6488"/>
                  <a:pt x="1516770" y="6404"/>
                </a:cubicBezTo>
                <a:close/>
                <a:moveTo>
                  <a:pt x="1284503" y="2888"/>
                </a:moveTo>
                <a:cubicBezTo>
                  <a:pt x="1285759" y="2888"/>
                  <a:pt x="1286868" y="3098"/>
                  <a:pt x="1287831" y="3516"/>
                </a:cubicBezTo>
                <a:cubicBezTo>
                  <a:pt x="1288794" y="3935"/>
                  <a:pt x="1290384" y="5044"/>
                  <a:pt x="1292603" y="6844"/>
                </a:cubicBezTo>
                <a:cubicBezTo>
                  <a:pt x="1294821" y="8644"/>
                  <a:pt x="1296182" y="10004"/>
                  <a:pt x="1296684" y="10925"/>
                </a:cubicBezTo>
                <a:lnTo>
                  <a:pt x="1298819" y="17204"/>
                </a:lnTo>
                <a:cubicBezTo>
                  <a:pt x="1299237" y="17957"/>
                  <a:pt x="1299928" y="18585"/>
                  <a:pt x="1300891" y="19087"/>
                </a:cubicBezTo>
                <a:cubicBezTo>
                  <a:pt x="1301853" y="19590"/>
                  <a:pt x="1304260" y="19736"/>
                  <a:pt x="1308111" y="19527"/>
                </a:cubicBezTo>
                <a:cubicBezTo>
                  <a:pt x="1311962" y="19318"/>
                  <a:pt x="1314515" y="19820"/>
                  <a:pt x="1315771" y="21034"/>
                </a:cubicBezTo>
                <a:cubicBezTo>
                  <a:pt x="1317027" y="22248"/>
                  <a:pt x="1318282" y="24487"/>
                  <a:pt x="1319538" y="27752"/>
                </a:cubicBezTo>
                <a:cubicBezTo>
                  <a:pt x="1320794" y="31017"/>
                  <a:pt x="1321380" y="32984"/>
                  <a:pt x="1321296" y="33654"/>
                </a:cubicBezTo>
                <a:cubicBezTo>
                  <a:pt x="1321213" y="33821"/>
                  <a:pt x="1320982" y="34533"/>
                  <a:pt x="1320606" y="35789"/>
                </a:cubicBezTo>
                <a:cubicBezTo>
                  <a:pt x="1320229" y="37045"/>
                  <a:pt x="1319873" y="37861"/>
                  <a:pt x="1319538" y="38237"/>
                </a:cubicBezTo>
                <a:cubicBezTo>
                  <a:pt x="1319203" y="38614"/>
                  <a:pt x="1317634" y="38970"/>
                  <a:pt x="1314829" y="39305"/>
                </a:cubicBezTo>
                <a:cubicBezTo>
                  <a:pt x="1312025" y="39640"/>
                  <a:pt x="1309283" y="40519"/>
                  <a:pt x="1306604" y="41942"/>
                </a:cubicBezTo>
                <a:lnTo>
                  <a:pt x="1297437" y="46965"/>
                </a:lnTo>
                <a:lnTo>
                  <a:pt x="1293796" y="48095"/>
                </a:lnTo>
                <a:cubicBezTo>
                  <a:pt x="1292875" y="48514"/>
                  <a:pt x="1292121" y="49058"/>
                  <a:pt x="1291535" y="49727"/>
                </a:cubicBezTo>
                <a:cubicBezTo>
                  <a:pt x="1290949" y="50397"/>
                  <a:pt x="1290593" y="51130"/>
                  <a:pt x="1290468" y="51925"/>
                </a:cubicBezTo>
                <a:cubicBezTo>
                  <a:pt x="1290342" y="52720"/>
                  <a:pt x="1290489" y="54102"/>
                  <a:pt x="1290907" y="56069"/>
                </a:cubicBezTo>
                <a:cubicBezTo>
                  <a:pt x="1291326" y="58036"/>
                  <a:pt x="1291556" y="59669"/>
                  <a:pt x="1291598" y="60966"/>
                </a:cubicBezTo>
                <a:cubicBezTo>
                  <a:pt x="1291640" y="62264"/>
                  <a:pt x="1291159" y="63792"/>
                  <a:pt x="1290154" y="65550"/>
                </a:cubicBezTo>
                <a:cubicBezTo>
                  <a:pt x="1289066" y="67391"/>
                  <a:pt x="1287684" y="68856"/>
                  <a:pt x="1286010" y="69945"/>
                </a:cubicBezTo>
                <a:cubicBezTo>
                  <a:pt x="1284336" y="71033"/>
                  <a:pt x="1283352" y="71870"/>
                  <a:pt x="1283059" y="72456"/>
                </a:cubicBezTo>
                <a:cubicBezTo>
                  <a:pt x="1282766" y="73042"/>
                  <a:pt x="1282724" y="73566"/>
                  <a:pt x="1282933" y="74026"/>
                </a:cubicBezTo>
                <a:cubicBezTo>
                  <a:pt x="1283143" y="74486"/>
                  <a:pt x="1285089" y="74591"/>
                  <a:pt x="1288773" y="74340"/>
                </a:cubicBezTo>
                <a:cubicBezTo>
                  <a:pt x="1298819" y="73754"/>
                  <a:pt x="1305683" y="73586"/>
                  <a:pt x="1309367" y="73838"/>
                </a:cubicBezTo>
                <a:cubicBezTo>
                  <a:pt x="1313050" y="74089"/>
                  <a:pt x="1315478" y="74089"/>
                  <a:pt x="1316650" y="73838"/>
                </a:cubicBezTo>
                <a:lnTo>
                  <a:pt x="1319162" y="73335"/>
                </a:lnTo>
                <a:cubicBezTo>
                  <a:pt x="1320668" y="73168"/>
                  <a:pt x="1321547" y="73042"/>
                  <a:pt x="1321799" y="72959"/>
                </a:cubicBezTo>
                <a:lnTo>
                  <a:pt x="1323933" y="71828"/>
                </a:lnTo>
                <a:lnTo>
                  <a:pt x="1326445" y="71954"/>
                </a:lnTo>
                <a:lnTo>
                  <a:pt x="1330463" y="71828"/>
                </a:lnTo>
                <a:lnTo>
                  <a:pt x="1333477" y="73712"/>
                </a:lnTo>
                <a:lnTo>
                  <a:pt x="1336867" y="74591"/>
                </a:lnTo>
                <a:cubicBezTo>
                  <a:pt x="1337453" y="74926"/>
                  <a:pt x="1337998" y="75449"/>
                  <a:pt x="1338500" y="76161"/>
                </a:cubicBezTo>
                <a:cubicBezTo>
                  <a:pt x="1339002" y="76872"/>
                  <a:pt x="1339839" y="78568"/>
                  <a:pt x="1341011" y="81246"/>
                </a:cubicBezTo>
                <a:cubicBezTo>
                  <a:pt x="1342183" y="83925"/>
                  <a:pt x="1342623" y="85851"/>
                  <a:pt x="1342330" y="87023"/>
                </a:cubicBezTo>
                <a:cubicBezTo>
                  <a:pt x="1342037" y="88195"/>
                  <a:pt x="1341660" y="88906"/>
                  <a:pt x="1341200" y="89158"/>
                </a:cubicBezTo>
                <a:cubicBezTo>
                  <a:pt x="1340739" y="89409"/>
                  <a:pt x="1339588" y="89367"/>
                  <a:pt x="1337746" y="89032"/>
                </a:cubicBezTo>
                <a:cubicBezTo>
                  <a:pt x="1337412" y="89032"/>
                  <a:pt x="1336491" y="89011"/>
                  <a:pt x="1334984" y="88969"/>
                </a:cubicBezTo>
                <a:cubicBezTo>
                  <a:pt x="1333477" y="88927"/>
                  <a:pt x="1332137" y="88697"/>
                  <a:pt x="1330965" y="88279"/>
                </a:cubicBezTo>
                <a:lnTo>
                  <a:pt x="1327449" y="87148"/>
                </a:lnTo>
                <a:lnTo>
                  <a:pt x="1320794" y="88153"/>
                </a:lnTo>
                <a:lnTo>
                  <a:pt x="1317403" y="88404"/>
                </a:lnTo>
                <a:lnTo>
                  <a:pt x="1314013" y="89283"/>
                </a:lnTo>
                <a:lnTo>
                  <a:pt x="1309995" y="88530"/>
                </a:lnTo>
                <a:lnTo>
                  <a:pt x="1302335" y="89911"/>
                </a:lnTo>
                <a:lnTo>
                  <a:pt x="1299070" y="89032"/>
                </a:lnTo>
                <a:lnTo>
                  <a:pt x="1293670" y="90413"/>
                </a:lnTo>
                <a:cubicBezTo>
                  <a:pt x="1292582" y="90748"/>
                  <a:pt x="1291159" y="90790"/>
                  <a:pt x="1289401" y="90539"/>
                </a:cubicBezTo>
                <a:cubicBezTo>
                  <a:pt x="1287977" y="90455"/>
                  <a:pt x="1286387" y="90099"/>
                  <a:pt x="1284629" y="89472"/>
                </a:cubicBezTo>
                <a:cubicBezTo>
                  <a:pt x="1282871" y="88844"/>
                  <a:pt x="1281908" y="88530"/>
                  <a:pt x="1281741" y="88530"/>
                </a:cubicBezTo>
                <a:lnTo>
                  <a:pt x="1279103" y="89032"/>
                </a:lnTo>
                <a:lnTo>
                  <a:pt x="1273453" y="87776"/>
                </a:lnTo>
                <a:cubicBezTo>
                  <a:pt x="1272281" y="87693"/>
                  <a:pt x="1269623" y="88341"/>
                  <a:pt x="1265479" y="89723"/>
                </a:cubicBezTo>
                <a:cubicBezTo>
                  <a:pt x="1261335" y="91104"/>
                  <a:pt x="1255893" y="91899"/>
                  <a:pt x="1249154" y="92109"/>
                </a:cubicBezTo>
                <a:cubicBezTo>
                  <a:pt x="1242415" y="92318"/>
                  <a:pt x="1238208" y="92590"/>
                  <a:pt x="1236534" y="92925"/>
                </a:cubicBezTo>
                <a:cubicBezTo>
                  <a:pt x="1234860" y="93260"/>
                  <a:pt x="1233688" y="93385"/>
                  <a:pt x="1233018" y="93302"/>
                </a:cubicBezTo>
                <a:lnTo>
                  <a:pt x="1229753" y="92925"/>
                </a:lnTo>
                <a:lnTo>
                  <a:pt x="1227618" y="93553"/>
                </a:lnTo>
                <a:lnTo>
                  <a:pt x="1224353" y="93804"/>
                </a:lnTo>
                <a:lnTo>
                  <a:pt x="1220335" y="95562"/>
                </a:lnTo>
                <a:lnTo>
                  <a:pt x="1218075" y="95687"/>
                </a:lnTo>
                <a:lnTo>
                  <a:pt x="1214935" y="97069"/>
                </a:lnTo>
                <a:lnTo>
                  <a:pt x="1211796" y="97445"/>
                </a:lnTo>
                <a:lnTo>
                  <a:pt x="1203383" y="101213"/>
                </a:lnTo>
                <a:lnTo>
                  <a:pt x="1199615" y="101715"/>
                </a:lnTo>
                <a:cubicBezTo>
                  <a:pt x="1197690" y="102134"/>
                  <a:pt x="1196016" y="103075"/>
                  <a:pt x="1194592" y="104540"/>
                </a:cubicBezTo>
                <a:cubicBezTo>
                  <a:pt x="1193169" y="106005"/>
                  <a:pt x="1192374" y="106780"/>
                  <a:pt x="1192206" y="106863"/>
                </a:cubicBezTo>
                <a:lnTo>
                  <a:pt x="1187435" y="106236"/>
                </a:lnTo>
                <a:lnTo>
                  <a:pt x="1186556" y="109375"/>
                </a:lnTo>
                <a:cubicBezTo>
                  <a:pt x="1186137" y="110463"/>
                  <a:pt x="1184295" y="111259"/>
                  <a:pt x="1181030" y="111761"/>
                </a:cubicBezTo>
                <a:lnTo>
                  <a:pt x="1169226" y="116533"/>
                </a:lnTo>
                <a:cubicBezTo>
                  <a:pt x="1168557" y="116784"/>
                  <a:pt x="1166213" y="117495"/>
                  <a:pt x="1162194" y="118667"/>
                </a:cubicBezTo>
                <a:cubicBezTo>
                  <a:pt x="1158176" y="119839"/>
                  <a:pt x="1155539" y="120384"/>
                  <a:pt x="1154283" y="120300"/>
                </a:cubicBezTo>
                <a:lnTo>
                  <a:pt x="1149386" y="119672"/>
                </a:lnTo>
                <a:cubicBezTo>
                  <a:pt x="1147377" y="119505"/>
                  <a:pt x="1145933" y="119212"/>
                  <a:pt x="1145054" y="118793"/>
                </a:cubicBezTo>
                <a:cubicBezTo>
                  <a:pt x="1144175" y="118374"/>
                  <a:pt x="1143735" y="117454"/>
                  <a:pt x="1143735" y="116030"/>
                </a:cubicBezTo>
                <a:lnTo>
                  <a:pt x="1145619" y="111635"/>
                </a:lnTo>
                <a:lnTo>
                  <a:pt x="1146498" y="108998"/>
                </a:lnTo>
                <a:lnTo>
                  <a:pt x="1149260" y="106236"/>
                </a:lnTo>
                <a:lnTo>
                  <a:pt x="1149511" y="102971"/>
                </a:lnTo>
                <a:lnTo>
                  <a:pt x="1154785" y="102594"/>
                </a:lnTo>
                <a:cubicBezTo>
                  <a:pt x="1156209" y="102427"/>
                  <a:pt x="1160876" y="101024"/>
                  <a:pt x="1168787" y="98387"/>
                </a:cubicBezTo>
                <a:cubicBezTo>
                  <a:pt x="1176698" y="95750"/>
                  <a:pt x="1181721" y="93992"/>
                  <a:pt x="1183856" y="93113"/>
                </a:cubicBezTo>
                <a:cubicBezTo>
                  <a:pt x="1185991" y="92234"/>
                  <a:pt x="1187435" y="91753"/>
                  <a:pt x="1188188" y="91669"/>
                </a:cubicBezTo>
                <a:lnTo>
                  <a:pt x="1190072" y="91669"/>
                </a:lnTo>
                <a:cubicBezTo>
                  <a:pt x="1190155" y="91669"/>
                  <a:pt x="1190909" y="91271"/>
                  <a:pt x="1192332" y="90476"/>
                </a:cubicBezTo>
                <a:cubicBezTo>
                  <a:pt x="1193755" y="89681"/>
                  <a:pt x="1195974" y="89074"/>
                  <a:pt x="1198987" y="88655"/>
                </a:cubicBezTo>
                <a:lnTo>
                  <a:pt x="1221088" y="83507"/>
                </a:lnTo>
                <a:cubicBezTo>
                  <a:pt x="1225525" y="82921"/>
                  <a:pt x="1228162" y="81832"/>
                  <a:pt x="1229000" y="80242"/>
                </a:cubicBezTo>
                <a:lnTo>
                  <a:pt x="1229251" y="73335"/>
                </a:lnTo>
                <a:lnTo>
                  <a:pt x="1231385" y="68312"/>
                </a:lnTo>
                <a:cubicBezTo>
                  <a:pt x="1231051" y="66805"/>
                  <a:pt x="1229334" y="64964"/>
                  <a:pt x="1226237" y="62787"/>
                </a:cubicBezTo>
                <a:cubicBezTo>
                  <a:pt x="1223139" y="60610"/>
                  <a:pt x="1221047" y="59564"/>
                  <a:pt x="1219958" y="59648"/>
                </a:cubicBezTo>
                <a:cubicBezTo>
                  <a:pt x="1219456" y="59731"/>
                  <a:pt x="1218472" y="60087"/>
                  <a:pt x="1217007" y="60715"/>
                </a:cubicBezTo>
                <a:cubicBezTo>
                  <a:pt x="1215542" y="61343"/>
                  <a:pt x="1211210" y="64127"/>
                  <a:pt x="1204010" y="69066"/>
                </a:cubicBezTo>
                <a:cubicBezTo>
                  <a:pt x="1196811" y="74005"/>
                  <a:pt x="1192751" y="76475"/>
                  <a:pt x="1191830" y="76475"/>
                </a:cubicBezTo>
                <a:cubicBezTo>
                  <a:pt x="1189569" y="76642"/>
                  <a:pt x="1187958" y="74800"/>
                  <a:pt x="1186995" y="70949"/>
                </a:cubicBezTo>
                <a:cubicBezTo>
                  <a:pt x="1186032" y="67098"/>
                  <a:pt x="1185467" y="63478"/>
                  <a:pt x="1185300" y="60087"/>
                </a:cubicBezTo>
                <a:cubicBezTo>
                  <a:pt x="1185132" y="56697"/>
                  <a:pt x="1185718" y="54164"/>
                  <a:pt x="1187058" y="52490"/>
                </a:cubicBezTo>
                <a:lnTo>
                  <a:pt x="1198108" y="47090"/>
                </a:lnTo>
                <a:lnTo>
                  <a:pt x="1202252" y="43072"/>
                </a:lnTo>
                <a:lnTo>
                  <a:pt x="1204136" y="41942"/>
                </a:lnTo>
                <a:cubicBezTo>
                  <a:pt x="1204889" y="41440"/>
                  <a:pt x="1206438" y="39933"/>
                  <a:pt x="1208782" y="37421"/>
                </a:cubicBezTo>
                <a:lnTo>
                  <a:pt x="1214559" y="31519"/>
                </a:lnTo>
                <a:cubicBezTo>
                  <a:pt x="1216065" y="29845"/>
                  <a:pt x="1217133" y="28192"/>
                  <a:pt x="1217761" y="26559"/>
                </a:cubicBezTo>
                <a:cubicBezTo>
                  <a:pt x="1218389" y="24927"/>
                  <a:pt x="1218535" y="23608"/>
                  <a:pt x="1218200" y="22604"/>
                </a:cubicBezTo>
                <a:cubicBezTo>
                  <a:pt x="1217865" y="22017"/>
                  <a:pt x="1216944" y="21222"/>
                  <a:pt x="1215438" y="20218"/>
                </a:cubicBezTo>
                <a:cubicBezTo>
                  <a:pt x="1213931" y="19213"/>
                  <a:pt x="1213261" y="18250"/>
                  <a:pt x="1213428" y="17329"/>
                </a:cubicBezTo>
                <a:cubicBezTo>
                  <a:pt x="1213596" y="16409"/>
                  <a:pt x="1214684" y="16157"/>
                  <a:pt x="1216693" y="16576"/>
                </a:cubicBezTo>
                <a:lnTo>
                  <a:pt x="1218828" y="17078"/>
                </a:lnTo>
                <a:lnTo>
                  <a:pt x="1222344" y="18962"/>
                </a:lnTo>
                <a:lnTo>
                  <a:pt x="1226111" y="20469"/>
                </a:lnTo>
                <a:cubicBezTo>
                  <a:pt x="1228455" y="21557"/>
                  <a:pt x="1230213" y="23064"/>
                  <a:pt x="1231385" y="24989"/>
                </a:cubicBezTo>
                <a:lnTo>
                  <a:pt x="1232767" y="28003"/>
                </a:lnTo>
                <a:cubicBezTo>
                  <a:pt x="1237287" y="37630"/>
                  <a:pt x="1238418" y="42444"/>
                  <a:pt x="1236157" y="42444"/>
                </a:cubicBezTo>
                <a:lnTo>
                  <a:pt x="1241055" y="39054"/>
                </a:lnTo>
                <a:lnTo>
                  <a:pt x="1243943" y="37924"/>
                </a:lnTo>
                <a:cubicBezTo>
                  <a:pt x="1244947" y="37505"/>
                  <a:pt x="1246412" y="36082"/>
                  <a:pt x="1248338" y="33654"/>
                </a:cubicBezTo>
                <a:lnTo>
                  <a:pt x="1258007" y="22227"/>
                </a:lnTo>
                <a:lnTo>
                  <a:pt x="1263030" y="15320"/>
                </a:lnTo>
                <a:cubicBezTo>
                  <a:pt x="1264872" y="12892"/>
                  <a:pt x="1266546" y="11134"/>
                  <a:pt x="1268053" y="10046"/>
                </a:cubicBezTo>
                <a:lnTo>
                  <a:pt x="1271443" y="7911"/>
                </a:lnTo>
                <a:lnTo>
                  <a:pt x="1274081" y="5651"/>
                </a:lnTo>
                <a:cubicBezTo>
                  <a:pt x="1275085" y="4981"/>
                  <a:pt x="1276801" y="4374"/>
                  <a:pt x="1279229" y="3830"/>
                </a:cubicBezTo>
                <a:cubicBezTo>
                  <a:pt x="1281657" y="3286"/>
                  <a:pt x="1283415" y="2972"/>
                  <a:pt x="1284503" y="2888"/>
                </a:cubicBezTo>
                <a:close/>
                <a:moveTo>
                  <a:pt x="1757683" y="0"/>
                </a:moveTo>
                <a:cubicBezTo>
                  <a:pt x="1760027" y="168"/>
                  <a:pt x="1761702" y="900"/>
                  <a:pt x="1762706" y="2198"/>
                </a:cubicBezTo>
                <a:cubicBezTo>
                  <a:pt x="1763711" y="3495"/>
                  <a:pt x="1765009" y="5400"/>
                  <a:pt x="1766599" y="7911"/>
                </a:cubicBezTo>
                <a:lnTo>
                  <a:pt x="1774887" y="19715"/>
                </a:lnTo>
                <a:cubicBezTo>
                  <a:pt x="1777650" y="24236"/>
                  <a:pt x="1778863" y="27626"/>
                  <a:pt x="1778529" y="29887"/>
                </a:cubicBezTo>
                <a:cubicBezTo>
                  <a:pt x="1778194" y="32147"/>
                  <a:pt x="1778068" y="33738"/>
                  <a:pt x="1778152" y="34659"/>
                </a:cubicBezTo>
                <a:lnTo>
                  <a:pt x="1779282" y="56132"/>
                </a:lnTo>
                <a:cubicBezTo>
                  <a:pt x="1779533" y="62494"/>
                  <a:pt x="1779868" y="65968"/>
                  <a:pt x="1780287" y="66554"/>
                </a:cubicBezTo>
                <a:lnTo>
                  <a:pt x="1781542" y="69066"/>
                </a:lnTo>
                <a:lnTo>
                  <a:pt x="1794602" y="67684"/>
                </a:lnTo>
                <a:cubicBezTo>
                  <a:pt x="1797783" y="67350"/>
                  <a:pt x="1799688" y="67203"/>
                  <a:pt x="1800316" y="67245"/>
                </a:cubicBezTo>
                <a:cubicBezTo>
                  <a:pt x="1800943" y="67287"/>
                  <a:pt x="1802450" y="67622"/>
                  <a:pt x="1804836" y="68250"/>
                </a:cubicBezTo>
                <a:cubicBezTo>
                  <a:pt x="1807222" y="68877"/>
                  <a:pt x="1808876" y="69610"/>
                  <a:pt x="1809797" y="70447"/>
                </a:cubicBezTo>
                <a:lnTo>
                  <a:pt x="1812433" y="74842"/>
                </a:lnTo>
                <a:cubicBezTo>
                  <a:pt x="1814443" y="78275"/>
                  <a:pt x="1815364" y="80326"/>
                  <a:pt x="1815196" y="80995"/>
                </a:cubicBezTo>
                <a:cubicBezTo>
                  <a:pt x="1814945" y="81749"/>
                  <a:pt x="1814401" y="82481"/>
                  <a:pt x="1813564" y="83193"/>
                </a:cubicBezTo>
                <a:cubicBezTo>
                  <a:pt x="1812727" y="83904"/>
                  <a:pt x="1811638" y="84260"/>
                  <a:pt x="1810299" y="84260"/>
                </a:cubicBezTo>
                <a:cubicBezTo>
                  <a:pt x="1809545" y="84344"/>
                  <a:pt x="1808813" y="84239"/>
                  <a:pt x="1808101" y="83946"/>
                </a:cubicBezTo>
                <a:cubicBezTo>
                  <a:pt x="1807390" y="83653"/>
                  <a:pt x="1807034" y="83465"/>
                  <a:pt x="1807034" y="83381"/>
                </a:cubicBezTo>
                <a:lnTo>
                  <a:pt x="1804146" y="84260"/>
                </a:lnTo>
                <a:lnTo>
                  <a:pt x="1799751" y="84135"/>
                </a:lnTo>
                <a:lnTo>
                  <a:pt x="1789453" y="83883"/>
                </a:lnTo>
                <a:cubicBezTo>
                  <a:pt x="1786775" y="83883"/>
                  <a:pt x="1784807" y="84260"/>
                  <a:pt x="1783552" y="85014"/>
                </a:cubicBezTo>
                <a:lnTo>
                  <a:pt x="1784305" y="100962"/>
                </a:lnTo>
                <a:lnTo>
                  <a:pt x="1785310" y="103347"/>
                </a:lnTo>
                <a:lnTo>
                  <a:pt x="1785937" y="117412"/>
                </a:lnTo>
                <a:lnTo>
                  <a:pt x="1787068" y="122811"/>
                </a:lnTo>
                <a:cubicBezTo>
                  <a:pt x="1787737" y="127416"/>
                  <a:pt x="1788240" y="129802"/>
                  <a:pt x="1788575" y="129969"/>
                </a:cubicBezTo>
                <a:lnTo>
                  <a:pt x="1790207" y="131099"/>
                </a:lnTo>
                <a:lnTo>
                  <a:pt x="1795983" y="118793"/>
                </a:lnTo>
                <a:cubicBezTo>
                  <a:pt x="1798160" y="114189"/>
                  <a:pt x="1799374" y="110673"/>
                  <a:pt x="1799625" y="108245"/>
                </a:cubicBezTo>
                <a:cubicBezTo>
                  <a:pt x="1799876" y="105817"/>
                  <a:pt x="1800441" y="104080"/>
                  <a:pt x="1801320" y="103033"/>
                </a:cubicBezTo>
                <a:cubicBezTo>
                  <a:pt x="1802199" y="101987"/>
                  <a:pt x="1803601" y="102385"/>
                  <a:pt x="1805527" y="104226"/>
                </a:cubicBezTo>
                <a:cubicBezTo>
                  <a:pt x="1806867" y="105566"/>
                  <a:pt x="1808164" y="107512"/>
                  <a:pt x="1809420" y="110066"/>
                </a:cubicBezTo>
                <a:cubicBezTo>
                  <a:pt x="1810675" y="112619"/>
                  <a:pt x="1811303" y="115068"/>
                  <a:pt x="1811303" y="117412"/>
                </a:cubicBezTo>
                <a:cubicBezTo>
                  <a:pt x="1811220" y="120677"/>
                  <a:pt x="1810424" y="123356"/>
                  <a:pt x="1808917" y="125448"/>
                </a:cubicBezTo>
                <a:cubicBezTo>
                  <a:pt x="1807411" y="127541"/>
                  <a:pt x="1806615" y="128671"/>
                  <a:pt x="1806532" y="128839"/>
                </a:cubicBezTo>
                <a:lnTo>
                  <a:pt x="1800504" y="139387"/>
                </a:lnTo>
                <a:lnTo>
                  <a:pt x="1794477" y="149307"/>
                </a:lnTo>
                <a:cubicBezTo>
                  <a:pt x="1794309" y="149977"/>
                  <a:pt x="1794163" y="151149"/>
                  <a:pt x="1794037" y="152823"/>
                </a:cubicBezTo>
                <a:cubicBezTo>
                  <a:pt x="1793911" y="154498"/>
                  <a:pt x="1793932" y="155502"/>
                  <a:pt x="1794100" y="155837"/>
                </a:cubicBezTo>
                <a:lnTo>
                  <a:pt x="1800127" y="171283"/>
                </a:lnTo>
                <a:cubicBezTo>
                  <a:pt x="1801467" y="174799"/>
                  <a:pt x="1802220" y="176682"/>
                  <a:pt x="1802388" y="176934"/>
                </a:cubicBezTo>
                <a:lnTo>
                  <a:pt x="1805401" y="182208"/>
                </a:lnTo>
                <a:lnTo>
                  <a:pt x="1806657" y="185096"/>
                </a:lnTo>
                <a:lnTo>
                  <a:pt x="1810801" y="190621"/>
                </a:lnTo>
                <a:lnTo>
                  <a:pt x="1812057" y="194263"/>
                </a:lnTo>
                <a:lnTo>
                  <a:pt x="1814945" y="197779"/>
                </a:lnTo>
                <a:lnTo>
                  <a:pt x="1815699" y="199537"/>
                </a:lnTo>
                <a:cubicBezTo>
                  <a:pt x="1816536" y="201462"/>
                  <a:pt x="1817791" y="202383"/>
                  <a:pt x="1819466" y="202300"/>
                </a:cubicBezTo>
                <a:cubicBezTo>
                  <a:pt x="1821307" y="202300"/>
                  <a:pt x="1822689" y="200332"/>
                  <a:pt x="1823610" y="196398"/>
                </a:cubicBezTo>
                <a:lnTo>
                  <a:pt x="1826247" y="186226"/>
                </a:lnTo>
                <a:lnTo>
                  <a:pt x="1827879" y="175301"/>
                </a:lnTo>
                <a:lnTo>
                  <a:pt x="1829009" y="167516"/>
                </a:lnTo>
                <a:cubicBezTo>
                  <a:pt x="1829344" y="167432"/>
                  <a:pt x="1829888" y="167390"/>
                  <a:pt x="1830642" y="167390"/>
                </a:cubicBezTo>
                <a:cubicBezTo>
                  <a:pt x="1830558" y="169064"/>
                  <a:pt x="1830642" y="170278"/>
                  <a:pt x="1830893" y="171032"/>
                </a:cubicBezTo>
                <a:lnTo>
                  <a:pt x="1832023" y="174171"/>
                </a:lnTo>
                <a:lnTo>
                  <a:pt x="1831270" y="179320"/>
                </a:lnTo>
                <a:lnTo>
                  <a:pt x="1833153" y="188486"/>
                </a:lnTo>
                <a:lnTo>
                  <a:pt x="1833655" y="216489"/>
                </a:lnTo>
                <a:lnTo>
                  <a:pt x="1832651" y="232563"/>
                </a:lnTo>
                <a:lnTo>
                  <a:pt x="1831019" y="233191"/>
                </a:lnTo>
                <a:lnTo>
                  <a:pt x="1817080" y="225028"/>
                </a:lnTo>
                <a:lnTo>
                  <a:pt x="1815447" y="223521"/>
                </a:lnTo>
                <a:cubicBezTo>
                  <a:pt x="1811513" y="219922"/>
                  <a:pt x="1808917" y="217243"/>
                  <a:pt x="1807662" y="215485"/>
                </a:cubicBezTo>
                <a:lnTo>
                  <a:pt x="1804773" y="211341"/>
                </a:lnTo>
                <a:cubicBezTo>
                  <a:pt x="1802513" y="208494"/>
                  <a:pt x="1801341" y="206946"/>
                  <a:pt x="1801257" y="206695"/>
                </a:cubicBezTo>
                <a:lnTo>
                  <a:pt x="1798369" y="199035"/>
                </a:lnTo>
                <a:lnTo>
                  <a:pt x="1796486" y="196398"/>
                </a:lnTo>
                <a:lnTo>
                  <a:pt x="1795104" y="191500"/>
                </a:lnTo>
                <a:lnTo>
                  <a:pt x="1793472" y="188486"/>
                </a:lnTo>
                <a:cubicBezTo>
                  <a:pt x="1793305" y="188152"/>
                  <a:pt x="1793095" y="186812"/>
                  <a:pt x="1792844" y="184468"/>
                </a:cubicBezTo>
                <a:lnTo>
                  <a:pt x="1789077" y="172287"/>
                </a:lnTo>
                <a:cubicBezTo>
                  <a:pt x="1788072" y="167683"/>
                  <a:pt x="1787151" y="165130"/>
                  <a:pt x="1786314" y="164627"/>
                </a:cubicBezTo>
                <a:cubicBezTo>
                  <a:pt x="1785477" y="164125"/>
                  <a:pt x="1784473" y="163874"/>
                  <a:pt x="1783300" y="163874"/>
                </a:cubicBezTo>
                <a:cubicBezTo>
                  <a:pt x="1781710" y="163958"/>
                  <a:pt x="1780705" y="164293"/>
                  <a:pt x="1780287" y="164879"/>
                </a:cubicBezTo>
                <a:lnTo>
                  <a:pt x="1780161" y="171032"/>
                </a:lnTo>
                <a:cubicBezTo>
                  <a:pt x="1779826" y="171534"/>
                  <a:pt x="1779157" y="172057"/>
                  <a:pt x="1778152" y="172601"/>
                </a:cubicBezTo>
                <a:cubicBezTo>
                  <a:pt x="1777147" y="173145"/>
                  <a:pt x="1776101" y="173083"/>
                  <a:pt x="1775013" y="172413"/>
                </a:cubicBezTo>
                <a:cubicBezTo>
                  <a:pt x="1775096" y="172915"/>
                  <a:pt x="1775117" y="173271"/>
                  <a:pt x="1775075" y="173480"/>
                </a:cubicBezTo>
                <a:cubicBezTo>
                  <a:pt x="1775033" y="173690"/>
                  <a:pt x="1774950" y="174150"/>
                  <a:pt x="1774824" y="174862"/>
                </a:cubicBezTo>
                <a:cubicBezTo>
                  <a:pt x="1774699" y="175573"/>
                  <a:pt x="1774468" y="175971"/>
                  <a:pt x="1774133" y="176055"/>
                </a:cubicBezTo>
                <a:lnTo>
                  <a:pt x="1771120" y="174799"/>
                </a:lnTo>
                <a:lnTo>
                  <a:pt x="1770743" y="175176"/>
                </a:lnTo>
                <a:lnTo>
                  <a:pt x="1770994" y="176431"/>
                </a:lnTo>
                <a:cubicBezTo>
                  <a:pt x="1769990" y="176599"/>
                  <a:pt x="1769320" y="176808"/>
                  <a:pt x="1768985" y="177059"/>
                </a:cubicBezTo>
                <a:lnTo>
                  <a:pt x="1766976" y="178943"/>
                </a:lnTo>
                <a:lnTo>
                  <a:pt x="1763711" y="177938"/>
                </a:lnTo>
                <a:cubicBezTo>
                  <a:pt x="1763292" y="177938"/>
                  <a:pt x="1761785" y="178357"/>
                  <a:pt x="1759190" y="179194"/>
                </a:cubicBezTo>
                <a:lnTo>
                  <a:pt x="1752661" y="183087"/>
                </a:lnTo>
                <a:lnTo>
                  <a:pt x="1742740" y="183715"/>
                </a:lnTo>
                <a:cubicBezTo>
                  <a:pt x="1741652" y="184635"/>
                  <a:pt x="1741108" y="187314"/>
                  <a:pt x="1741108" y="191751"/>
                </a:cubicBezTo>
                <a:lnTo>
                  <a:pt x="1740982" y="206318"/>
                </a:lnTo>
                <a:lnTo>
                  <a:pt x="1740982" y="219001"/>
                </a:lnTo>
                <a:lnTo>
                  <a:pt x="1738847" y="221010"/>
                </a:lnTo>
                <a:cubicBezTo>
                  <a:pt x="1737173" y="220340"/>
                  <a:pt x="1736043" y="219671"/>
                  <a:pt x="1735457" y="219001"/>
                </a:cubicBezTo>
                <a:lnTo>
                  <a:pt x="1732569" y="215485"/>
                </a:lnTo>
                <a:lnTo>
                  <a:pt x="1726918" y="212471"/>
                </a:lnTo>
                <a:lnTo>
                  <a:pt x="1719132" y="205439"/>
                </a:lnTo>
                <a:cubicBezTo>
                  <a:pt x="1717291" y="203848"/>
                  <a:pt x="1714863" y="202195"/>
                  <a:pt x="1711849" y="200479"/>
                </a:cubicBezTo>
                <a:cubicBezTo>
                  <a:pt x="1708835" y="198763"/>
                  <a:pt x="1707119" y="197863"/>
                  <a:pt x="1706701" y="197779"/>
                </a:cubicBezTo>
                <a:lnTo>
                  <a:pt x="1698036" y="201546"/>
                </a:lnTo>
                <a:cubicBezTo>
                  <a:pt x="1697869" y="201630"/>
                  <a:pt x="1697701" y="201630"/>
                  <a:pt x="1697534" y="201546"/>
                </a:cubicBezTo>
                <a:cubicBezTo>
                  <a:pt x="1695775" y="201546"/>
                  <a:pt x="1693766" y="200688"/>
                  <a:pt x="1691506" y="198972"/>
                </a:cubicBezTo>
                <a:cubicBezTo>
                  <a:pt x="1689246" y="197256"/>
                  <a:pt x="1687843" y="195958"/>
                  <a:pt x="1687299" y="195079"/>
                </a:cubicBezTo>
                <a:cubicBezTo>
                  <a:pt x="1686755" y="194200"/>
                  <a:pt x="1686567" y="192840"/>
                  <a:pt x="1686734" y="190998"/>
                </a:cubicBezTo>
                <a:cubicBezTo>
                  <a:pt x="1686818" y="188905"/>
                  <a:pt x="1687257" y="187126"/>
                  <a:pt x="1688053" y="185661"/>
                </a:cubicBezTo>
                <a:cubicBezTo>
                  <a:pt x="1688848" y="184196"/>
                  <a:pt x="1690627" y="182626"/>
                  <a:pt x="1693390" y="180952"/>
                </a:cubicBezTo>
                <a:lnTo>
                  <a:pt x="1703561" y="174673"/>
                </a:lnTo>
                <a:lnTo>
                  <a:pt x="1711221" y="173543"/>
                </a:lnTo>
                <a:lnTo>
                  <a:pt x="1725160" y="167013"/>
                </a:lnTo>
                <a:cubicBezTo>
                  <a:pt x="1726750" y="166260"/>
                  <a:pt x="1727797" y="165506"/>
                  <a:pt x="1728299" y="164753"/>
                </a:cubicBezTo>
                <a:cubicBezTo>
                  <a:pt x="1728801" y="164000"/>
                  <a:pt x="1729136" y="163455"/>
                  <a:pt x="1729304" y="163121"/>
                </a:cubicBezTo>
                <a:lnTo>
                  <a:pt x="1729178" y="159856"/>
                </a:lnTo>
                <a:cubicBezTo>
                  <a:pt x="1729178" y="158181"/>
                  <a:pt x="1728948" y="156821"/>
                  <a:pt x="1728487" y="155774"/>
                </a:cubicBezTo>
                <a:cubicBezTo>
                  <a:pt x="1728027" y="154728"/>
                  <a:pt x="1726039" y="155586"/>
                  <a:pt x="1722523" y="158349"/>
                </a:cubicBezTo>
                <a:lnTo>
                  <a:pt x="1715993" y="163372"/>
                </a:lnTo>
                <a:lnTo>
                  <a:pt x="1714235" y="165758"/>
                </a:lnTo>
                <a:lnTo>
                  <a:pt x="1706952" y="169902"/>
                </a:lnTo>
                <a:cubicBezTo>
                  <a:pt x="1706282" y="170320"/>
                  <a:pt x="1705863" y="170529"/>
                  <a:pt x="1705696" y="170529"/>
                </a:cubicBezTo>
                <a:lnTo>
                  <a:pt x="1702431" y="170153"/>
                </a:lnTo>
                <a:cubicBezTo>
                  <a:pt x="1700171" y="170153"/>
                  <a:pt x="1698999" y="170132"/>
                  <a:pt x="1698915" y="170090"/>
                </a:cubicBezTo>
                <a:cubicBezTo>
                  <a:pt x="1698831" y="170048"/>
                  <a:pt x="1698622" y="169734"/>
                  <a:pt x="1698287" y="169148"/>
                </a:cubicBezTo>
                <a:lnTo>
                  <a:pt x="1696027" y="167013"/>
                </a:lnTo>
                <a:cubicBezTo>
                  <a:pt x="1695189" y="166260"/>
                  <a:pt x="1694143" y="164460"/>
                  <a:pt x="1692887" y="161614"/>
                </a:cubicBezTo>
                <a:cubicBezTo>
                  <a:pt x="1691632" y="158767"/>
                  <a:pt x="1691129" y="156130"/>
                  <a:pt x="1691381" y="153702"/>
                </a:cubicBezTo>
                <a:cubicBezTo>
                  <a:pt x="1691464" y="152614"/>
                  <a:pt x="1691715" y="151693"/>
                  <a:pt x="1692134" y="150940"/>
                </a:cubicBezTo>
                <a:lnTo>
                  <a:pt x="1696027" y="146670"/>
                </a:lnTo>
                <a:lnTo>
                  <a:pt x="1701426" y="135871"/>
                </a:lnTo>
                <a:cubicBezTo>
                  <a:pt x="1702598" y="133527"/>
                  <a:pt x="1703163" y="132229"/>
                  <a:pt x="1703122" y="131978"/>
                </a:cubicBezTo>
                <a:cubicBezTo>
                  <a:pt x="1703080" y="131727"/>
                  <a:pt x="1702891" y="131392"/>
                  <a:pt x="1702557" y="130974"/>
                </a:cubicBezTo>
                <a:lnTo>
                  <a:pt x="1692385" y="127960"/>
                </a:lnTo>
                <a:cubicBezTo>
                  <a:pt x="1691799" y="127709"/>
                  <a:pt x="1691171" y="127206"/>
                  <a:pt x="1690501" y="126453"/>
                </a:cubicBezTo>
                <a:cubicBezTo>
                  <a:pt x="1689832" y="125700"/>
                  <a:pt x="1689518" y="124862"/>
                  <a:pt x="1689560" y="123942"/>
                </a:cubicBezTo>
                <a:cubicBezTo>
                  <a:pt x="1689601" y="123021"/>
                  <a:pt x="1690167" y="122309"/>
                  <a:pt x="1691255" y="121807"/>
                </a:cubicBezTo>
                <a:lnTo>
                  <a:pt x="1705947" y="114900"/>
                </a:lnTo>
                <a:lnTo>
                  <a:pt x="1714109" y="111510"/>
                </a:lnTo>
                <a:cubicBezTo>
                  <a:pt x="1715700" y="110589"/>
                  <a:pt x="1717521" y="108977"/>
                  <a:pt x="1719572" y="106675"/>
                </a:cubicBezTo>
                <a:cubicBezTo>
                  <a:pt x="1721623" y="104373"/>
                  <a:pt x="1722627" y="102908"/>
                  <a:pt x="1722585" y="102280"/>
                </a:cubicBezTo>
                <a:cubicBezTo>
                  <a:pt x="1722544" y="101652"/>
                  <a:pt x="1722293" y="101234"/>
                  <a:pt x="1721832" y="101024"/>
                </a:cubicBezTo>
                <a:cubicBezTo>
                  <a:pt x="1721372" y="100815"/>
                  <a:pt x="1719760" y="101171"/>
                  <a:pt x="1716997" y="102092"/>
                </a:cubicBezTo>
                <a:lnTo>
                  <a:pt x="1711221" y="102217"/>
                </a:lnTo>
                <a:cubicBezTo>
                  <a:pt x="1710719" y="102301"/>
                  <a:pt x="1709003" y="103264"/>
                  <a:pt x="1706073" y="105105"/>
                </a:cubicBezTo>
                <a:lnTo>
                  <a:pt x="1696152" y="111259"/>
                </a:lnTo>
                <a:lnTo>
                  <a:pt x="1691506" y="112640"/>
                </a:lnTo>
                <a:lnTo>
                  <a:pt x="1687613" y="114021"/>
                </a:lnTo>
                <a:lnTo>
                  <a:pt x="1683721" y="114272"/>
                </a:lnTo>
                <a:lnTo>
                  <a:pt x="1677442" y="117788"/>
                </a:lnTo>
                <a:cubicBezTo>
                  <a:pt x="1676856" y="118040"/>
                  <a:pt x="1676353" y="118165"/>
                  <a:pt x="1675935" y="118165"/>
                </a:cubicBezTo>
                <a:cubicBezTo>
                  <a:pt x="1674847" y="118249"/>
                  <a:pt x="1672817" y="117454"/>
                  <a:pt x="1669845" y="115779"/>
                </a:cubicBezTo>
                <a:cubicBezTo>
                  <a:pt x="1666873" y="114105"/>
                  <a:pt x="1665240" y="113163"/>
                  <a:pt x="1664947" y="112954"/>
                </a:cubicBezTo>
                <a:cubicBezTo>
                  <a:pt x="1664654" y="112745"/>
                  <a:pt x="1663650" y="111552"/>
                  <a:pt x="1661933" y="109375"/>
                </a:cubicBezTo>
                <a:cubicBezTo>
                  <a:pt x="1660217" y="107198"/>
                  <a:pt x="1659359" y="105775"/>
                  <a:pt x="1659359" y="105105"/>
                </a:cubicBezTo>
                <a:cubicBezTo>
                  <a:pt x="1659443" y="103682"/>
                  <a:pt x="1660447" y="102678"/>
                  <a:pt x="1662373" y="102092"/>
                </a:cubicBezTo>
                <a:lnTo>
                  <a:pt x="1668401" y="101841"/>
                </a:lnTo>
                <a:cubicBezTo>
                  <a:pt x="1669489" y="101757"/>
                  <a:pt x="1671079" y="101296"/>
                  <a:pt x="1673172" y="100459"/>
                </a:cubicBezTo>
                <a:lnTo>
                  <a:pt x="1685604" y="95562"/>
                </a:lnTo>
                <a:lnTo>
                  <a:pt x="1693013" y="94181"/>
                </a:lnTo>
                <a:lnTo>
                  <a:pt x="1697157" y="92548"/>
                </a:lnTo>
                <a:cubicBezTo>
                  <a:pt x="1697157" y="92548"/>
                  <a:pt x="1697596" y="92527"/>
                  <a:pt x="1698475" y="92485"/>
                </a:cubicBezTo>
                <a:cubicBezTo>
                  <a:pt x="1699354" y="92443"/>
                  <a:pt x="1703038" y="91167"/>
                  <a:pt x="1709526" y="88655"/>
                </a:cubicBezTo>
                <a:cubicBezTo>
                  <a:pt x="1716014" y="86144"/>
                  <a:pt x="1719279" y="84197"/>
                  <a:pt x="1719321" y="82816"/>
                </a:cubicBezTo>
                <a:cubicBezTo>
                  <a:pt x="1719363" y="81435"/>
                  <a:pt x="1719007" y="80367"/>
                  <a:pt x="1718253" y="79614"/>
                </a:cubicBezTo>
                <a:lnTo>
                  <a:pt x="1714109" y="77730"/>
                </a:lnTo>
                <a:lnTo>
                  <a:pt x="1710844" y="75596"/>
                </a:lnTo>
                <a:lnTo>
                  <a:pt x="1708082" y="74214"/>
                </a:lnTo>
                <a:lnTo>
                  <a:pt x="1704691" y="70698"/>
                </a:lnTo>
                <a:lnTo>
                  <a:pt x="1702054" y="68689"/>
                </a:lnTo>
                <a:lnTo>
                  <a:pt x="1699417" y="63666"/>
                </a:lnTo>
                <a:cubicBezTo>
                  <a:pt x="1698915" y="62829"/>
                  <a:pt x="1698413" y="62243"/>
                  <a:pt x="1697910" y="61908"/>
                </a:cubicBezTo>
                <a:lnTo>
                  <a:pt x="1695022" y="60652"/>
                </a:lnTo>
                <a:cubicBezTo>
                  <a:pt x="1694687" y="60401"/>
                  <a:pt x="1694499" y="60045"/>
                  <a:pt x="1694457" y="59585"/>
                </a:cubicBezTo>
                <a:cubicBezTo>
                  <a:pt x="1694415" y="59125"/>
                  <a:pt x="1694771" y="58476"/>
                  <a:pt x="1695524" y="57639"/>
                </a:cubicBezTo>
                <a:cubicBezTo>
                  <a:pt x="1696278" y="56801"/>
                  <a:pt x="1697910" y="56341"/>
                  <a:pt x="1700422" y="56257"/>
                </a:cubicBezTo>
                <a:cubicBezTo>
                  <a:pt x="1700505" y="56257"/>
                  <a:pt x="1700631" y="56257"/>
                  <a:pt x="1700799" y="56257"/>
                </a:cubicBezTo>
                <a:lnTo>
                  <a:pt x="1709840" y="56508"/>
                </a:lnTo>
                <a:lnTo>
                  <a:pt x="1713481" y="55253"/>
                </a:lnTo>
                <a:cubicBezTo>
                  <a:pt x="1715658" y="54667"/>
                  <a:pt x="1716872" y="54290"/>
                  <a:pt x="1717123" y="54123"/>
                </a:cubicBezTo>
                <a:lnTo>
                  <a:pt x="1719509" y="51862"/>
                </a:lnTo>
                <a:lnTo>
                  <a:pt x="1722774" y="49225"/>
                </a:lnTo>
                <a:cubicBezTo>
                  <a:pt x="1723360" y="48555"/>
                  <a:pt x="1723820" y="47509"/>
                  <a:pt x="1724155" y="46086"/>
                </a:cubicBezTo>
                <a:lnTo>
                  <a:pt x="1725160" y="40058"/>
                </a:lnTo>
                <a:cubicBezTo>
                  <a:pt x="1725746" y="37045"/>
                  <a:pt x="1726060" y="34931"/>
                  <a:pt x="1726102" y="33717"/>
                </a:cubicBezTo>
                <a:cubicBezTo>
                  <a:pt x="1726143" y="32503"/>
                  <a:pt x="1725411" y="30891"/>
                  <a:pt x="1723904" y="28882"/>
                </a:cubicBezTo>
                <a:cubicBezTo>
                  <a:pt x="1722983" y="27794"/>
                  <a:pt x="1722481" y="27040"/>
                  <a:pt x="1722397" y="26622"/>
                </a:cubicBezTo>
                <a:lnTo>
                  <a:pt x="1722146" y="24864"/>
                </a:lnTo>
                <a:lnTo>
                  <a:pt x="1720514" y="20720"/>
                </a:lnTo>
                <a:cubicBezTo>
                  <a:pt x="1721267" y="19632"/>
                  <a:pt x="1721999" y="18836"/>
                  <a:pt x="1722711" y="18334"/>
                </a:cubicBezTo>
                <a:cubicBezTo>
                  <a:pt x="1723423" y="17832"/>
                  <a:pt x="1725453" y="17371"/>
                  <a:pt x="1728801" y="16953"/>
                </a:cubicBezTo>
                <a:cubicBezTo>
                  <a:pt x="1730727" y="16702"/>
                  <a:pt x="1733531" y="17497"/>
                  <a:pt x="1737215" y="19339"/>
                </a:cubicBezTo>
                <a:cubicBezTo>
                  <a:pt x="1740898" y="21180"/>
                  <a:pt x="1743766" y="22917"/>
                  <a:pt x="1745817" y="24550"/>
                </a:cubicBezTo>
                <a:cubicBezTo>
                  <a:pt x="1747868" y="26182"/>
                  <a:pt x="1749144" y="28338"/>
                  <a:pt x="1749647" y="31017"/>
                </a:cubicBezTo>
                <a:lnTo>
                  <a:pt x="1750023" y="33277"/>
                </a:lnTo>
                <a:lnTo>
                  <a:pt x="1751405" y="36793"/>
                </a:lnTo>
                <a:lnTo>
                  <a:pt x="1751530" y="40058"/>
                </a:lnTo>
                <a:cubicBezTo>
                  <a:pt x="1751698" y="40728"/>
                  <a:pt x="1752912" y="42130"/>
                  <a:pt x="1755172" y="44265"/>
                </a:cubicBezTo>
                <a:cubicBezTo>
                  <a:pt x="1757432" y="46400"/>
                  <a:pt x="1758876" y="47928"/>
                  <a:pt x="1759504" y="48848"/>
                </a:cubicBezTo>
                <a:cubicBezTo>
                  <a:pt x="1760132" y="49769"/>
                  <a:pt x="1760697" y="50774"/>
                  <a:pt x="1761199" y="51862"/>
                </a:cubicBezTo>
                <a:lnTo>
                  <a:pt x="1762706" y="56383"/>
                </a:lnTo>
                <a:cubicBezTo>
                  <a:pt x="1763543" y="58308"/>
                  <a:pt x="1763920" y="59438"/>
                  <a:pt x="1763837" y="59773"/>
                </a:cubicBezTo>
                <a:cubicBezTo>
                  <a:pt x="1763669" y="60443"/>
                  <a:pt x="1762957" y="61113"/>
                  <a:pt x="1761702" y="61783"/>
                </a:cubicBezTo>
                <a:lnTo>
                  <a:pt x="1755423" y="64922"/>
                </a:lnTo>
                <a:cubicBezTo>
                  <a:pt x="1751991" y="66931"/>
                  <a:pt x="1749981" y="68229"/>
                  <a:pt x="1749395" y="68815"/>
                </a:cubicBezTo>
                <a:lnTo>
                  <a:pt x="1746131" y="73586"/>
                </a:lnTo>
                <a:lnTo>
                  <a:pt x="1743117" y="74591"/>
                </a:lnTo>
                <a:lnTo>
                  <a:pt x="1746256" y="76475"/>
                </a:lnTo>
                <a:lnTo>
                  <a:pt x="1764841" y="72582"/>
                </a:lnTo>
                <a:cubicBezTo>
                  <a:pt x="1766348" y="72331"/>
                  <a:pt x="1767248" y="71933"/>
                  <a:pt x="1767541" y="71389"/>
                </a:cubicBezTo>
                <a:cubicBezTo>
                  <a:pt x="1767834" y="70845"/>
                  <a:pt x="1767729" y="68647"/>
                  <a:pt x="1767227" y="64796"/>
                </a:cubicBezTo>
                <a:lnTo>
                  <a:pt x="1765720" y="53495"/>
                </a:lnTo>
                <a:lnTo>
                  <a:pt x="1763460" y="36291"/>
                </a:lnTo>
                <a:cubicBezTo>
                  <a:pt x="1762623" y="32189"/>
                  <a:pt x="1761534" y="28673"/>
                  <a:pt x="1760195" y="25743"/>
                </a:cubicBezTo>
                <a:lnTo>
                  <a:pt x="1755549" y="15948"/>
                </a:lnTo>
                <a:cubicBezTo>
                  <a:pt x="1752953" y="10590"/>
                  <a:pt x="1751698" y="7493"/>
                  <a:pt x="1751781" y="6656"/>
                </a:cubicBezTo>
                <a:cubicBezTo>
                  <a:pt x="1751865" y="5818"/>
                  <a:pt x="1752053" y="4793"/>
                  <a:pt x="1752347" y="3579"/>
                </a:cubicBezTo>
                <a:cubicBezTo>
                  <a:pt x="1752639" y="2365"/>
                  <a:pt x="1753121" y="1465"/>
                  <a:pt x="1753791" y="879"/>
                </a:cubicBezTo>
                <a:cubicBezTo>
                  <a:pt x="1754460" y="293"/>
                  <a:pt x="1755758" y="0"/>
                  <a:pt x="1757683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endParaRPr lang="zh-CN" altLang="en-US" sz="2000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888744" y="5003670"/>
            <a:ext cx="3647879" cy="630639"/>
          </a:xfrm>
          <a:custGeom>
            <a:avLst/>
            <a:gdLst/>
            <a:ahLst/>
            <a:cxnLst/>
            <a:rect l="l" t="t" r="r" b="b"/>
            <a:pathLst>
              <a:path w="3647879" h="630639">
                <a:moveTo>
                  <a:pt x="1799258" y="599838"/>
                </a:moveTo>
                <a:lnTo>
                  <a:pt x="1794863" y="602978"/>
                </a:lnTo>
                <a:lnTo>
                  <a:pt x="1793984" y="603229"/>
                </a:lnTo>
                <a:lnTo>
                  <a:pt x="1792351" y="604610"/>
                </a:lnTo>
                <a:lnTo>
                  <a:pt x="1791598" y="605112"/>
                </a:lnTo>
                <a:cubicBezTo>
                  <a:pt x="1791430" y="605280"/>
                  <a:pt x="1791263" y="605615"/>
                  <a:pt x="1791095" y="606117"/>
                </a:cubicBezTo>
                <a:lnTo>
                  <a:pt x="1789965" y="608628"/>
                </a:lnTo>
                <a:cubicBezTo>
                  <a:pt x="1789714" y="609214"/>
                  <a:pt x="1789547" y="610052"/>
                  <a:pt x="1789463" y="611140"/>
                </a:cubicBezTo>
                <a:cubicBezTo>
                  <a:pt x="1789379" y="612228"/>
                  <a:pt x="1789379" y="612772"/>
                  <a:pt x="1789463" y="612772"/>
                </a:cubicBezTo>
                <a:cubicBezTo>
                  <a:pt x="1790300" y="615702"/>
                  <a:pt x="1791870" y="617377"/>
                  <a:pt x="1794172" y="617795"/>
                </a:cubicBezTo>
                <a:cubicBezTo>
                  <a:pt x="1796474" y="618214"/>
                  <a:pt x="1798630" y="617753"/>
                  <a:pt x="1800639" y="616414"/>
                </a:cubicBezTo>
                <a:cubicBezTo>
                  <a:pt x="1800807" y="616330"/>
                  <a:pt x="1801497" y="615807"/>
                  <a:pt x="1802711" y="614844"/>
                </a:cubicBezTo>
                <a:cubicBezTo>
                  <a:pt x="1803925" y="613882"/>
                  <a:pt x="1804657" y="613149"/>
                  <a:pt x="1804909" y="612647"/>
                </a:cubicBezTo>
                <a:lnTo>
                  <a:pt x="1805285" y="611768"/>
                </a:lnTo>
                <a:lnTo>
                  <a:pt x="1807295" y="608503"/>
                </a:lnTo>
                <a:cubicBezTo>
                  <a:pt x="1807462" y="607917"/>
                  <a:pt x="1807546" y="607163"/>
                  <a:pt x="1807546" y="606243"/>
                </a:cubicBezTo>
                <a:cubicBezTo>
                  <a:pt x="1807295" y="603982"/>
                  <a:pt x="1806604" y="602475"/>
                  <a:pt x="1805474" y="601722"/>
                </a:cubicBezTo>
                <a:cubicBezTo>
                  <a:pt x="1804343" y="600968"/>
                  <a:pt x="1803485" y="600508"/>
                  <a:pt x="1802899" y="600341"/>
                </a:cubicBezTo>
                <a:lnTo>
                  <a:pt x="1801518" y="600215"/>
                </a:lnTo>
                <a:lnTo>
                  <a:pt x="1800137" y="599838"/>
                </a:lnTo>
                <a:cubicBezTo>
                  <a:pt x="1799802" y="599838"/>
                  <a:pt x="1799509" y="599838"/>
                  <a:pt x="1799258" y="599838"/>
                </a:cubicBezTo>
                <a:close/>
                <a:moveTo>
                  <a:pt x="1803025" y="588537"/>
                </a:moveTo>
                <a:cubicBezTo>
                  <a:pt x="1805536" y="588369"/>
                  <a:pt x="1807692" y="588432"/>
                  <a:pt x="1809492" y="588725"/>
                </a:cubicBezTo>
                <a:cubicBezTo>
                  <a:pt x="1811292" y="589018"/>
                  <a:pt x="1812757" y="589541"/>
                  <a:pt x="1813887" y="590295"/>
                </a:cubicBezTo>
                <a:cubicBezTo>
                  <a:pt x="1815017" y="591048"/>
                  <a:pt x="1816419" y="592722"/>
                  <a:pt x="1818094" y="595318"/>
                </a:cubicBezTo>
                <a:cubicBezTo>
                  <a:pt x="1819768" y="597913"/>
                  <a:pt x="1820626" y="600445"/>
                  <a:pt x="1820668" y="602915"/>
                </a:cubicBezTo>
                <a:cubicBezTo>
                  <a:pt x="1820710" y="605384"/>
                  <a:pt x="1820187" y="608001"/>
                  <a:pt x="1819098" y="610763"/>
                </a:cubicBezTo>
                <a:cubicBezTo>
                  <a:pt x="1817843" y="613777"/>
                  <a:pt x="1816357" y="616330"/>
                  <a:pt x="1814641" y="618423"/>
                </a:cubicBezTo>
                <a:cubicBezTo>
                  <a:pt x="1812924" y="620516"/>
                  <a:pt x="1810601" y="622337"/>
                  <a:pt x="1807671" y="623886"/>
                </a:cubicBezTo>
                <a:cubicBezTo>
                  <a:pt x="1804741" y="625434"/>
                  <a:pt x="1802167" y="626606"/>
                  <a:pt x="1799948" y="627402"/>
                </a:cubicBezTo>
                <a:cubicBezTo>
                  <a:pt x="1797730" y="628197"/>
                  <a:pt x="1795993" y="628595"/>
                  <a:pt x="1794737" y="628595"/>
                </a:cubicBezTo>
                <a:cubicBezTo>
                  <a:pt x="1793565" y="628678"/>
                  <a:pt x="1791744" y="628511"/>
                  <a:pt x="1789275" y="628092"/>
                </a:cubicBezTo>
                <a:cubicBezTo>
                  <a:pt x="1786805" y="627674"/>
                  <a:pt x="1785235" y="627234"/>
                  <a:pt x="1784566" y="626774"/>
                </a:cubicBezTo>
                <a:cubicBezTo>
                  <a:pt x="1783896" y="626313"/>
                  <a:pt x="1782870" y="625434"/>
                  <a:pt x="1781489" y="624137"/>
                </a:cubicBezTo>
                <a:cubicBezTo>
                  <a:pt x="1780108" y="622839"/>
                  <a:pt x="1778999" y="621416"/>
                  <a:pt x="1778161" y="619867"/>
                </a:cubicBezTo>
                <a:cubicBezTo>
                  <a:pt x="1777324" y="618319"/>
                  <a:pt x="1776906" y="616540"/>
                  <a:pt x="1776906" y="614530"/>
                </a:cubicBezTo>
                <a:cubicBezTo>
                  <a:pt x="1776906" y="613944"/>
                  <a:pt x="1777136" y="612647"/>
                  <a:pt x="1777596" y="610638"/>
                </a:cubicBezTo>
                <a:cubicBezTo>
                  <a:pt x="1778057" y="608628"/>
                  <a:pt x="1778957" y="606075"/>
                  <a:pt x="1780296" y="602978"/>
                </a:cubicBezTo>
                <a:cubicBezTo>
                  <a:pt x="1781635" y="599880"/>
                  <a:pt x="1783268" y="597494"/>
                  <a:pt x="1785193" y="595820"/>
                </a:cubicBezTo>
                <a:cubicBezTo>
                  <a:pt x="1787119" y="594146"/>
                  <a:pt x="1789317" y="592722"/>
                  <a:pt x="1791786" y="591550"/>
                </a:cubicBezTo>
                <a:cubicBezTo>
                  <a:pt x="1794256" y="590378"/>
                  <a:pt x="1796474" y="589625"/>
                  <a:pt x="1798441" y="589290"/>
                </a:cubicBezTo>
                <a:cubicBezTo>
                  <a:pt x="1800409" y="588955"/>
                  <a:pt x="1801937" y="588704"/>
                  <a:pt x="1803025" y="588537"/>
                </a:cubicBezTo>
                <a:close/>
                <a:moveTo>
                  <a:pt x="1432815" y="549232"/>
                </a:moveTo>
                <a:lnTo>
                  <a:pt x="1439847" y="551618"/>
                </a:lnTo>
                <a:lnTo>
                  <a:pt x="1444745" y="552623"/>
                </a:lnTo>
                <a:cubicBezTo>
                  <a:pt x="1447340" y="553543"/>
                  <a:pt x="1449349" y="555511"/>
                  <a:pt x="1450772" y="558525"/>
                </a:cubicBezTo>
                <a:lnTo>
                  <a:pt x="1452279" y="562292"/>
                </a:lnTo>
                <a:lnTo>
                  <a:pt x="1455293" y="567691"/>
                </a:lnTo>
                <a:cubicBezTo>
                  <a:pt x="1455377" y="568110"/>
                  <a:pt x="1455565" y="568863"/>
                  <a:pt x="1455858" y="569952"/>
                </a:cubicBezTo>
                <a:cubicBezTo>
                  <a:pt x="1456151" y="571040"/>
                  <a:pt x="1456486" y="572212"/>
                  <a:pt x="1456863" y="573468"/>
                </a:cubicBezTo>
                <a:cubicBezTo>
                  <a:pt x="1457239" y="574724"/>
                  <a:pt x="1457428" y="575644"/>
                  <a:pt x="1457428" y="576230"/>
                </a:cubicBezTo>
                <a:cubicBezTo>
                  <a:pt x="1457344" y="576900"/>
                  <a:pt x="1457009" y="577988"/>
                  <a:pt x="1456423" y="579495"/>
                </a:cubicBezTo>
                <a:cubicBezTo>
                  <a:pt x="1455837" y="581002"/>
                  <a:pt x="1455544" y="581798"/>
                  <a:pt x="1455544" y="581881"/>
                </a:cubicBezTo>
                <a:lnTo>
                  <a:pt x="1455167" y="585021"/>
                </a:lnTo>
                <a:lnTo>
                  <a:pt x="1453912" y="587155"/>
                </a:lnTo>
                <a:lnTo>
                  <a:pt x="1453409" y="589792"/>
                </a:lnTo>
                <a:cubicBezTo>
                  <a:pt x="1452991" y="590462"/>
                  <a:pt x="1452363" y="590755"/>
                  <a:pt x="1451526" y="590671"/>
                </a:cubicBezTo>
                <a:cubicBezTo>
                  <a:pt x="1450940" y="590671"/>
                  <a:pt x="1449893" y="590127"/>
                  <a:pt x="1448386" y="589039"/>
                </a:cubicBezTo>
                <a:cubicBezTo>
                  <a:pt x="1446879" y="587951"/>
                  <a:pt x="1446126" y="587365"/>
                  <a:pt x="1446126" y="587281"/>
                </a:cubicBezTo>
                <a:lnTo>
                  <a:pt x="1444494" y="584895"/>
                </a:lnTo>
                <a:lnTo>
                  <a:pt x="1440350" y="582509"/>
                </a:lnTo>
                <a:lnTo>
                  <a:pt x="1437587" y="579746"/>
                </a:lnTo>
                <a:lnTo>
                  <a:pt x="1434950" y="577361"/>
                </a:lnTo>
                <a:lnTo>
                  <a:pt x="1420635" y="558148"/>
                </a:lnTo>
                <a:lnTo>
                  <a:pt x="1415109" y="551367"/>
                </a:lnTo>
                <a:cubicBezTo>
                  <a:pt x="1416449" y="550195"/>
                  <a:pt x="1417788" y="549651"/>
                  <a:pt x="1419128" y="549734"/>
                </a:cubicBezTo>
                <a:lnTo>
                  <a:pt x="1423899" y="550488"/>
                </a:lnTo>
                <a:lnTo>
                  <a:pt x="1426285" y="549483"/>
                </a:lnTo>
                <a:lnTo>
                  <a:pt x="1429299" y="549734"/>
                </a:lnTo>
                <a:close/>
                <a:moveTo>
                  <a:pt x="1312767" y="540567"/>
                </a:moveTo>
                <a:lnTo>
                  <a:pt x="1309125" y="542200"/>
                </a:lnTo>
                <a:lnTo>
                  <a:pt x="1306739" y="542702"/>
                </a:lnTo>
                <a:cubicBezTo>
                  <a:pt x="1306237" y="542870"/>
                  <a:pt x="1304814" y="543874"/>
                  <a:pt x="1302470" y="545716"/>
                </a:cubicBezTo>
                <a:lnTo>
                  <a:pt x="1294684" y="550488"/>
                </a:lnTo>
                <a:cubicBezTo>
                  <a:pt x="1291838" y="552748"/>
                  <a:pt x="1290226" y="554234"/>
                  <a:pt x="1289849" y="554946"/>
                </a:cubicBezTo>
                <a:cubicBezTo>
                  <a:pt x="1289473" y="555657"/>
                  <a:pt x="1289494" y="556473"/>
                  <a:pt x="1289912" y="557394"/>
                </a:cubicBezTo>
                <a:lnTo>
                  <a:pt x="1296317" y="573468"/>
                </a:lnTo>
                <a:cubicBezTo>
                  <a:pt x="1297740" y="577235"/>
                  <a:pt x="1299372" y="580081"/>
                  <a:pt x="1301214" y="582007"/>
                </a:cubicBezTo>
                <a:cubicBezTo>
                  <a:pt x="1303056" y="583932"/>
                  <a:pt x="1304270" y="584979"/>
                  <a:pt x="1304856" y="585146"/>
                </a:cubicBezTo>
                <a:cubicBezTo>
                  <a:pt x="1305442" y="585314"/>
                  <a:pt x="1306530" y="583639"/>
                  <a:pt x="1308120" y="580123"/>
                </a:cubicBezTo>
                <a:lnTo>
                  <a:pt x="1309502" y="577235"/>
                </a:lnTo>
                <a:cubicBezTo>
                  <a:pt x="1310004" y="576147"/>
                  <a:pt x="1310820" y="573761"/>
                  <a:pt x="1311950" y="570077"/>
                </a:cubicBezTo>
                <a:cubicBezTo>
                  <a:pt x="1313081" y="566394"/>
                  <a:pt x="1313688" y="563840"/>
                  <a:pt x="1313771" y="562417"/>
                </a:cubicBezTo>
                <a:lnTo>
                  <a:pt x="1313646" y="557018"/>
                </a:lnTo>
                <a:lnTo>
                  <a:pt x="1314274" y="549483"/>
                </a:lnTo>
                <a:lnTo>
                  <a:pt x="1313771" y="545088"/>
                </a:lnTo>
                <a:cubicBezTo>
                  <a:pt x="1313520" y="542242"/>
                  <a:pt x="1313185" y="540735"/>
                  <a:pt x="1312767" y="540567"/>
                </a:cubicBezTo>
                <a:close/>
                <a:moveTo>
                  <a:pt x="785087" y="535921"/>
                </a:moveTo>
                <a:cubicBezTo>
                  <a:pt x="783915" y="536089"/>
                  <a:pt x="781174" y="538328"/>
                  <a:pt x="776862" y="542639"/>
                </a:cubicBezTo>
                <a:cubicBezTo>
                  <a:pt x="772551" y="546951"/>
                  <a:pt x="770018" y="549797"/>
                  <a:pt x="769265" y="551178"/>
                </a:cubicBezTo>
                <a:cubicBezTo>
                  <a:pt x="768511" y="552560"/>
                  <a:pt x="767695" y="554883"/>
                  <a:pt x="766816" y="558148"/>
                </a:cubicBezTo>
                <a:cubicBezTo>
                  <a:pt x="765937" y="561413"/>
                  <a:pt x="765623" y="563254"/>
                  <a:pt x="765874" y="563673"/>
                </a:cubicBezTo>
                <a:cubicBezTo>
                  <a:pt x="766293" y="564845"/>
                  <a:pt x="767277" y="565012"/>
                  <a:pt x="768825" y="564175"/>
                </a:cubicBezTo>
                <a:cubicBezTo>
                  <a:pt x="770374" y="563338"/>
                  <a:pt x="772467" y="561141"/>
                  <a:pt x="775104" y="557583"/>
                </a:cubicBezTo>
                <a:cubicBezTo>
                  <a:pt x="777741" y="554025"/>
                  <a:pt x="779311" y="551660"/>
                  <a:pt x="779813" y="550488"/>
                </a:cubicBezTo>
                <a:lnTo>
                  <a:pt x="781446" y="545842"/>
                </a:lnTo>
                <a:lnTo>
                  <a:pt x="785841" y="538182"/>
                </a:lnTo>
                <a:cubicBezTo>
                  <a:pt x="785841" y="536675"/>
                  <a:pt x="785590" y="535921"/>
                  <a:pt x="785087" y="535921"/>
                </a:cubicBezTo>
                <a:close/>
                <a:moveTo>
                  <a:pt x="890444" y="510179"/>
                </a:moveTo>
                <a:cubicBezTo>
                  <a:pt x="890360" y="510262"/>
                  <a:pt x="889272" y="510723"/>
                  <a:pt x="887179" y="511560"/>
                </a:cubicBezTo>
                <a:cubicBezTo>
                  <a:pt x="885086" y="512397"/>
                  <a:pt x="883997" y="512858"/>
                  <a:pt x="883914" y="512941"/>
                </a:cubicBezTo>
                <a:lnTo>
                  <a:pt x="882784" y="514071"/>
                </a:lnTo>
                <a:lnTo>
                  <a:pt x="880147" y="515955"/>
                </a:lnTo>
                <a:lnTo>
                  <a:pt x="879016" y="519597"/>
                </a:lnTo>
                <a:lnTo>
                  <a:pt x="876756" y="521355"/>
                </a:lnTo>
                <a:lnTo>
                  <a:pt x="873114" y="527759"/>
                </a:lnTo>
                <a:lnTo>
                  <a:pt x="862943" y="542074"/>
                </a:lnTo>
                <a:lnTo>
                  <a:pt x="860683" y="546344"/>
                </a:lnTo>
                <a:lnTo>
                  <a:pt x="858673" y="549106"/>
                </a:lnTo>
                <a:lnTo>
                  <a:pt x="856036" y="554004"/>
                </a:lnTo>
                <a:lnTo>
                  <a:pt x="846116" y="567817"/>
                </a:lnTo>
                <a:cubicBezTo>
                  <a:pt x="845865" y="568570"/>
                  <a:pt x="845718" y="569387"/>
                  <a:pt x="845677" y="570266"/>
                </a:cubicBezTo>
                <a:cubicBezTo>
                  <a:pt x="845635" y="571145"/>
                  <a:pt x="845990" y="572254"/>
                  <a:pt x="846744" y="573593"/>
                </a:cubicBezTo>
                <a:cubicBezTo>
                  <a:pt x="847246" y="574682"/>
                  <a:pt x="848753" y="576775"/>
                  <a:pt x="851265" y="579872"/>
                </a:cubicBezTo>
                <a:cubicBezTo>
                  <a:pt x="853776" y="582970"/>
                  <a:pt x="855388" y="584853"/>
                  <a:pt x="856099" y="585523"/>
                </a:cubicBezTo>
                <a:cubicBezTo>
                  <a:pt x="856811" y="586193"/>
                  <a:pt x="858757" y="587302"/>
                  <a:pt x="861938" y="588851"/>
                </a:cubicBezTo>
                <a:cubicBezTo>
                  <a:pt x="865120" y="590399"/>
                  <a:pt x="867171" y="591153"/>
                  <a:pt x="868092" y="591111"/>
                </a:cubicBezTo>
                <a:cubicBezTo>
                  <a:pt x="869012" y="591069"/>
                  <a:pt x="870645" y="590337"/>
                  <a:pt x="872989" y="588913"/>
                </a:cubicBezTo>
                <a:cubicBezTo>
                  <a:pt x="875333" y="587490"/>
                  <a:pt x="877802" y="583765"/>
                  <a:pt x="880398" y="577737"/>
                </a:cubicBezTo>
                <a:lnTo>
                  <a:pt x="891574" y="551492"/>
                </a:lnTo>
                <a:lnTo>
                  <a:pt x="893081" y="547348"/>
                </a:lnTo>
                <a:lnTo>
                  <a:pt x="898104" y="530647"/>
                </a:lnTo>
                <a:cubicBezTo>
                  <a:pt x="898773" y="528471"/>
                  <a:pt x="899903" y="525792"/>
                  <a:pt x="901494" y="522610"/>
                </a:cubicBezTo>
                <a:cubicBezTo>
                  <a:pt x="903085" y="519429"/>
                  <a:pt x="903880" y="517420"/>
                  <a:pt x="903880" y="516583"/>
                </a:cubicBezTo>
                <a:cubicBezTo>
                  <a:pt x="903796" y="515662"/>
                  <a:pt x="903252" y="514553"/>
                  <a:pt x="902248" y="513255"/>
                </a:cubicBezTo>
                <a:cubicBezTo>
                  <a:pt x="901243" y="511958"/>
                  <a:pt x="900155" y="511141"/>
                  <a:pt x="898983" y="510807"/>
                </a:cubicBezTo>
                <a:lnTo>
                  <a:pt x="894211" y="510681"/>
                </a:lnTo>
                <a:close/>
                <a:moveTo>
                  <a:pt x="1653323" y="501263"/>
                </a:moveTo>
                <a:cubicBezTo>
                  <a:pt x="1652569" y="501347"/>
                  <a:pt x="1651899" y="501598"/>
                  <a:pt x="1651313" y="502016"/>
                </a:cubicBezTo>
                <a:lnTo>
                  <a:pt x="1648299" y="506914"/>
                </a:lnTo>
                <a:lnTo>
                  <a:pt x="1645914" y="508546"/>
                </a:lnTo>
                <a:lnTo>
                  <a:pt x="1644658" y="510555"/>
                </a:lnTo>
                <a:lnTo>
                  <a:pt x="1641770" y="513444"/>
                </a:lnTo>
                <a:cubicBezTo>
                  <a:pt x="1641435" y="513862"/>
                  <a:pt x="1641288" y="514427"/>
                  <a:pt x="1641330" y="515139"/>
                </a:cubicBezTo>
                <a:cubicBezTo>
                  <a:pt x="1641372" y="515850"/>
                  <a:pt x="1642188" y="516122"/>
                  <a:pt x="1643779" y="515955"/>
                </a:cubicBezTo>
                <a:lnTo>
                  <a:pt x="1646667" y="515327"/>
                </a:lnTo>
                <a:lnTo>
                  <a:pt x="1648299" y="515453"/>
                </a:lnTo>
                <a:cubicBezTo>
                  <a:pt x="1648718" y="515453"/>
                  <a:pt x="1649493" y="515202"/>
                  <a:pt x="1650623" y="514699"/>
                </a:cubicBezTo>
                <a:cubicBezTo>
                  <a:pt x="1651753" y="514197"/>
                  <a:pt x="1655039" y="513130"/>
                  <a:pt x="1660480" y="511497"/>
                </a:cubicBezTo>
                <a:cubicBezTo>
                  <a:pt x="1665922" y="509865"/>
                  <a:pt x="1667722" y="508337"/>
                  <a:pt x="1665880" y="506914"/>
                </a:cubicBezTo>
                <a:lnTo>
                  <a:pt x="1663243" y="504277"/>
                </a:lnTo>
                <a:cubicBezTo>
                  <a:pt x="1656880" y="502267"/>
                  <a:pt x="1653574" y="501263"/>
                  <a:pt x="1653323" y="501263"/>
                </a:cubicBezTo>
                <a:close/>
                <a:moveTo>
                  <a:pt x="519373" y="499630"/>
                </a:moveTo>
                <a:lnTo>
                  <a:pt x="521634" y="504402"/>
                </a:lnTo>
                <a:lnTo>
                  <a:pt x="524271" y="507290"/>
                </a:lnTo>
                <a:lnTo>
                  <a:pt x="527536" y="512439"/>
                </a:lnTo>
                <a:cubicBezTo>
                  <a:pt x="527703" y="512523"/>
                  <a:pt x="527912" y="512565"/>
                  <a:pt x="528163" y="512565"/>
                </a:cubicBezTo>
                <a:cubicBezTo>
                  <a:pt x="528415" y="512648"/>
                  <a:pt x="528708" y="512565"/>
                  <a:pt x="529042" y="512313"/>
                </a:cubicBezTo>
                <a:lnTo>
                  <a:pt x="531931" y="505281"/>
                </a:lnTo>
                <a:cubicBezTo>
                  <a:pt x="532349" y="505030"/>
                  <a:pt x="532893" y="504863"/>
                  <a:pt x="533563" y="504779"/>
                </a:cubicBezTo>
                <a:lnTo>
                  <a:pt x="532433" y="516081"/>
                </a:lnTo>
                <a:lnTo>
                  <a:pt x="536200" y="526001"/>
                </a:lnTo>
                <a:lnTo>
                  <a:pt x="535823" y="528512"/>
                </a:lnTo>
                <a:lnTo>
                  <a:pt x="536451" y="535419"/>
                </a:lnTo>
                <a:cubicBezTo>
                  <a:pt x="536451" y="536340"/>
                  <a:pt x="536012" y="538663"/>
                  <a:pt x="535133" y="542388"/>
                </a:cubicBezTo>
                <a:cubicBezTo>
                  <a:pt x="534254" y="546114"/>
                  <a:pt x="533479" y="548730"/>
                  <a:pt x="532810" y="550237"/>
                </a:cubicBezTo>
                <a:lnTo>
                  <a:pt x="527787" y="561036"/>
                </a:lnTo>
                <a:lnTo>
                  <a:pt x="524522" y="571082"/>
                </a:lnTo>
                <a:cubicBezTo>
                  <a:pt x="523266" y="574012"/>
                  <a:pt x="522010" y="575393"/>
                  <a:pt x="520755" y="575226"/>
                </a:cubicBezTo>
                <a:cubicBezTo>
                  <a:pt x="519834" y="575142"/>
                  <a:pt x="519059" y="574724"/>
                  <a:pt x="518431" y="573970"/>
                </a:cubicBezTo>
                <a:cubicBezTo>
                  <a:pt x="517804" y="573217"/>
                  <a:pt x="516778" y="570789"/>
                  <a:pt x="515355" y="566687"/>
                </a:cubicBezTo>
                <a:lnTo>
                  <a:pt x="511964" y="559780"/>
                </a:lnTo>
                <a:lnTo>
                  <a:pt x="510206" y="553502"/>
                </a:lnTo>
                <a:lnTo>
                  <a:pt x="508951" y="551241"/>
                </a:lnTo>
                <a:cubicBezTo>
                  <a:pt x="508448" y="550320"/>
                  <a:pt x="508155" y="549023"/>
                  <a:pt x="508072" y="547348"/>
                </a:cubicBezTo>
                <a:lnTo>
                  <a:pt x="507946" y="541321"/>
                </a:lnTo>
                <a:cubicBezTo>
                  <a:pt x="507946" y="540233"/>
                  <a:pt x="507946" y="539479"/>
                  <a:pt x="507946" y="539061"/>
                </a:cubicBezTo>
                <a:cubicBezTo>
                  <a:pt x="507946" y="538893"/>
                  <a:pt x="508302" y="537554"/>
                  <a:pt x="509013" y="535042"/>
                </a:cubicBezTo>
                <a:cubicBezTo>
                  <a:pt x="509725" y="532531"/>
                  <a:pt x="510206" y="531108"/>
                  <a:pt x="510458" y="530773"/>
                </a:cubicBezTo>
                <a:lnTo>
                  <a:pt x="512718" y="527885"/>
                </a:lnTo>
                <a:lnTo>
                  <a:pt x="515229" y="521355"/>
                </a:lnTo>
                <a:lnTo>
                  <a:pt x="517866" y="514950"/>
                </a:lnTo>
                <a:lnTo>
                  <a:pt x="518243" y="511811"/>
                </a:lnTo>
                <a:lnTo>
                  <a:pt x="518997" y="508044"/>
                </a:lnTo>
                <a:cubicBezTo>
                  <a:pt x="518997" y="507542"/>
                  <a:pt x="519038" y="506788"/>
                  <a:pt x="519122" y="505784"/>
                </a:cubicBezTo>
                <a:cubicBezTo>
                  <a:pt x="519122" y="505198"/>
                  <a:pt x="519080" y="504695"/>
                  <a:pt x="518997" y="504277"/>
                </a:cubicBezTo>
                <a:lnTo>
                  <a:pt x="518118" y="501137"/>
                </a:lnTo>
                <a:cubicBezTo>
                  <a:pt x="518285" y="500384"/>
                  <a:pt x="518703" y="499882"/>
                  <a:pt x="519373" y="499630"/>
                </a:cubicBezTo>
                <a:close/>
                <a:moveTo>
                  <a:pt x="1418563" y="490840"/>
                </a:moveTo>
                <a:cubicBezTo>
                  <a:pt x="1417935" y="490505"/>
                  <a:pt x="1415988" y="491426"/>
                  <a:pt x="1412723" y="493603"/>
                </a:cubicBezTo>
                <a:lnTo>
                  <a:pt x="1398659" y="503021"/>
                </a:lnTo>
                <a:lnTo>
                  <a:pt x="1394390" y="505156"/>
                </a:lnTo>
                <a:lnTo>
                  <a:pt x="1392380" y="507793"/>
                </a:lnTo>
                <a:lnTo>
                  <a:pt x="1387860" y="511309"/>
                </a:lnTo>
                <a:lnTo>
                  <a:pt x="1386353" y="513444"/>
                </a:lnTo>
                <a:cubicBezTo>
                  <a:pt x="1387274" y="514030"/>
                  <a:pt x="1387964" y="514343"/>
                  <a:pt x="1388425" y="514385"/>
                </a:cubicBezTo>
                <a:cubicBezTo>
                  <a:pt x="1388885" y="514427"/>
                  <a:pt x="1389911" y="513988"/>
                  <a:pt x="1391501" y="513067"/>
                </a:cubicBezTo>
                <a:lnTo>
                  <a:pt x="1398659" y="510430"/>
                </a:lnTo>
                <a:lnTo>
                  <a:pt x="1407700" y="504905"/>
                </a:lnTo>
                <a:cubicBezTo>
                  <a:pt x="1409626" y="503900"/>
                  <a:pt x="1410756" y="503272"/>
                  <a:pt x="1411091" y="503021"/>
                </a:cubicBezTo>
                <a:lnTo>
                  <a:pt x="1415863" y="497496"/>
                </a:lnTo>
                <a:cubicBezTo>
                  <a:pt x="1418625" y="494984"/>
                  <a:pt x="1419923" y="493331"/>
                  <a:pt x="1419755" y="492536"/>
                </a:cubicBezTo>
                <a:cubicBezTo>
                  <a:pt x="1419588" y="491740"/>
                  <a:pt x="1419190" y="491175"/>
                  <a:pt x="1418563" y="490840"/>
                </a:cubicBezTo>
                <a:close/>
                <a:moveTo>
                  <a:pt x="401836" y="488203"/>
                </a:moveTo>
                <a:cubicBezTo>
                  <a:pt x="401418" y="488203"/>
                  <a:pt x="399911" y="488789"/>
                  <a:pt x="397316" y="489961"/>
                </a:cubicBezTo>
                <a:lnTo>
                  <a:pt x="394553" y="491217"/>
                </a:lnTo>
                <a:lnTo>
                  <a:pt x="391916" y="493603"/>
                </a:lnTo>
                <a:cubicBezTo>
                  <a:pt x="391832" y="493687"/>
                  <a:pt x="391162" y="493959"/>
                  <a:pt x="389907" y="494419"/>
                </a:cubicBezTo>
                <a:cubicBezTo>
                  <a:pt x="388651" y="494880"/>
                  <a:pt x="387646" y="495696"/>
                  <a:pt x="386893" y="496868"/>
                </a:cubicBezTo>
                <a:lnTo>
                  <a:pt x="387395" y="512565"/>
                </a:lnTo>
                <a:cubicBezTo>
                  <a:pt x="387228" y="513067"/>
                  <a:pt x="386474" y="514909"/>
                  <a:pt x="385135" y="518090"/>
                </a:cubicBezTo>
                <a:cubicBezTo>
                  <a:pt x="383795" y="521271"/>
                  <a:pt x="381556" y="525247"/>
                  <a:pt x="378417" y="530019"/>
                </a:cubicBezTo>
                <a:cubicBezTo>
                  <a:pt x="375277" y="534791"/>
                  <a:pt x="373540" y="537470"/>
                  <a:pt x="373205" y="538056"/>
                </a:cubicBezTo>
                <a:lnTo>
                  <a:pt x="371196" y="542326"/>
                </a:lnTo>
                <a:cubicBezTo>
                  <a:pt x="369355" y="546260"/>
                  <a:pt x="366738" y="550048"/>
                  <a:pt x="363348" y="553690"/>
                </a:cubicBezTo>
                <a:cubicBezTo>
                  <a:pt x="359957" y="557332"/>
                  <a:pt x="358346" y="559529"/>
                  <a:pt x="358513" y="560283"/>
                </a:cubicBezTo>
                <a:cubicBezTo>
                  <a:pt x="358681" y="561789"/>
                  <a:pt x="360941" y="563820"/>
                  <a:pt x="365294" y="566373"/>
                </a:cubicBezTo>
                <a:cubicBezTo>
                  <a:pt x="369648" y="568926"/>
                  <a:pt x="374064" y="570705"/>
                  <a:pt x="378542" y="571710"/>
                </a:cubicBezTo>
                <a:cubicBezTo>
                  <a:pt x="383021" y="572714"/>
                  <a:pt x="385595" y="573175"/>
                  <a:pt x="386265" y="573091"/>
                </a:cubicBezTo>
                <a:cubicBezTo>
                  <a:pt x="388274" y="572924"/>
                  <a:pt x="389718" y="572212"/>
                  <a:pt x="390597" y="570956"/>
                </a:cubicBezTo>
                <a:cubicBezTo>
                  <a:pt x="391476" y="569701"/>
                  <a:pt x="392376" y="567691"/>
                  <a:pt x="393297" y="564929"/>
                </a:cubicBezTo>
                <a:lnTo>
                  <a:pt x="397567" y="554255"/>
                </a:lnTo>
                <a:lnTo>
                  <a:pt x="399827" y="543581"/>
                </a:lnTo>
                <a:lnTo>
                  <a:pt x="401836" y="538433"/>
                </a:lnTo>
                <a:lnTo>
                  <a:pt x="405227" y="515453"/>
                </a:lnTo>
                <a:cubicBezTo>
                  <a:pt x="405813" y="512104"/>
                  <a:pt x="406148" y="509718"/>
                  <a:pt x="406231" y="508295"/>
                </a:cubicBezTo>
                <a:lnTo>
                  <a:pt x="406357" y="499128"/>
                </a:lnTo>
                <a:cubicBezTo>
                  <a:pt x="406859" y="496784"/>
                  <a:pt x="407110" y="495487"/>
                  <a:pt x="407110" y="495235"/>
                </a:cubicBezTo>
                <a:cubicBezTo>
                  <a:pt x="407027" y="494482"/>
                  <a:pt x="406859" y="493812"/>
                  <a:pt x="406608" y="493226"/>
                </a:cubicBezTo>
                <a:lnTo>
                  <a:pt x="404724" y="491091"/>
                </a:lnTo>
                <a:lnTo>
                  <a:pt x="402966" y="488706"/>
                </a:lnTo>
                <a:cubicBezTo>
                  <a:pt x="402548" y="488454"/>
                  <a:pt x="402171" y="488287"/>
                  <a:pt x="401836" y="488203"/>
                </a:cubicBezTo>
                <a:close/>
                <a:moveTo>
                  <a:pt x="875877" y="473762"/>
                </a:moveTo>
                <a:cubicBezTo>
                  <a:pt x="880398" y="474348"/>
                  <a:pt x="883181" y="474892"/>
                  <a:pt x="884228" y="475395"/>
                </a:cubicBezTo>
                <a:cubicBezTo>
                  <a:pt x="885274" y="475897"/>
                  <a:pt x="886007" y="476357"/>
                  <a:pt x="886425" y="476776"/>
                </a:cubicBezTo>
                <a:lnTo>
                  <a:pt x="888811" y="480167"/>
                </a:lnTo>
                <a:lnTo>
                  <a:pt x="890569" y="481422"/>
                </a:lnTo>
                <a:cubicBezTo>
                  <a:pt x="890737" y="481673"/>
                  <a:pt x="891113" y="482322"/>
                  <a:pt x="891699" y="483369"/>
                </a:cubicBezTo>
                <a:cubicBezTo>
                  <a:pt x="892285" y="484415"/>
                  <a:pt x="892620" y="485064"/>
                  <a:pt x="892704" y="485315"/>
                </a:cubicBezTo>
                <a:lnTo>
                  <a:pt x="892829" y="491845"/>
                </a:lnTo>
                <a:cubicBezTo>
                  <a:pt x="892997" y="492347"/>
                  <a:pt x="893248" y="492682"/>
                  <a:pt x="893583" y="492849"/>
                </a:cubicBezTo>
                <a:lnTo>
                  <a:pt x="896471" y="493352"/>
                </a:lnTo>
                <a:lnTo>
                  <a:pt x="898104" y="494231"/>
                </a:lnTo>
                <a:lnTo>
                  <a:pt x="901368" y="494984"/>
                </a:lnTo>
                <a:lnTo>
                  <a:pt x="907773" y="498375"/>
                </a:lnTo>
                <a:lnTo>
                  <a:pt x="912419" y="500384"/>
                </a:lnTo>
                <a:lnTo>
                  <a:pt x="916563" y="504277"/>
                </a:lnTo>
                <a:lnTo>
                  <a:pt x="922214" y="508923"/>
                </a:lnTo>
                <a:cubicBezTo>
                  <a:pt x="922381" y="509258"/>
                  <a:pt x="922716" y="509969"/>
                  <a:pt x="923218" y="511058"/>
                </a:cubicBezTo>
                <a:lnTo>
                  <a:pt x="926106" y="517713"/>
                </a:lnTo>
                <a:cubicBezTo>
                  <a:pt x="926358" y="518885"/>
                  <a:pt x="926483" y="520099"/>
                  <a:pt x="926483" y="521355"/>
                </a:cubicBezTo>
                <a:cubicBezTo>
                  <a:pt x="926399" y="523029"/>
                  <a:pt x="926148" y="524536"/>
                  <a:pt x="925730" y="525875"/>
                </a:cubicBezTo>
                <a:lnTo>
                  <a:pt x="922339" y="532782"/>
                </a:lnTo>
                <a:cubicBezTo>
                  <a:pt x="922088" y="533284"/>
                  <a:pt x="921293" y="535377"/>
                  <a:pt x="919953" y="539061"/>
                </a:cubicBezTo>
                <a:lnTo>
                  <a:pt x="914554" y="553753"/>
                </a:lnTo>
                <a:lnTo>
                  <a:pt x="910912" y="561413"/>
                </a:lnTo>
                <a:lnTo>
                  <a:pt x="903503" y="578742"/>
                </a:lnTo>
                <a:cubicBezTo>
                  <a:pt x="903252" y="579244"/>
                  <a:pt x="902666" y="580332"/>
                  <a:pt x="901745" y="582007"/>
                </a:cubicBezTo>
                <a:lnTo>
                  <a:pt x="899234" y="586527"/>
                </a:lnTo>
                <a:cubicBezTo>
                  <a:pt x="898062" y="588453"/>
                  <a:pt x="896429" y="590609"/>
                  <a:pt x="894336" y="592995"/>
                </a:cubicBezTo>
                <a:cubicBezTo>
                  <a:pt x="892243" y="595380"/>
                  <a:pt x="890737" y="597243"/>
                  <a:pt x="889816" y="598583"/>
                </a:cubicBezTo>
                <a:cubicBezTo>
                  <a:pt x="888895" y="599922"/>
                  <a:pt x="888225" y="600759"/>
                  <a:pt x="887807" y="601094"/>
                </a:cubicBezTo>
                <a:lnTo>
                  <a:pt x="883663" y="603605"/>
                </a:lnTo>
                <a:lnTo>
                  <a:pt x="877635" y="610010"/>
                </a:lnTo>
                <a:lnTo>
                  <a:pt x="872863" y="612898"/>
                </a:lnTo>
                <a:cubicBezTo>
                  <a:pt x="870519" y="614405"/>
                  <a:pt x="869305" y="615158"/>
                  <a:pt x="869222" y="615158"/>
                </a:cubicBezTo>
                <a:lnTo>
                  <a:pt x="865203" y="616163"/>
                </a:lnTo>
                <a:lnTo>
                  <a:pt x="855911" y="620307"/>
                </a:lnTo>
                <a:cubicBezTo>
                  <a:pt x="855492" y="619721"/>
                  <a:pt x="855241" y="619260"/>
                  <a:pt x="855157" y="618925"/>
                </a:cubicBezTo>
                <a:lnTo>
                  <a:pt x="855534" y="615158"/>
                </a:lnTo>
                <a:lnTo>
                  <a:pt x="853023" y="610010"/>
                </a:lnTo>
                <a:lnTo>
                  <a:pt x="852771" y="606745"/>
                </a:lnTo>
                <a:lnTo>
                  <a:pt x="849255" y="598457"/>
                </a:lnTo>
                <a:lnTo>
                  <a:pt x="848753" y="592304"/>
                </a:lnTo>
                <a:cubicBezTo>
                  <a:pt x="848669" y="592304"/>
                  <a:pt x="847832" y="590169"/>
                  <a:pt x="846242" y="585900"/>
                </a:cubicBezTo>
                <a:lnTo>
                  <a:pt x="844232" y="578240"/>
                </a:lnTo>
                <a:cubicBezTo>
                  <a:pt x="843646" y="576147"/>
                  <a:pt x="842746" y="575310"/>
                  <a:pt x="841533" y="575728"/>
                </a:cubicBezTo>
                <a:cubicBezTo>
                  <a:pt x="840319" y="576147"/>
                  <a:pt x="839126" y="577319"/>
                  <a:pt x="837954" y="579244"/>
                </a:cubicBezTo>
                <a:cubicBezTo>
                  <a:pt x="836782" y="581170"/>
                  <a:pt x="834689" y="583702"/>
                  <a:pt x="831675" y="586841"/>
                </a:cubicBezTo>
                <a:cubicBezTo>
                  <a:pt x="828661" y="589981"/>
                  <a:pt x="826401" y="592220"/>
                  <a:pt x="824894" y="593560"/>
                </a:cubicBezTo>
                <a:cubicBezTo>
                  <a:pt x="823387" y="594899"/>
                  <a:pt x="822424" y="595694"/>
                  <a:pt x="822006" y="595945"/>
                </a:cubicBezTo>
                <a:lnTo>
                  <a:pt x="816230" y="599085"/>
                </a:lnTo>
                <a:lnTo>
                  <a:pt x="814471" y="600843"/>
                </a:lnTo>
                <a:lnTo>
                  <a:pt x="810955" y="601596"/>
                </a:lnTo>
                <a:lnTo>
                  <a:pt x="805556" y="605238"/>
                </a:lnTo>
                <a:lnTo>
                  <a:pt x="803295" y="605866"/>
                </a:lnTo>
                <a:cubicBezTo>
                  <a:pt x="803547" y="605364"/>
                  <a:pt x="803672" y="605071"/>
                  <a:pt x="803672" y="604987"/>
                </a:cubicBezTo>
                <a:lnTo>
                  <a:pt x="802416" y="602978"/>
                </a:lnTo>
                <a:cubicBezTo>
                  <a:pt x="808946" y="597452"/>
                  <a:pt x="813802" y="592388"/>
                  <a:pt x="816983" y="587783"/>
                </a:cubicBezTo>
                <a:lnTo>
                  <a:pt x="826275" y="574096"/>
                </a:lnTo>
                <a:lnTo>
                  <a:pt x="827406" y="573091"/>
                </a:lnTo>
                <a:lnTo>
                  <a:pt x="838205" y="551869"/>
                </a:lnTo>
                <a:lnTo>
                  <a:pt x="846995" y="531903"/>
                </a:lnTo>
                <a:lnTo>
                  <a:pt x="850009" y="525247"/>
                </a:lnTo>
                <a:cubicBezTo>
                  <a:pt x="849088" y="522903"/>
                  <a:pt x="846032" y="521690"/>
                  <a:pt x="840842" y="521606"/>
                </a:cubicBezTo>
                <a:cubicBezTo>
                  <a:pt x="837410" y="521606"/>
                  <a:pt x="832010" y="522108"/>
                  <a:pt x="824643" y="523113"/>
                </a:cubicBezTo>
                <a:cubicBezTo>
                  <a:pt x="825062" y="522276"/>
                  <a:pt x="825208" y="521104"/>
                  <a:pt x="825082" y="519597"/>
                </a:cubicBezTo>
                <a:cubicBezTo>
                  <a:pt x="824957" y="518090"/>
                  <a:pt x="824224" y="517839"/>
                  <a:pt x="822885" y="518843"/>
                </a:cubicBezTo>
                <a:lnTo>
                  <a:pt x="818992" y="520350"/>
                </a:lnTo>
                <a:cubicBezTo>
                  <a:pt x="819997" y="519513"/>
                  <a:pt x="820792" y="518885"/>
                  <a:pt x="821378" y="518467"/>
                </a:cubicBezTo>
                <a:lnTo>
                  <a:pt x="828285" y="514448"/>
                </a:lnTo>
                <a:lnTo>
                  <a:pt x="836824" y="507667"/>
                </a:lnTo>
                <a:cubicBezTo>
                  <a:pt x="837242" y="507416"/>
                  <a:pt x="838330" y="506893"/>
                  <a:pt x="840089" y="506097"/>
                </a:cubicBezTo>
                <a:cubicBezTo>
                  <a:pt x="841847" y="505302"/>
                  <a:pt x="844295" y="504109"/>
                  <a:pt x="847435" y="502519"/>
                </a:cubicBezTo>
                <a:cubicBezTo>
                  <a:pt x="850574" y="500928"/>
                  <a:pt x="853399" y="499903"/>
                  <a:pt x="855911" y="499442"/>
                </a:cubicBezTo>
                <a:cubicBezTo>
                  <a:pt x="858422" y="498982"/>
                  <a:pt x="859929" y="498626"/>
                  <a:pt x="860431" y="498375"/>
                </a:cubicBezTo>
                <a:lnTo>
                  <a:pt x="862441" y="497119"/>
                </a:lnTo>
                <a:lnTo>
                  <a:pt x="864952" y="495989"/>
                </a:lnTo>
                <a:cubicBezTo>
                  <a:pt x="865706" y="495570"/>
                  <a:pt x="866627" y="494503"/>
                  <a:pt x="867715" y="492787"/>
                </a:cubicBezTo>
                <a:cubicBezTo>
                  <a:pt x="868803" y="491070"/>
                  <a:pt x="869264" y="490171"/>
                  <a:pt x="869096" y="490087"/>
                </a:cubicBezTo>
                <a:lnTo>
                  <a:pt x="861059" y="484813"/>
                </a:lnTo>
                <a:cubicBezTo>
                  <a:pt x="863152" y="481548"/>
                  <a:pt x="865559" y="478827"/>
                  <a:pt x="868280" y="476650"/>
                </a:cubicBezTo>
                <a:cubicBezTo>
                  <a:pt x="871001" y="474474"/>
                  <a:pt x="873533" y="473511"/>
                  <a:pt x="875877" y="473762"/>
                </a:cubicBezTo>
                <a:close/>
                <a:moveTo>
                  <a:pt x="309916" y="463968"/>
                </a:moveTo>
                <a:cubicBezTo>
                  <a:pt x="310419" y="463968"/>
                  <a:pt x="311946" y="464784"/>
                  <a:pt x="314500" y="466416"/>
                </a:cubicBezTo>
                <a:cubicBezTo>
                  <a:pt x="317053" y="468049"/>
                  <a:pt x="318413" y="468907"/>
                  <a:pt x="318581" y="468990"/>
                </a:cubicBezTo>
                <a:lnTo>
                  <a:pt x="320464" y="471502"/>
                </a:lnTo>
                <a:cubicBezTo>
                  <a:pt x="322474" y="473176"/>
                  <a:pt x="323478" y="474055"/>
                  <a:pt x="323478" y="474139"/>
                </a:cubicBezTo>
                <a:lnTo>
                  <a:pt x="323353" y="475144"/>
                </a:lnTo>
                <a:cubicBezTo>
                  <a:pt x="323353" y="475227"/>
                  <a:pt x="323604" y="475604"/>
                  <a:pt x="324106" y="476274"/>
                </a:cubicBezTo>
                <a:lnTo>
                  <a:pt x="324608" y="479664"/>
                </a:lnTo>
                <a:lnTo>
                  <a:pt x="324860" y="481171"/>
                </a:lnTo>
                <a:cubicBezTo>
                  <a:pt x="324776" y="481757"/>
                  <a:pt x="324525" y="482385"/>
                  <a:pt x="324106" y="483055"/>
                </a:cubicBezTo>
                <a:lnTo>
                  <a:pt x="321846" y="485817"/>
                </a:lnTo>
                <a:cubicBezTo>
                  <a:pt x="321427" y="486403"/>
                  <a:pt x="320841" y="487534"/>
                  <a:pt x="320088" y="489208"/>
                </a:cubicBezTo>
                <a:cubicBezTo>
                  <a:pt x="319334" y="490882"/>
                  <a:pt x="318916" y="492054"/>
                  <a:pt x="318832" y="492724"/>
                </a:cubicBezTo>
                <a:lnTo>
                  <a:pt x="318958" y="505909"/>
                </a:lnTo>
                <a:cubicBezTo>
                  <a:pt x="318874" y="506495"/>
                  <a:pt x="318455" y="508086"/>
                  <a:pt x="317702" y="510681"/>
                </a:cubicBezTo>
                <a:cubicBezTo>
                  <a:pt x="316948" y="513276"/>
                  <a:pt x="315944" y="515202"/>
                  <a:pt x="314688" y="516457"/>
                </a:cubicBezTo>
                <a:cubicBezTo>
                  <a:pt x="313432" y="517713"/>
                  <a:pt x="312930" y="519136"/>
                  <a:pt x="313181" y="520727"/>
                </a:cubicBezTo>
                <a:cubicBezTo>
                  <a:pt x="313432" y="522317"/>
                  <a:pt x="315567" y="520601"/>
                  <a:pt x="319585" y="515578"/>
                </a:cubicBezTo>
                <a:lnTo>
                  <a:pt x="326618" y="509676"/>
                </a:lnTo>
                <a:lnTo>
                  <a:pt x="329380" y="506160"/>
                </a:lnTo>
                <a:lnTo>
                  <a:pt x="336663" y="500886"/>
                </a:lnTo>
                <a:lnTo>
                  <a:pt x="337919" y="496366"/>
                </a:lnTo>
                <a:lnTo>
                  <a:pt x="340431" y="493980"/>
                </a:lnTo>
                <a:cubicBezTo>
                  <a:pt x="341352" y="493059"/>
                  <a:pt x="341896" y="492556"/>
                  <a:pt x="342063" y="492473"/>
                </a:cubicBezTo>
                <a:lnTo>
                  <a:pt x="344449" y="491468"/>
                </a:lnTo>
                <a:lnTo>
                  <a:pt x="346709" y="487827"/>
                </a:lnTo>
                <a:cubicBezTo>
                  <a:pt x="348886" y="486822"/>
                  <a:pt x="350728" y="485859"/>
                  <a:pt x="352235" y="484938"/>
                </a:cubicBezTo>
                <a:lnTo>
                  <a:pt x="359267" y="481673"/>
                </a:lnTo>
                <a:cubicBezTo>
                  <a:pt x="361611" y="480167"/>
                  <a:pt x="362867" y="479371"/>
                  <a:pt x="363034" y="479287"/>
                </a:cubicBezTo>
                <a:lnTo>
                  <a:pt x="365922" y="478660"/>
                </a:lnTo>
                <a:lnTo>
                  <a:pt x="369689" y="476525"/>
                </a:lnTo>
                <a:cubicBezTo>
                  <a:pt x="370024" y="476441"/>
                  <a:pt x="371154" y="476232"/>
                  <a:pt x="373080" y="475897"/>
                </a:cubicBezTo>
                <a:lnTo>
                  <a:pt x="388525" y="470246"/>
                </a:lnTo>
                <a:cubicBezTo>
                  <a:pt x="394218" y="469074"/>
                  <a:pt x="397148" y="468488"/>
                  <a:pt x="397316" y="468488"/>
                </a:cubicBezTo>
                <a:cubicBezTo>
                  <a:pt x="399241" y="468656"/>
                  <a:pt x="403469" y="470079"/>
                  <a:pt x="409999" y="472758"/>
                </a:cubicBezTo>
                <a:lnTo>
                  <a:pt x="416277" y="475395"/>
                </a:lnTo>
                <a:lnTo>
                  <a:pt x="424314" y="480167"/>
                </a:lnTo>
                <a:cubicBezTo>
                  <a:pt x="425570" y="480669"/>
                  <a:pt x="426386" y="481046"/>
                  <a:pt x="426763" y="481297"/>
                </a:cubicBezTo>
                <a:cubicBezTo>
                  <a:pt x="427139" y="481548"/>
                  <a:pt x="427997" y="482762"/>
                  <a:pt x="429337" y="484938"/>
                </a:cubicBezTo>
                <a:cubicBezTo>
                  <a:pt x="430676" y="487115"/>
                  <a:pt x="431639" y="489208"/>
                  <a:pt x="432225" y="491217"/>
                </a:cubicBezTo>
                <a:lnTo>
                  <a:pt x="433230" y="496993"/>
                </a:lnTo>
                <a:cubicBezTo>
                  <a:pt x="433313" y="497831"/>
                  <a:pt x="433397" y="498375"/>
                  <a:pt x="433481" y="498626"/>
                </a:cubicBezTo>
                <a:lnTo>
                  <a:pt x="428835" y="508797"/>
                </a:lnTo>
                <a:lnTo>
                  <a:pt x="428583" y="517462"/>
                </a:lnTo>
                <a:lnTo>
                  <a:pt x="426323" y="524620"/>
                </a:lnTo>
                <a:cubicBezTo>
                  <a:pt x="426239" y="524787"/>
                  <a:pt x="426323" y="525917"/>
                  <a:pt x="426574" y="528010"/>
                </a:cubicBezTo>
                <a:lnTo>
                  <a:pt x="423937" y="542577"/>
                </a:lnTo>
                <a:cubicBezTo>
                  <a:pt x="423267" y="546930"/>
                  <a:pt x="422556" y="549525"/>
                  <a:pt x="421802" y="550362"/>
                </a:cubicBezTo>
                <a:lnTo>
                  <a:pt x="419919" y="552120"/>
                </a:lnTo>
                <a:cubicBezTo>
                  <a:pt x="419333" y="552790"/>
                  <a:pt x="419082" y="553334"/>
                  <a:pt x="419165" y="553753"/>
                </a:cubicBezTo>
                <a:lnTo>
                  <a:pt x="419668" y="555260"/>
                </a:lnTo>
                <a:cubicBezTo>
                  <a:pt x="419668" y="555594"/>
                  <a:pt x="419249" y="556222"/>
                  <a:pt x="418412" y="557143"/>
                </a:cubicBezTo>
                <a:cubicBezTo>
                  <a:pt x="417407" y="558232"/>
                  <a:pt x="416633" y="560973"/>
                  <a:pt x="416089" y="565368"/>
                </a:cubicBezTo>
                <a:cubicBezTo>
                  <a:pt x="415545" y="569763"/>
                  <a:pt x="414038" y="573970"/>
                  <a:pt x="411568" y="577988"/>
                </a:cubicBezTo>
                <a:cubicBezTo>
                  <a:pt x="409099" y="582007"/>
                  <a:pt x="407654" y="584435"/>
                  <a:pt x="407236" y="585272"/>
                </a:cubicBezTo>
                <a:lnTo>
                  <a:pt x="403469" y="592555"/>
                </a:lnTo>
                <a:lnTo>
                  <a:pt x="396562" y="601847"/>
                </a:lnTo>
                <a:lnTo>
                  <a:pt x="394804" y="605112"/>
                </a:lnTo>
                <a:cubicBezTo>
                  <a:pt x="393130" y="607708"/>
                  <a:pt x="390911" y="609005"/>
                  <a:pt x="388149" y="609005"/>
                </a:cubicBezTo>
                <a:cubicBezTo>
                  <a:pt x="386977" y="609089"/>
                  <a:pt x="386119" y="608963"/>
                  <a:pt x="385574" y="608628"/>
                </a:cubicBezTo>
                <a:cubicBezTo>
                  <a:pt x="385030" y="608294"/>
                  <a:pt x="384591" y="607833"/>
                  <a:pt x="384256" y="607247"/>
                </a:cubicBezTo>
                <a:lnTo>
                  <a:pt x="378605" y="598834"/>
                </a:lnTo>
                <a:cubicBezTo>
                  <a:pt x="378186" y="598499"/>
                  <a:pt x="376742" y="597515"/>
                  <a:pt x="374273" y="595883"/>
                </a:cubicBezTo>
                <a:cubicBezTo>
                  <a:pt x="371803" y="594250"/>
                  <a:pt x="369480" y="592220"/>
                  <a:pt x="367303" y="589792"/>
                </a:cubicBezTo>
                <a:lnTo>
                  <a:pt x="361025" y="581756"/>
                </a:lnTo>
                <a:cubicBezTo>
                  <a:pt x="358764" y="579244"/>
                  <a:pt x="357592" y="577863"/>
                  <a:pt x="357509" y="577612"/>
                </a:cubicBezTo>
                <a:lnTo>
                  <a:pt x="353365" y="570580"/>
                </a:lnTo>
                <a:cubicBezTo>
                  <a:pt x="352444" y="569575"/>
                  <a:pt x="351649" y="569031"/>
                  <a:pt x="350979" y="568947"/>
                </a:cubicBezTo>
                <a:cubicBezTo>
                  <a:pt x="350644" y="568947"/>
                  <a:pt x="350309" y="569031"/>
                  <a:pt x="349974" y="569198"/>
                </a:cubicBezTo>
                <a:cubicBezTo>
                  <a:pt x="349639" y="569366"/>
                  <a:pt x="348928" y="570328"/>
                  <a:pt x="347840" y="572086"/>
                </a:cubicBezTo>
                <a:lnTo>
                  <a:pt x="340431" y="578365"/>
                </a:lnTo>
                <a:cubicBezTo>
                  <a:pt x="336077" y="582132"/>
                  <a:pt x="333147" y="584267"/>
                  <a:pt x="331641" y="584769"/>
                </a:cubicBezTo>
                <a:cubicBezTo>
                  <a:pt x="330134" y="585272"/>
                  <a:pt x="328836" y="585502"/>
                  <a:pt x="327748" y="585460"/>
                </a:cubicBezTo>
                <a:cubicBezTo>
                  <a:pt x="326659" y="585418"/>
                  <a:pt x="326052" y="585167"/>
                  <a:pt x="325927" y="584707"/>
                </a:cubicBezTo>
                <a:cubicBezTo>
                  <a:pt x="325801" y="584246"/>
                  <a:pt x="325822" y="583597"/>
                  <a:pt x="325990" y="582760"/>
                </a:cubicBezTo>
                <a:lnTo>
                  <a:pt x="326115" y="579872"/>
                </a:lnTo>
                <a:cubicBezTo>
                  <a:pt x="326283" y="578951"/>
                  <a:pt x="327811" y="577382"/>
                  <a:pt x="330699" y="575163"/>
                </a:cubicBezTo>
                <a:cubicBezTo>
                  <a:pt x="333587" y="572945"/>
                  <a:pt x="336684" y="568905"/>
                  <a:pt x="339991" y="563045"/>
                </a:cubicBezTo>
                <a:cubicBezTo>
                  <a:pt x="343298" y="557185"/>
                  <a:pt x="347128" y="550634"/>
                  <a:pt x="351481" y="543393"/>
                </a:cubicBezTo>
                <a:cubicBezTo>
                  <a:pt x="355834" y="536151"/>
                  <a:pt x="358764" y="530438"/>
                  <a:pt x="360271" y="526252"/>
                </a:cubicBezTo>
                <a:lnTo>
                  <a:pt x="363285" y="515578"/>
                </a:lnTo>
                <a:cubicBezTo>
                  <a:pt x="363871" y="513402"/>
                  <a:pt x="364164" y="511769"/>
                  <a:pt x="364164" y="510681"/>
                </a:cubicBezTo>
                <a:cubicBezTo>
                  <a:pt x="363997" y="508672"/>
                  <a:pt x="362908" y="507416"/>
                  <a:pt x="360899" y="506914"/>
                </a:cubicBezTo>
                <a:lnTo>
                  <a:pt x="353742" y="507165"/>
                </a:lnTo>
                <a:lnTo>
                  <a:pt x="350979" y="506160"/>
                </a:lnTo>
                <a:cubicBezTo>
                  <a:pt x="350644" y="506160"/>
                  <a:pt x="350351" y="506118"/>
                  <a:pt x="350100" y="506035"/>
                </a:cubicBezTo>
                <a:cubicBezTo>
                  <a:pt x="349095" y="506035"/>
                  <a:pt x="346668" y="506956"/>
                  <a:pt x="342817" y="508797"/>
                </a:cubicBezTo>
                <a:cubicBezTo>
                  <a:pt x="338966" y="510639"/>
                  <a:pt x="335408" y="513946"/>
                  <a:pt x="332143" y="518718"/>
                </a:cubicBezTo>
                <a:lnTo>
                  <a:pt x="327245" y="522610"/>
                </a:lnTo>
                <a:lnTo>
                  <a:pt x="322850" y="529643"/>
                </a:lnTo>
                <a:lnTo>
                  <a:pt x="320464" y="532028"/>
                </a:lnTo>
                <a:lnTo>
                  <a:pt x="317827" y="535419"/>
                </a:lnTo>
                <a:lnTo>
                  <a:pt x="310921" y="542074"/>
                </a:lnTo>
                <a:cubicBezTo>
                  <a:pt x="310335" y="542912"/>
                  <a:pt x="309916" y="543749"/>
                  <a:pt x="309665" y="544586"/>
                </a:cubicBezTo>
                <a:cubicBezTo>
                  <a:pt x="309414" y="545423"/>
                  <a:pt x="309121" y="547683"/>
                  <a:pt x="308786" y="551367"/>
                </a:cubicBezTo>
                <a:lnTo>
                  <a:pt x="307279" y="566812"/>
                </a:lnTo>
                <a:lnTo>
                  <a:pt x="308786" y="573091"/>
                </a:lnTo>
                <a:cubicBezTo>
                  <a:pt x="309121" y="574849"/>
                  <a:pt x="309184" y="579265"/>
                  <a:pt x="308974" y="586339"/>
                </a:cubicBezTo>
                <a:cubicBezTo>
                  <a:pt x="308765" y="593413"/>
                  <a:pt x="308995" y="598290"/>
                  <a:pt x="309665" y="600968"/>
                </a:cubicBezTo>
                <a:lnTo>
                  <a:pt x="310670" y="605112"/>
                </a:lnTo>
                <a:cubicBezTo>
                  <a:pt x="310753" y="605698"/>
                  <a:pt x="310712" y="606849"/>
                  <a:pt x="310544" y="608566"/>
                </a:cubicBezTo>
                <a:cubicBezTo>
                  <a:pt x="310377" y="610282"/>
                  <a:pt x="309079" y="610135"/>
                  <a:pt x="306651" y="608126"/>
                </a:cubicBezTo>
                <a:cubicBezTo>
                  <a:pt x="305312" y="607122"/>
                  <a:pt x="304307" y="606201"/>
                  <a:pt x="303638" y="605364"/>
                </a:cubicBezTo>
                <a:cubicBezTo>
                  <a:pt x="302968" y="604526"/>
                  <a:pt x="302549" y="603898"/>
                  <a:pt x="302382" y="603480"/>
                </a:cubicBezTo>
                <a:lnTo>
                  <a:pt x="300875" y="599838"/>
                </a:lnTo>
                <a:cubicBezTo>
                  <a:pt x="300540" y="599336"/>
                  <a:pt x="299473" y="598101"/>
                  <a:pt x="297673" y="596134"/>
                </a:cubicBezTo>
                <a:cubicBezTo>
                  <a:pt x="295873" y="594167"/>
                  <a:pt x="294806" y="592262"/>
                  <a:pt x="294471" y="590420"/>
                </a:cubicBezTo>
                <a:lnTo>
                  <a:pt x="294973" y="582258"/>
                </a:lnTo>
                <a:cubicBezTo>
                  <a:pt x="294973" y="581421"/>
                  <a:pt x="294847" y="579872"/>
                  <a:pt x="294596" y="577612"/>
                </a:cubicBezTo>
                <a:cubicBezTo>
                  <a:pt x="294345" y="576105"/>
                  <a:pt x="294220" y="574807"/>
                  <a:pt x="294220" y="573719"/>
                </a:cubicBezTo>
                <a:lnTo>
                  <a:pt x="294471" y="560283"/>
                </a:lnTo>
                <a:cubicBezTo>
                  <a:pt x="294303" y="558776"/>
                  <a:pt x="293989" y="557604"/>
                  <a:pt x="293529" y="556766"/>
                </a:cubicBezTo>
                <a:cubicBezTo>
                  <a:pt x="293068" y="555929"/>
                  <a:pt x="292671" y="555511"/>
                  <a:pt x="292336" y="555511"/>
                </a:cubicBezTo>
                <a:cubicBezTo>
                  <a:pt x="292085" y="555594"/>
                  <a:pt x="291750" y="555804"/>
                  <a:pt x="291331" y="556139"/>
                </a:cubicBezTo>
                <a:cubicBezTo>
                  <a:pt x="290913" y="556473"/>
                  <a:pt x="290159" y="557269"/>
                  <a:pt x="289071" y="558525"/>
                </a:cubicBezTo>
                <a:lnTo>
                  <a:pt x="281537" y="566687"/>
                </a:lnTo>
                <a:cubicBezTo>
                  <a:pt x="279193" y="569366"/>
                  <a:pt x="277414" y="571982"/>
                  <a:pt x="276200" y="574535"/>
                </a:cubicBezTo>
                <a:cubicBezTo>
                  <a:pt x="274986" y="577089"/>
                  <a:pt x="274044" y="578679"/>
                  <a:pt x="273374" y="579307"/>
                </a:cubicBezTo>
                <a:cubicBezTo>
                  <a:pt x="272705" y="579935"/>
                  <a:pt x="271993" y="580312"/>
                  <a:pt x="271240" y="580437"/>
                </a:cubicBezTo>
                <a:cubicBezTo>
                  <a:pt x="270486" y="580563"/>
                  <a:pt x="268937" y="579914"/>
                  <a:pt x="266593" y="578491"/>
                </a:cubicBezTo>
                <a:cubicBezTo>
                  <a:pt x="264417" y="577319"/>
                  <a:pt x="263119" y="576565"/>
                  <a:pt x="262701" y="576230"/>
                </a:cubicBezTo>
                <a:cubicBezTo>
                  <a:pt x="262282" y="575896"/>
                  <a:pt x="261780" y="575226"/>
                  <a:pt x="261194" y="574221"/>
                </a:cubicBezTo>
                <a:lnTo>
                  <a:pt x="257552" y="567691"/>
                </a:lnTo>
                <a:cubicBezTo>
                  <a:pt x="256464" y="566017"/>
                  <a:pt x="256003" y="564803"/>
                  <a:pt x="256171" y="564050"/>
                </a:cubicBezTo>
                <a:cubicBezTo>
                  <a:pt x="256171" y="563715"/>
                  <a:pt x="256254" y="563380"/>
                  <a:pt x="256422" y="563045"/>
                </a:cubicBezTo>
                <a:cubicBezTo>
                  <a:pt x="256589" y="562710"/>
                  <a:pt x="257615" y="561496"/>
                  <a:pt x="259498" y="559404"/>
                </a:cubicBezTo>
                <a:cubicBezTo>
                  <a:pt x="261382" y="557311"/>
                  <a:pt x="262366" y="556222"/>
                  <a:pt x="262449" y="556139"/>
                </a:cubicBezTo>
                <a:lnTo>
                  <a:pt x="268854" y="552623"/>
                </a:lnTo>
                <a:lnTo>
                  <a:pt x="272119" y="549358"/>
                </a:lnTo>
                <a:lnTo>
                  <a:pt x="274881" y="547600"/>
                </a:lnTo>
                <a:cubicBezTo>
                  <a:pt x="277142" y="546176"/>
                  <a:pt x="279381" y="543435"/>
                  <a:pt x="281599" y="539375"/>
                </a:cubicBezTo>
                <a:cubicBezTo>
                  <a:pt x="283818" y="535314"/>
                  <a:pt x="285471" y="532656"/>
                  <a:pt x="286560" y="531401"/>
                </a:cubicBezTo>
                <a:lnTo>
                  <a:pt x="290578" y="527006"/>
                </a:lnTo>
                <a:cubicBezTo>
                  <a:pt x="291331" y="526085"/>
                  <a:pt x="291876" y="525122"/>
                  <a:pt x="292210" y="524117"/>
                </a:cubicBezTo>
                <a:lnTo>
                  <a:pt x="292964" y="521606"/>
                </a:lnTo>
                <a:lnTo>
                  <a:pt x="294596" y="518341"/>
                </a:lnTo>
                <a:lnTo>
                  <a:pt x="294973" y="515829"/>
                </a:lnTo>
                <a:lnTo>
                  <a:pt x="297233" y="510430"/>
                </a:lnTo>
                <a:cubicBezTo>
                  <a:pt x="297317" y="509927"/>
                  <a:pt x="297401" y="508986"/>
                  <a:pt x="297484" y="507604"/>
                </a:cubicBezTo>
                <a:cubicBezTo>
                  <a:pt x="297568" y="506223"/>
                  <a:pt x="297673" y="505177"/>
                  <a:pt x="297798" y="504465"/>
                </a:cubicBezTo>
                <a:cubicBezTo>
                  <a:pt x="297924" y="503753"/>
                  <a:pt x="297945" y="503105"/>
                  <a:pt x="297861" y="502519"/>
                </a:cubicBezTo>
                <a:cubicBezTo>
                  <a:pt x="297777" y="501933"/>
                  <a:pt x="297568" y="501598"/>
                  <a:pt x="297233" y="501514"/>
                </a:cubicBezTo>
                <a:cubicBezTo>
                  <a:pt x="296898" y="501430"/>
                  <a:pt x="296312" y="502142"/>
                  <a:pt x="295475" y="503649"/>
                </a:cubicBezTo>
                <a:cubicBezTo>
                  <a:pt x="294806" y="504905"/>
                  <a:pt x="293571" y="506160"/>
                  <a:pt x="291771" y="507416"/>
                </a:cubicBezTo>
                <a:cubicBezTo>
                  <a:pt x="289971" y="508672"/>
                  <a:pt x="287187" y="511016"/>
                  <a:pt x="283420" y="514448"/>
                </a:cubicBezTo>
                <a:cubicBezTo>
                  <a:pt x="279653" y="517880"/>
                  <a:pt x="276179" y="519722"/>
                  <a:pt x="272998" y="519973"/>
                </a:cubicBezTo>
                <a:cubicBezTo>
                  <a:pt x="270570" y="520225"/>
                  <a:pt x="265777" y="519032"/>
                  <a:pt x="258619" y="516395"/>
                </a:cubicBezTo>
                <a:cubicBezTo>
                  <a:pt x="251462" y="513757"/>
                  <a:pt x="246711" y="511351"/>
                  <a:pt x="244367" y="509174"/>
                </a:cubicBezTo>
                <a:lnTo>
                  <a:pt x="239972" y="504528"/>
                </a:lnTo>
                <a:cubicBezTo>
                  <a:pt x="236874" y="501681"/>
                  <a:pt x="235305" y="499672"/>
                  <a:pt x="235263" y="498500"/>
                </a:cubicBezTo>
                <a:cubicBezTo>
                  <a:pt x="235221" y="497328"/>
                  <a:pt x="235325" y="496659"/>
                  <a:pt x="235577" y="496491"/>
                </a:cubicBezTo>
                <a:lnTo>
                  <a:pt x="243990" y="500258"/>
                </a:lnTo>
                <a:lnTo>
                  <a:pt x="248762" y="500258"/>
                </a:lnTo>
                <a:cubicBezTo>
                  <a:pt x="250771" y="500342"/>
                  <a:pt x="251901" y="500342"/>
                  <a:pt x="252152" y="500258"/>
                </a:cubicBezTo>
                <a:cubicBezTo>
                  <a:pt x="252655" y="500258"/>
                  <a:pt x="254371" y="499672"/>
                  <a:pt x="257301" y="498500"/>
                </a:cubicBezTo>
                <a:cubicBezTo>
                  <a:pt x="260231" y="497328"/>
                  <a:pt x="262219" y="496366"/>
                  <a:pt x="263266" y="495612"/>
                </a:cubicBezTo>
                <a:cubicBezTo>
                  <a:pt x="264312" y="494859"/>
                  <a:pt x="264961" y="494440"/>
                  <a:pt x="265212" y="494356"/>
                </a:cubicBezTo>
                <a:lnTo>
                  <a:pt x="267975" y="493728"/>
                </a:lnTo>
                <a:cubicBezTo>
                  <a:pt x="268058" y="493728"/>
                  <a:pt x="268477" y="493268"/>
                  <a:pt x="269230" y="492347"/>
                </a:cubicBezTo>
                <a:cubicBezTo>
                  <a:pt x="269984" y="491426"/>
                  <a:pt x="271302" y="490359"/>
                  <a:pt x="273186" y="489145"/>
                </a:cubicBezTo>
                <a:cubicBezTo>
                  <a:pt x="275070" y="487931"/>
                  <a:pt x="276556" y="487157"/>
                  <a:pt x="277644" y="486822"/>
                </a:cubicBezTo>
                <a:cubicBezTo>
                  <a:pt x="278732" y="486487"/>
                  <a:pt x="279402" y="486194"/>
                  <a:pt x="279653" y="485943"/>
                </a:cubicBezTo>
                <a:lnTo>
                  <a:pt x="281034" y="483934"/>
                </a:lnTo>
                <a:lnTo>
                  <a:pt x="285681" y="481171"/>
                </a:lnTo>
                <a:cubicBezTo>
                  <a:pt x="285848" y="481087"/>
                  <a:pt x="286560" y="480439"/>
                  <a:pt x="287815" y="479225"/>
                </a:cubicBezTo>
                <a:cubicBezTo>
                  <a:pt x="289071" y="478011"/>
                  <a:pt x="290620" y="476797"/>
                  <a:pt x="292462" y="475583"/>
                </a:cubicBezTo>
                <a:cubicBezTo>
                  <a:pt x="294303" y="474369"/>
                  <a:pt x="295433" y="473511"/>
                  <a:pt x="295852" y="473009"/>
                </a:cubicBezTo>
                <a:lnTo>
                  <a:pt x="298363" y="467358"/>
                </a:lnTo>
                <a:cubicBezTo>
                  <a:pt x="299619" y="465433"/>
                  <a:pt x="303470" y="464302"/>
                  <a:pt x="309916" y="463968"/>
                </a:cubicBezTo>
                <a:close/>
                <a:moveTo>
                  <a:pt x="1542315" y="463340"/>
                </a:moveTo>
                <a:cubicBezTo>
                  <a:pt x="1542483" y="463340"/>
                  <a:pt x="1543739" y="463570"/>
                  <a:pt x="1546083" y="464030"/>
                </a:cubicBezTo>
                <a:cubicBezTo>
                  <a:pt x="1548427" y="464491"/>
                  <a:pt x="1550310" y="465014"/>
                  <a:pt x="1551733" y="465600"/>
                </a:cubicBezTo>
                <a:cubicBezTo>
                  <a:pt x="1553157" y="466186"/>
                  <a:pt x="1554266" y="466186"/>
                  <a:pt x="1555061" y="465600"/>
                </a:cubicBezTo>
                <a:cubicBezTo>
                  <a:pt x="1555856" y="465014"/>
                  <a:pt x="1556338" y="464847"/>
                  <a:pt x="1556505" y="465098"/>
                </a:cubicBezTo>
                <a:cubicBezTo>
                  <a:pt x="1557091" y="466605"/>
                  <a:pt x="1557531" y="467546"/>
                  <a:pt x="1557824" y="467923"/>
                </a:cubicBezTo>
                <a:cubicBezTo>
                  <a:pt x="1558117" y="468300"/>
                  <a:pt x="1559017" y="469137"/>
                  <a:pt x="1560523" y="470435"/>
                </a:cubicBezTo>
                <a:cubicBezTo>
                  <a:pt x="1562030" y="471732"/>
                  <a:pt x="1563914" y="474034"/>
                  <a:pt x="1566174" y="477341"/>
                </a:cubicBezTo>
                <a:cubicBezTo>
                  <a:pt x="1568435" y="480648"/>
                  <a:pt x="1569607" y="482448"/>
                  <a:pt x="1569690" y="482741"/>
                </a:cubicBezTo>
                <a:cubicBezTo>
                  <a:pt x="1569774" y="483034"/>
                  <a:pt x="1569900" y="483976"/>
                  <a:pt x="1570067" y="485566"/>
                </a:cubicBezTo>
                <a:cubicBezTo>
                  <a:pt x="1570235" y="487157"/>
                  <a:pt x="1570423" y="488643"/>
                  <a:pt x="1570632" y="490024"/>
                </a:cubicBezTo>
                <a:cubicBezTo>
                  <a:pt x="1570841" y="491405"/>
                  <a:pt x="1571030" y="492724"/>
                  <a:pt x="1571197" y="493980"/>
                </a:cubicBezTo>
                <a:cubicBezTo>
                  <a:pt x="1571365" y="495235"/>
                  <a:pt x="1570653" y="498124"/>
                  <a:pt x="1569063" y="502644"/>
                </a:cubicBezTo>
                <a:cubicBezTo>
                  <a:pt x="1567556" y="506997"/>
                  <a:pt x="1566551" y="510304"/>
                  <a:pt x="1566049" y="512565"/>
                </a:cubicBezTo>
                <a:lnTo>
                  <a:pt x="1564039" y="522485"/>
                </a:lnTo>
                <a:lnTo>
                  <a:pt x="1563035" y="526001"/>
                </a:lnTo>
                <a:cubicBezTo>
                  <a:pt x="1562951" y="526336"/>
                  <a:pt x="1562763" y="529245"/>
                  <a:pt x="1562470" y="534728"/>
                </a:cubicBezTo>
                <a:cubicBezTo>
                  <a:pt x="1562177" y="540212"/>
                  <a:pt x="1561737" y="544523"/>
                  <a:pt x="1561151" y="547662"/>
                </a:cubicBezTo>
                <a:cubicBezTo>
                  <a:pt x="1560565" y="550802"/>
                  <a:pt x="1559770" y="552623"/>
                  <a:pt x="1558765" y="553125"/>
                </a:cubicBezTo>
                <a:cubicBezTo>
                  <a:pt x="1557761" y="553627"/>
                  <a:pt x="1556170" y="551953"/>
                  <a:pt x="1553994" y="548102"/>
                </a:cubicBezTo>
                <a:lnTo>
                  <a:pt x="1548092" y="538684"/>
                </a:lnTo>
                <a:lnTo>
                  <a:pt x="1546334" y="531275"/>
                </a:lnTo>
                <a:cubicBezTo>
                  <a:pt x="1545999" y="530187"/>
                  <a:pt x="1545831" y="529433"/>
                  <a:pt x="1545831" y="529015"/>
                </a:cubicBezTo>
                <a:lnTo>
                  <a:pt x="1545831" y="526629"/>
                </a:lnTo>
                <a:lnTo>
                  <a:pt x="1544952" y="521857"/>
                </a:lnTo>
                <a:lnTo>
                  <a:pt x="1545706" y="516834"/>
                </a:lnTo>
                <a:lnTo>
                  <a:pt x="1545706" y="515076"/>
                </a:lnTo>
                <a:lnTo>
                  <a:pt x="1546836" y="510807"/>
                </a:lnTo>
                <a:lnTo>
                  <a:pt x="1547213" y="504277"/>
                </a:lnTo>
                <a:lnTo>
                  <a:pt x="1547966" y="501765"/>
                </a:lnTo>
                <a:cubicBezTo>
                  <a:pt x="1548133" y="501095"/>
                  <a:pt x="1548133" y="498793"/>
                  <a:pt x="1547966" y="494859"/>
                </a:cubicBezTo>
                <a:lnTo>
                  <a:pt x="1547966" y="484059"/>
                </a:lnTo>
                <a:cubicBezTo>
                  <a:pt x="1547715" y="482720"/>
                  <a:pt x="1547380" y="481548"/>
                  <a:pt x="1546961" y="480543"/>
                </a:cubicBezTo>
                <a:lnTo>
                  <a:pt x="1545203" y="477404"/>
                </a:lnTo>
                <a:lnTo>
                  <a:pt x="1543822" y="472507"/>
                </a:lnTo>
                <a:cubicBezTo>
                  <a:pt x="1543236" y="470665"/>
                  <a:pt x="1542420" y="469011"/>
                  <a:pt x="1541373" y="467546"/>
                </a:cubicBezTo>
                <a:cubicBezTo>
                  <a:pt x="1540327" y="466081"/>
                  <a:pt x="1539804" y="465056"/>
                  <a:pt x="1539804" y="464470"/>
                </a:cubicBezTo>
                <a:cubicBezTo>
                  <a:pt x="1539804" y="463884"/>
                  <a:pt x="1540641" y="463507"/>
                  <a:pt x="1542315" y="463340"/>
                </a:cubicBezTo>
                <a:close/>
                <a:moveTo>
                  <a:pt x="662967" y="447580"/>
                </a:moveTo>
                <a:cubicBezTo>
                  <a:pt x="663092" y="447538"/>
                  <a:pt x="664453" y="447601"/>
                  <a:pt x="667048" y="447768"/>
                </a:cubicBezTo>
                <a:lnTo>
                  <a:pt x="670187" y="447768"/>
                </a:lnTo>
                <a:cubicBezTo>
                  <a:pt x="671276" y="447936"/>
                  <a:pt x="672887" y="448606"/>
                  <a:pt x="675022" y="449778"/>
                </a:cubicBezTo>
                <a:cubicBezTo>
                  <a:pt x="677157" y="450950"/>
                  <a:pt x="679773" y="452226"/>
                  <a:pt x="682870" y="453608"/>
                </a:cubicBezTo>
                <a:cubicBezTo>
                  <a:pt x="685968" y="454989"/>
                  <a:pt x="688019" y="456182"/>
                  <a:pt x="689023" y="457186"/>
                </a:cubicBezTo>
                <a:lnTo>
                  <a:pt x="690530" y="458945"/>
                </a:lnTo>
                <a:lnTo>
                  <a:pt x="692539" y="460828"/>
                </a:lnTo>
                <a:lnTo>
                  <a:pt x="694925" y="464972"/>
                </a:lnTo>
                <a:lnTo>
                  <a:pt x="696181" y="466856"/>
                </a:lnTo>
                <a:lnTo>
                  <a:pt x="697186" y="469618"/>
                </a:lnTo>
                <a:lnTo>
                  <a:pt x="699320" y="474139"/>
                </a:lnTo>
                <a:cubicBezTo>
                  <a:pt x="699404" y="474725"/>
                  <a:pt x="699467" y="475332"/>
                  <a:pt x="699509" y="475960"/>
                </a:cubicBezTo>
                <a:cubicBezTo>
                  <a:pt x="699551" y="476588"/>
                  <a:pt x="699404" y="477488"/>
                  <a:pt x="699069" y="478660"/>
                </a:cubicBezTo>
                <a:cubicBezTo>
                  <a:pt x="698567" y="480167"/>
                  <a:pt x="698211" y="481485"/>
                  <a:pt x="698002" y="482615"/>
                </a:cubicBezTo>
                <a:cubicBezTo>
                  <a:pt x="697793" y="483745"/>
                  <a:pt x="697520" y="484708"/>
                  <a:pt x="697186" y="485503"/>
                </a:cubicBezTo>
                <a:cubicBezTo>
                  <a:pt x="696851" y="486299"/>
                  <a:pt x="695742" y="487178"/>
                  <a:pt x="693858" y="488140"/>
                </a:cubicBezTo>
                <a:cubicBezTo>
                  <a:pt x="691974" y="489103"/>
                  <a:pt x="690781" y="489626"/>
                  <a:pt x="690279" y="489710"/>
                </a:cubicBezTo>
                <a:lnTo>
                  <a:pt x="686637" y="489836"/>
                </a:lnTo>
                <a:lnTo>
                  <a:pt x="681489" y="490212"/>
                </a:lnTo>
                <a:lnTo>
                  <a:pt x="678098" y="489333"/>
                </a:lnTo>
                <a:lnTo>
                  <a:pt x="673578" y="489459"/>
                </a:lnTo>
                <a:cubicBezTo>
                  <a:pt x="673075" y="489459"/>
                  <a:pt x="672427" y="489396"/>
                  <a:pt x="671631" y="489271"/>
                </a:cubicBezTo>
                <a:cubicBezTo>
                  <a:pt x="670836" y="489145"/>
                  <a:pt x="670355" y="489040"/>
                  <a:pt x="670187" y="488957"/>
                </a:cubicBezTo>
                <a:lnTo>
                  <a:pt x="664285" y="490087"/>
                </a:lnTo>
                <a:lnTo>
                  <a:pt x="660016" y="488957"/>
                </a:lnTo>
                <a:lnTo>
                  <a:pt x="656500" y="488831"/>
                </a:lnTo>
                <a:cubicBezTo>
                  <a:pt x="656081" y="488747"/>
                  <a:pt x="655788" y="488580"/>
                  <a:pt x="655621" y="488329"/>
                </a:cubicBezTo>
                <a:lnTo>
                  <a:pt x="656500" y="484562"/>
                </a:lnTo>
                <a:cubicBezTo>
                  <a:pt x="656416" y="483892"/>
                  <a:pt x="656165" y="483431"/>
                  <a:pt x="655746" y="483180"/>
                </a:cubicBezTo>
                <a:lnTo>
                  <a:pt x="651728" y="483431"/>
                </a:lnTo>
                <a:cubicBezTo>
                  <a:pt x="651393" y="483180"/>
                  <a:pt x="651309" y="482804"/>
                  <a:pt x="651477" y="482301"/>
                </a:cubicBezTo>
                <a:cubicBezTo>
                  <a:pt x="651644" y="481548"/>
                  <a:pt x="654218" y="480187"/>
                  <a:pt x="659200" y="478220"/>
                </a:cubicBezTo>
                <a:cubicBezTo>
                  <a:pt x="664181" y="476253"/>
                  <a:pt x="666671" y="473386"/>
                  <a:pt x="666671" y="469618"/>
                </a:cubicBezTo>
                <a:cubicBezTo>
                  <a:pt x="666587" y="468530"/>
                  <a:pt x="666190" y="467358"/>
                  <a:pt x="665478" y="466102"/>
                </a:cubicBezTo>
                <a:cubicBezTo>
                  <a:pt x="664767" y="464847"/>
                  <a:pt x="663929" y="464156"/>
                  <a:pt x="662967" y="464030"/>
                </a:cubicBezTo>
                <a:cubicBezTo>
                  <a:pt x="662004" y="463905"/>
                  <a:pt x="660476" y="464763"/>
                  <a:pt x="658383" y="466605"/>
                </a:cubicBezTo>
                <a:lnTo>
                  <a:pt x="655118" y="469367"/>
                </a:lnTo>
                <a:cubicBezTo>
                  <a:pt x="654449" y="470037"/>
                  <a:pt x="653946" y="470623"/>
                  <a:pt x="653612" y="471125"/>
                </a:cubicBezTo>
                <a:lnTo>
                  <a:pt x="651853" y="475144"/>
                </a:lnTo>
                <a:cubicBezTo>
                  <a:pt x="651435" y="475897"/>
                  <a:pt x="649886" y="477195"/>
                  <a:pt x="647207" y="479036"/>
                </a:cubicBezTo>
                <a:cubicBezTo>
                  <a:pt x="644528" y="480878"/>
                  <a:pt x="641891" y="483222"/>
                  <a:pt x="639296" y="486068"/>
                </a:cubicBezTo>
                <a:cubicBezTo>
                  <a:pt x="636701" y="488915"/>
                  <a:pt x="634880" y="491301"/>
                  <a:pt x="633834" y="493226"/>
                </a:cubicBezTo>
                <a:cubicBezTo>
                  <a:pt x="632787" y="495152"/>
                  <a:pt x="631741" y="496491"/>
                  <a:pt x="630694" y="497245"/>
                </a:cubicBezTo>
                <a:cubicBezTo>
                  <a:pt x="629648" y="497998"/>
                  <a:pt x="629125" y="498458"/>
                  <a:pt x="629125" y="498626"/>
                </a:cubicBezTo>
                <a:lnTo>
                  <a:pt x="630004" y="502142"/>
                </a:lnTo>
                <a:lnTo>
                  <a:pt x="627367" y="503021"/>
                </a:lnTo>
                <a:cubicBezTo>
                  <a:pt x="627116" y="503272"/>
                  <a:pt x="626969" y="503565"/>
                  <a:pt x="626927" y="503900"/>
                </a:cubicBezTo>
                <a:cubicBezTo>
                  <a:pt x="626885" y="504235"/>
                  <a:pt x="626990" y="504612"/>
                  <a:pt x="627241" y="505030"/>
                </a:cubicBezTo>
                <a:cubicBezTo>
                  <a:pt x="627576" y="505784"/>
                  <a:pt x="628476" y="506746"/>
                  <a:pt x="629941" y="507918"/>
                </a:cubicBezTo>
                <a:cubicBezTo>
                  <a:pt x="631406" y="509090"/>
                  <a:pt x="632536" y="510116"/>
                  <a:pt x="633331" y="510995"/>
                </a:cubicBezTo>
                <a:cubicBezTo>
                  <a:pt x="634127" y="511874"/>
                  <a:pt x="634608" y="512313"/>
                  <a:pt x="634776" y="512313"/>
                </a:cubicBezTo>
                <a:lnTo>
                  <a:pt x="636910" y="512816"/>
                </a:lnTo>
                <a:cubicBezTo>
                  <a:pt x="636659" y="513234"/>
                  <a:pt x="636513" y="513611"/>
                  <a:pt x="636471" y="513946"/>
                </a:cubicBezTo>
                <a:cubicBezTo>
                  <a:pt x="636429" y="514281"/>
                  <a:pt x="636994" y="515034"/>
                  <a:pt x="638166" y="516206"/>
                </a:cubicBezTo>
                <a:lnTo>
                  <a:pt x="640677" y="519094"/>
                </a:lnTo>
                <a:lnTo>
                  <a:pt x="643566" y="520727"/>
                </a:lnTo>
                <a:lnTo>
                  <a:pt x="647710" y="524620"/>
                </a:lnTo>
                <a:lnTo>
                  <a:pt x="653109" y="527759"/>
                </a:lnTo>
                <a:lnTo>
                  <a:pt x="656500" y="530522"/>
                </a:lnTo>
                <a:lnTo>
                  <a:pt x="665918" y="535042"/>
                </a:lnTo>
                <a:cubicBezTo>
                  <a:pt x="667592" y="536214"/>
                  <a:pt x="668597" y="536842"/>
                  <a:pt x="668932" y="536926"/>
                </a:cubicBezTo>
                <a:lnTo>
                  <a:pt x="672196" y="537428"/>
                </a:lnTo>
                <a:cubicBezTo>
                  <a:pt x="672531" y="537512"/>
                  <a:pt x="673682" y="537930"/>
                  <a:pt x="675650" y="538684"/>
                </a:cubicBezTo>
                <a:cubicBezTo>
                  <a:pt x="677617" y="539437"/>
                  <a:pt x="678768" y="540044"/>
                  <a:pt x="679103" y="540505"/>
                </a:cubicBezTo>
                <a:cubicBezTo>
                  <a:pt x="679438" y="540965"/>
                  <a:pt x="679898" y="541970"/>
                  <a:pt x="680484" y="543518"/>
                </a:cubicBezTo>
                <a:cubicBezTo>
                  <a:pt x="681070" y="545067"/>
                  <a:pt x="681363" y="546093"/>
                  <a:pt x="681363" y="546595"/>
                </a:cubicBezTo>
                <a:cubicBezTo>
                  <a:pt x="681280" y="546930"/>
                  <a:pt x="681238" y="547265"/>
                  <a:pt x="681238" y="547600"/>
                </a:cubicBezTo>
                <a:lnTo>
                  <a:pt x="679856" y="553376"/>
                </a:lnTo>
                <a:lnTo>
                  <a:pt x="679982" y="556641"/>
                </a:lnTo>
                <a:cubicBezTo>
                  <a:pt x="679731" y="558483"/>
                  <a:pt x="678475" y="560450"/>
                  <a:pt x="676215" y="562543"/>
                </a:cubicBezTo>
                <a:lnTo>
                  <a:pt x="671317" y="565933"/>
                </a:lnTo>
                <a:cubicBezTo>
                  <a:pt x="669308" y="567524"/>
                  <a:pt x="668157" y="568382"/>
                  <a:pt x="667864" y="568508"/>
                </a:cubicBezTo>
                <a:cubicBezTo>
                  <a:pt x="667571" y="568633"/>
                  <a:pt x="666797" y="568780"/>
                  <a:pt x="665541" y="568947"/>
                </a:cubicBezTo>
                <a:lnTo>
                  <a:pt x="655370" y="571961"/>
                </a:lnTo>
                <a:cubicBezTo>
                  <a:pt x="652021" y="572547"/>
                  <a:pt x="650305" y="572840"/>
                  <a:pt x="650221" y="572840"/>
                </a:cubicBezTo>
                <a:lnTo>
                  <a:pt x="645826" y="574598"/>
                </a:lnTo>
                <a:lnTo>
                  <a:pt x="641054" y="573593"/>
                </a:lnTo>
                <a:cubicBezTo>
                  <a:pt x="640468" y="573593"/>
                  <a:pt x="639338" y="573865"/>
                  <a:pt x="637664" y="574410"/>
                </a:cubicBezTo>
                <a:cubicBezTo>
                  <a:pt x="635989" y="574954"/>
                  <a:pt x="634608" y="575226"/>
                  <a:pt x="633520" y="575226"/>
                </a:cubicBezTo>
                <a:lnTo>
                  <a:pt x="625734" y="573845"/>
                </a:lnTo>
                <a:cubicBezTo>
                  <a:pt x="624646" y="573761"/>
                  <a:pt x="623809" y="573761"/>
                  <a:pt x="623223" y="573845"/>
                </a:cubicBezTo>
                <a:lnTo>
                  <a:pt x="620083" y="574598"/>
                </a:lnTo>
                <a:lnTo>
                  <a:pt x="617572" y="573091"/>
                </a:lnTo>
                <a:cubicBezTo>
                  <a:pt x="617153" y="572924"/>
                  <a:pt x="615939" y="572756"/>
                  <a:pt x="613930" y="572589"/>
                </a:cubicBezTo>
                <a:lnTo>
                  <a:pt x="603884" y="569198"/>
                </a:lnTo>
                <a:lnTo>
                  <a:pt x="594090" y="567691"/>
                </a:lnTo>
                <a:lnTo>
                  <a:pt x="589443" y="565933"/>
                </a:lnTo>
                <a:lnTo>
                  <a:pt x="587434" y="565557"/>
                </a:lnTo>
                <a:lnTo>
                  <a:pt x="581532" y="562041"/>
                </a:lnTo>
                <a:lnTo>
                  <a:pt x="577514" y="560534"/>
                </a:lnTo>
                <a:lnTo>
                  <a:pt x="573370" y="556766"/>
                </a:lnTo>
                <a:lnTo>
                  <a:pt x="569854" y="554004"/>
                </a:lnTo>
                <a:lnTo>
                  <a:pt x="568598" y="551744"/>
                </a:lnTo>
                <a:lnTo>
                  <a:pt x="566463" y="549609"/>
                </a:lnTo>
                <a:cubicBezTo>
                  <a:pt x="566380" y="549609"/>
                  <a:pt x="565877" y="548813"/>
                  <a:pt x="564956" y="547223"/>
                </a:cubicBezTo>
                <a:lnTo>
                  <a:pt x="562194" y="543205"/>
                </a:lnTo>
                <a:lnTo>
                  <a:pt x="554283" y="526126"/>
                </a:lnTo>
                <a:cubicBezTo>
                  <a:pt x="553780" y="525122"/>
                  <a:pt x="553111" y="522945"/>
                  <a:pt x="552274" y="519597"/>
                </a:cubicBezTo>
                <a:lnTo>
                  <a:pt x="550139" y="511811"/>
                </a:lnTo>
                <a:cubicBezTo>
                  <a:pt x="549469" y="509467"/>
                  <a:pt x="548883" y="506704"/>
                  <a:pt x="548381" y="503523"/>
                </a:cubicBezTo>
                <a:cubicBezTo>
                  <a:pt x="547879" y="500342"/>
                  <a:pt x="547020" y="497977"/>
                  <a:pt x="545807" y="496428"/>
                </a:cubicBezTo>
                <a:cubicBezTo>
                  <a:pt x="544593" y="494880"/>
                  <a:pt x="544069" y="493603"/>
                  <a:pt x="544237" y="492598"/>
                </a:cubicBezTo>
                <a:cubicBezTo>
                  <a:pt x="544404" y="491594"/>
                  <a:pt x="545660" y="491091"/>
                  <a:pt x="548004" y="491091"/>
                </a:cubicBezTo>
                <a:cubicBezTo>
                  <a:pt x="550264" y="491175"/>
                  <a:pt x="552315" y="491719"/>
                  <a:pt x="554157" y="492724"/>
                </a:cubicBezTo>
                <a:lnTo>
                  <a:pt x="558929" y="496240"/>
                </a:lnTo>
                <a:cubicBezTo>
                  <a:pt x="561608" y="498165"/>
                  <a:pt x="563157" y="499421"/>
                  <a:pt x="563575" y="500007"/>
                </a:cubicBezTo>
                <a:lnTo>
                  <a:pt x="564580" y="502267"/>
                </a:lnTo>
                <a:lnTo>
                  <a:pt x="566589" y="504402"/>
                </a:lnTo>
                <a:cubicBezTo>
                  <a:pt x="566924" y="504988"/>
                  <a:pt x="567217" y="505574"/>
                  <a:pt x="567468" y="506160"/>
                </a:cubicBezTo>
                <a:lnTo>
                  <a:pt x="567970" y="509802"/>
                </a:lnTo>
                <a:lnTo>
                  <a:pt x="570105" y="514699"/>
                </a:lnTo>
                <a:lnTo>
                  <a:pt x="571612" y="530522"/>
                </a:lnTo>
                <a:cubicBezTo>
                  <a:pt x="572198" y="532698"/>
                  <a:pt x="573286" y="534540"/>
                  <a:pt x="574877" y="536047"/>
                </a:cubicBezTo>
                <a:lnTo>
                  <a:pt x="577137" y="538182"/>
                </a:lnTo>
                <a:lnTo>
                  <a:pt x="579523" y="540944"/>
                </a:lnTo>
                <a:cubicBezTo>
                  <a:pt x="582621" y="543791"/>
                  <a:pt x="586471" y="545758"/>
                  <a:pt x="591076" y="546846"/>
                </a:cubicBezTo>
                <a:lnTo>
                  <a:pt x="599489" y="548479"/>
                </a:lnTo>
                <a:cubicBezTo>
                  <a:pt x="601415" y="549232"/>
                  <a:pt x="602670" y="549525"/>
                  <a:pt x="603256" y="549358"/>
                </a:cubicBezTo>
                <a:lnTo>
                  <a:pt x="605140" y="548981"/>
                </a:lnTo>
                <a:lnTo>
                  <a:pt x="607903" y="549734"/>
                </a:lnTo>
                <a:cubicBezTo>
                  <a:pt x="608154" y="549818"/>
                  <a:pt x="608677" y="549693"/>
                  <a:pt x="609472" y="549358"/>
                </a:cubicBezTo>
                <a:cubicBezTo>
                  <a:pt x="610268" y="549023"/>
                  <a:pt x="610833" y="548813"/>
                  <a:pt x="611168" y="548730"/>
                </a:cubicBezTo>
                <a:cubicBezTo>
                  <a:pt x="611586" y="548730"/>
                  <a:pt x="612361" y="548855"/>
                  <a:pt x="613491" y="549106"/>
                </a:cubicBezTo>
                <a:cubicBezTo>
                  <a:pt x="614621" y="549358"/>
                  <a:pt x="619037" y="549399"/>
                  <a:pt x="626739" y="549232"/>
                </a:cubicBezTo>
                <a:cubicBezTo>
                  <a:pt x="630255" y="549232"/>
                  <a:pt x="633729" y="548500"/>
                  <a:pt x="637161" y="547035"/>
                </a:cubicBezTo>
                <a:cubicBezTo>
                  <a:pt x="640594" y="545569"/>
                  <a:pt x="642268" y="544209"/>
                  <a:pt x="642184" y="542953"/>
                </a:cubicBezTo>
                <a:cubicBezTo>
                  <a:pt x="642101" y="542619"/>
                  <a:pt x="641473" y="541572"/>
                  <a:pt x="640301" y="539814"/>
                </a:cubicBezTo>
                <a:cubicBezTo>
                  <a:pt x="639129" y="538056"/>
                  <a:pt x="638292" y="536424"/>
                  <a:pt x="637789" y="534917"/>
                </a:cubicBezTo>
                <a:cubicBezTo>
                  <a:pt x="637287" y="533410"/>
                  <a:pt x="636994" y="532489"/>
                  <a:pt x="636910" y="532154"/>
                </a:cubicBezTo>
                <a:lnTo>
                  <a:pt x="634022" y="528889"/>
                </a:lnTo>
                <a:cubicBezTo>
                  <a:pt x="633771" y="528638"/>
                  <a:pt x="633248" y="527738"/>
                  <a:pt x="632452" y="526189"/>
                </a:cubicBezTo>
                <a:cubicBezTo>
                  <a:pt x="631657" y="524641"/>
                  <a:pt x="629794" y="522087"/>
                  <a:pt x="626864" y="518529"/>
                </a:cubicBezTo>
                <a:cubicBezTo>
                  <a:pt x="623934" y="514971"/>
                  <a:pt x="622051" y="513171"/>
                  <a:pt x="621214" y="513130"/>
                </a:cubicBezTo>
                <a:cubicBezTo>
                  <a:pt x="620376" y="513088"/>
                  <a:pt x="619539" y="514113"/>
                  <a:pt x="618702" y="516206"/>
                </a:cubicBezTo>
                <a:lnTo>
                  <a:pt x="616442" y="526754"/>
                </a:lnTo>
                <a:cubicBezTo>
                  <a:pt x="615688" y="529015"/>
                  <a:pt x="614307" y="530187"/>
                  <a:pt x="612298" y="530270"/>
                </a:cubicBezTo>
                <a:cubicBezTo>
                  <a:pt x="611628" y="530354"/>
                  <a:pt x="611147" y="530333"/>
                  <a:pt x="610854" y="530208"/>
                </a:cubicBezTo>
                <a:cubicBezTo>
                  <a:pt x="610561" y="530082"/>
                  <a:pt x="609870" y="529496"/>
                  <a:pt x="608782" y="528450"/>
                </a:cubicBezTo>
                <a:cubicBezTo>
                  <a:pt x="607693" y="527403"/>
                  <a:pt x="606898" y="526671"/>
                  <a:pt x="606396" y="526252"/>
                </a:cubicBezTo>
                <a:lnTo>
                  <a:pt x="603256" y="524368"/>
                </a:lnTo>
                <a:cubicBezTo>
                  <a:pt x="602754" y="524117"/>
                  <a:pt x="602043" y="523448"/>
                  <a:pt x="601122" y="522359"/>
                </a:cubicBezTo>
                <a:lnTo>
                  <a:pt x="595848" y="516960"/>
                </a:lnTo>
                <a:lnTo>
                  <a:pt x="589694" y="508797"/>
                </a:lnTo>
                <a:cubicBezTo>
                  <a:pt x="588857" y="507960"/>
                  <a:pt x="588397" y="507416"/>
                  <a:pt x="588313" y="507165"/>
                </a:cubicBezTo>
                <a:cubicBezTo>
                  <a:pt x="588229" y="506914"/>
                  <a:pt x="588188" y="506704"/>
                  <a:pt x="588188" y="506537"/>
                </a:cubicBezTo>
                <a:lnTo>
                  <a:pt x="588439" y="499379"/>
                </a:lnTo>
                <a:cubicBezTo>
                  <a:pt x="588271" y="497370"/>
                  <a:pt x="587392" y="494942"/>
                  <a:pt x="585802" y="492096"/>
                </a:cubicBezTo>
                <a:lnTo>
                  <a:pt x="576886" y="477153"/>
                </a:lnTo>
                <a:cubicBezTo>
                  <a:pt x="576635" y="476818"/>
                  <a:pt x="576488" y="476441"/>
                  <a:pt x="576446" y="476023"/>
                </a:cubicBezTo>
                <a:cubicBezTo>
                  <a:pt x="576405" y="475604"/>
                  <a:pt x="576677" y="475185"/>
                  <a:pt x="577263" y="474767"/>
                </a:cubicBezTo>
                <a:lnTo>
                  <a:pt x="580904" y="475144"/>
                </a:lnTo>
                <a:lnTo>
                  <a:pt x="583416" y="474892"/>
                </a:lnTo>
                <a:cubicBezTo>
                  <a:pt x="584253" y="474892"/>
                  <a:pt x="585760" y="475457"/>
                  <a:pt x="587936" y="476588"/>
                </a:cubicBezTo>
                <a:cubicBezTo>
                  <a:pt x="590113" y="477718"/>
                  <a:pt x="591955" y="478408"/>
                  <a:pt x="593462" y="478660"/>
                </a:cubicBezTo>
                <a:cubicBezTo>
                  <a:pt x="594969" y="478911"/>
                  <a:pt x="595764" y="479036"/>
                  <a:pt x="595848" y="479036"/>
                </a:cubicBezTo>
                <a:lnTo>
                  <a:pt x="603508" y="484436"/>
                </a:lnTo>
                <a:lnTo>
                  <a:pt x="607024" y="484436"/>
                </a:lnTo>
                <a:lnTo>
                  <a:pt x="611168" y="484938"/>
                </a:lnTo>
                <a:lnTo>
                  <a:pt x="615060" y="484185"/>
                </a:lnTo>
                <a:lnTo>
                  <a:pt x="616818" y="484310"/>
                </a:lnTo>
                <a:cubicBezTo>
                  <a:pt x="617572" y="484394"/>
                  <a:pt x="618597" y="483766"/>
                  <a:pt x="619895" y="482427"/>
                </a:cubicBezTo>
                <a:cubicBezTo>
                  <a:pt x="621193" y="481087"/>
                  <a:pt x="621883" y="480376"/>
                  <a:pt x="621967" y="480292"/>
                </a:cubicBezTo>
                <a:lnTo>
                  <a:pt x="636533" y="467107"/>
                </a:lnTo>
                <a:lnTo>
                  <a:pt x="651728" y="456684"/>
                </a:lnTo>
                <a:lnTo>
                  <a:pt x="653612" y="455931"/>
                </a:lnTo>
                <a:lnTo>
                  <a:pt x="657504" y="451159"/>
                </a:lnTo>
                <a:lnTo>
                  <a:pt x="661397" y="448647"/>
                </a:lnTo>
                <a:cubicBezTo>
                  <a:pt x="662318" y="447978"/>
                  <a:pt x="662841" y="447622"/>
                  <a:pt x="662967" y="447580"/>
                </a:cubicBezTo>
                <a:close/>
                <a:moveTo>
                  <a:pt x="53369" y="442494"/>
                </a:moveTo>
                <a:cubicBezTo>
                  <a:pt x="53620" y="442494"/>
                  <a:pt x="53955" y="442536"/>
                  <a:pt x="54374" y="442620"/>
                </a:cubicBezTo>
                <a:lnTo>
                  <a:pt x="58643" y="444127"/>
                </a:lnTo>
                <a:lnTo>
                  <a:pt x="62159" y="444001"/>
                </a:lnTo>
                <a:lnTo>
                  <a:pt x="65173" y="445131"/>
                </a:lnTo>
                <a:cubicBezTo>
                  <a:pt x="65173" y="445215"/>
                  <a:pt x="65843" y="445173"/>
                  <a:pt x="67182" y="445006"/>
                </a:cubicBezTo>
                <a:lnTo>
                  <a:pt x="71075" y="445257"/>
                </a:lnTo>
                <a:lnTo>
                  <a:pt x="78358" y="443248"/>
                </a:lnTo>
                <a:cubicBezTo>
                  <a:pt x="80368" y="442997"/>
                  <a:pt x="83863" y="444169"/>
                  <a:pt x="88844" y="446764"/>
                </a:cubicBezTo>
                <a:cubicBezTo>
                  <a:pt x="93825" y="449359"/>
                  <a:pt x="96922" y="451745"/>
                  <a:pt x="98136" y="453922"/>
                </a:cubicBezTo>
                <a:cubicBezTo>
                  <a:pt x="99350" y="456098"/>
                  <a:pt x="99957" y="457438"/>
                  <a:pt x="99957" y="457940"/>
                </a:cubicBezTo>
                <a:cubicBezTo>
                  <a:pt x="99873" y="458191"/>
                  <a:pt x="99769" y="458631"/>
                  <a:pt x="99643" y="459258"/>
                </a:cubicBezTo>
                <a:cubicBezTo>
                  <a:pt x="99517" y="459886"/>
                  <a:pt x="99413" y="460744"/>
                  <a:pt x="99329" y="461833"/>
                </a:cubicBezTo>
                <a:cubicBezTo>
                  <a:pt x="99245" y="462921"/>
                  <a:pt x="99120" y="463654"/>
                  <a:pt x="98952" y="464030"/>
                </a:cubicBezTo>
                <a:cubicBezTo>
                  <a:pt x="98785" y="464407"/>
                  <a:pt x="98178" y="464888"/>
                  <a:pt x="97132" y="465474"/>
                </a:cubicBezTo>
                <a:cubicBezTo>
                  <a:pt x="96085" y="466060"/>
                  <a:pt x="94515" y="467065"/>
                  <a:pt x="92423" y="468488"/>
                </a:cubicBezTo>
                <a:cubicBezTo>
                  <a:pt x="90330" y="469911"/>
                  <a:pt x="88090" y="471146"/>
                  <a:pt x="85704" y="472193"/>
                </a:cubicBezTo>
                <a:cubicBezTo>
                  <a:pt x="83319" y="473239"/>
                  <a:pt x="81958" y="473846"/>
                  <a:pt x="81623" y="474013"/>
                </a:cubicBezTo>
                <a:lnTo>
                  <a:pt x="71452" y="481548"/>
                </a:lnTo>
                <a:cubicBezTo>
                  <a:pt x="70949" y="481883"/>
                  <a:pt x="70573" y="482092"/>
                  <a:pt x="70322" y="482176"/>
                </a:cubicBezTo>
                <a:lnTo>
                  <a:pt x="66806" y="481925"/>
                </a:lnTo>
                <a:lnTo>
                  <a:pt x="63038" y="483808"/>
                </a:lnTo>
                <a:lnTo>
                  <a:pt x="61029" y="484687"/>
                </a:lnTo>
                <a:cubicBezTo>
                  <a:pt x="60611" y="485022"/>
                  <a:pt x="60338" y="485441"/>
                  <a:pt x="60213" y="485943"/>
                </a:cubicBezTo>
                <a:cubicBezTo>
                  <a:pt x="60087" y="486445"/>
                  <a:pt x="60276" y="486906"/>
                  <a:pt x="60778" y="487324"/>
                </a:cubicBezTo>
                <a:lnTo>
                  <a:pt x="66680" y="485817"/>
                </a:lnTo>
                <a:lnTo>
                  <a:pt x="70070" y="486320"/>
                </a:lnTo>
                <a:lnTo>
                  <a:pt x="71075" y="484938"/>
                </a:lnTo>
                <a:cubicBezTo>
                  <a:pt x="71326" y="484771"/>
                  <a:pt x="71703" y="484645"/>
                  <a:pt x="72205" y="484562"/>
                </a:cubicBezTo>
                <a:cubicBezTo>
                  <a:pt x="72708" y="484562"/>
                  <a:pt x="73942" y="485001"/>
                  <a:pt x="75910" y="485880"/>
                </a:cubicBezTo>
                <a:cubicBezTo>
                  <a:pt x="77877" y="486759"/>
                  <a:pt x="79070" y="487199"/>
                  <a:pt x="79488" y="487199"/>
                </a:cubicBezTo>
                <a:lnTo>
                  <a:pt x="81749" y="487324"/>
                </a:lnTo>
                <a:cubicBezTo>
                  <a:pt x="83005" y="487492"/>
                  <a:pt x="83967" y="487764"/>
                  <a:pt x="84637" y="488140"/>
                </a:cubicBezTo>
                <a:cubicBezTo>
                  <a:pt x="85307" y="488517"/>
                  <a:pt x="86981" y="489773"/>
                  <a:pt x="89660" y="491908"/>
                </a:cubicBezTo>
                <a:cubicBezTo>
                  <a:pt x="92339" y="494042"/>
                  <a:pt x="93825" y="495445"/>
                  <a:pt x="94118" y="496114"/>
                </a:cubicBezTo>
                <a:cubicBezTo>
                  <a:pt x="94411" y="496784"/>
                  <a:pt x="94599" y="497391"/>
                  <a:pt x="94683" y="497935"/>
                </a:cubicBezTo>
                <a:cubicBezTo>
                  <a:pt x="94767" y="498479"/>
                  <a:pt x="94453" y="499337"/>
                  <a:pt x="93741" y="500509"/>
                </a:cubicBezTo>
                <a:cubicBezTo>
                  <a:pt x="93030" y="501681"/>
                  <a:pt x="92716" y="502184"/>
                  <a:pt x="92799" y="502016"/>
                </a:cubicBezTo>
                <a:lnTo>
                  <a:pt x="85265" y="506788"/>
                </a:lnTo>
                <a:lnTo>
                  <a:pt x="79991" y="509174"/>
                </a:lnTo>
                <a:lnTo>
                  <a:pt x="78861" y="510304"/>
                </a:lnTo>
                <a:lnTo>
                  <a:pt x="74968" y="512188"/>
                </a:lnTo>
                <a:lnTo>
                  <a:pt x="72582" y="513946"/>
                </a:lnTo>
                <a:cubicBezTo>
                  <a:pt x="72163" y="514281"/>
                  <a:pt x="70426" y="514888"/>
                  <a:pt x="67371" y="515767"/>
                </a:cubicBezTo>
                <a:cubicBezTo>
                  <a:pt x="64315" y="516646"/>
                  <a:pt x="62159" y="517671"/>
                  <a:pt x="60904" y="518843"/>
                </a:cubicBezTo>
                <a:cubicBezTo>
                  <a:pt x="59648" y="520015"/>
                  <a:pt x="58936" y="520643"/>
                  <a:pt x="58769" y="520727"/>
                </a:cubicBezTo>
                <a:lnTo>
                  <a:pt x="52992" y="522610"/>
                </a:lnTo>
                <a:lnTo>
                  <a:pt x="49853" y="525122"/>
                </a:lnTo>
                <a:lnTo>
                  <a:pt x="46839" y="526629"/>
                </a:lnTo>
                <a:lnTo>
                  <a:pt x="42695" y="529643"/>
                </a:lnTo>
                <a:lnTo>
                  <a:pt x="39807" y="530270"/>
                </a:lnTo>
                <a:cubicBezTo>
                  <a:pt x="37965" y="531108"/>
                  <a:pt x="36710" y="531484"/>
                  <a:pt x="36040" y="531401"/>
                </a:cubicBezTo>
                <a:cubicBezTo>
                  <a:pt x="35370" y="531317"/>
                  <a:pt x="34994" y="530689"/>
                  <a:pt x="34910" y="529517"/>
                </a:cubicBezTo>
                <a:lnTo>
                  <a:pt x="38426" y="526252"/>
                </a:lnTo>
                <a:lnTo>
                  <a:pt x="51737" y="513820"/>
                </a:lnTo>
                <a:cubicBezTo>
                  <a:pt x="55002" y="510723"/>
                  <a:pt x="56802" y="508881"/>
                  <a:pt x="57136" y="508295"/>
                </a:cubicBezTo>
                <a:cubicBezTo>
                  <a:pt x="57471" y="507709"/>
                  <a:pt x="57660" y="507332"/>
                  <a:pt x="57701" y="507165"/>
                </a:cubicBezTo>
                <a:cubicBezTo>
                  <a:pt x="57743" y="506997"/>
                  <a:pt x="57681" y="506704"/>
                  <a:pt x="57513" y="506286"/>
                </a:cubicBezTo>
                <a:lnTo>
                  <a:pt x="48472" y="498751"/>
                </a:lnTo>
                <a:lnTo>
                  <a:pt x="46086" y="495989"/>
                </a:lnTo>
                <a:cubicBezTo>
                  <a:pt x="45416" y="495319"/>
                  <a:pt x="45039" y="494900"/>
                  <a:pt x="44956" y="494733"/>
                </a:cubicBezTo>
                <a:lnTo>
                  <a:pt x="43826" y="491343"/>
                </a:lnTo>
                <a:cubicBezTo>
                  <a:pt x="43156" y="489752"/>
                  <a:pt x="42863" y="488873"/>
                  <a:pt x="42947" y="488706"/>
                </a:cubicBezTo>
                <a:lnTo>
                  <a:pt x="44328" y="486194"/>
                </a:lnTo>
                <a:cubicBezTo>
                  <a:pt x="44746" y="485273"/>
                  <a:pt x="45039" y="484771"/>
                  <a:pt x="45207" y="484687"/>
                </a:cubicBezTo>
                <a:lnTo>
                  <a:pt x="48849" y="486068"/>
                </a:lnTo>
                <a:cubicBezTo>
                  <a:pt x="49016" y="486068"/>
                  <a:pt x="49476" y="485838"/>
                  <a:pt x="50230" y="485378"/>
                </a:cubicBezTo>
                <a:cubicBezTo>
                  <a:pt x="50983" y="484917"/>
                  <a:pt x="51486" y="484499"/>
                  <a:pt x="51737" y="484122"/>
                </a:cubicBezTo>
                <a:cubicBezTo>
                  <a:pt x="51988" y="483745"/>
                  <a:pt x="52072" y="483348"/>
                  <a:pt x="51988" y="482929"/>
                </a:cubicBezTo>
                <a:lnTo>
                  <a:pt x="51360" y="479915"/>
                </a:lnTo>
                <a:cubicBezTo>
                  <a:pt x="52197" y="479246"/>
                  <a:pt x="52867" y="478785"/>
                  <a:pt x="53369" y="478534"/>
                </a:cubicBezTo>
                <a:lnTo>
                  <a:pt x="55881" y="477655"/>
                </a:lnTo>
                <a:cubicBezTo>
                  <a:pt x="56299" y="477488"/>
                  <a:pt x="57053" y="476776"/>
                  <a:pt x="58141" y="475520"/>
                </a:cubicBezTo>
                <a:lnTo>
                  <a:pt x="66178" y="466981"/>
                </a:lnTo>
                <a:cubicBezTo>
                  <a:pt x="66345" y="466730"/>
                  <a:pt x="66513" y="466395"/>
                  <a:pt x="66680" y="465977"/>
                </a:cubicBezTo>
                <a:cubicBezTo>
                  <a:pt x="66847" y="465558"/>
                  <a:pt x="66952" y="465098"/>
                  <a:pt x="66994" y="464595"/>
                </a:cubicBezTo>
                <a:cubicBezTo>
                  <a:pt x="67036" y="464093"/>
                  <a:pt x="66847" y="463381"/>
                  <a:pt x="66429" y="462461"/>
                </a:cubicBezTo>
                <a:lnTo>
                  <a:pt x="59146" y="455177"/>
                </a:lnTo>
                <a:lnTo>
                  <a:pt x="56634" y="451285"/>
                </a:lnTo>
                <a:lnTo>
                  <a:pt x="53369" y="447392"/>
                </a:lnTo>
                <a:cubicBezTo>
                  <a:pt x="52197" y="446052"/>
                  <a:pt x="51695" y="444880"/>
                  <a:pt x="51862" y="443876"/>
                </a:cubicBezTo>
                <a:cubicBezTo>
                  <a:pt x="51946" y="443039"/>
                  <a:pt x="52448" y="442578"/>
                  <a:pt x="53369" y="442494"/>
                </a:cubicBezTo>
                <a:close/>
                <a:moveTo>
                  <a:pt x="844232" y="432951"/>
                </a:moveTo>
                <a:lnTo>
                  <a:pt x="842474" y="433327"/>
                </a:lnTo>
                <a:lnTo>
                  <a:pt x="842098" y="434458"/>
                </a:lnTo>
                <a:lnTo>
                  <a:pt x="842600" y="437220"/>
                </a:lnTo>
                <a:lnTo>
                  <a:pt x="843981" y="437220"/>
                </a:lnTo>
                <a:lnTo>
                  <a:pt x="844986" y="436844"/>
                </a:lnTo>
                <a:lnTo>
                  <a:pt x="846869" y="436090"/>
                </a:lnTo>
                <a:lnTo>
                  <a:pt x="845614" y="434081"/>
                </a:lnTo>
                <a:close/>
                <a:moveTo>
                  <a:pt x="1331854" y="425416"/>
                </a:moveTo>
                <a:cubicBezTo>
                  <a:pt x="1333026" y="425500"/>
                  <a:pt x="1334993" y="426651"/>
                  <a:pt x="1337756" y="428870"/>
                </a:cubicBezTo>
                <a:cubicBezTo>
                  <a:pt x="1340518" y="431088"/>
                  <a:pt x="1342318" y="432846"/>
                  <a:pt x="1343156" y="434144"/>
                </a:cubicBezTo>
                <a:cubicBezTo>
                  <a:pt x="1343993" y="435441"/>
                  <a:pt x="1344411" y="436844"/>
                  <a:pt x="1344411" y="438350"/>
                </a:cubicBezTo>
                <a:cubicBezTo>
                  <a:pt x="1344328" y="438936"/>
                  <a:pt x="1344244" y="439606"/>
                  <a:pt x="1344160" y="440360"/>
                </a:cubicBezTo>
                <a:lnTo>
                  <a:pt x="1342653" y="445759"/>
                </a:lnTo>
                <a:cubicBezTo>
                  <a:pt x="1342067" y="448438"/>
                  <a:pt x="1341565" y="450029"/>
                  <a:pt x="1341146" y="450531"/>
                </a:cubicBezTo>
                <a:lnTo>
                  <a:pt x="1327333" y="468111"/>
                </a:lnTo>
                <a:lnTo>
                  <a:pt x="1318794" y="476902"/>
                </a:lnTo>
                <a:cubicBezTo>
                  <a:pt x="1319380" y="478408"/>
                  <a:pt x="1319966" y="479204"/>
                  <a:pt x="1320552" y="479287"/>
                </a:cubicBezTo>
                <a:lnTo>
                  <a:pt x="1325952" y="478032"/>
                </a:lnTo>
                <a:cubicBezTo>
                  <a:pt x="1326036" y="478115"/>
                  <a:pt x="1326998" y="478911"/>
                  <a:pt x="1328840" y="480418"/>
                </a:cubicBezTo>
                <a:cubicBezTo>
                  <a:pt x="1330682" y="481925"/>
                  <a:pt x="1331812" y="483097"/>
                  <a:pt x="1332231" y="483934"/>
                </a:cubicBezTo>
                <a:lnTo>
                  <a:pt x="1332733" y="485315"/>
                </a:lnTo>
                <a:lnTo>
                  <a:pt x="1335496" y="489082"/>
                </a:lnTo>
                <a:cubicBezTo>
                  <a:pt x="1336082" y="490254"/>
                  <a:pt x="1336333" y="491761"/>
                  <a:pt x="1336249" y="493603"/>
                </a:cubicBezTo>
                <a:cubicBezTo>
                  <a:pt x="1336165" y="494273"/>
                  <a:pt x="1336082" y="494775"/>
                  <a:pt x="1335998" y="495110"/>
                </a:cubicBezTo>
                <a:lnTo>
                  <a:pt x="1334365" y="497747"/>
                </a:lnTo>
                <a:lnTo>
                  <a:pt x="1333486" y="500133"/>
                </a:lnTo>
                <a:lnTo>
                  <a:pt x="1327459" y="507416"/>
                </a:lnTo>
                <a:lnTo>
                  <a:pt x="1323817" y="512816"/>
                </a:lnTo>
                <a:cubicBezTo>
                  <a:pt x="1321389" y="515829"/>
                  <a:pt x="1320301" y="517713"/>
                  <a:pt x="1320552" y="518467"/>
                </a:cubicBezTo>
                <a:cubicBezTo>
                  <a:pt x="1320720" y="519304"/>
                  <a:pt x="1321348" y="520162"/>
                  <a:pt x="1322436" y="521041"/>
                </a:cubicBezTo>
                <a:cubicBezTo>
                  <a:pt x="1323524" y="521920"/>
                  <a:pt x="1325052" y="523029"/>
                  <a:pt x="1327019" y="524368"/>
                </a:cubicBezTo>
                <a:cubicBezTo>
                  <a:pt x="1328987" y="525708"/>
                  <a:pt x="1330180" y="526671"/>
                  <a:pt x="1330598" y="527257"/>
                </a:cubicBezTo>
                <a:lnTo>
                  <a:pt x="1332105" y="530145"/>
                </a:lnTo>
                <a:lnTo>
                  <a:pt x="1333612" y="531777"/>
                </a:lnTo>
                <a:cubicBezTo>
                  <a:pt x="1333696" y="531945"/>
                  <a:pt x="1334030" y="532907"/>
                  <a:pt x="1334617" y="534666"/>
                </a:cubicBezTo>
                <a:lnTo>
                  <a:pt x="1335370" y="536800"/>
                </a:lnTo>
                <a:lnTo>
                  <a:pt x="1335496" y="541446"/>
                </a:lnTo>
                <a:lnTo>
                  <a:pt x="1336751" y="546721"/>
                </a:lnTo>
                <a:lnTo>
                  <a:pt x="1335496" y="550990"/>
                </a:lnTo>
                <a:lnTo>
                  <a:pt x="1335872" y="556264"/>
                </a:lnTo>
                <a:lnTo>
                  <a:pt x="1332356" y="566938"/>
                </a:lnTo>
                <a:lnTo>
                  <a:pt x="1331352" y="575100"/>
                </a:lnTo>
                <a:lnTo>
                  <a:pt x="1329970" y="579621"/>
                </a:lnTo>
                <a:lnTo>
                  <a:pt x="1329217" y="582886"/>
                </a:lnTo>
                <a:lnTo>
                  <a:pt x="1327710" y="585900"/>
                </a:lnTo>
                <a:lnTo>
                  <a:pt x="1327208" y="587658"/>
                </a:lnTo>
                <a:lnTo>
                  <a:pt x="1325826" y="589416"/>
                </a:lnTo>
                <a:lnTo>
                  <a:pt x="1325952" y="591676"/>
                </a:lnTo>
                <a:cubicBezTo>
                  <a:pt x="1325952" y="592346"/>
                  <a:pt x="1325533" y="593350"/>
                  <a:pt x="1324696" y="594690"/>
                </a:cubicBezTo>
                <a:lnTo>
                  <a:pt x="1315404" y="613777"/>
                </a:lnTo>
                <a:lnTo>
                  <a:pt x="1313646" y="615535"/>
                </a:lnTo>
                <a:lnTo>
                  <a:pt x="1310130" y="619553"/>
                </a:lnTo>
                <a:lnTo>
                  <a:pt x="1306362" y="621437"/>
                </a:lnTo>
                <a:cubicBezTo>
                  <a:pt x="1306195" y="621521"/>
                  <a:pt x="1305755" y="622023"/>
                  <a:pt x="1305044" y="622944"/>
                </a:cubicBezTo>
                <a:cubicBezTo>
                  <a:pt x="1304332" y="623865"/>
                  <a:pt x="1303725" y="624325"/>
                  <a:pt x="1303223" y="624325"/>
                </a:cubicBezTo>
                <a:cubicBezTo>
                  <a:pt x="1302972" y="624409"/>
                  <a:pt x="1302135" y="624032"/>
                  <a:pt x="1300712" y="623195"/>
                </a:cubicBezTo>
                <a:lnTo>
                  <a:pt x="1297447" y="621688"/>
                </a:lnTo>
                <a:cubicBezTo>
                  <a:pt x="1296861" y="621270"/>
                  <a:pt x="1296484" y="620516"/>
                  <a:pt x="1296317" y="619428"/>
                </a:cubicBezTo>
                <a:lnTo>
                  <a:pt x="1295689" y="615661"/>
                </a:lnTo>
                <a:lnTo>
                  <a:pt x="1294307" y="613400"/>
                </a:lnTo>
                <a:lnTo>
                  <a:pt x="1292926" y="607373"/>
                </a:lnTo>
                <a:lnTo>
                  <a:pt x="1291921" y="603354"/>
                </a:lnTo>
                <a:cubicBezTo>
                  <a:pt x="1291838" y="603271"/>
                  <a:pt x="1291838" y="602517"/>
                  <a:pt x="1291921" y="601094"/>
                </a:cubicBezTo>
                <a:cubicBezTo>
                  <a:pt x="1292005" y="599671"/>
                  <a:pt x="1291754" y="596825"/>
                  <a:pt x="1291168" y="592555"/>
                </a:cubicBezTo>
                <a:lnTo>
                  <a:pt x="1290163" y="585146"/>
                </a:lnTo>
                <a:cubicBezTo>
                  <a:pt x="1289745" y="582802"/>
                  <a:pt x="1289012" y="580312"/>
                  <a:pt x="1287966" y="577675"/>
                </a:cubicBezTo>
                <a:cubicBezTo>
                  <a:pt x="1286919" y="575037"/>
                  <a:pt x="1286626" y="573614"/>
                  <a:pt x="1287087" y="573405"/>
                </a:cubicBezTo>
                <a:cubicBezTo>
                  <a:pt x="1287547" y="573196"/>
                  <a:pt x="1288029" y="573091"/>
                  <a:pt x="1288531" y="573091"/>
                </a:cubicBezTo>
                <a:lnTo>
                  <a:pt x="1294307" y="584518"/>
                </a:lnTo>
                <a:cubicBezTo>
                  <a:pt x="1294558" y="584937"/>
                  <a:pt x="1294810" y="585104"/>
                  <a:pt x="1295061" y="585021"/>
                </a:cubicBezTo>
                <a:cubicBezTo>
                  <a:pt x="1295144" y="585021"/>
                  <a:pt x="1295270" y="584937"/>
                  <a:pt x="1295438" y="584769"/>
                </a:cubicBezTo>
                <a:cubicBezTo>
                  <a:pt x="1295605" y="584602"/>
                  <a:pt x="1295793" y="584267"/>
                  <a:pt x="1296003" y="583765"/>
                </a:cubicBezTo>
                <a:cubicBezTo>
                  <a:pt x="1296212" y="583263"/>
                  <a:pt x="1294768" y="578951"/>
                  <a:pt x="1291670" y="570831"/>
                </a:cubicBezTo>
                <a:lnTo>
                  <a:pt x="1289033" y="559780"/>
                </a:lnTo>
                <a:cubicBezTo>
                  <a:pt x="1288364" y="558357"/>
                  <a:pt x="1287798" y="557604"/>
                  <a:pt x="1287338" y="557520"/>
                </a:cubicBezTo>
                <a:cubicBezTo>
                  <a:pt x="1286878" y="557436"/>
                  <a:pt x="1285978" y="558022"/>
                  <a:pt x="1284638" y="559278"/>
                </a:cubicBezTo>
                <a:cubicBezTo>
                  <a:pt x="1282964" y="560869"/>
                  <a:pt x="1280369" y="561706"/>
                  <a:pt x="1276853" y="561789"/>
                </a:cubicBezTo>
                <a:cubicBezTo>
                  <a:pt x="1275513" y="561873"/>
                  <a:pt x="1274634" y="561789"/>
                  <a:pt x="1274216" y="561538"/>
                </a:cubicBezTo>
                <a:cubicBezTo>
                  <a:pt x="1273797" y="561287"/>
                  <a:pt x="1273378" y="560638"/>
                  <a:pt x="1272960" y="559592"/>
                </a:cubicBezTo>
                <a:cubicBezTo>
                  <a:pt x="1272541" y="558545"/>
                  <a:pt x="1271955" y="557394"/>
                  <a:pt x="1271202" y="556139"/>
                </a:cubicBezTo>
                <a:cubicBezTo>
                  <a:pt x="1270448" y="554883"/>
                  <a:pt x="1269988" y="553836"/>
                  <a:pt x="1269820" y="552999"/>
                </a:cubicBezTo>
                <a:lnTo>
                  <a:pt x="1269193" y="546972"/>
                </a:lnTo>
                <a:cubicBezTo>
                  <a:pt x="1268858" y="544963"/>
                  <a:pt x="1268690" y="543916"/>
                  <a:pt x="1268690" y="543832"/>
                </a:cubicBezTo>
                <a:cubicBezTo>
                  <a:pt x="1268690" y="543414"/>
                  <a:pt x="1269381" y="541321"/>
                  <a:pt x="1270762" y="537554"/>
                </a:cubicBezTo>
                <a:cubicBezTo>
                  <a:pt x="1272144" y="533786"/>
                  <a:pt x="1273106" y="531568"/>
                  <a:pt x="1273650" y="530898"/>
                </a:cubicBezTo>
                <a:cubicBezTo>
                  <a:pt x="1274195" y="530229"/>
                  <a:pt x="1275304" y="529601"/>
                  <a:pt x="1276978" y="529015"/>
                </a:cubicBezTo>
                <a:lnTo>
                  <a:pt x="1280745" y="528010"/>
                </a:lnTo>
                <a:cubicBezTo>
                  <a:pt x="1283089" y="527340"/>
                  <a:pt x="1285182" y="526043"/>
                  <a:pt x="1287024" y="524117"/>
                </a:cubicBezTo>
                <a:lnTo>
                  <a:pt x="1299833" y="510807"/>
                </a:lnTo>
                <a:cubicBezTo>
                  <a:pt x="1301925" y="508630"/>
                  <a:pt x="1303139" y="507332"/>
                  <a:pt x="1303474" y="506914"/>
                </a:cubicBezTo>
                <a:lnTo>
                  <a:pt x="1305609" y="504026"/>
                </a:lnTo>
                <a:cubicBezTo>
                  <a:pt x="1305944" y="503607"/>
                  <a:pt x="1306069" y="503063"/>
                  <a:pt x="1305986" y="502393"/>
                </a:cubicBezTo>
                <a:cubicBezTo>
                  <a:pt x="1305902" y="501723"/>
                  <a:pt x="1305190" y="501765"/>
                  <a:pt x="1303851" y="502519"/>
                </a:cubicBezTo>
                <a:lnTo>
                  <a:pt x="1292675" y="509676"/>
                </a:lnTo>
                <a:cubicBezTo>
                  <a:pt x="1291335" y="510095"/>
                  <a:pt x="1290624" y="510304"/>
                  <a:pt x="1290540" y="510304"/>
                </a:cubicBezTo>
                <a:lnTo>
                  <a:pt x="1283508" y="515453"/>
                </a:lnTo>
                <a:cubicBezTo>
                  <a:pt x="1283173" y="515536"/>
                  <a:pt x="1282838" y="515536"/>
                  <a:pt x="1282503" y="515453"/>
                </a:cubicBezTo>
                <a:cubicBezTo>
                  <a:pt x="1281164" y="515369"/>
                  <a:pt x="1280034" y="515055"/>
                  <a:pt x="1279113" y="514511"/>
                </a:cubicBezTo>
                <a:cubicBezTo>
                  <a:pt x="1278192" y="513967"/>
                  <a:pt x="1276894" y="511748"/>
                  <a:pt x="1275220" y="507856"/>
                </a:cubicBezTo>
                <a:cubicBezTo>
                  <a:pt x="1273546" y="503963"/>
                  <a:pt x="1272688" y="501661"/>
                  <a:pt x="1272646" y="500949"/>
                </a:cubicBezTo>
                <a:cubicBezTo>
                  <a:pt x="1272604" y="500237"/>
                  <a:pt x="1273002" y="498207"/>
                  <a:pt x="1273839" y="494859"/>
                </a:cubicBezTo>
                <a:lnTo>
                  <a:pt x="1274341" y="492473"/>
                </a:lnTo>
                <a:cubicBezTo>
                  <a:pt x="1274843" y="490045"/>
                  <a:pt x="1275681" y="488287"/>
                  <a:pt x="1276853" y="487199"/>
                </a:cubicBezTo>
                <a:lnTo>
                  <a:pt x="1285643" y="484059"/>
                </a:lnTo>
                <a:cubicBezTo>
                  <a:pt x="1287150" y="483473"/>
                  <a:pt x="1289326" y="481715"/>
                  <a:pt x="1292173" y="478785"/>
                </a:cubicBezTo>
                <a:lnTo>
                  <a:pt x="1303349" y="467358"/>
                </a:lnTo>
                <a:cubicBezTo>
                  <a:pt x="1305442" y="465265"/>
                  <a:pt x="1307032" y="463549"/>
                  <a:pt x="1308120" y="462209"/>
                </a:cubicBezTo>
                <a:cubicBezTo>
                  <a:pt x="1309209" y="460870"/>
                  <a:pt x="1309627" y="459698"/>
                  <a:pt x="1309376" y="458693"/>
                </a:cubicBezTo>
                <a:cubicBezTo>
                  <a:pt x="1309209" y="458359"/>
                  <a:pt x="1308037" y="457438"/>
                  <a:pt x="1305860" y="455931"/>
                </a:cubicBezTo>
                <a:lnTo>
                  <a:pt x="1300460" y="451159"/>
                </a:lnTo>
                <a:cubicBezTo>
                  <a:pt x="1299037" y="450154"/>
                  <a:pt x="1298284" y="449568"/>
                  <a:pt x="1298200" y="449401"/>
                </a:cubicBezTo>
                <a:lnTo>
                  <a:pt x="1296442" y="447141"/>
                </a:lnTo>
                <a:lnTo>
                  <a:pt x="1293679" y="445006"/>
                </a:lnTo>
                <a:cubicBezTo>
                  <a:pt x="1293177" y="444587"/>
                  <a:pt x="1292821" y="444127"/>
                  <a:pt x="1292612" y="443625"/>
                </a:cubicBezTo>
                <a:cubicBezTo>
                  <a:pt x="1292403" y="443122"/>
                  <a:pt x="1292277" y="442515"/>
                  <a:pt x="1292235" y="441804"/>
                </a:cubicBezTo>
                <a:cubicBezTo>
                  <a:pt x="1292194" y="441092"/>
                  <a:pt x="1292926" y="440653"/>
                  <a:pt x="1294433" y="440485"/>
                </a:cubicBezTo>
                <a:lnTo>
                  <a:pt x="1296317" y="440862"/>
                </a:lnTo>
                <a:cubicBezTo>
                  <a:pt x="1296903" y="441029"/>
                  <a:pt x="1298870" y="440548"/>
                  <a:pt x="1302218" y="439418"/>
                </a:cubicBezTo>
                <a:cubicBezTo>
                  <a:pt x="1305567" y="438288"/>
                  <a:pt x="1307409" y="437597"/>
                  <a:pt x="1307744" y="437346"/>
                </a:cubicBezTo>
                <a:lnTo>
                  <a:pt x="1322813" y="427300"/>
                </a:lnTo>
                <a:cubicBezTo>
                  <a:pt x="1323064" y="427133"/>
                  <a:pt x="1324571" y="426798"/>
                  <a:pt x="1327333" y="426295"/>
                </a:cubicBezTo>
                <a:close/>
                <a:moveTo>
                  <a:pt x="1656085" y="424663"/>
                </a:moveTo>
                <a:cubicBezTo>
                  <a:pt x="1656587" y="424747"/>
                  <a:pt x="1658094" y="425333"/>
                  <a:pt x="1660606" y="426421"/>
                </a:cubicBezTo>
                <a:lnTo>
                  <a:pt x="1666508" y="428932"/>
                </a:lnTo>
                <a:cubicBezTo>
                  <a:pt x="1667680" y="429686"/>
                  <a:pt x="1668810" y="430649"/>
                  <a:pt x="1669898" y="431821"/>
                </a:cubicBezTo>
                <a:lnTo>
                  <a:pt x="1675423" y="438350"/>
                </a:lnTo>
                <a:cubicBezTo>
                  <a:pt x="1677600" y="440276"/>
                  <a:pt x="1678814" y="441448"/>
                  <a:pt x="1679065" y="441866"/>
                </a:cubicBezTo>
                <a:lnTo>
                  <a:pt x="1679567" y="445759"/>
                </a:lnTo>
                <a:lnTo>
                  <a:pt x="1680321" y="448020"/>
                </a:lnTo>
                <a:cubicBezTo>
                  <a:pt x="1680405" y="448522"/>
                  <a:pt x="1680467" y="449192"/>
                  <a:pt x="1680509" y="450029"/>
                </a:cubicBezTo>
                <a:cubicBezTo>
                  <a:pt x="1680551" y="450866"/>
                  <a:pt x="1680153" y="451996"/>
                  <a:pt x="1679316" y="453419"/>
                </a:cubicBezTo>
                <a:lnTo>
                  <a:pt x="1673163" y="461582"/>
                </a:lnTo>
                <a:lnTo>
                  <a:pt x="1668140" y="475144"/>
                </a:lnTo>
                <a:cubicBezTo>
                  <a:pt x="1666968" y="478157"/>
                  <a:pt x="1666047" y="480250"/>
                  <a:pt x="1665377" y="481422"/>
                </a:cubicBezTo>
                <a:cubicBezTo>
                  <a:pt x="1664708" y="482594"/>
                  <a:pt x="1664310" y="483348"/>
                  <a:pt x="1664185" y="483683"/>
                </a:cubicBezTo>
                <a:cubicBezTo>
                  <a:pt x="1664059" y="484017"/>
                  <a:pt x="1665043" y="484562"/>
                  <a:pt x="1667135" y="485315"/>
                </a:cubicBezTo>
                <a:cubicBezTo>
                  <a:pt x="1668140" y="485734"/>
                  <a:pt x="1669542" y="486508"/>
                  <a:pt x="1671342" y="487638"/>
                </a:cubicBezTo>
                <a:cubicBezTo>
                  <a:pt x="1673142" y="488768"/>
                  <a:pt x="1674251" y="489459"/>
                  <a:pt x="1674670" y="489710"/>
                </a:cubicBezTo>
                <a:lnTo>
                  <a:pt x="1679065" y="494105"/>
                </a:lnTo>
                <a:cubicBezTo>
                  <a:pt x="1681325" y="495612"/>
                  <a:pt x="1682497" y="496366"/>
                  <a:pt x="1682581" y="496366"/>
                </a:cubicBezTo>
                <a:lnTo>
                  <a:pt x="1683837" y="499505"/>
                </a:lnTo>
                <a:lnTo>
                  <a:pt x="1685972" y="502016"/>
                </a:lnTo>
                <a:cubicBezTo>
                  <a:pt x="1686893" y="503272"/>
                  <a:pt x="1687416" y="505198"/>
                  <a:pt x="1687541" y="507793"/>
                </a:cubicBezTo>
                <a:cubicBezTo>
                  <a:pt x="1687667" y="510388"/>
                  <a:pt x="1687855" y="512481"/>
                  <a:pt x="1688106" y="514071"/>
                </a:cubicBezTo>
                <a:cubicBezTo>
                  <a:pt x="1688357" y="515662"/>
                  <a:pt x="1688420" y="516897"/>
                  <a:pt x="1688295" y="517776"/>
                </a:cubicBezTo>
                <a:cubicBezTo>
                  <a:pt x="1688169" y="518655"/>
                  <a:pt x="1687918" y="519199"/>
                  <a:pt x="1687541" y="519408"/>
                </a:cubicBezTo>
                <a:cubicBezTo>
                  <a:pt x="1687165" y="519618"/>
                  <a:pt x="1685637" y="519429"/>
                  <a:pt x="1682958" y="518843"/>
                </a:cubicBezTo>
                <a:lnTo>
                  <a:pt x="1675675" y="519094"/>
                </a:lnTo>
                <a:lnTo>
                  <a:pt x="1673791" y="518341"/>
                </a:lnTo>
                <a:cubicBezTo>
                  <a:pt x="1673456" y="518341"/>
                  <a:pt x="1671824" y="518341"/>
                  <a:pt x="1668894" y="518341"/>
                </a:cubicBezTo>
                <a:lnTo>
                  <a:pt x="1659601" y="520852"/>
                </a:lnTo>
                <a:lnTo>
                  <a:pt x="1652695" y="519722"/>
                </a:lnTo>
                <a:lnTo>
                  <a:pt x="1648802" y="520476"/>
                </a:lnTo>
                <a:lnTo>
                  <a:pt x="1646667" y="519471"/>
                </a:lnTo>
                <a:lnTo>
                  <a:pt x="1644156" y="519722"/>
                </a:lnTo>
                <a:lnTo>
                  <a:pt x="1640765" y="518592"/>
                </a:lnTo>
                <a:lnTo>
                  <a:pt x="1636370" y="518467"/>
                </a:lnTo>
                <a:lnTo>
                  <a:pt x="1633733" y="517964"/>
                </a:lnTo>
                <a:cubicBezTo>
                  <a:pt x="1632645" y="517964"/>
                  <a:pt x="1631473" y="518467"/>
                  <a:pt x="1630217" y="519471"/>
                </a:cubicBezTo>
                <a:lnTo>
                  <a:pt x="1627077" y="521983"/>
                </a:lnTo>
                <a:lnTo>
                  <a:pt x="1620799" y="524243"/>
                </a:lnTo>
                <a:cubicBezTo>
                  <a:pt x="1621636" y="525080"/>
                  <a:pt x="1622348" y="525624"/>
                  <a:pt x="1622934" y="525875"/>
                </a:cubicBezTo>
                <a:lnTo>
                  <a:pt x="1628208" y="527508"/>
                </a:lnTo>
                <a:cubicBezTo>
                  <a:pt x="1628543" y="527843"/>
                  <a:pt x="1629380" y="528889"/>
                  <a:pt x="1630719" y="530647"/>
                </a:cubicBezTo>
                <a:lnTo>
                  <a:pt x="1635114" y="536298"/>
                </a:lnTo>
                <a:cubicBezTo>
                  <a:pt x="1636286" y="538642"/>
                  <a:pt x="1636956" y="539856"/>
                  <a:pt x="1637123" y="539940"/>
                </a:cubicBezTo>
                <a:lnTo>
                  <a:pt x="1648676" y="540693"/>
                </a:lnTo>
                <a:cubicBezTo>
                  <a:pt x="1648927" y="540860"/>
                  <a:pt x="1649806" y="541572"/>
                  <a:pt x="1651313" y="542828"/>
                </a:cubicBezTo>
                <a:lnTo>
                  <a:pt x="1658848" y="548604"/>
                </a:lnTo>
                <a:cubicBezTo>
                  <a:pt x="1659685" y="549776"/>
                  <a:pt x="1660103" y="550781"/>
                  <a:pt x="1660103" y="551618"/>
                </a:cubicBezTo>
                <a:cubicBezTo>
                  <a:pt x="1660020" y="552037"/>
                  <a:pt x="1659685" y="552832"/>
                  <a:pt x="1659099" y="554004"/>
                </a:cubicBezTo>
                <a:lnTo>
                  <a:pt x="1657592" y="557143"/>
                </a:lnTo>
                <a:lnTo>
                  <a:pt x="1640639" y="560534"/>
                </a:lnTo>
                <a:cubicBezTo>
                  <a:pt x="1639049" y="561036"/>
                  <a:pt x="1637919" y="561664"/>
                  <a:pt x="1637249" y="562417"/>
                </a:cubicBezTo>
                <a:lnTo>
                  <a:pt x="1634863" y="568947"/>
                </a:lnTo>
                <a:lnTo>
                  <a:pt x="1632854" y="573091"/>
                </a:lnTo>
                <a:lnTo>
                  <a:pt x="1631975" y="577988"/>
                </a:lnTo>
                <a:lnTo>
                  <a:pt x="1627957" y="584769"/>
                </a:lnTo>
                <a:cubicBezTo>
                  <a:pt x="1628459" y="586193"/>
                  <a:pt x="1629631" y="586904"/>
                  <a:pt x="1631473" y="586904"/>
                </a:cubicBezTo>
                <a:cubicBezTo>
                  <a:pt x="1631724" y="586988"/>
                  <a:pt x="1632101" y="586946"/>
                  <a:pt x="1632603" y="586779"/>
                </a:cubicBezTo>
                <a:lnTo>
                  <a:pt x="1637877" y="585397"/>
                </a:lnTo>
                <a:lnTo>
                  <a:pt x="1644783" y="585272"/>
                </a:lnTo>
                <a:lnTo>
                  <a:pt x="1648048" y="584267"/>
                </a:lnTo>
                <a:lnTo>
                  <a:pt x="1651816" y="584267"/>
                </a:lnTo>
                <a:lnTo>
                  <a:pt x="1665126" y="582760"/>
                </a:lnTo>
                <a:lnTo>
                  <a:pt x="1670024" y="581881"/>
                </a:lnTo>
                <a:lnTo>
                  <a:pt x="1676177" y="582132"/>
                </a:lnTo>
                <a:cubicBezTo>
                  <a:pt x="1677014" y="581965"/>
                  <a:pt x="1677516" y="581881"/>
                  <a:pt x="1677684" y="581881"/>
                </a:cubicBezTo>
                <a:lnTo>
                  <a:pt x="1680823" y="583011"/>
                </a:lnTo>
                <a:lnTo>
                  <a:pt x="1686097" y="583514"/>
                </a:lnTo>
                <a:lnTo>
                  <a:pt x="1688609" y="585648"/>
                </a:lnTo>
                <a:lnTo>
                  <a:pt x="1690743" y="586025"/>
                </a:lnTo>
                <a:cubicBezTo>
                  <a:pt x="1690911" y="586193"/>
                  <a:pt x="1691581" y="586946"/>
                  <a:pt x="1692753" y="588285"/>
                </a:cubicBezTo>
                <a:lnTo>
                  <a:pt x="1697148" y="592304"/>
                </a:lnTo>
                <a:lnTo>
                  <a:pt x="1698780" y="596071"/>
                </a:lnTo>
                <a:lnTo>
                  <a:pt x="1701041" y="599210"/>
                </a:lnTo>
                <a:lnTo>
                  <a:pt x="1701417" y="602726"/>
                </a:lnTo>
                <a:cubicBezTo>
                  <a:pt x="1701668" y="605238"/>
                  <a:pt x="1701794" y="606536"/>
                  <a:pt x="1701794" y="606619"/>
                </a:cubicBezTo>
                <a:cubicBezTo>
                  <a:pt x="1701459" y="607959"/>
                  <a:pt x="1700706" y="608628"/>
                  <a:pt x="1699534" y="608628"/>
                </a:cubicBezTo>
                <a:cubicBezTo>
                  <a:pt x="1698194" y="608712"/>
                  <a:pt x="1695934" y="608712"/>
                  <a:pt x="1692753" y="608628"/>
                </a:cubicBezTo>
                <a:cubicBezTo>
                  <a:pt x="1691748" y="608628"/>
                  <a:pt x="1690995" y="608587"/>
                  <a:pt x="1690492" y="608503"/>
                </a:cubicBezTo>
                <a:lnTo>
                  <a:pt x="1682707" y="606117"/>
                </a:lnTo>
                <a:lnTo>
                  <a:pt x="1680321" y="606243"/>
                </a:lnTo>
                <a:lnTo>
                  <a:pt x="1671279" y="602852"/>
                </a:lnTo>
                <a:cubicBezTo>
                  <a:pt x="1671028" y="602852"/>
                  <a:pt x="1669166" y="602601"/>
                  <a:pt x="1665691" y="602099"/>
                </a:cubicBezTo>
                <a:cubicBezTo>
                  <a:pt x="1662217" y="601596"/>
                  <a:pt x="1660438" y="601303"/>
                  <a:pt x="1660355" y="601220"/>
                </a:cubicBezTo>
                <a:lnTo>
                  <a:pt x="1643779" y="600968"/>
                </a:lnTo>
                <a:lnTo>
                  <a:pt x="1626826" y="602601"/>
                </a:lnTo>
                <a:cubicBezTo>
                  <a:pt x="1623227" y="603019"/>
                  <a:pt x="1620799" y="603396"/>
                  <a:pt x="1619543" y="603731"/>
                </a:cubicBezTo>
                <a:lnTo>
                  <a:pt x="1613892" y="605615"/>
                </a:lnTo>
                <a:lnTo>
                  <a:pt x="1609748" y="606117"/>
                </a:lnTo>
                <a:lnTo>
                  <a:pt x="1607237" y="607122"/>
                </a:lnTo>
                <a:lnTo>
                  <a:pt x="1593298" y="611265"/>
                </a:lnTo>
                <a:lnTo>
                  <a:pt x="1575216" y="620307"/>
                </a:lnTo>
                <a:lnTo>
                  <a:pt x="1569941" y="621688"/>
                </a:lnTo>
                <a:cubicBezTo>
                  <a:pt x="1567849" y="622609"/>
                  <a:pt x="1566258" y="623111"/>
                  <a:pt x="1565170" y="623195"/>
                </a:cubicBezTo>
                <a:lnTo>
                  <a:pt x="1559645" y="624200"/>
                </a:lnTo>
                <a:cubicBezTo>
                  <a:pt x="1557551" y="624116"/>
                  <a:pt x="1556045" y="623028"/>
                  <a:pt x="1555124" y="620935"/>
                </a:cubicBezTo>
                <a:lnTo>
                  <a:pt x="1552738" y="612145"/>
                </a:lnTo>
                <a:lnTo>
                  <a:pt x="1550101" y="606243"/>
                </a:lnTo>
                <a:cubicBezTo>
                  <a:pt x="1550017" y="605908"/>
                  <a:pt x="1549954" y="605301"/>
                  <a:pt x="1549913" y="604422"/>
                </a:cubicBezTo>
                <a:cubicBezTo>
                  <a:pt x="1549871" y="603543"/>
                  <a:pt x="1550268" y="602392"/>
                  <a:pt x="1551105" y="600968"/>
                </a:cubicBezTo>
                <a:cubicBezTo>
                  <a:pt x="1551691" y="599880"/>
                  <a:pt x="1552403" y="599210"/>
                  <a:pt x="1553240" y="598959"/>
                </a:cubicBezTo>
                <a:lnTo>
                  <a:pt x="1555752" y="598834"/>
                </a:lnTo>
                <a:lnTo>
                  <a:pt x="1557384" y="598331"/>
                </a:lnTo>
                <a:lnTo>
                  <a:pt x="1562030" y="598206"/>
                </a:lnTo>
                <a:lnTo>
                  <a:pt x="1570946" y="595318"/>
                </a:lnTo>
                <a:lnTo>
                  <a:pt x="1573457" y="595066"/>
                </a:lnTo>
                <a:lnTo>
                  <a:pt x="1581117" y="593057"/>
                </a:lnTo>
                <a:lnTo>
                  <a:pt x="1586768" y="593057"/>
                </a:lnTo>
                <a:lnTo>
                  <a:pt x="1589657" y="592053"/>
                </a:lnTo>
                <a:lnTo>
                  <a:pt x="1595810" y="591425"/>
                </a:lnTo>
                <a:cubicBezTo>
                  <a:pt x="1596898" y="591174"/>
                  <a:pt x="1598949" y="589688"/>
                  <a:pt x="1601963" y="586967"/>
                </a:cubicBezTo>
                <a:cubicBezTo>
                  <a:pt x="1604977" y="584246"/>
                  <a:pt x="1606881" y="582404"/>
                  <a:pt x="1607676" y="581442"/>
                </a:cubicBezTo>
                <a:cubicBezTo>
                  <a:pt x="1608472" y="580479"/>
                  <a:pt x="1609518" y="577968"/>
                  <a:pt x="1610816" y="573907"/>
                </a:cubicBezTo>
                <a:cubicBezTo>
                  <a:pt x="1612113" y="569847"/>
                  <a:pt x="1612532" y="567650"/>
                  <a:pt x="1612071" y="567315"/>
                </a:cubicBezTo>
                <a:cubicBezTo>
                  <a:pt x="1611611" y="566980"/>
                  <a:pt x="1610585" y="567064"/>
                  <a:pt x="1608995" y="567566"/>
                </a:cubicBezTo>
                <a:cubicBezTo>
                  <a:pt x="1605814" y="568570"/>
                  <a:pt x="1603135" y="569533"/>
                  <a:pt x="1600958" y="570454"/>
                </a:cubicBezTo>
                <a:cubicBezTo>
                  <a:pt x="1598782" y="571375"/>
                  <a:pt x="1597065" y="571982"/>
                  <a:pt x="1595810" y="572275"/>
                </a:cubicBezTo>
                <a:cubicBezTo>
                  <a:pt x="1594554" y="572568"/>
                  <a:pt x="1593340" y="572505"/>
                  <a:pt x="1592168" y="572086"/>
                </a:cubicBezTo>
                <a:cubicBezTo>
                  <a:pt x="1590745" y="571668"/>
                  <a:pt x="1589091" y="570035"/>
                  <a:pt x="1587208" y="567189"/>
                </a:cubicBezTo>
                <a:cubicBezTo>
                  <a:pt x="1585324" y="564343"/>
                  <a:pt x="1584215" y="562250"/>
                  <a:pt x="1583880" y="560910"/>
                </a:cubicBezTo>
                <a:lnTo>
                  <a:pt x="1581871" y="553753"/>
                </a:lnTo>
                <a:cubicBezTo>
                  <a:pt x="1580113" y="550990"/>
                  <a:pt x="1579359" y="549169"/>
                  <a:pt x="1579611" y="548290"/>
                </a:cubicBezTo>
                <a:cubicBezTo>
                  <a:pt x="1579862" y="547411"/>
                  <a:pt x="1580699" y="546888"/>
                  <a:pt x="1582122" y="546721"/>
                </a:cubicBezTo>
                <a:cubicBezTo>
                  <a:pt x="1582541" y="546721"/>
                  <a:pt x="1583085" y="546846"/>
                  <a:pt x="1583755" y="547097"/>
                </a:cubicBezTo>
                <a:lnTo>
                  <a:pt x="1589154" y="549609"/>
                </a:lnTo>
                <a:cubicBezTo>
                  <a:pt x="1590829" y="549944"/>
                  <a:pt x="1592335" y="550111"/>
                  <a:pt x="1593675" y="550111"/>
                </a:cubicBezTo>
                <a:lnTo>
                  <a:pt x="1598321" y="548981"/>
                </a:lnTo>
                <a:lnTo>
                  <a:pt x="1601335" y="548981"/>
                </a:lnTo>
                <a:lnTo>
                  <a:pt x="1603846" y="547725"/>
                </a:lnTo>
                <a:lnTo>
                  <a:pt x="1608618" y="547223"/>
                </a:lnTo>
                <a:cubicBezTo>
                  <a:pt x="1610209" y="546721"/>
                  <a:pt x="1611297" y="545967"/>
                  <a:pt x="1611883" y="544963"/>
                </a:cubicBezTo>
                <a:cubicBezTo>
                  <a:pt x="1612469" y="543958"/>
                  <a:pt x="1612720" y="542660"/>
                  <a:pt x="1612637" y="541070"/>
                </a:cubicBezTo>
                <a:cubicBezTo>
                  <a:pt x="1612469" y="539981"/>
                  <a:pt x="1612260" y="539102"/>
                  <a:pt x="1612009" y="538433"/>
                </a:cubicBezTo>
                <a:lnTo>
                  <a:pt x="1610376" y="536298"/>
                </a:lnTo>
                <a:lnTo>
                  <a:pt x="1608618" y="533661"/>
                </a:lnTo>
                <a:lnTo>
                  <a:pt x="1604851" y="530396"/>
                </a:lnTo>
                <a:cubicBezTo>
                  <a:pt x="1604600" y="529977"/>
                  <a:pt x="1604453" y="529433"/>
                  <a:pt x="1604411" y="528764"/>
                </a:cubicBezTo>
                <a:cubicBezTo>
                  <a:pt x="1604370" y="528094"/>
                  <a:pt x="1604600" y="527508"/>
                  <a:pt x="1605102" y="527006"/>
                </a:cubicBezTo>
                <a:cubicBezTo>
                  <a:pt x="1605270" y="526838"/>
                  <a:pt x="1605981" y="526420"/>
                  <a:pt x="1607237" y="525750"/>
                </a:cubicBezTo>
                <a:lnTo>
                  <a:pt x="1610502" y="523992"/>
                </a:lnTo>
                <a:lnTo>
                  <a:pt x="1618664" y="524620"/>
                </a:lnTo>
                <a:cubicBezTo>
                  <a:pt x="1619501" y="524368"/>
                  <a:pt x="1620087" y="523866"/>
                  <a:pt x="1620422" y="523113"/>
                </a:cubicBezTo>
                <a:lnTo>
                  <a:pt x="1613641" y="518718"/>
                </a:lnTo>
                <a:lnTo>
                  <a:pt x="1612134" y="513820"/>
                </a:lnTo>
                <a:cubicBezTo>
                  <a:pt x="1611716" y="513151"/>
                  <a:pt x="1611088" y="512606"/>
                  <a:pt x="1610251" y="512188"/>
                </a:cubicBezTo>
                <a:lnTo>
                  <a:pt x="1605730" y="510807"/>
                </a:lnTo>
                <a:cubicBezTo>
                  <a:pt x="1605311" y="510639"/>
                  <a:pt x="1605081" y="510472"/>
                  <a:pt x="1605039" y="510304"/>
                </a:cubicBezTo>
                <a:cubicBezTo>
                  <a:pt x="1604997" y="510137"/>
                  <a:pt x="1605353" y="509969"/>
                  <a:pt x="1606107" y="509802"/>
                </a:cubicBezTo>
                <a:cubicBezTo>
                  <a:pt x="1606860" y="509718"/>
                  <a:pt x="1607781" y="509886"/>
                  <a:pt x="1608869" y="510304"/>
                </a:cubicBezTo>
                <a:cubicBezTo>
                  <a:pt x="1609958" y="510723"/>
                  <a:pt x="1611465" y="510890"/>
                  <a:pt x="1613390" y="510807"/>
                </a:cubicBezTo>
                <a:lnTo>
                  <a:pt x="1616153" y="510932"/>
                </a:lnTo>
                <a:lnTo>
                  <a:pt x="1618287" y="510053"/>
                </a:lnTo>
                <a:lnTo>
                  <a:pt x="1621176" y="509802"/>
                </a:lnTo>
                <a:cubicBezTo>
                  <a:pt x="1622431" y="509634"/>
                  <a:pt x="1624503" y="508232"/>
                  <a:pt x="1627391" y="505595"/>
                </a:cubicBezTo>
                <a:cubicBezTo>
                  <a:pt x="1630280" y="502958"/>
                  <a:pt x="1632059" y="501095"/>
                  <a:pt x="1632728" y="500007"/>
                </a:cubicBezTo>
                <a:cubicBezTo>
                  <a:pt x="1633398" y="498919"/>
                  <a:pt x="1634026" y="498040"/>
                  <a:pt x="1634612" y="497370"/>
                </a:cubicBezTo>
                <a:cubicBezTo>
                  <a:pt x="1635198" y="496700"/>
                  <a:pt x="1635512" y="496198"/>
                  <a:pt x="1635554" y="495863"/>
                </a:cubicBezTo>
                <a:cubicBezTo>
                  <a:pt x="1635596" y="495528"/>
                  <a:pt x="1635449" y="495068"/>
                  <a:pt x="1635114" y="494482"/>
                </a:cubicBezTo>
                <a:cubicBezTo>
                  <a:pt x="1634612" y="493812"/>
                  <a:pt x="1633859" y="493184"/>
                  <a:pt x="1632854" y="492598"/>
                </a:cubicBezTo>
                <a:lnTo>
                  <a:pt x="1620673" y="488706"/>
                </a:lnTo>
                <a:lnTo>
                  <a:pt x="1612260" y="485441"/>
                </a:lnTo>
                <a:cubicBezTo>
                  <a:pt x="1611004" y="485189"/>
                  <a:pt x="1609832" y="485022"/>
                  <a:pt x="1608744" y="484938"/>
                </a:cubicBezTo>
                <a:cubicBezTo>
                  <a:pt x="1608158" y="484938"/>
                  <a:pt x="1607593" y="485022"/>
                  <a:pt x="1607049" y="485189"/>
                </a:cubicBezTo>
                <a:cubicBezTo>
                  <a:pt x="1606504" y="485357"/>
                  <a:pt x="1606044" y="485399"/>
                  <a:pt x="1605667" y="485315"/>
                </a:cubicBezTo>
                <a:cubicBezTo>
                  <a:pt x="1605291" y="485231"/>
                  <a:pt x="1605039" y="484959"/>
                  <a:pt x="1604914" y="484499"/>
                </a:cubicBezTo>
                <a:cubicBezTo>
                  <a:pt x="1604788" y="484038"/>
                  <a:pt x="1605563" y="483306"/>
                  <a:pt x="1607237" y="482301"/>
                </a:cubicBezTo>
                <a:lnTo>
                  <a:pt x="1610251" y="480041"/>
                </a:lnTo>
                <a:cubicBezTo>
                  <a:pt x="1610334" y="479957"/>
                  <a:pt x="1611046" y="479622"/>
                  <a:pt x="1612385" y="479036"/>
                </a:cubicBezTo>
                <a:lnTo>
                  <a:pt x="1618664" y="475646"/>
                </a:lnTo>
                <a:cubicBezTo>
                  <a:pt x="1619334" y="475395"/>
                  <a:pt x="1619962" y="475185"/>
                  <a:pt x="1620548" y="475018"/>
                </a:cubicBezTo>
                <a:lnTo>
                  <a:pt x="1627705" y="475144"/>
                </a:lnTo>
                <a:lnTo>
                  <a:pt x="1631724" y="475144"/>
                </a:lnTo>
                <a:lnTo>
                  <a:pt x="1641519" y="478032"/>
                </a:lnTo>
                <a:cubicBezTo>
                  <a:pt x="1642523" y="478032"/>
                  <a:pt x="1643360" y="477802"/>
                  <a:pt x="1644030" y="477341"/>
                </a:cubicBezTo>
                <a:cubicBezTo>
                  <a:pt x="1644700" y="476881"/>
                  <a:pt x="1645244" y="476316"/>
                  <a:pt x="1645663" y="475646"/>
                </a:cubicBezTo>
                <a:lnTo>
                  <a:pt x="1647169" y="471251"/>
                </a:lnTo>
                <a:lnTo>
                  <a:pt x="1649179" y="467860"/>
                </a:lnTo>
                <a:cubicBezTo>
                  <a:pt x="1649346" y="467442"/>
                  <a:pt x="1649555" y="466437"/>
                  <a:pt x="1649806" y="464847"/>
                </a:cubicBezTo>
                <a:cubicBezTo>
                  <a:pt x="1650057" y="463256"/>
                  <a:pt x="1650476" y="461749"/>
                  <a:pt x="1651062" y="460326"/>
                </a:cubicBezTo>
                <a:lnTo>
                  <a:pt x="1653197" y="455428"/>
                </a:lnTo>
                <a:cubicBezTo>
                  <a:pt x="1654034" y="452917"/>
                  <a:pt x="1653992" y="450908"/>
                  <a:pt x="1653071" y="449401"/>
                </a:cubicBezTo>
                <a:cubicBezTo>
                  <a:pt x="1652150" y="447894"/>
                  <a:pt x="1649220" y="448564"/>
                  <a:pt x="1644281" y="451410"/>
                </a:cubicBezTo>
                <a:lnTo>
                  <a:pt x="1638128" y="455805"/>
                </a:lnTo>
                <a:cubicBezTo>
                  <a:pt x="1636789" y="456642"/>
                  <a:pt x="1634821" y="457459"/>
                  <a:pt x="1632226" y="458254"/>
                </a:cubicBezTo>
                <a:cubicBezTo>
                  <a:pt x="1629631" y="459049"/>
                  <a:pt x="1627705" y="459279"/>
                  <a:pt x="1626450" y="458945"/>
                </a:cubicBezTo>
                <a:lnTo>
                  <a:pt x="1622683" y="457563"/>
                </a:lnTo>
                <a:cubicBezTo>
                  <a:pt x="1621008" y="457145"/>
                  <a:pt x="1619292" y="457145"/>
                  <a:pt x="1617534" y="457563"/>
                </a:cubicBezTo>
                <a:lnTo>
                  <a:pt x="1610376" y="459572"/>
                </a:lnTo>
                <a:cubicBezTo>
                  <a:pt x="1609958" y="459572"/>
                  <a:pt x="1609707" y="459530"/>
                  <a:pt x="1609623" y="459447"/>
                </a:cubicBezTo>
                <a:cubicBezTo>
                  <a:pt x="1609539" y="459363"/>
                  <a:pt x="1609476" y="459238"/>
                  <a:pt x="1609434" y="459070"/>
                </a:cubicBezTo>
                <a:cubicBezTo>
                  <a:pt x="1609393" y="458903"/>
                  <a:pt x="1609497" y="458652"/>
                  <a:pt x="1609748" y="458317"/>
                </a:cubicBezTo>
                <a:lnTo>
                  <a:pt x="1613390" y="453670"/>
                </a:lnTo>
                <a:lnTo>
                  <a:pt x="1615148" y="450657"/>
                </a:lnTo>
                <a:cubicBezTo>
                  <a:pt x="1616739" y="447978"/>
                  <a:pt x="1618664" y="445885"/>
                  <a:pt x="1620924" y="444378"/>
                </a:cubicBezTo>
                <a:lnTo>
                  <a:pt x="1623059" y="442997"/>
                </a:lnTo>
                <a:lnTo>
                  <a:pt x="1627329" y="439104"/>
                </a:lnTo>
                <a:lnTo>
                  <a:pt x="1629840" y="437848"/>
                </a:lnTo>
                <a:lnTo>
                  <a:pt x="1631598" y="435965"/>
                </a:lnTo>
                <a:lnTo>
                  <a:pt x="1635114" y="433453"/>
                </a:lnTo>
                <a:lnTo>
                  <a:pt x="1636872" y="431946"/>
                </a:lnTo>
                <a:lnTo>
                  <a:pt x="1643151" y="428305"/>
                </a:lnTo>
                <a:cubicBezTo>
                  <a:pt x="1644072" y="427719"/>
                  <a:pt x="1644679" y="427384"/>
                  <a:pt x="1644972" y="427300"/>
                </a:cubicBezTo>
                <a:cubicBezTo>
                  <a:pt x="1645265" y="427216"/>
                  <a:pt x="1646039" y="427153"/>
                  <a:pt x="1647295" y="427112"/>
                </a:cubicBezTo>
                <a:cubicBezTo>
                  <a:pt x="1648551" y="427070"/>
                  <a:pt x="1650183" y="426651"/>
                  <a:pt x="1652192" y="425856"/>
                </a:cubicBezTo>
                <a:cubicBezTo>
                  <a:pt x="1654201" y="425061"/>
                  <a:pt x="1655499" y="424663"/>
                  <a:pt x="1656085" y="424663"/>
                </a:cubicBezTo>
                <a:close/>
                <a:moveTo>
                  <a:pt x="1369652" y="420079"/>
                </a:moveTo>
                <a:cubicBezTo>
                  <a:pt x="1369819" y="419954"/>
                  <a:pt x="1370279" y="420142"/>
                  <a:pt x="1371033" y="420645"/>
                </a:cubicBezTo>
                <a:cubicBezTo>
                  <a:pt x="1371451" y="421063"/>
                  <a:pt x="1372121" y="421733"/>
                  <a:pt x="1373042" y="422654"/>
                </a:cubicBezTo>
                <a:cubicBezTo>
                  <a:pt x="1373963" y="423575"/>
                  <a:pt x="1375805" y="425186"/>
                  <a:pt x="1378567" y="427488"/>
                </a:cubicBezTo>
                <a:cubicBezTo>
                  <a:pt x="1381330" y="429790"/>
                  <a:pt x="1383004" y="431025"/>
                  <a:pt x="1383590" y="431193"/>
                </a:cubicBezTo>
                <a:lnTo>
                  <a:pt x="1391878" y="433453"/>
                </a:lnTo>
                <a:lnTo>
                  <a:pt x="1395017" y="436969"/>
                </a:lnTo>
                <a:cubicBezTo>
                  <a:pt x="1395603" y="437723"/>
                  <a:pt x="1397048" y="438895"/>
                  <a:pt x="1399350" y="440485"/>
                </a:cubicBezTo>
                <a:cubicBezTo>
                  <a:pt x="1401652" y="442076"/>
                  <a:pt x="1403096" y="443394"/>
                  <a:pt x="1403682" y="444441"/>
                </a:cubicBezTo>
                <a:cubicBezTo>
                  <a:pt x="1404268" y="445487"/>
                  <a:pt x="1404687" y="446262"/>
                  <a:pt x="1404938" y="446764"/>
                </a:cubicBezTo>
                <a:lnTo>
                  <a:pt x="1405942" y="450531"/>
                </a:lnTo>
                <a:lnTo>
                  <a:pt x="1407826" y="454424"/>
                </a:lnTo>
                <a:cubicBezTo>
                  <a:pt x="1407826" y="455094"/>
                  <a:pt x="1407700" y="455847"/>
                  <a:pt x="1407449" y="456684"/>
                </a:cubicBezTo>
                <a:cubicBezTo>
                  <a:pt x="1406863" y="458275"/>
                  <a:pt x="1405503" y="460054"/>
                  <a:pt x="1403368" y="462021"/>
                </a:cubicBezTo>
                <a:cubicBezTo>
                  <a:pt x="1401233" y="463988"/>
                  <a:pt x="1399831" y="465433"/>
                  <a:pt x="1399161" y="466353"/>
                </a:cubicBezTo>
                <a:lnTo>
                  <a:pt x="1393259" y="479162"/>
                </a:lnTo>
                <a:cubicBezTo>
                  <a:pt x="1391585" y="481171"/>
                  <a:pt x="1390706" y="482301"/>
                  <a:pt x="1390622" y="482552"/>
                </a:cubicBezTo>
                <a:lnTo>
                  <a:pt x="1389869" y="485315"/>
                </a:lnTo>
                <a:cubicBezTo>
                  <a:pt x="1389450" y="486152"/>
                  <a:pt x="1389304" y="487324"/>
                  <a:pt x="1389429" y="488831"/>
                </a:cubicBezTo>
                <a:cubicBezTo>
                  <a:pt x="1389555" y="490338"/>
                  <a:pt x="1392464" y="488706"/>
                  <a:pt x="1398157" y="483934"/>
                </a:cubicBezTo>
                <a:cubicBezTo>
                  <a:pt x="1399580" y="482762"/>
                  <a:pt x="1402217" y="481632"/>
                  <a:pt x="1406068" y="480543"/>
                </a:cubicBezTo>
                <a:lnTo>
                  <a:pt x="1424151" y="474767"/>
                </a:lnTo>
                <a:cubicBezTo>
                  <a:pt x="1427248" y="474013"/>
                  <a:pt x="1431601" y="475269"/>
                  <a:pt x="1437210" y="478534"/>
                </a:cubicBezTo>
                <a:cubicBezTo>
                  <a:pt x="1438885" y="479622"/>
                  <a:pt x="1439973" y="480418"/>
                  <a:pt x="1440475" y="480920"/>
                </a:cubicBezTo>
                <a:cubicBezTo>
                  <a:pt x="1440977" y="481422"/>
                  <a:pt x="1441836" y="482741"/>
                  <a:pt x="1443049" y="484876"/>
                </a:cubicBezTo>
                <a:cubicBezTo>
                  <a:pt x="1444263" y="487010"/>
                  <a:pt x="1445100" y="488538"/>
                  <a:pt x="1445561" y="489459"/>
                </a:cubicBezTo>
                <a:cubicBezTo>
                  <a:pt x="1446021" y="490380"/>
                  <a:pt x="1446314" y="492033"/>
                  <a:pt x="1446440" y="494419"/>
                </a:cubicBezTo>
                <a:cubicBezTo>
                  <a:pt x="1446565" y="496805"/>
                  <a:pt x="1446503" y="498249"/>
                  <a:pt x="1446252" y="498751"/>
                </a:cubicBezTo>
                <a:cubicBezTo>
                  <a:pt x="1446084" y="499086"/>
                  <a:pt x="1445833" y="499379"/>
                  <a:pt x="1445498" y="499630"/>
                </a:cubicBezTo>
                <a:lnTo>
                  <a:pt x="1437461" y="504026"/>
                </a:lnTo>
                <a:lnTo>
                  <a:pt x="1429425" y="509676"/>
                </a:lnTo>
                <a:lnTo>
                  <a:pt x="1423774" y="511811"/>
                </a:lnTo>
                <a:lnTo>
                  <a:pt x="1421890" y="513569"/>
                </a:lnTo>
                <a:cubicBezTo>
                  <a:pt x="1421221" y="514155"/>
                  <a:pt x="1419755" y="514783"/>
                  <a:pt x="1417495" y="515453"/>
                </a:cubicBezTo>
                <a:lnTo>
                  <a:pt x="1413728" y="517085"/>
                </a:lnTo>
                <a:lnTo>
                  <a:pt x="1407952" y="517964"/>
                </a:lnTo>
                <a:cubicBezTo>
                  <a:pt x="1405356" y="518467"/>
                  <a:pt x="1404101" y="519471"/>
                  <a:pt x="1404184" y="520978"/>
                </a:cubicBezTo>
                <a:cubicBezTo>
                  <a:pt x="1404184" y="521397"/>
                  <a:pt x="1404310" y="521773"/>
                  <a:pt x="1404561" y="522108"/>
                </a:cubicBezTo>
                <a:lnTo>
                  <a:pt x="1407449" y="524996"/>
                </a:lnTo>
                <a:lnTo>
                  <a:pt x="1410086" y="530522"/>
                </a:lnTo>
                <a:lnTo>
                  <a:pt x="1413351" y="535796"/>
                </a:lnTo>
                <a:lnTo>
                  <a:pt x="1411216" y="540316"/>
                </a:lnTo>
                <a:cubicBezTo>
                  <a:pt x="1410882" y="541070"/>
                  <a:pt x="1410714" y="542033"/>
                  <a:pt x="1410714" y="543205"/>
                </a:cubicBezTo>
                <a:lnTo>
                  <a:pt x="1410463" y="554255"/>
                </a:lnTo>
                <a:lnTo>
                  <a:pt x="1410086" y="557269"/>
                </a:lnTo>
                <a:lnTo>
                  <a:pt x="1410212" y="563547"/>
                </a:lnTo>
                <a:lnTo>
                  <a:pt x="1409207" y="574598"/>
                </a:lnTo>
                <a:lnTo>
                  <a:pt x="1410463" y="578867"/>
                </a:lnTo>
                <a:lnTo>
                  <a:pt x="1409333" y="585397"/>
                </a:lnTo>
                <a:cubicBezTo>
                  <a:pt x="1409249" y="586318"/>
                  <a:pt x="1409333" y="587574"/>
                  <a:pt x="1409584" y="589165"/>
                </a:cubicBezTo>
                <a:cubicBezTo>
                  <a:pt x="1409835" y="590755"/>
                  <a:pt x="1409982" y="591739"/>
                  <a:pt x="1410024" y="592115"/>
                </a:cubicBezTo>
                <a:cubicBezTo>
                  <a:pt x="1410065" y="592492"/>
                  <a:pt x="1410003" y="593769"/>
                  <a:pt x="1409835" y="595945"/>
                </a:cubicBezTo>
                <a:cubicBezTo>
                  <a:pt x="1409500" y="599043"/>
                  <a:pt x="1409249" y="600885"/>
                  <a:pt x="1409082" y="601471"/>
                </a:cubicBezTo>
                <a:lnTo>
                  <a:pt x="1406570" y="607122"/>
                </a:lnTo>
                <a:lnTo>
                  <a:pt x="1405189" y="611768"/>
                </a:lnTo>
                <a:cubicBezTo>
                  <a:pt x="1403849" y="614363"/>
                  <a:pt x="1401924" y="615619"/>
                  <a:pt x="1399413" y="615535"/>
                </a:cubicBezTo>
                <a:cubicBezTo>
                  <a:pt x="1398743" y="615535"/>
                  <a:pt x="1398073" y="615409"/>
                  <a:pt x="1397403" y="615158"/>
                </a:cubicBezTo>
                <a:cubicBezTo>
                  <a:pt x="1396734" y="614907"/>
                  <a:pt x="1395708" y="614091"/>
                  <a:pt x="1394327" y="612710"/>
                </a:cubicBezTo>
                <a:cubicBezTo>
                  <a:pt x="1392946" y="611328"/>
                  <a:pt x="1391794" y="610345"/>
                  <a:pt x="1390874" y="609759"/>
                </a:cubicBezTo>
                <a:lnTo>
                  <a:pt x="1387734" y="608126"/>
                </a:lnTo>
                <a:lnTo>
                  <a:pt x="1381958" y="603103"/>
                </a:lnTo>
                <a:lnTo>
                  <a:pt x="1372540" y="597829"/>
                </a:lnTo>
                <a:cubicBezTo>
                  <a:pt x="1371117" y="597076"/>
                  <a:pt x="1370070" y="596238"/>
                  <a:pt x="1369400" y="595318"/>
                </a:cubicBezTo>
                <a:lnTo>
                  <a:pt x="1366638" y="590546"/>
                </a:lnTo>
                <a:cubicBezTo>
                  <a:pt x="1365968" y="589792"/>
                  <a:pt x="1365152" y="589102"/>
                  <a:pt x="1364189" y="588474"/>
                </a:cubicBezTo>
                <a:cubicBezTo>
                  <a:pt x="1363226" y="587846"/>
                  <a:pt x="1362536" y="587532"/>
                  <a:pt x="1362117" y="587532"/>
                </a:cubicBezTo>
                <a:cubicBezTo>
                  <a:pt x="1361196" y="587699"/>
                  <a:pt x="1360317" y="588976"/>
                  <a:pt x="1359480" y="591362"/>
                </a:cubicBezTo>
                <a:cubicBezTo>
                  <a:pt x="1358643" y="593748"/>
                  <a:pt x="1357952" y="595443"/>
                  <a:pt x="1357408" y="596448"/>
                </a:cubicBezTo>
                <a:cubicBezTo>
                  <a:pt x="1356864" y="597452"/>
                  <a:pt x="1355378" y="597787"/>
                  <a:pt x="1352950" y="597452"/>
                </a:cubicBezTo>
                <a:cubicBezTo>
                  <a:pt x="1350104" y="597201"/>
                  <a:pt x="1348639" y="597034"/>
                  <a:pt x="1348555" y="596950"/>
                </a:cubicBezTo>
                <a:lnTo>
                  <a:pt x="1347174" y="596071"/>
                </a:lnTo>
                <a:lnTo>
                  <a:pt x="1345039" y="595192"/>
                </a:lnTo>
                <a:lnTo>
                  <a:pt x="1344035" y="593308"/>
                </a:lnTo>
                <a:lnTo>
                  <a:pt x="1342904" y="591927"/>
                </a:lnTo>
                <a:lnTo>
                  <a:pt x="1342528" y="589918"/>
                </a:lnTo>
                <a:lnTo>
                  <a:pt x="1340016" y="585900"/>
                </a:lnTo>
                <a:cubicBezTo>
                  <a:pt x="1339849" y="585565"/>
                  <a:pt x="1339807" y="585188"/>
                  <a:pt x="1339891" y="584769"/>
                </a:cubicBezTo>
                <a:lnTo>
                  <a:pt x="1340393" y="576105"/>
                </a:lnTo>
                <a:lnTo>
                  <a:pt x="1347676" y="560534"/>
                </a:lnTo>
                <a:lnTo>
                  <a:pt x="1350062" y="552999"/>
                </a:lnTo>
                <a:cubicBezTo>
                  <a:pt x="1350732" y="552246"/>
                  <a:pt x="1351653" y="551911"/>
                  <a:pt x="1352825" y="551995"/>
                </a:cubicBezTo>
                <a:cubicBezTo>
                  <a:pt x="1353327" y="552078"/>
                  <a:pt x="1353746" y="552204"/>
                  <a:pt x="1354080" y="552371"/>
                </a:cubicBezTo>
                <a:cubicBezTo>
                  <a:pt x="1354415" y="552539"/>
                  <a:pt x="1355127" y="553271"/>
                  <a:pt x="1356215" y="554569"/>
                </a:cubicBezTo>
                <a:cubicBezTo>
                  <a:pt x="1357303" y="555867"/>
                  <a:pt x="1357931" y="556641"/>
                  <a:pt x="1358099" y="556892"/>
                </a:cubicBezTo>
                <a:lnTo>
                  <a:pt x="1357345" y="562920"/>
                </a:lnTo>
                <a:cubicBezTo>
                  <a:pt x="1358015" y="565933"/>
                  <a:pt x="1359941" y="566268"/>
                  <a:pt x="1363122" y="563924"/>
                </a:cubicBezTo>
                <a:lnTo>
                  <a:pt x="1380200" y="551116"/>
                </a:lnTo>
                <a:lnTo>
                  <a:pt x="1382083" y="550865"/>
                </a:lnTo>
                <a:cubicBezTo>
                  <a:pt x="1381665" y="552371"/>
                  <a:pt x="1381288" y="553460"/>
                  <a:pt x="1380953" y="554129"/>
                </a:cubicBezTo>
                <a:lnTo>
                  <a:pt x="1378818" y="557394"/>
                </a:lnTo>
                <a:lnTo>
                  <a:pt x="1377186" y="561538"/>
                </a:lnTo>
                <a:lnTo>
                  <a:pt x="1374675" y="564678"/>
                </a:lnTo>
                <a:lnTo>
                  <a:pt x="1372791" y="568068"/>
                </a:lnTo>
                <a:lnTo>
                  <a:pt x="1364001" y="578867"/>
                </a:lnTo>
                <a:lnTo>
                  <a:pt x="1363122" y="581756"/>
                </a:lnTo>
                <a:cubicBezTo>
                  <a:pt x="1362703" y="582928"/>
                  <a:pt x="1362473" y="583953"/>
                  <a:pt x="1362431" y="584832"/>
                </a:cubicBezTo>
                <a:cubicBezTo>
                  <a:pt x="1362389" y="585711"/>
                  <a:pt x="1363917" y="586925"/>
                  <a:pt x="1367015" y="588474"/>
                </a:cubicBezTo>
                <a:cubicBezTo>
                  <a:pt x="1370112" y="590023"/>
                  <a:pt x="1373419" y="590797"/>
                  <a:pt x="1376935" y="590797"/>
                </a:cubicBezTo>
                <a:cubicBezTo>
                  <a:pt x="1382879" y="590881"/>
                  <a:pt x="1386792" y="589646"/>
                  <a:pt x="1388676" y="587093"/>
                </a:cubicBezTo>
                <a:cubicBezTo>
                  <a:pt x="1390560" y="584539"/>
                  <a:pt x="1391711" y="580625"/>
                  <a:pt x="1392129" y="575351"/>
                </a:cubicBezTo>
                <a:lnTo>
                  <a:pt x="1393636" y="554506"/>
                </a:lnTo>
                <a:lnTo>
                  <a:pt x="1394013" y="549986"/>
                </a:lnTo>
                <a:lnTo>
                  <a:pt x="1392632" y="543958"/>
                </a:lnTo>
                <a:lnTo>
                  <a:pt x="1393636" y="539688"/>
                </a:lnTo>
                <a:cubicBezTo>
                  <a:pt x="1393552" y="539521"/>
                  <a:pt x="1393155" y="538621"/>
                  <a:pt x="1392443" y="536989"/>
                </a:cubicBezTo>
                <a:cubicBezTo>
                  <a:pt x="1391732" y="535356"/>
                  <a:pt x="1391292" y="534414"/>
                  <a:pt x="1391125" y="534163"/>
                </a:cubicBezTo>
                <a:lnTo>
                  <a:pt x="1384093" y="531275"/>
                </a:lnTo>
                <a:lnTo>
                  <a:pt x="1383465" y="530270"/>
                </a:lnTo>
                <a:cubicBezTo>
                  <a:pt x="1383130" y="530019"/>
                  <a:pt x="1382083" y="529601"/>
                  <a:pt x="1380325" y="529015"/>
                </a:cubicBezTo>
                <a:lnTo>
                  <a:pt x="1375805" y="527006"/>
                </a:lnTo>
                <a:cubicBezTo>
                  <a:pt x="1375135" y="526838"/>
                  <a:pt x="1374549" y="526713"/>
                  <a:pt x="1374047" y="526629"/>
                </a:cubicBezTo>
                <a:cubicBezTo>
                  <a:pt x="1373126" y="526629"/>
                  <a:pt x="1372163" y="526922"/>
                  <a:pt x="1371158" y="527508"/>
                </a:cubicBezTo>
                <a:lnTo>
                  <a:pt x="1366638" y="530396"/>
                </a:lnTo>
                <a:cubicBezTo>
                  <a:pt x="1366052" y="530647"/>
                  <a:pt x="1365591" y="530773"/>
                  <a:pt x="1365256" y="530773"/>
                </a:cubicBezTo>
                <a:cubicBezTo>
                  <a:pt x="1363833" y="530940"/>
                  <a:pt x="1362787" y="530668"/>
                  <a:pt x="1362117" y="529956"/>
                </a:cubicBezTo>
                <a:cubicBezTo>
                  <a:pt x="1361447" y="529245"/>
                  <a:pt x="1360568" y="527926"/>
                  <a:pt x="1359480" y="526001"/>
                </a:cubicBezTo>
                <a:lnTo>
                  <a:pt x="1356215" y="521606"/>
                </a:lnTo>
                <a:cubicBezTo>
                  <a:pt x="1353955" y="518341"/>
                  <a:pt x="1352992" y="514197"/>
                  <a:pt x="1353327" y="509174"/>
                </a:cubicBezTo>
                <a:cubicBezTo>
                  <a:pt x="1353494" y="506495"/>
                  <a:pt x="1354290" y="504360"/>
                  <a:pt x="1355713" y="502770"/>
                </a:cubicBezTo>
                <a:lnTo>
                  <a:pt x="1361866" y="496993"/>
                </a:lnTo>
                <a:lnTo>
                  <a:pt x="1372414" y="476274"/>
                </a:lnTo>
                <a:lnTo>
                  <a:pt x="1377437" y="463842"/>
                </a:lnTo>
                <a:cubicBezTo>
                  <a:pt x="1378442" y="462754"/>
                  <a:pt x="1379028" y="462105"/>
                  <a:pt x="1379195" y="461896"/>
                </a:cubicBezTo>
                <a:cubicBezTo>
                  <a:pt x="1379363" y="461686"/>
                  <a:pt x="1380011" y="459698"/>
                  <a:pt x="1381142" y="455931"/>
                </a:cubicBezTo>
                <a:cubicBezTo>
                  <a:pt x="1382272" y="452164"/>
                  <a:pt x="1382816" y="449610"/>
                  <a:pt x="1382774" y="448271"/>
                </a:cubicBezTo>
                <a:cubicBezTo>
                  <a:pt x="1382732" y="446931"/>
                  <a:pt x="1382167" y="445173"/>
                  <a:pt x="1381079" y="442997"/>
                </a:cubicBezTo>
                <a:lnTo>
                  <a:pt x="1369275" y="421021"/>
                </a:lnTo>
                <a:cubicBezTo>
                  <a:pt x="1369359" y="420519"/>
                  <a:pt x="1369484" y="420205"/>
                  <a:pt x="1369652" y="420079"/>
                </a:cubicBezTo>
                <a:close/>
                <a:moveTo>
                  <a:pt x="1065010" y="418698"/>
                </a:moveTo>
                <a:cubicBezTo>
                  <a:pt x="1065679" y="418321"/>
                  <a:pt x="1067898" y="419807"/>
                  <a:pt x="1071665" y="423156"/>
                </a:cubicBezTo>
                <a:lnTo>
                  <a:pt x="1083846" y="427049"/>
                </a:lnTo>
                <a:lnTo>
                  <a:pt x="1088115" y="429811"/>
                </a:lnTo>
                <a:lnTo>
                  <a:pt x="1091631" y="431318"/>
                </a:lnTo>
                <a:cubicBezTo>
                  <a:pt x="1092971" y="431988"/>
                  <a:pt x="1094226" y="432909"/>
                  <a:pt x="1095399" y="434081"/>
                </a:cubicBezTo>
                <a:lnTo>
                  <a:pt x="1098663" y="438099"/>
                </a:lnTo>
                <a:cubicBezTo>
                  <a:pt x="1100673" y="440611"/>
                  <a:pt x="1101907" y="442285"/>
                  <a:pt x="1102368" y="443122"/>
                </a:cubicBezTo>
                <a:cubicBezTo>
                  <a:pt x="1102828" y="443959"/>
                  <a:pt x="1103100" y="445048"/>
                  <a:pt x="1103184" y="446387"/>
                </a:cubicBezTo>
                <a:cubicBezTo>
                  <a:pt x="1103184" y="447224"/>
                  <a:pt x="1103100" y="447936"/>
                  <a:pt x="1102933" y="448522"/>
                </a:cubicBezTo>
                <a:lnTo>
                  <a:pt x="1100170" y="453922"/>
                </a:lnTo>
                <a:lnTo>
                  <a:pt x="1101049" y="456182"/>
                </a:lnTo>
                <a:cubicBezTo>
                  <a:pt x="1103812" y="456517"/>
                  <a:pt x="1106365" y="457019"/>
                  <a:pt x="1108709" y="457689"/>
                </a:cubicBezTo>
                <a:cubicBezTo>
                  <a:pt x="1111053" y="458359"/>
                  <a:pt x="1112791" y="458924"/>
                  <a:pt x="1113921" y="459384"/>
                </a:cubicBezTo>
                <a:cubicBezTo>
                  <a:pt x="1115051" y="459844"/>
                  <a:pt x="1117186" y="461310"/>
                  <a:pt x="1120325" y="463779"/>
                </a:cubicBezTo>
                <a:cubicBezTo>
                  <a:pt x="1123464" y="466249"/>
                  <a:pt x="1125306" y="468216"/>
                  <a:pt x="1125850" y="469681"/>
                </a:cubicBezTo>
                <a:cubicBezTo>
                  <a:pt x="1126394" y="471146"/>
                  <a:pt x="1126708" y="471879"/>
                  <a:pt x="1126792" y="471879"/>
                </a:cubicBezTo>
                <a:lnTo>
                  <a:pt x="1127545" y="473009"/>
                </a:lnTo>
                <a:cubicBezTo>
                  <a:pt x="1127880" y="473679"/>
                  <a:pt x="1128236" y="475102"/>
                  <a:pt x="1128613" y="477278"/>
                </a:cubicBezTo>
                <a:cubicBezTo>
                  <a:pt x="1128990" y="479455"/>
                  <a:pt x="1129136" y="481087"/>
                  <a:pt x="1129052" y="482176"/>
                </a:cubicBezTo>
                <a:cubicBezTo>
                  <a:pt x="1128801" y="484603"/>
                  <a:pt x="1127797" y="486487"/>
                  <a:pt x="1126039" y="487827"/>
                </a:cubicBezTo>
                <a:lnTo>
                  <a:pt x="1123025" y="489836"/>
                </a:lnTo>
                <a:lnTo>
                  <a:pt x="1117625" y="495235"/>
                </a:lnTo>
                <a:lnTo>
                  <a:pt x="1112225" y="500133"/>
                </a:lnTo>
                <a:lnTo>
                  <a:pt x="1109337" y="504151"/>
                </a:lnTo>
                <a:lnTo>
                  <a:pt x="1105821" y="508797"/>
                </a:lnTo>
                <a:cubicBezTo>
                  <a:pt x="1104649" y="510890"/>
                  <a:pt x="1104021" y="511979"/>
                  <a:pt x="1103938" y="512062"/>
                </a:cubicBezTo>
                <a:lnTo>
                  <a:pt x="1101049" y="514448"/>
                </a:lnTo>
                <a:lnTo>
                  <a:pt x="1098538" y="518718"/>
                </a:lnTo>
                <a:cubicBezTo>
                  <a:pt x="1095273" y="523657"/>
                  <a:pt x="1093682" y="526126"/>
                  <a:pt x="1093766" y="526126"/>
                </a:cubicBezTo>
                <a:cubicBezTo>
                  <a:pt x="1094101" y="526964"/>
                  <a:pt x="1097136" y="528324"/>
                  <a:pt x="1102870" y="530208"/>
                </a:cubicBezTo>
                <a:cubicBezTo>
                  <a:pt x="1108605" y="532091"/>
                  <a:pt x="1112372" y="533682"/>
                  <a:pt x="1114172" y="534979"/>
                </a:cubicBezTo>
                <a:cubicBezTo>
                  <a:pt x="1115972" y="536277"/>
                  <a:pt x="1116997" y="536968"/>
                  <a:pt x="1117248" y="537051"/>
                </a:cubicBezTo>
                <a:lnTo>
                  <a:pt x="1121518" y="538809"/>
                </a:lnTo>
                <a:lnTo>
                  <a:pt x="1123527" y="540819"/>
                </a:lnTo>
                <a:lnTo>
                  <a:pt x="1127294" y="543456"/>
                </a:lnTo>
                <a:lnTo>
                  <a:pt x="1130810" y="546972"/>
                </a:lnTo>
                <a:lnTo>
                  <a:pt x="1136461" y="550739"/>
                </a:lnTo>
                <a:lnTo>
                  <a:pt x="1141484" y="554506"/>
                </a:lnTo>
                <a:lnTo>
                  <a:pt x="1146130" y="556515"/>
                </a:lnTo>
                <a:cubicBezTo>
                  <a:pt x="1147470" y="557269"/>
                  <a:pt x="1149165" y="558629"/>
                  <a:pt x="1151216" y="560596"/>
                </a:cubicBezTo>
                <a:cubicBezTo>
                  <a:pt x="1153267" y="562564"/>
                  <a:pt x="1154962" y="564008"/>
                  <a:pt x="1156302" y="564929"/>
                </a:cubicBezTo>
                <a:cubicBezTo>
                  <a:pt x="1157641" y="565850"/>
                  <a:pt x="1158353" y="566310"/>
                  <a:pt x="1158437" y="566310"/>
                </a:cubicBezTo>
                <a:lnTo>
                  <a:pt x="1160320" y="568068"/>
                </a:lnTo>
                <a:lnTo>
                  <a:pt x="1167227" y="570328"/>
                </a:lnTo>
                <a:lnTo>
                  <a:pt x="1169989" y="572463"/>
                </a:lnTo>
                <a:cubicBezTo>
                  <a:pt x="1170910" y="573217"/>
                  <a:pt x="1172752" y="574012"/>
                  <a:pt x="1175515" y="574849"/>
                </a:cubicBezTo>
                <a:lnTo>
                  <a:pt x="1189453" y="579370"/>
                </a:lnTo>
                <a:cubicBezTo>
                  <a:pt x="1192048" y="580291"/>
                  <a:pt x="1193681" y="581002"/>
                  <a:pt x="1194351" y="581505"/>
                </a:cubicBezTo>
                <a:lnTo>
                  <a:pt x="1196611" y="583765"/>
                </a:lnTo>
                <a:cubicBezTo>
                  <a:pt x="1196695" y="583849"/>
                  <a:pt x="1197825" y="584016"/>
                  <a:pt x="1200001" y="584267"/>
                </a:cubicBezTo>
                <a:cubicBezTo>
                  <a:pt x="1202178" y="584518"/>
                  <a:pt x="1204229" y="585481"/>
                  <a:pt x="1206155" y="587155"/>
                </a:cubicBezTo>
                <a:lnTo>
                  <a:pt x="1210424" y="591174"/>
                </a:lnTo>
                <a:cubicBezTo>
                  <a:pt x="1212684" y="593015"/>
                  <a:pt x="1213898" y="594020"/>
                  <a:pt x="1214066" y="594187"/>
                </a:cubicBezTo>
                <a:lnTo>
                  <a:pt x="1215949" y="597955"/>
                </a:lnTo>
                <a:lnTo>
                  <a:pt x="1218461" y="601471"/>
                </a:lnTo>
                <a:cubicBezTo>
                  <a:pt x="1218377" y="601554"/>
                  <a:pt x="1216954" y="601847"/>
                  <a:pt x="1214191" y="602350"/>
                </a:cubicBezTo>
                <a:lnTo>
                  <a:pt x="1208666" y="604359"/>
                </a:lnTo>
                <a:lnTo>
                  <a:pt x="1202136" y="604233"/>
                </a:lnTo>
                <a:lnTo>
                  <a:pt x="1199248" y="605238"/>
                </a:lnTo>
                <a:lnTo>
                  <a:pt x="1196737" y="604736"/>
                </a:lnTo>
                <a:lnTo>
                  <a:pt x="1193723" y="604610"/>
                </a:lnTo>
                <a:lnTo>
                  <a:pt x="1188700" y="603731"/>
                </a:lnTo>
                <a:lnTo>
                  <a:pt x="1181793" y="603103"/>
                </a:lnTo>
                <a:lnTo>
                  <a:pt x="1177021" y="602099"/>
                </a:lnTo>
                <a:lnTo>
                  <a:pt x="1171622" y="601847"/>
                </a:lnTo>
                <a:cubicBezTo>
                  <a:pt x="1170952" y="601764"/>
                  <a:pt x="1169780" y="601303"/>
                  <a:pt x="1168106" y="600466"/>
                </a:cubicBezTo>
                <a:lnTo>
                  <a:pt x="1152283" y="593308"/>
                </a:lnTo>
                <a:lnTo>
                  <a:pt x="1139726" y="578114"/>
                </a:lnTo>
                <a:cubicBezTo>
                  <a:pt x="1136796" y="574682"/>
                  <a:pt x="1133740" y="571417"/>
                  <a:pt x="1130559" y="568319"/>
                </a:cubicBezTo>
                <a:lnTo>
                  <a:pt x="1119634" y="558650"/>
                </a:lnTo>
                <a:cubicBezTo>
                  <a:pt x="1115030" y="554464"/>
                  <a:pt x="1112351" y="552162"/>
                  <a:pt x="1111598" y="551744"/>
                </a:cubicBezTo>
                <a:lnTo>
                  <a:pt x="1109086" y="550739"/>
                </a:lnTo>
                <a:lnTo>
                  <a:pt x="1101049" y="546595"/>
                </a:lnTo>
                <a:lnTo>
                  <a:pt x="1094645" y="545088"/>
                </a:lnTo>
                <a:lnTo>
                  <a:pt x="1091506" y="543832"/>
                </a:lnTo>
                <a:cubicBezTo>
                  <a:pt x="1090166" y="543414"/>
                  <a:pt x="1088199" y="543142"/>
                  <a:pt x="1085604" y="543016"/>
                </a:cubicBezTo>
                <a:cubicBezTo>
                  <a:pt x="1083009" y="542891"/>
                  <a:pt x="1081376" y="543246"/>
                  <a:pt x="1080706" y="544084"/>
                </a:cubicBezTo>
                <a:lnTo>
                  <a:pt x="1066391" y="561287"/>
                </a:lnTo>
                <a:cubicBezTo>
                  <a:pt x="1063712" y="564468"/>
                  <a:pt x="1062289" y="566143"/>
                  <a:pt x="1062121" y="566310"/>
                </a:cubicBezTo>
                <a:lnTo>
                  <a:pt x="1057098" y="570705"/>
                </a:lnTo>
                <a:lnTo>
                  <a:pt x="1055215" y="574096"/>
                </a:lnTo>
                <a:cubicBezTo>
                  <a:pt x="1054378" y="575435"/>
                  <a:pt x="1051762" y="577947"/>
                  <a:pt x="1047367" y="581630"/>
                </a:cubicBezTo>
                <a:cubicBezTo>
                  <a:pt x="1042971" y="585314"/>
                  <a:pt x="1039393" y="588013"/>
                  <a:pt x="1036630" y="589730"/>
                </a:cubicBezTo>
                <a:cubicBezTo>
                  <a:pt x="1033867" y="591446"/>
                  <a:pt x="1032360" y="592429"/>
                  <a:pt x="1032109" y="592681"/>
                </a:cubicBezTo>
                <a:lnTo>
                  <a:pt x="1028593" y="595945"/>
                </a:lnTo>
                <a:cubicBezTo>
                  <a:pt x="1027254" y="597034"/>
                  <a:pt x="1025224" y="598248"/>
                  <a:pt x="1022503" y="599587"/>
                </a:cubicBezTo>
                <a:cubicBezTo>
                  <a:pt x="1019782" y="600927"/>
                  <a:pt x="1018024" y="600948"/>
                  <a:pt x="1017229" y="599650"/>
                </a:cubicBezTo>
                <a:cubicBezTo>
                  <a:pt x="1016433" y="598352"/>
                  <a:pt x="1016120" y="596364"/>
                  <a:pt x="1016287" y="593685"/>
                </a:cubicBezTo>
                <a:lnTo>
                  <a:pt x="1016413" y="590671"/>
                </a:lnTo>
                <a:lnTo>
                  <a:pt x="1017794" y="582635"/>
                </a:lnTo>
                <a:cubicBezTo>
                  <a:pt x="1017710" y="581212"/>
                  <a:pt x="1017836" y="580291"/>
                  <a:pt x="1018171" y="579872"/>
                </a:cubicBezTo>
                <a:cubicBezTo>
                  <a:pt x="1018338" y="579621"/>
                  <a:pt x="1018631" y="579370"/>
                  <a:pt x="1019050" y="579119"/>
                </a:cubicBezTo>
                <a:lnTo>
                  <a:pt x="1024324" y="578240"/>
                </a:lnTo>
                <a:cubicBezTo>
                  <a:pt x="1025245" y="577988"/>
                  <a:pt x="1026919" y="576607"/>
                  <a:pt x="1029347" y="574096"/>
                </a:cubicBezTo>
                <a:lnTo>
                  <a:pt x="1041778" y="561162"/>
                </a:lnTo>
                <a:lnTo>
                  <a:pt x="1050443" y="549609"/>
                </a:lnTo>
                <a:lnTo>
                  <a:pt x="1061870" y="536675"/>
                </a:lnTo>
                <a:cubicBezTo>
                  <a:pt x="1064633" y="533326"/>
                  <a:pt x="1067061" y="530877"/>
                  <a:pt x="1069154" y="529329"/>
                </a:cubicBezTo>
                <a:cubicBezTo>
                  <a:pt x="1071246" y="527780"/>
                  <a:pt x="1072377" y="526817"/>
                  <a:pt x="1072544" y="526440"/>
                </a:cubicBezTo>
                <a:cubicBezTo>
                  <a:pt x="1072711" y="526064"/>
                  <a:pt x="1072942" y="525059"/>
                  <a:pt x="1073235" y="523427"/>
                </a:cubicBezTo>
                <a:cubicBezTo>
                  <a:pt x="1073528" y="521794"/>
                  <a:pt x="1074093" y="520643"/>
                  <a:pt x="1074930" y="519973"/>
                </a:cubicBezTo>
                <a:lnTo>
                  <a:pt x="1077441" y="518341"/>
                </a:lnTo>
                <a:lnTo>
                  <a:pt x="1078195" y="515327"/>
                </a:lnTo>
                <a:lnTo>
                  <a:pt x="1080204" y="512816"/>
                </a:lnTo>
                <a:lnTo>
                  <a:pt x="1081585" y="509927"/>
                </a:lnTo>
                <a:lnTo>
                  <a:pt x="1087111" y="503649"/>
                </a:lnTo>
                <a:lnTo>
                  <a:pt x="1088743" y="499379"/>
                </a:lnTo>
                <a:lnTo>
                  <a:pt x="1092762" y="495612"/>
                </a:lnTo>
                <a:lnTo>
                  <a:pt x="1093264" y="493226"/>
                </a:lnTo>
                <a:lnTo>
                  <a:pt x="1094771" y="491468"/>
                </a:lnTo>
                <a:lnTo>
                  <a:pt x="1095901" y="488454"/>
                </a:lnTo>
                <a:lnTo>
                  <a:pt x="1098538" y="486194"/>
                </a:lnTo>
                <a:lnTo>
                  <a:pt x="1099919" y="482804"/>
                </a:lnTo>
                <a:lnTo>
                  <a:pt x="1104063" y="477027"/>
                </a:lnTo>
                <a:cubicBezTo>
                  <a:pt x="1104063" y="476106"/>
                  <a:pt x="1103644" y="475102"/>
                  <a:pt x="1102807" y="474013"/>
                </a:cubicBezTo>
                <a:cubicBezTo>
                  <a:pt x="1101803" y="472925"/>
                  <a:pt x="1099898" y="471858"/>
                  <a:pt x="1097094" y="470811"/>
                </a:cubicBezTo>
                <a:cubicBezTo>
                  <a:pt x="1094289" y="469765"/>
                  <a:pt x="1092385" y="469367"/>
                  <a:pt x="1091380" y="469618"/>
                </a:cubicBezTo>
                <a:cubicBezTo>
                  <a:pt x="1090376" y="469869"/>
                  <a:pt x="1089162" y="470748"/>
                  <a:pt x="1087739" y="472255"/>
                </a:cubicBezTo>
                <a:lnTo>
                  <a:pt x="1081083" y="479413"/>
                </a:lnTo>
                <a:lnTo>
                  <a:pt x="1063126" y="498249"/>
                </a:lnTo>
                <a:lnTo>
                  <a:pt x="1050569" y="514825"/>
                </a:lnTo>
                <a:cubicBezTo>
                  <a:pt x="1048727" y="517253"/>
                  <a:pt x="1046843" y="518571"/>
                  <a:pt x="1044918" y="518780"/>
                </a:cubicBezTo>
                <a:cubicBezTo>
                  <a:pt x="1042992" y="518990"/>
                  <a:pt x="1041862" y="519053"/>
                  <a:pt x="1041527" y="518969"/>
                </a:cubicBezTo>
                <a:cubicBezTo>
                  <a:pt x="1040188" y="518718"/>
                  <a:pt x="1039162" y="517546"/>
                  <a:pt x="1038451" y="515453"/>
                </a:cubicBezTo>
                <a:cubicBezTo>
                  <a:pt x="1037739" y="513360"/>
                  <a:pt x="1037321" y="511518"/>
                  <a:pt x="1037195" y="509927"/>
                </a:cubicBezTo>
                <a:cubicBezTo>
                  <a:pt x="1037069" y="508337"/>
                  <a:pt x="1036986" y="506872"/>
                  <a:pt x="1036944" y="505532"/>
                </a:cubicBezTo>
                <a:cubicBezTo>
                  <a:pt x="1036902" y="504193"/>
                  <a:pt x="1036965" y="503063"/>
                  <a:pt x="1037132" y="502142"/>
                </a:cubicBezTo>
                <a:cubicBezTo>
                  <a:pt x="1037216" y="501305"/>
                  <a:pt x="1037509" y="499840"/>
                  <a:pt x="1038011" y="497747"/>
                </a:cubicBezTo>
                <a:cubicBezTo>
                  <a:pt x="1038514" y="495654"/>
                  <a:pt x="1038702" y="493896"/>
                  <a:pt x="1038576" y="492473"/>
                </a:cubicBezTo>
                <a:cubicBezTo>
                  <a:pt x="1038451" y="491050"/>
                  <a:pt x="1038472" y="490129"/>
                  <a:pt x="1038639" y="489710"/>
                </a:cubicBezTo>
                <a:cubicBezTo>
                  <a:pt x="1038807" y="489208"/>
                  <a:pt x="1039225" y="488747"/>
                  <a:pt x="1039895" y="488329"/>
                </a:cubicBezTo>
                <a:cubicBezTo>
                  <a:pt x="1040565" y="487910"/>
                  <a:pt x="1042197" y="487471"/>
                  <a:pt x="1044792" y="487010"/>
                </a:cubicBezTo>
                <a:cubicBezTo>
                  <a:pt x="1047387" y="486550"/>
                  <a:pt x="1048957" y="485985"/>
                  <a:pt x="1049501" y="485315"/>
                </a:cubicBezTo>
                <a:cubicBezTo>
                  <a:pt x="1050045" y="484645"/>
                  <a:pt x="1050443" y="483976"/>
                  <a:pt x="1050694" y="483306"/>
                </a:cubicBezTo>
                <a:lnTo>
                  <a:pt x="1051322" y="480920"/>
                </a:lnTo>
                <a:cubicBezTo>
                  <a:pt x="1051908" y="478827"/>
                  <a:pt x="1053373" y="476650"/>
                  <a:pt x="1055717" y="474390"/>
                </a:cubicBezTo>
                <a:cubicBezTo>
                  <a:pt x="1058061" y="472130"/>
                  <a:pt x="1059484" y="470497"/>
                  <a:pt x="1059987" y="469493"/>
                </a:cubicBezTo>
                <a:lnTo>
                  <a:pt x="1061494" y="466479"/>
                </a:lnTo>
                <a:lnTo>
                  <a:pt x="1065010" y="463591"/>
                </a:lnTo>
                <a:lnTo>
                  <a:pt x="1066391" y="460577"/>
                </a:lnTo>
                <a:lnTo>
                  <a:pt x="1070660" y="455428"/>
                </a:lnTo>
                <a:lnTo>
                  <a:pt x="1072544" y="452289"/>
                </a:lnTo>
                <a:lnTo>
                  <a:pt x="1075935" y="447141"/>
                </a:lnTo>
                <a:cubicBezTo>
                  <a:pt x="1076604" y="445634"/>
                  <a:pt x="1076939" y="443332"/>
                  <a:pt x="1076939" y="440234"/>
                </a:cubicBezTo>
                <a:cubicBezTo>
                  <a:pt x="1076855" y="438476"/>
                  <a:pt x="1076604" y="436885"/>
                  <a:pt x="1076186" y="435462"/>
                </a:cubicBezTo>
                <a:cubicBezTo>
                  <a:pt x="1075767" y="434039"/>
                  <a:pt x="1074762" y="432574"/>
                  <a:pt x="1073172" y="431067"/>
                </a:cubicBezTo>
                <a:lnTo>
                  <a:pt x="1071288" y="429435"/>
                </a:lnTo>
                <a:lnTo>
                  <a:pt x="1068275" y="425165"/>
                </a:lnTo>
                <a:cubicBezTo>
                  <a:pt x="1067940" y="424830"/>
                  <a:pt x="1067123" y="424056"/>
                  <a:pt x="1065826" y="422842"/>
                </a:cubicBezTo>
                <a:cubicBezTo>
                  <a:pt x="1064528" y="421628"/>
                  <a:pt x="1063900" y="420728"/>
                  <a:pt x="1063942" y="420142"/>
                </a:cubicBezTo>
                <a:cubicBezTo>
                  <a:pt x="1063984" y="419556"/>
                  <a:pt x="1064340" y="419075"/>
                  <a:pt x="1065010" y="418698"/>
                </a:cubicBezTo>
                <a:close/>
                <a:moveTo>
                  <a:pt x="886928" y="417380"/>
                </a:moveTo>
                <a:cubicBezTo>
                  <a:pt x="887262" y="417380"/>
                  <a:pt x="888058" y="417589"/>
                  <a:pt x="889313" y="418007"/>
                </a:cubicBezTo>
                <a:lnTo>
                  <a:pt x="892453" y="419012"/>
                </a:lnTo>
                <a:cubicBezTo>
                  <a:pt x="894295" y="419682"/>
                  <a:pt x="897099" y="421440"/>
                  <a:pt x="900866" y="424286"/>
                </a:cubicBezTo>
                <a:cubicBezTo>
                  <a:pt x="904633" y="427133"/>
                  <a:pt x="906768" y="428974"/>
                  <a:pt x="907270" y="429811"/>
                </a:cubicBezTo>
                <a:cubicBezTo>
                  <a:pt x="907773" y="430649"/>
                  <a:pt x="908149" y="432553"/>
                  <a:pt x="908401" y="435525"/>
                </a:cubicBezTo>
                <a:cubicBezTo>
                  <a:pt x="908652" y="438497"/>
                  <a:pt x="908317" y="440276"/>
                  <a:pt x="907396" y="440862"/>
                </a:cubicBezTo>
                <a:cubicBezTo>
                  <a:pt x="907145" y="441029"/>
                  <a:pt x="905429" y="441406"/>
                  <a:pt x="902248" y="441992"/>
                </a:cubicBezTo>
                <a:lnTo>
                  <a:pt x="897476" y="440736"/>
                </a:lnTo>
                <a:lnTo>
                  <a:pt x="891699" y="441113"/>
                </a:lnTo>
                <a:lnTo>
                  <a:pt x="887932" y="441239"/>
                </a:lnTo>
                <a:lnTo>
                  <a:pt x="880774" y="444001"/>
                </a:lnTo>
                <a:lnTo>
                  <a:pt x="878263" y="444629"/>
                </a:lnTo>
                <a:cubicBezTo>
                  <a:pt x="878095" y="444713"/>
                  <a:pt x="877049" y="445299"/>
                  <a:pt x="875124" y="446387"/>
                </a:cubicBezTo>
                <a:lnTo>
                  <a:pt x="871231" y="448522"/>
                </a:lnTo>
                <a:lnTo>
                  <a:pt x="856664" y="459447"/>
                </a:lnTo>
                <a:lnTo>
                  <a:pt x="848628" y="466856"/>
                </a:lnTo>
                <a:lnTo>
                  <a:pt x="834940" y="481548"/>
                </a:lnTo>
                <a:lnTo>
                  <a:pt x="830294" y="488329"/>
                </a:lnTo>
                <a:lnTo>
                  <a:pt x="818867" y="508169"/>
                </a:lnTo>
                <a:lnTo>
                  <a:pt x="817988" y="510430"/>
                </a:lnTo>
                <a:lnTo>
                  <a:pt x="805305" y="535042"/>
                </a:lnTo>
                <a:lnTo>
                  <a:pt x="801161" y="541321"/>
                </a:lnTo>
                <a:lnTo>
                  <a:pt x="792998" y="559780"/>
                </a:lnTo>
                <a:lnTo>
                  <a:pt x="791366" y="562920"/>
                </a:lnTo>
                <a:lnTo>
                  <a:pt x="790236" y="566310"/>
                </a:lnTo>
                <a:cubicBezTo>
                  <a:pt x="790068" y="566561"/>
                  <a:pt x="789775" y="566980"/>
                  <a:pt x="789357" y="567566"/>
                </a:cubicBezTo>
                <a:cubicBezTo>
                  <a:pt x="788938" y="568152"/>
                  <a:pt x="788017" y="569742"/>
                  <a:pt x="786594" y="572338"/>
                </a:cubicBezTo>
                <a:cubicBezTo>
                  <a:pt x="785171" y="574933"/>
                  <a:pt x="782994" y="578156"/>
                  <a:pt x="780064" y="582007"/>
                </a:cubicBezTo>
                <a:cubicBezTo>
                  <a:pt x="777134" y="585858"/>
                  <a:pt x="775041" y="588202"/>
                  <a:pt x="773786" y="589039"/>
                </a:cubicBezTo>
                <a:cubicBezTo>
                  <a:pt x="772530" y="589876"/>
                  <a:pt x="770500" y="590818"/>
                  <a:pt x="767695" y="591864"/>
                </a:cubicBezTo>
                <a:cubicBezTo>
                  <a:pt x="764891" y="592911"/>
                  <a:pt x="763489" y="593392"/>
                  <a:pt x="763489" y="593308"/>
                </a:cubicBezTo>
                <a:lnTo>
                  <a:pt x="762861" y="592429"/>
                </a:lnTo>
                <a:lnTo>
                  <a:pt x="760349" y="591299"/>
                </a:lnTo>
                <a:cubicBezTo>
                  <a:pt x="759763" y="590881"/>
                  <a:pt x="759470" y="589709"/>
                  <a:pt x="759470" y="587783"/>
                </a:cubicBezTo>
                <a:cubicBezTo>
                  <a:pt x="759470" y="585858"/>
                  <a:pt x="759512" y="584602"/>
                  <a:pt x="759596" y="584016"/>
                </a:cubicBezTo>
                <a:lnTo>
                  <a:pt x="760475" y="576733"/>
                </a:lnTo>
                <a:lnTo>
                  <a:pt x="763991" y="555762"/>
                </a:lnTo>
                <a:lnTo>
                  <a:pt x="764493" y="554757"/>
                </a:lnTo>
                <a:cubicBezTo>
                  <a:pt x="764995" y="553753"/>
                  <a:pt x="767193" y="551074"/>
                  <a:pt x="771086" y="546721"/>
                </a:cubicBezTo>
                <a:cubicBezTo>
                  <a:pt x="774979" y="542367"/>
                  <a:pt x="777427" y="539856"/>
                  <a:pt x="778432" y="539186"/>
                </a:cubicBezTo>
                <a:lnTo>
                  <a:pt x="785590" y="534414"/>
                </a:lnTo>
                <a:lnTo>
                  <a:pt x="788227" y="530647"/>
                </a:lnTo>
                <a:lnTo>
                  <a:pt x="791366" y="527131"/>
                </a:lnTo>
                <a:lnTo>
                  <a:pt x="794129" y="521731"/>
                </a:lnTo>
                <a:cubicBezTo>
                  <a:pt x="794882" y="520392"/>
                  <a:pt x="795301" y="519680"/>
                  <a:pt x="795384" y="519597"/>
                </a:cubicBezTo>
                <a:lnTo>
                  <a:pt x="796263" y="516834"/>
                </a:lnTo>
                <a:lnTo>
                  <a:pt x="799277" y="512313"/>
                </a:lnTo>
                <a:lnTo>
                  <a:pt x="800784" y="507793"/>
                </a:lnTo>
                <a:lnTo>
                  <a:pt x="804677" y="501765"/>
                </a:lnTo>
                <a:lnTo>
                  <a:pt x="807314" y="495235"/>
                </a:lnTo>
                <a:lnTo>
                  <a:pt x="809323" y="492975"/>
                </a:lnTo>
                <a:lnTo>
                  <a:pt x="810579" y="489961"/>
                </a:lnTo>
                <a:lnTo>
                  <a:pt x="812462" y="487575"/>
                </a:lnTo>
                <a:lnTo>
                  <a:pt x="813844" y="484562"/>
                </a:lnTo>
                <a:lnTo>
                  <a:pt x="815476" y="482427"/>
                </a:lnTo>
                <a:lnTo>
                  <a:pt x="817234" y="478283"/>
                </a:lnTo>
                <a:lnTo>
                  <a:pt x="822257" y="472255"/>
                </a:lnTo>
                <a:lnTo>
                  <a:pt x="824769" y="468488"/>
                </a:lnTo>
                <a:lnTo>
                  <a:pt x="830294" y="462335"/>
                </a:lnTo>
                <a:lnTo>
                  <a:pt x="831926" y="459949"/>
                </a:lnTo>
                <a:cubicBezTo>
                  <a:pt x="831843" y="459279"/>
                  <a:pt x="831675" y="458756"/>
                  <a:pt x="831424" y="458379"/>
                </a:cubicBezTo>
                <a:cubicBezTo>
                  <a:pt x="831173" y="458003"/>
                  <a:pt x="830168" y="458024"/>
                  <a:pt x="828410" y="458442"/>
                </a:cubicBezTo>
                <a:lnTo>
                  <a:pt x="817109" y="461456"/>
                </a:lnTo>
                <a:cubicBezTo>
                  <a:pt x="814011" y="461456"/>
                  <a:pt x="812023" y="461414"/>
                  <a:pt x="811144" y="461330"/>
                </a:cubicBezTo>
                <a:cubicBezTo>
                  <a:pt x="810265" y="461247"/>
                  <a:pt x="807921" y="460012"/>
                  <a:pt x="804112" y="457626"/>
                </a:cubicBezTo>
                <a:cubicBezTo>
                  <a:pt x="800303" y="455240"/>
                  <a:pt x="797938" y="453419"/>
                  <a:pt x="797017" y="452164"/>
                </a:cubicBezTo>
                <a:lnTo>
                  <a:pt x="792370" y="444001"/>
                </a:lnTo>
                <a:lnTo>
                  <a:pt x="790612" y="441866"/>
                </a:lnTo>
                <a:cubicBezTo>
                  <a:pt x="791701" y="441532"/>
                  <a:pt x="792412" y="441343"/>
                  <a:pt x="792747" y="441301"/>
                </a:cubicBezTo>
                <a:cubicBezTo>
                  <a:pt x="793082" y="441260"/>
                  <a:pt x="794254" y="441385"/>
                  <a:pt x="796263" y="441678"/>
                </a:cubicBezTo>
                <a:cubicBezTo>
                  <a:pt x="798272" y="441971"/>
                  <a:pt x="799968" y="442097"/>
                  <a:pt x="801349" y="442055"/>
                </a:cubicBezTo>
                <a:cubicBezTo>
                  <a:pt x="802730" y="442013"/>
                  <a:pt x="804091" y="441825"/>
                  <a:pt x="805430" y="441490"/>
                </a:cubicBezTo>
                <a:lnTo>
                  <a:pt x="809825" y="440360"/>
                </a:lnTo>
                <a:lnTo>
                  <a:pt x="813467" y="440108"/>
                </a:lnTo>
                <a:lnTo>
                  <a:pt x="816104" y="438099"/>
                </a:lnTo>
                <a:lnTo>
                  <a:pt x="818615" y="440108"/>
                </a:lnTo>
                <a:cubicBezTo>
                  <a:pt x="820625" y="438434"/>
                  <a:pt x="821943" y="437241"/>
                  <a:pt x="822571" y="436530"/>
                </a:cubicBezTo>
                <a:cubicBezTo>
                  <a:pt x="823199" y="435818"/>
                  <a:pt x="823596" y="435379"/>
                  <a:pt x="823764" y="435211"/>
                </a:cubicBezTo>
                <a:lnTo>
                  <a:pt x="829289" y="436844"/>
                </a:lnTo>
                <a:cubicBezTo>
                  <a:pt x="829373" y="436760"/>
                  <a:pt x="829875" y="435985"/>
                  <a:pt x="830796" y="434520"/>
                </a:cubicBezTo>
                <a:cubicBezTo>
                  <a:pt x="831717" y="433055"/>
                  <a:pt x="832805" y="432490"/>
                  <a:pt x="834061" y="432825"/>
                </a:cubicBezTo>
                <a:lnTo>
                  <a:pt x="834187" y="438476"/>
                </a:lnTo>
                <a:cubicBezTo>
                  <a:pt x="834438" y="439062"/>
                  <a:pt x="834814" y="439376"/>
                  <a:pt x="835317" y="439418"/>
                </a:cubicBezTo>
                <a:cubicBezTo>
                  <a:pt x="835819" y="439460"/>
                  <a:pt x="836279" y="439188"/>
                  <a:pt x="836698" y="438602"/>
                </a:cubicBezTo>
                <a:lnTo>
                  <a:pt x="837451" y="435588"/>
                </a:lnTo>
                <a:cubicBezTo>
                  <a:pt x="837703" y="435420"/>
                  <a:pt x="838623" y="435337"/>
                  <a:pt x="840214" y="435337"/>
                </a:cubicBezTo>
                <a:cubicBezTo>
                  <a:pt x="840549" y="432239"/>
                  <a:pt x="841302" y="430439"/>
                  <a:pt x="842474" y="429937"/>
                </a:cubicBezTo>
                <a:lnTo>
                  <a:pt x="848502" y="433327"/>
                </a:lnTo>
                <a:lnTo>
                  <a:pt x="851265" y="430816"/>
                </a:lnTo>
                <a:cubicBezTo>
                  <a:pt x="852018" y="430230"/>
                  <a:pt x="852939" y="430188"/>
                  <a:pt x="854027" y="430690"/>
                </a:cubicBezTo>
                <a:cubicBezTo>
                  <a:pt x="850511" y="432114"/>
                  <a:pt x="848900" y="433286"/>
                  <a:pt x="849193" y="434206"/>
                </a:cubicBezTo>
                <a:cubicBezTo>
                  <a:pt x="849486" y="435127"/>
                  <a:pt x="850030" y="435755"/>
                  <a:pt x="850825" y="436090"/>
                </a:cubicBezTo>
                <a:cubicBezTo>
                  <a:pt x="851620" y="436425"/>
                  <a:pt x="852353" y="436509"/>
                  <a:pt x="853023" y="436341"/>
                </a:cubicBezTo>
                <a:cubicBezTo>
                  <a:pt x="853357" y="436341"/>
                  <a:pt x="853902" y="435965"/>
                  <a:pt x="854655" y="435211"/>
                </a:cubicBezTo>
                <a:lnTo>
                  <a:pt x="856915" y="433076"/>
                </a:lnTo>
                <a:cubicBezTo>
                  <a:pt x="856999" y="432909"/>
                  <a:pt x="857397" y="432239"/>
                  <a:pt x="858108" y="431067"/>
                </a:cubicBezTo>
                <a:cubicBezTo>
                  <a:pt x="858820" y="429895"/>
                  <a:pt x="859259" y="429267"/>
                  <a:pt x="859427" y="429184"/>
                </a:cubicBezTo>
                <a:lnTo>
                  <a:pt x="861938" y="431067"/>
                </a:lnTo>
                <a:cubicBezTo>
                  <a:pt x="862022" y="431067"/>
                  <a:pt x="862294" y="430942"/>
                  <a:pt x="862755" y="430690"/>
                </a:cubicBezTo>
                <a:cubicBezTo>
                  <a:pt x="863215" y="430439"/>
                  <a:pt x="863529" y="430230"/>
                  <a:pt x="863696" y="430063"/>
                </a:cubicBezTo>
                <a:lnTo>
                  <a:pt x="863571" y="426421"/>
                </a:lnTo>
                <a:cubicBezTo>
                  <a:pt x="863738" y="425835"/>
                  <a:pt x="864115" y="425542"/>
                  <a:pt x="864701" y="425542"/>
                </a:cubicBezTo>
                <a:cubicBezTo>
                  <a:pt x="864868" y="425626"/>
                  <a:pt x="865036" y="425667"/>
                  <a:pt x="865203" y="425667"/>
                </a:cubicBezTo>
                <a:lnTo>
                  <a:pt x="866333" y="428053"/>
                </a:lnTo>
                <a:cubicBezTo>
                  <a:pt x="866752" y="428639"/>
                  <a:pt x="867254" y="428639"/>
                  <a:pt x="867840" y="428053"/>
                </a:cubicBezTo>
                <a:cubicBezTo>
                  <a:pt x="868426" y="427467"/>
                  <a:pt x="868636" y="427007"/>
                  <a:pt x="868468" y="426672"/>
                </a:cubicBezTo>
                <a:lnTo>
                  <a:pt x="867213" y="423533"/>
                </a:lnTo>
                <a:lnTo>
                  <a:pt x="869096" y="423533"/>
                </a:lnTo>
                <a:cubicBezTo>
                  <a:pt x="869012" y="424202"/>
                  <a:pt x="869096" y="424851"/>
                  <a:pt x="869347" y="425479"/>
                </a:cubicBezTo>
                <a:cubicBezTo>
                  <a:pt x="869598" y="426107"/>
                  <a:pt x="870143" y="426379"/>
                  <a:pt x="870980" y="426295"/>
                </a:cubicBezTo>
                <a:lnTo>
                  <a:pt x="873742" y="423030"/>
                </a:lnTo>
                <a:lnTo>
                  <a:pt x="875877" y="423156"/>
                </a:lnTo>
                <a:cubicBezTo>
                  <a:pt x="875877" y="423156"/>
                  <a:pt x="876840" y="422528"/>
                  <a:pt x="878765" y="421272"/>
                </a:cubicBezTo>
                <a:lnTo>
                  <a:pt x="882784" y="419766"/>
                </a:lnTo>
                <a:close/>
                <a:moveTo>
                  <a:pt x="298238" y="414240"/>
                </a:moveTo>
                <a:lnTo>
                  <a:pt x="309414" y="415998"/>
                </a:lnTo>
                <a:lnTo>
                  <a:pt x="312177" y="415496"/>
                </a:lnTo>
                <a:lnTo>
                  <a:pt x="315065" y="416249"/>
                </a:lnTo>
                <a:lnTo>
                  <a:pt x="318204" y="416124"/>
                </a:lnTo>
                <a:cubicBezTo>
                  <a:pt x="319627" y="416124"/>
                  <a:pt x="321574" y="416731"/>
                  <a:pt x="324043" y="417945"/>
                </a:cubicBezTo>
                <a:cubicBezTo>
                  <a:pt x="326513" y="419159"/>
                  <a:pt x="328208" y="420142"/>
                  <a:pt x="329129" y="420896"/>
                </a:cubicBezTo>
                <a:lnTo>
                  <a:pt x="331515" y="423533"/>
                </a:lnTo>
                <a:lnTo>
                  <a:pt x="334278" y="426170"/>
                </a:lnTo>
                <a:cubicBezTo>
                  <a:pt x="335031" y="427007"/>
                  <a:pt x="335575" y="427719"/>
                  <a:pt x="335910" y="428305"/>
                </a:cubicBezTo>
                <a:lnTo>
                  <a:pt x="337291" y="431946"/>
                </a:lnTo>
                <a:lnTo>
                  <a:pt x="340054" y="434583"/>
                </a:lnTo>
                <a:cubicBezTo>
                  <a:pt x="341142" y="435839"/>
                  <a:pt x="341686" y="437262"/>
                  <a:pt x="341686" y="438853"/>
                </a:cubicBezTo>
                <a:cubicBezTo>
                  <a:pt x="341603" y="440025"/>
                  <a:pt x="341268" y="441155"/>
                  <a:pt x="340682" y="442243"/>
                </a:cubicBezTo>
                <a:cubicBezTo>
                  <a:pt x="340096" y="443332"/>
                  <a:pt x="339468" y="444043"/>
                  <a:pt x="338798" y="444378"/>
                </a:cubicBezTo>
                <a:cubicBezTo>
                  <a:pt x="338129" y="444713"/>
                  <a:pt x="337542" y="444922"/>
                  <a:pt x="337040" y="445006"/>
                </a:cubicBezTo>
                <a:lnTo>
                  <a:pt x="332394" y="444880"/>
                </a:lnTo>
                <a:lnTo>
                  <a:pt x="329129" y="445383"/>
                </a:lnTo>
                <a:cubicBezTo>
                  <a:pt x="328292" y="445550"/>
                  <a:pt x="327287" y="445592"/>
                  <a:pt x="326115" y="445508"/>
                </a:cubicBezTo>
                <a:cubicBezTo>
                  <a:pt x="324441" y="445508"/>
                  <a:pt x="321385" y="444755"/>
                  <a:pt x="316948" y="443248"/>
                </a:cubicBezTo>
                <a:cubicBezTo>
                  <a:pt x="316446" y="443332"/>
                  <a:pt x="314814" y="443980"/>
                  <a:pt x="312051" y="445194"/>
                </a:cubicBezTo>
                <a:cubicBezTo>
                  <a:pt x="309288" y="446408"/>
                  <a:pt x="306065" y="447496"/>
                  <a:pt x="302382" y="448459"/>
                </a:cubicBezTo>
                <a:cubicBezTo>
                  <a:pt x="298698" y="449422"/>
                  <a:pt x="296605" y="449861"/>
                  <a:pt x="296103" y="449778"/>
                </a:cubicBezTo>
                <a:cubicBezTo>
                  <a:pt x="295768" y="449778"/>
                  <a:pt x="295433" y="449736"/>
                  <a:pt x="295099" y="449652"/>
                </a:cubicBezTo>
                <a:lnTo>
                  <a:pt x="285806" y="447141"/>
                </a:lnTo>
                <a:cubicBezTo>
                  <a:pt x="285722" y="447224"/>
                  <a:pt x="284571" y="448082"/>
                  <a:pt x="282353" y="449715"/>
                </a:cubicBezTo>
                <a:cubicBezTo>
                  <a:pt x="280134" y="451347"/>
                  <a:pt x="278711" y="452143"/>
                  <a:pt x="278083" y="452101"/>
                </a:cubicBezTo>
                <a:cubicBezTo>
                  <a:pt x="277455" y="452059"/>
                  <a:pt x="277142" y="451912"/>
                  <a:pt x="277142" y="451661"/>
                </a:cubicBezTo>
                <a:cubicBezTo>
                  <a:pt x="276974" y="451075"/>
                  <a:pt x="282039" y="447015"/>
                  <a:pt x="292336" y="439481"/>
                </a:cubicBezTo>
                <a:lnTo>
                  <a:pt x="298112" y="435337"/>
                </a:lnTo>
                <a:cubicBezTo>
                  <a:pt x="300959" y="433327"/>
                  <a:pt x="302675" y="431716"/>
                  <a:pt x="303261" y="430502"/>
                </a:cubicBezTo>
                <a:cubicBezTo>
                  <a:pt x="303847" y="429288"/>
                  <a:pt x="304224" y="427949"/>
                  <a:pt x="304391" y="426484"/>
                </a:cubicBezTo>
                <a:cubicBezTo>
                  <a:pt x="304558" y="425019"/>
                  <a:pt x="303847" y="422779"/>
                  <a:pt x="302256" y="419766"/>
                </a:cubicBezTo>
                <a:cubicBezTo>
                  <a:pt x="302005" y="419431"/>
                  <a:pt x="301838" y="419180"/>
                  <a:pt x="301754" y="419012"/>
                </a:cubicBezTo>
                <a:lnTo>
                  <a:pt x="297861" y="415747"/>
                </a:lnTo>
                <a:cubicBezTo>
                  <a:pt x="297777" y="415329"/>
                  <a:pt x="297903" y="414826"/>
                  <a:pt x="298238" y="414240"/>
                </a:cubicBezTo>
                <a:close/>
                <a:moveTo>
                  <a:pt x="1580741" y="413361"/>
                </a:moveTo>
                <a:lnTo>
                  <a:pt x="1586141" y="415370"/>
                </a:lnTo>
                <a:cubicBezTo>
                  <a:pt x="1589657" y="416542"/>
                  <a:pt x="1592335" y="418259"/>
                  <a:pt x="1594177" y="420519"/>
                </a:cubicBezTo>
                <a:lnTo>
                  <a:pt x="1596437" y="424035"/>
                </a:lnTo>
                <a:lnTo>
                  <a:pt x="1600707" y="428179"/>
                </a:lnTo>
                <a:lnTo>
                  <a:pt x="1603595" y="436844"/>
                </a:lnTo>
                <a:cubicBezTo>
                  <a:pt x="1604014" y="437848"/>
                  <a:pt x="1604265" y="438392"/>
                  <a:pt x="1604349" y="438476"/>
                </a:cubicBezTo>
                <a:lnTo>
                  <a:pt x="1603470" y="444001"/>
                </a:lnTo>
                <a:lnTo>
                  <a:pt x="1603470" y="446010"/>
                </a:lnTo>
                <a:lnTo>
                  <a:pt x="1601837" y="451536"/>
                </a:lnTo>
                <a:lnTo>
                  <a:pt x="1601209" y="456810"/>
                </a:lnTo>
                <a:lnTo>
                  <a:pt x="1599200" y="472381"/>
                </a:lnTo>
                <a:lnTo>
                  <a:pt x="1599200" y="474516"/>
                </a:lnTo>
                <a:lnTo>
                  <a:pt x="1596940" y="491343"/>
                </a:lnTo>
                <a:lnTo>
                  <a:pt x="1596940" y="509300"/>
                </a:lnTo>
                <a:lnTo>
                  <a:pt x="1595182" y="514448"/>
                </a:lnTo>
                <a:lnTo>
                  <a:pt x="1594805" y="520476"/>
                </a:lnTo>
                <a:lnTo>
                  <a:pt x="1592796" y="525624"/>
                </a:lnTo>
                <a:cubicBezTo>
                  <a:pt x="1592043" y="527550"/>
                  <a:pt x="1591708" y="529684"/>
                  <a:pt x="1591791" y="532028"/>
                </a:cubicBezTo>
                <a:lnTo>
                  <a:pt x="1591917" y="534917"/>
                </a:lnTo>
                <a:cubicBezTo>
                  <a:pt x="1591917" y="536675"/>
                  <a:pt x="1591708" y="538014"/>
                  <a:pt x="1591289" y="538935"/>
                </a:cubicBezTo>
                <a:cubicBezTo>
                  <a:pt x="1591038" y="539521"/>
                  <a:pt x="1590389" y="540421"/>
                  <a:pt x="1589343" y="541635"/>
                </a:cubicBezTo>
                <a:cubicBezTo>
                  <a:pt x="1588296" y="542849"/>
                  <a:pt x="1587564" y="543414"/>
                  <a:pt x="1587145" y="543330"/>
                </a:cubicBezTo>
                <a:cubicBezTo>
                  <a:pt x="1586894" y="543330"/>
                  <a:pt x="1586727" y="543246"/>
                  <a:pt x="1586643" y="543079"/>
                </a:cubicBezTo>
                <a:lnTo>
                  <a:pt x="1586015" y="541949"/>
                </a:lnTo>
                <a:lnTo>
                  <a:pt x="1583503" y="539688"/>
                </a:lnTo>
                <a:lnTo>
                  <a:pt x="1578983" y="526252"/>
                </a:lnTo>
                <a:lnTo>
                  <a:pt x="1577225" y="521104"/>
                </a:lnTo>
                <a:lnTo>
                  <a:pt x="1577476" y="515829"/>
                </a:lnTo>
                <a:cubicBezTo>
                  <a:pt x="1577225" y="514239"/>
                  <a:pt x="1577141" y="513360"/>
                  <a:pt x="1577225" y="513192"/>
                </a:cubicBezTo>
                <a:lnTo>
                  <a:pt x="1579736" y="508923"/>
                </a:lnTo>
                <a:lnTo>
                  <a:pt x="1579862" y="507290"/>
                </a:lnTo>
                <a:lnTo>
                  <a:pt x="1580615" y="504277"/>
                </a:lnTo>
                <a:lnTo>
                  <a:pt x="1580239" y="501640"/>
                </a:lnTo>
                <a:lnTo>
                  <a:pt x="1580615" y="496993"/>
                </a:lnTo>
                <a:lnTo>
                  <a:pt x="1581243" y="478408"/>
                </a:lnTo>
                <a:cubicBezTo>
                  <a:pt x="1581494" y="469618"/>
                  <a:pt x="1581599" y="464554"/>
                  <a:pt x="1581557" y="463214"/>
                </a:cubicBezTo>
                <a:cubicBezTo>
                  <a:pt x="1581515" y="461875"/>
                  <a:pt x="1581306" y="459928"/>
                  <a:pt x="1580929" y="457375"/>
                </a:cubicBezTo>
                <a:cubicBezTo>
                  <a:pt x="1580553" y="454822"/>
                  <a:pt x="1580406" y="453503"/>
                  <a:pt x="1580490" y="453419"/>
                </a:cubicBezTo>
                <a:lnTo>
                  <a:pt x="1580866" y="436216"/>
                </a:lnTo>
                <a:cubicBezTo>
                  <a:pt x="1580866" y="433872"/>
                  <a:pt x="1580825" y="431821"/>
                  <a:pt x="1580741" y="430063"/>
                </a:cubicBezTo>
                <a:cubicBezTo>
                  <a:pt x="1580657" y="428305"/>
                  <a:pt x="1580155" y="426693"/>
                  <a:pt x="1579234" y="425228"/>
                </a:cubicBezTo>
                <a:cubicBezTo>
                  <a:pt x="1578313" y="423763"/>
                  <a:pt x="1577601" y="422905"/>
                  <a:pt x="1577099" y="422654"/>
                </a:cubicBezTo>
                <a:lnTo>
                  <a:pt x="1570821" y="427300"/>
                </a:lnTo>
                <a:lnTo>
                  <a:pt x="1569816" y="427677"/>
                </a:lnTo>
                <a:cubicBezTo>
                  <a:pt x="1569983" y="426588"/>
                  <a:pt x="1570193" y="425751"/>
                  <a:pt x="1570444" y="425165"/>
                </a:cubicBezTo>
                <a:lnTo>
                  <a:pt x="1572830" y="420519"/>
                </a:lnTo>
                <a:lnTo>
                  <a:pt x="1573457" y="415873"/>
                </a:lnTo>
                <a:cubicBezTo>
                  <a:pt x="1574044" y="414617"/>
                  <a:pt x="1575278" y="413884"/>
                  <a:pt x="1577162" y="413675"/>
                </a:cubicBezTo>
                <a:cubicBezTo>
                  <a:pt x="1579046" y="413466"/>
                  <a:pt x="1580239" y="413361"/>
                  <a:pt x="1580741" y="413361"/>
                </a:cubicBezTo>
                <a:close/>
                <a:moveTo>
                  <a:pt x="107994" y="411603"/>
                </a:moveTo>
                <a:cubicBezTo>
                  <a:pt x="108915" y="411687"/>
                  <a:pt x="109668" y="412106"/>
                  <a:pt x="110254" y="412859"/>
                </a:cubicBezTo>
                <a:lnTo>
                  <a:pt x="112263" y="416752"/>
                </a:lnTo>
                <a:lnTo>
                  <a:pt x="115905" y="419514"/>
                </a:lnTo>
                <a:lnTo>
                  <a:pt x="118165" y="422026"/>
                </a:lnTo>
                <a:lnTo>
                  <a:pt x="125072" y="426672"/>
                </a:lnTo>
                <a:cubicBezTo>
                  <a:pt x="126662" y="427928"/>
                  <a:pt x="127688" y="429037"/>
                  <a:pt x="128148" y="430000"/>
                </a:cubicBezTo>
                <a:cubicBezTo>
                  <a:pt x="128609" y="430963"/>
                  <a:pt x="129195" y="432490"/>
                  <a:pt x="129906" y="434583"/>
                </a:cubicBezTo>
                <a:cubicBezTo>
                  <a:pt x="130618" y="436676"/>
                  <a:pt x="131016" y="437974"/>
                  <a:pt x="131099" y="438476"/>
                </a:cubicBezTo>
                <a:cubicBezTo>
                  <a:pt x="131099" y="439146"/>
                  <a:pt x="130430" y="441176"/>
                  <a:pt x="129090" y="444566"/>
                </a:cubicBezTo>
                <a:cubicBezTo>
                  <a:pt x="127751" y="447957"/>
                  <a:pt x="127207" y="450950"/>
                  <a:pt x="127458" y="453545"/>
                </a:cubicBezTo>
                <a:lnTo>
                  <a:pt x="128713" y="471251"/>
                </a:lnTo>
                <a:lnTo>
                  <a:pt x="128462" y="478283"/>
                </a:lnTo>
                <a:cubicBezTo>
                  <a:pt x="128630" y="479706"/>
                  <a:pt x="128713" y="480460"/>
                  <a:pt x="128713" y="480543"/>
                </a:cubicBezTo>
                <a:lnTo>
                  <a:pt x="127834" y="483808"/>
                </a:lnTo>
                <a:cubicBezTo>
                  <a:pt x="127751" y="484059"/>
                  <a:pt x="127960" y="485273"/>
                  <a:pt x="128462" y="487450"/>
                </a:cubicBezTo>
                <a:lnTo>
                  <a:pt x="127960" y="496366"/>
                </a:lnTo>
                <a:cubicBezTo>
                  <a:pt x="127876" y="496533"/>
                  <a:pt x="127876" y="496659"/>
                  <a:pt x="127960" y="496742"/>
                </a:cubicBezTo>
                <a:cubicBezTo>
                  <a:pt x="127960" y="498584"/>
                  <a:pt x="128274" y="499693"/>
                  <a:pt x="128902" y="500070"/>
                </a:cubicBezTo>
                <a:cubicBezTo>
                  <a:pt x="129530" y="500447"/>
                  <a:pt x="130806" y="500635"/>
                  <a:pt x="132732" y="500635"/>
                </a:cubicBezTo>
                <a:cubicBezTo>
                  <a:pt x="132983" y="500719"/>
                  <a:pt x="133276" y="500677"/>
                  <a:pt x="133611" y="500509"/>
                </a:cubicBezTo>
                <a:lnTo>
                  <a:pt x="136625" y="499003"/>
                </a:lnTo>
                <a:lnTo>
                  <a:pt x="139262" y="499003"/>
                </a:lnTo>
                <a:lnTo>
                  <a:pt x="141271" y="497621"/>
                </a:lnTo>
                <a:cubicBezTo>
                  <a:pt x="141857" y="497286"/>
                  <a:pt x="142171" y="497035"/>
                  <a:pt x="142213" y="496868"/>
                </a:cubicBezTo>
                <a:cubicBezTo>
                  <a:pt x="142254" y="496700"/>
                  <a:pt x="142275" y="496533"/>
                  <a:pt x="142275" y="496366"/>
                </a:cubicBezTo>
                <a:cubicBezTo>
                  <a:pt x="142192" y="496031"/>
                  <a:pt x="141752" y="495194"/>
                  <a:pt x="140957" y="493854"/>
                </a:cubicBezTo>
                <a:cubicBezTo>
                  <a:pt x="140162" y="492515"/>
                  <a:pt x="138717" y="491070"/>
                  <a:pt x="136625" y="489522"/>
                </a:cubicBezTo>
                <a:cubicBezTo>
                  <a:pt x="134532" y="487973"/>
                  <a:pt x="133506" y="487115"/>
                  <a:pt x="133548" y="486947"/>
                </a:cubicBezTo>
                <a:cubicBezTo>
                  <a:pt x="133590" y="486780"/>
                  <a:pt x="133736" y="486529"/>
                  <a:pt x="133987" y="486194"/>
                </a:cubicBezTo>
                <a:lnTo>
                  <a:pt x="147047" y="495110"/>
                </a:lnTo>
                <a:lnTo>
                  <a:pt x="150312" y="494859"/>
                </a:lnTo>
                <a:lnTo>
                  <a:pt x="152321" y="494984"/>
                </a:lnTo>
                <a:lnTo>
                  <a:pt x="154833" y="494984"/>
                </a:lnTo>
                <a:lnTo>
                  <a:pt x="159730" y="496491"/>
                </a:lnTo>
                <a:lnTo>
                  <a:pt x="162744" y="496993"/>
                </a:lnTo>
                <a:lnTo>
                  <a:pt x="170278" y="500509"/>
                </a:lnTo>
                <a:cubicBezTo>
                  <a:pt x="169190" y="501347"/>
                  <a:pt x="168604" y="502016"/>
                  <a:pt x="168520" y="502519"/>
                </a:cubicBezTo>
                <a:lnTo>
                  <a:pt x="169023" y="507039"/>
                </a:lnTo>
                <a:cubicBezTo>
                  <a:pt x="168855" y="507290"/>
                  <a:pt x="168311" y="507856"/>
                  <a:pt x="167390" y="508735"/>
                </a:cubicBezTo>
                <a:cubicBezTo>
                  <a:pt x="166469" y="509614"/>
                  <a:pt x="165883" y="510095"/>
                  <a:pt x="165632" y="510179"/>
                </a:cubicBezTo>
                <a:lnTo>
                  <a:pt x="161488" y="510681"/>
                </a:lnTo>
                <a:lnTo>
                  <a:pt x="157219" y="511811"/>
                </a:lnTo>
                <a:lnTo>
                  <a:pt x="153200" y="511183"/>
                </a:lnTo>
                <a:lnTo>
                  <a:pt x="145038" y="511560"/>
                </a:lnTo>
                <a:lnTo>
                  <a:pt x="141899" y="510304"/>
                </a:lnTo>
                <a:lnTo>
                  <a:pt x="139136" y="511560"/>
                </a:lnTo>
                <a:cubicBezTo>
                  <a:pt x="138550" y="511811"/>
                  <a:pt x="136750" y="511999"/>
                  <a:pt x="133736" y="512125"/>
                </a:cubicBezTo>
                <a:cubicBezTo>
                  <a:pt x="130723" y="512251"/>
                  <a:pt x="128923" y="512502"/>
                  <a:pt x="128337" y="512878"/>
                </a:cubicBezTo>
                <a:cubicBezTo>
                  <a:pt x="127751" y="513255"/>
                  <a:pt x="127458" y="515369"/>
                  <a:pt x="127458" y="519220"/>
                </a:cubicBezTo>
                <a:lnTo>
                  <a:pt x="127458" y="535419"/>
                </a:lnTo>
                <a:lnTo>
                  <a:pt x="127332" y="550990"/>
                </a:lnTo>
                <a:lnTo>
                  <a:pt x="127458" y="557771"/>
                </a:lnTo>
                <a:lnTo>
                  <a:pt x="126453" y="561915"/>
                </a:lnTo>
                <a:cubicBezTo>
                  <a:pt x="126369" y="562166"/>
                  <a:pt x="126327" y="562375"/>
                  <a:pt x="126327" y="562543"/>
                </a:cubicBezTo>
                <a:lnTo>
                  <a:pt x="126830" y="575100"/>
                </a:lnTo>
                <a:lnTo>
                  <a:pt x="124695" y="588160"/>
                </a:lnTo>
                <a:lnTo>
                  <a:pt x="120928" y="614279"/>
                </a:lnTo>
                <a:lnTo>
                  <a:pt x="119421" y="627088"/>
                </a:lnTo>
                <a:cubicBezTo>
                  <a:pt x="119086" y="629097"/>
                  <a:pt x="118395" y="630269"/>
                  <a:pt x="117349" y="630604"/>
                </a:cubicBezTo>
                <a:cubicBezTo>
                  <a:pt x="116303" y="630939"/>
                  <a:pt x="115403" y="628888"/>
                  <a:pt x="114649" y="624451"/>
                </a:cubicBezTo>
                <a:lnTo>
                  <a:pt x="111635" y="612145"/>
                </a:lnTo>
                <a:lnTo>
                  <a:pt x="111761" y="605364"/>
                </a:lnTo>
                <a:lnTo>
                  <a:pt x="111008" y="600592"/>
                </a:lnTo>
                <a:cubicBezTo>
                  <a:pt x="110840" y="598331"/>
                  <a:pt x="110715" y="597034"/>
                  <a:pt x="110631" y="596699"/>
                </a:cubicBezTo>
                <a:lnTo>
                  <a:pt x="109752" y="595192"/>
                </a:lnTo>
                <a:lnTo>
                  <a:pt x="110003" y="586904"/>
                </a:lnTo>
                <a:lnTo>
                  <a:pt x="109249" y="582509"/>
                </a:lnTo>
                <a:cubicBezTo>
                  <a:pt x="109166" y="582425"/>
                  <a:pt x="109166" y="582174"/>
                  <a:pt x="109249" y="581756"/>
                </a:cubicBezTo>
                <a:lnTo>
                  <a:pt x="109249" y="580877"/>
                </a:lnTo>
                <a:cubicBezTo>
                  <a:pt x="109249" y="579202"/>
                  <a:pt x="109249" y="578281"/>
                  <a:pt x="109249" y="578114"/>
                </a:cubicBezTo>
                <a:lnTo>
                  <a:pt x="107617" y="553250"/>
                </a:lnTo>
                <a:lnTo>
                  <a:pt x="107868" y="550488"/>
                </a:lnTo>
                <a:lnTo>
                  <a:pt x="106612" y="537051"/>
                </a:lnTo>
                <a:lnTo>
                  <a:pt x="107115" y="520978"/>
                </a:lnTo>
                <a:cubicBezTo>
                  <a:pt x="106947" y="520141"/>
                  <a:pt x="106696" y="519743"/>
                  <a:pt x="106361" y="519785"/>
                </a:cubicBezTo>
                <a:cubicBezTo>
                  <a:pt x="106026" y="519827"/>
                  <a:pt x="105336" y="520141"/>
                  <a:pt x="104289" y="520727"/>
                </a:cubicBezTo>
                <a:cubicBezTo>
                  <a:pt x="103243" y="521313"/>
                  <a:pt x="101715" y="522066"/>
                  <a:pt x="99706" y="522987"/>
                </a:cubicBezTo>
                <a:lnTo>
                  <a:pt x="86269" y="529140"/>
                </a:lnTo>
                <a:lnTo>
                  <a:pt x="82628" y="531903"/>
                </a:lnTo>
                <a:cubicBezTo>
                  <a:pt x="82544" y="531987"/>
                  <a:pt x="81205" y="532782"/>
                  <a:pt x="78609" y="534289"/>
                </a:cubicBezTo>
                <a:lnTo>
                  <a:pt x="73838" y="537554"/>
                </a:lnTo>
                <a:lnTo>
                  <a:pt x="59020" y="547474"/>
                </a:lnTo>
                <a:lnTo>
                  <a:pt x="57388" y="548102"/>
                </a:lnTo>
                <a:cubicBezTo>
                  <a:pt x="56969" y="548269"/>
                  <a:pt x="55002" y="549734"/>
                  <a:pt x="51486" y="552497"/>
                </a:cubicBezTo>
                <a:lnTo>
                  <a:pt x="44328" y="557269"/>
                </a:lnTo>
                <a:lnTo>
                  <a:pt x="39430" y="561915"/>
                </a:lnTo>
                <a:cubicBezTo>
                  <a:pt x="39347" y="561999"/>
                  <a:pt x="37798" y="562857"/>
                  <a:pt x="34784" y="564489"/>
                </a:cubicBezTo>
                <a:cubicBezTo>
                  <a:pt x="31770" y="566122"/>
                  <a:pt x="29719" y="567482"/>
                  <a:pt x="28631" y="568570"/>
                </a:cubicBezTo>
                <a:lnTo>
                  <a:pt x="23859" y="573719"/>
                </a:lnTo>
                <a:cubicBezTo>
                  <a:pt x="23022" y="574221"/>
                  <a:pt x="21285" y="573845"/>
                  <a:pt x="18648" y="572589"/>
                </a:cubicBezTo>
                <a:cubicBezTo>
                  <a:pt x="16011" y="571333"/>
                  <a:pt x="14692" y="570663"/>
                  <a:pt x="14692" y="570580"/>
                </a:cubicBezTo>
                <a:lnTo>
                  <a:pt x="0" y="555636"/>
                </a:lnTo>
                <a:cubicBezTo>
                  <a:pt x="837" y="554967"/>
                  <a:pt x="1528" y="554611"/>
                  <a:pt x="2072" y="554569"/>
                </a:cubicBezTo>
                <a:cubicBezTo>
                  <a:pt x="2616" y="554527"/>
                  <a:pt x="3056" y="554506"/>
                  <a:pt x="3391" y="554506"/>
                </a:cubicBezTo>
                <a:lnTo>
                  <a:pt x="8163" y="555008"/>
                </a:lnTo>
                <a:cubicBezTo>
                  <a:pt x="8246" y="555092"/>
                  <a:pt x="8330" y="555092"/>
                  <a:pt x="8414" y="555008"/>
                </a:cubicBezTo>
                <a:cubicBezTo>
                  <a:pt x="10423" y="555008"/>
                  <a:pt x="13311" y="553250"/>
                  <a:pt x="17078" y="549734"/>
                </a:cubicBezTo>
                <a:lnTo>
                  <a:pt x="15571" y="551116"/>
                </a:lnTo>
                <a:cubicBezTo>
                  <a:pt x="12976" y="553627"/>
                  <a:pt x="16283" y="551451"/>
                  <a:pt x="25492" y="544586"/>
                </a:cubicBezTo>
                <a:cubicBezTo>
                  <a:pt x="27334" y="543246"/>
                  <a:pt x="28673" y="542367"/>
                  <a:pt x="29510" y="541949"/>
                </a:cubicBezTo>
                <a:lnTo>
                  <a:pt x="32147" y="540819"/>
                </a:lnTo>
                <a:lnTo>
                  <a:pt x="38300" y="536926"/>
                </a:lnTo>
                <a:cubicBezTo>
                  <a:pt x="39807" y="536507"/>
                  <a:pt x="40686" y="536172"/>
                  <a:pt x="40937" y="535921"/>
                </a:cubicBezTo>
                <a:lnTo>
                  <a:pt x="42570" y="534038"/>
                </a:lnTo>
                <a:lnTo>
                  <a:pt x="45081" y="534414"/>
                </a:lnTo>
                <a:lnTo>
                  <a:pt x="47216" y="532154"/>
                </a:lnTo>
                <a:cubicBezTo>
                  <a:pt x="47300" y="532070"/>
                  <a:pt x="48053" y="531735"/>
                  <a:pt x="49476" y="531149"/>
                </a:cubicBezTo>
                <a:lnTo>
                  <a:pt x="53244" y="528889"/>
                </a:lnTo>
                <a:lnTo>
                  <a:pt x="58141" y="527508"/>
                </a:lnTo>
                <a:lnTo>
                  <a:pt x="60276" y="525875"/>
                </a:lnTo>
                <a:lnTo>
                  <a:pt x="64043" y="524117"/>
                </a:lnTo>
                <a:lnTo>
                  <a:pt x="66806" y="522234"/>
                </a:lnTo>
                <a:lnTo>
                  <a:pt x="70698" y="520727"/>
                </a:lnTo>
                <a:cubicBezTo>
                  <a:pt x="71284" y="520308"/>
                  <a:pt x="71661" y="520057"/>
                  <a:pt x="71828" y="519973"/>
                </a:cubicBezTo>
                <a:lnTo>
                  <a:pt x="73461" y="519848"/>
                </a:lnTo>
                <a:lnTo>
                  <a:pt x="75219" y="518718"/>
                </a:lnTo>
                <a:cubicBezTo>
                  <a:pt x="75470" y="518550"/>
                  <a:pt x="76224" y="518299"/>
                  <a:pt x="77479" y="517964"/>
                </a:cubicBezTo>
                <a:lnTo>
                  <a:pt x="83758" y="515453"/>
                </a:lnTo>
                <a:cubicBezTo>
                  <a:pt x="85767" y="514867"/>
                  <a:pt x="86814" y="514532"/>
                  <a:pt x="86897" y="514448"/>
                </a:cubicBezTo>
                <a:lnTo>
                  <a:pt x="89534" y="512816"/>
                </a:lnTo>
                <a:lnTo>
                  <a:pt x="98073" y="510555"/>
                </a:lnTo>
                <a:lnTo>
                  <a:pt x="100459" y="509300"/>
                </a:lnTo>
                <a:lnTo>
                  <a:pt x="102971" y="508797"/>
                </a:lnTo>
                <a:cubicBezTo>
                  <a:pt x="102971" y="508797"/>
                  <a:pt x="103641" y="508358"/>
                  <a:pt x="104980" y="507479"/>
                </a:cubicBezTo>
                <a:cubicBezTo>
                  <a:pt x="106319" y="506600"/>
                  <a:pt x="107073" y="505993"/>
                  <a:pt x="107240" y="505658"/>
                </a:cubicBezTo>
                <a:cubicBezTo>
                  <a:pt x="107408" y="505323"/>
                  <a:pt x="107533" y="504695"/>
                  <a:pt x="107617" y="503774"/>
                </a:cubicBezTo>
                <a:lnTo>
                  <a:pt x="107491" y="496742"/>
                </a:lnTo>
                <a:cubicBezTo>
                  <a:pt x="107826" y="493812"/>
                  <a:pt x="107994" y="492222"/>
                  <a:pt x="107994" y="491970"/>
                </a:cubicBezTo>
                <a:lnTo>
                  <a:pt x="106612" y="487073"/>
                </a:lnTo>
                <a:lnTo>
                  <a:pt x="107366" y="468614"/>
                </a:lnTo>
                <a:lnTo>
                  <a:pt x="109249" y="445131"/>
                </a:lnTo>
                <a:lnTo>
                  <a:pt x="108496" y="438350"/>
                </a:lnTo>
                <a:lnTo>
                  <a:pt x="106236" y="419389"/>
                </a:lnTo>
                <a:lnTo>
                  <a:pt x="104603" y="414743"/>
                </a:lnTo>
                <a:cubicBezTo>
                  <a:pt x="104603" y="414240"/>
                  <a:pt x="104875" y="413591"/>
                  <a:pt x="105419" y="412796"/>
                </a:cubicBezTo>
                <a:cubicBezTo>
                  <a:pt x="105964" y="412001"/>
                  <a:pt x="106822" y="411603"/>
                  <a:pt x="107994" y="411603"/>
                </a:cubicBezTo>
                <a:close/>
                <a:moveTo>
                  <a:pt x="2671753" y="195268"/>
                </a:moveTo>
                <a:cubicBezTo>
                  <a:pt x="2672674" y="194849"/>
                  <a:pt x="2674893" y="195309"/>
                  <a:pt x="2678409" y="196649"/>
                </a:cubicBezTo>
                <a:lnTo>
                  <a:pt x="2684562" y="198533"/>
                </a:lnTo>
                <a:cubicBezTo>
                  <a:pt x="2684980" y="198700"/>
                  <a:pt x="2686592" y="199412"/>
                  <a:pt x="2689397" y="200667"/>
                </a:cubicBezTo>
                <a:cubicBezTo>
                  <a:pt x="2692201" y="201923"/>
                  <a:pt x="2695571" y="203179"/>
                  <a:pt x="2699505" y="204434"/>
                </a:cubicBezTo>
                <a:cubicBezTo>
                  <a:pt x="2703439" y="205690"/>
                  <a:pt x="2706077" y="207030"/>
                  <a:pt x="2707416" y="208453"/>
                </a:cubicBezTo>
                <a:cubicBezTo>
                  <a:pt x="2708756" y="209876"/>
                  <a:pt x="2709509" y="211676"/>
                  <a:pt x="2709677" y="213853"/>
                </a:cubicBezTo>
                <a:cubicBezTo>
                  <a:pt x="2709844" y="216029"/>
                  <a:pt x="2709677" y="218038"/>
                  <a:pt x="2709174" y="219880"/>
                </a:cubicBezTo>
                <a:cubicBezTo>
                  <a:pt x="2708756" y="221136"/>
                  <a:pt x="2708086" y="222538"/>
                  <a:pt x="2707165" y="224087"/>
                </a:cubicBezTo>
                <a:cubicBezTo>
                  <a:pt x="2706244" y="225636"/>
                  <a:pt x="2704758" y="226933"/>
                  <a:pt x="2702707" y="227980"/>
                </a:cubicBezTo>
                <a:cubicBezTo>
                  <a:pt x="2700656" y="229026"/>
                  <a:pt x="2698793" y="229382"/>
                  <a:pt x="2697119" y="229047"/>
                </a:cubicBezTo>
                <a:cubicBezTo>
                  <a:pt x="2695361" y="228796"/>
                  <a:pt x="2693352" y="227498"/>
                  <a:pt x="2691092" y="225154"/>
                </a:cubicBezTo>
                <a:lnTo>
                  <a:pt x="2682176" y="215736"/>
                </a:lnTo>
                <a:cubicBezTo>
                  <a:pt x="2681757" y="215401"/>
                  <a:pt x="2679937" y="213811"/>
                  <a:pt x="2676713" y="210964"/>
                </a:cubicBezTo>
                <a:cubicBezTo>
                  <a:pt x="2673490" y="208118"/>
                  <a:pt x="2671293" y="205858"/>
                  <a:pt x="2670121" y="204183"/>
                </a:cubicBezTo>
                <a:cubicBezTo>
                  <a:pt x="2668949" y="202509"/>
                  <a:pt x="2668363" y="201379"/>
                  <a:pt x="2668363" y="200793"/>
                </a:cubicBezTo>
                <a:cubicBezTo>
                  <a:pt x="2668363" y="200458"/>
                  <a:pt x="2668698" y="199558"/>
                  <a:pt x="2669367" y="198093"/>
                </a:cubicBezTo>
                <a:cubicBezTo>
                  <a:pt x="2670037" y="196628"/>
                  <a:pt x="2670833" y="195686"/>
                  <a:pt x="2671753" y="195268"/>
                </a:cubicBezTo>
                <a:close/>
                <a:moveTo>
                  <a:pt x="3517448" y="180575"/>
                </a:moveTo>
                <a:cubicBezTo>
                  <a:pt x="3516820" y="180157"/>
                  <a:pt x="3515125" y="180701"/>
                  <a:pt x="3512363" y="182208"/>
                </a:cubicBezTo>
                <a:cubicBezTo>
                  <a:pt x="3511107" y="182961"/>
                  <a:pt x="3510144" y="183380"/>
                  <a:pt x="3509474" y="183464"/>
                </a:cubicBezTo>
                <a:lnTo>
                  <a:pt x="3501437" y="183589"/>
                </a:lnTo>
                <a:cubicBezTo>
                  <a:pt x="3499847" y="184008"/>
                  <a:pt x="3498926" y="184594"/>
                  <a:pt x="3498675" y="185347"/>
                </a:cubicBezTo>
                <a:cubicBezTo>
                  <a:pt x="3498424" y="186101"/>
                  <a:pt x="3498424" y="186812"/>
                  <a:pt x="3498675" y="187482"/>
                </a:cubicBezTo>
                <a:lnTo>
                  <a:pt x="3499931" y="190496"/>
                </a:lnTo>
                <a:cubicBezTo>
                  <a:pt x="3500182" y="192840"/>
                  <a:pt x="3500433" y="194158"/>
                  <a:pt x="3500684" y="194451"/>
                </a:cubicBezTo>
                <a:cubicBezTo>
                  <a:pt x="3500935" y="194744"/>
                  <a:pt x="3501689" y="194933"/>
                  <a:pt x="3502945" y="195016"/>
                </a:cubicBezTo>
                <a:cubicBezTo>
                  <a:pt x="3503028" y="195100"/>
                  <a:pt x="3505581" y="194493"/>
                  <a:pt x="3510605" y="193196"/>
                </a:cubicBezTo>
                <a:cubicBezTo>
                  <a:pt x="3515627" y="191898"/>
                  <a:pt x="3518411" y="190914"/>
                  <a:pt x="3518955" y="190245"/>
                </a:cubicBezTo>
                <a:cubicBezTo>
                  <a:pt x="3519499" y="189575"/>
                  <a:pt x="3519792" y="188549"/>
                  <a:pt x="3519834" y="187168"/>
                </a:cubicBezTo>
                <a:cubicBezTo>
                  <a:pt x="3519876" y="185787"/>
                  <a:pt x="3519646" y="184447"/>
                  <a:pt x="3519143" y="183150"/>
                </a:cubicBezTo>
                <a:cubicBezTo>
                  <a:pt x="3518641" y="181852"/>
                  <a:pt x="3518076" y="180994"/>
                  <a:pt x="3517448" y="180575"/>
                </a:cubicBezTo>
                <a:close/>
                <a:moveTo>
                  <a:pt x="1787853" y="168552"/>
                </a:moveTo>
                <a:cubicBezTo>
                  <a:pt x="1787078" y="168489"/>
                  <a:pt x="1785728" y="168772"/>
                  <a:pt x="1783803" y="169399"/>
                </a:cubicBezTo>
                <a:lnTo>
                  <a:pt x="1779785" y="170027"/>
                </a:lnTo>
                <a:cubicBezTo>
                  <a:pt x="1779701" y="170111"/>
                  <a:pt x="1778801" y="170760"/>
                  <a:pt x="1777085" y="171974"/>
                </a:cubicBezTo>
                <a:cubicBezTo>
                  <a:pt x="1775369" y="173188"/>
                  <a:pt x="1772522" y="174213"/>
                  <a:pt x="1768546" y="175050"/>
                </a:cubicBezTo>
                <a:cubicBezTo>
                  <a:pt x="1764569" y="175887"/>
                  <a:pt x="1762162" y="176222"/>
                  <a:pt x="1761325" y="176055"/>
                </a:cubicBezTo>
                <a:cubicBezTo>
                  <a:pt x="1760655" y="176055"/>
                  <a:pt x="1758521" y="175364"/>
                  <a:pt x="1754921" y="173983"/>
                </a:cubicBezTo>
                <a:cubicBezTo>
                  <a:pt x="1751321" y="172602"/>
                  <a:pt x="1749772" y="172999"/>
                  <a:pt x="1750275" y="175176"/>
                </a:cubicBezTo>
                <a:lnTo>
                  <a:pt x="1750400" y="175553"/>
                </a:lnTo>
                <a:lnTo>
                  <a:pt x="1750526" y="177059"/>
                </a:lnTo>
                <a:lnTo>
                  <a:pt x="1752409" y="180952"/>
                </a:lnTo>
                <a:lnTo>
                  <a:pt x="1752912" y="187859"/>
                </a:lnTo>
                <a:cubicBezTo>
                  <a:pt x="1753247" y="188947"/>
                  <a:pt x="1753853" y="189721"/>
                  <a:pt x="1754733" y="190182"/>
                </a:cubicBezTo>
                <a:cubicBezTo>
                  <a:pt x="1755611" y="190642"/>
                  <a:pt x="1756135" y="190873"/>
                  <a:pt x="1756302" y="190873"/>
                </a:cubicBezTo>
                <a:lnTo>
                  <a:pt x="1763837" y="189366"/>
                </a:lnTo>
                <a:cubicBezTo>
                  <a:pt x="1768357" y="188863"/>
                  <a:pt x="1771162" y="188277"/>
                  <a:pt x="1772250" y="187608"/>
                </a:cubicBezTo>
                <a:lnTo>
                  <a:pt x="1775264" y="185724"/>
                </a:lnTo>
                <a:lnTo>
                  <a:pt x="1778403" y="184845"/>
                </a:lnTo>
                <a:cubicBezTo>
                  <a:pt x="1779408" y="184510"/>
                  <a:pt x="1780768" y="183589"/>
                  <a:pt x="1782484" y="182082"/>
                </a:cubicBezTo>
                <a:cubicBezTo>
                  <a:pt x="1784201" y="180575"/>
                  <a:pt x="1785435" y="178524"/>
                  <a:pt x="1786189" y="175929"/>
                </a:cubicBezTo>
                <a:cubicBezTo>
                  <a:pt x="1786942" y="173334"/>
                  <a:pt x="1787696" y="171283"/>
                  <a:pt x="1788449" y="169776"/>
                </a:cubicBezTo>
                <a:cubicBezTo>
                  <a:pt x="1788826" y="169023"/>
                  <a:pt x="1788627" y="168615"/>
                  <a:pt x="1787853" y="168552"/>
                </a:cubicBezTo>
                <a:close/>
                <a:moveTo>
                  <a:pt x="2282161" y="164000"/>
                </a:moveTo>
                <a:cubicBezTo>
                  <a:pt x="2281617" y="163749"/>
                  <a:pt x="2280298" y="165632"/>
                  <a:pt x="2278205" y="169651"/>
                </a:cubicBezTo>
                <a:cubicBezTo>
                  <a:pt x="2277703" y="170571"/>
                  <a:pt x="2276154" y="172183"/>
                  <a:pt x="2273559" y="174485"/>
                </a:cubicBezTo>
                <a:cubicBezTo>
                  <a:pt x="2270964" y="176787"/>
                  <a:pt x="2269038" y="178190"/>
                  <a:pt x="2267783" y="178692"/>
                </a:cubicBezTo>
                <a:lnTo>
                  <a:pt x="2257611" y="182585"/>
                </a:lnTo>
                <a:cubicBezTo>
                  <a:pt x="2257360" y="182920"/>
                  <a:pt x="2257004" y="183526"/>
                  <a:pt x="2256544" y="184405"/>
                </a:cubicBezTo>
                <a:cubicBezTo>
                  <a:pt x="2256083" y="185284"/>
                  <a:pt x="2258323" y="187440"/>
                  <a:pt x="2263262" y="190873"/>
                </a:cubicBezTo>
                <a:lnTo>
                  <a:pt x="2268787" y="195142"/>
                </a:lnTo>
                <a:cubicBezTo>
                  <a:pt x="2272219" y="197654"/>
                  <a:pt x="2274982" y="198826"/>
                  <a:pt x="2277075" y="198658"/>
                </a:cubicBezTo>
                <a:cubicBezTo>
                  <a:pt x="2279168" y="198491"/>
                  <a:pt x="2280487" y="198198"/>
                  <a:pt x="2281031" y="197779"/>
                </a:cubicBezTo>
                <a:cubicBezTo>
                  <a:pt x="2281575" y="197360"/>
                  <a:pt x="2281973" y="194849"/>
                  <a:pt x="2282223" y="190245"/>
                </a:cubicBezTo>
                <a:lnTo>
                  <a:pt x="2282851" y="173669"/>
                </a:lnTo>
                <a:lnTo>
                  <a:pt x="2282977" y="167014"/>
                </a:lnTo>
                <a:cubicBezTo>
                  <a:pt x="2283061" y="166260"/>
                  <a:pt x="2283103" y="165716"/>
                  <a:pt x="2283103" y="165381"/>
                </a:cubicBezTo>
                <a:cubicBezTo>
                  <a:pt x="2283019" y="164711"/>
                  <a:pt x="2282705" y="164251"/>
                  <a:pt x="2282161" y="164000"/>
                </a:cubicBezTo>
                <a:close/>
                <a:moveTo>
                  <a:pt x="3211833" y="151505"/>
                </a:moveTo>
                <a:cubicBezTo>
                  <a:pt x="3211352" y="151589"/>
                  <a:pt x="3210985" y="151987"/>
                  <a:pt x="3210734" y="152698"/>
                </a:cubicBezTo>
                <a:lnTo>
                  <a:pt x="3210609" y="154958"/>
                </a:lnTo>
                <a:cubicBezTo>
                  <a:pt x="3210441" y="155293"/>
                  <a:pt x="3209939" y="155670"/>
                  <a:pt x="3209102" y="156089"/>
                </a:cubicBezTo>
                <a:lnTo>
                  <a:pt x="3198805" y="167893"/>
                </a:lnTo>
                <a:cubicBezTo>
                  <a:pt x="3195373" y="170739"/>
                  <a:pt x="3193552" y="172371"/>
                  <a:pt x="3193343" y="172790"/>
                </a:cubicBezTo>
                <a:cubicBezTo>
                  <a:pt x="3193133" y="173208"/>
                  <a:pt x="3193007" y="173732"/>
                  <a:pt x="3192966" y="174360"/>
                </a:cubicBezTo>
                <a:cubicBezTo>
                  <a:pt x="3192924" y="174987"/>
                  <a:pt x="3193112" y="175553"/>
                  <a:pt x="3193531" y="176055"/>
                </a:cubicBezTo>
                <a:cubicBezTo>
                  <a:pt x="3193698" y="176390"/>
                  <a:pt x="3194996" y="177185"/>
                  <a:pt x="3197423" y="178441"/>
                </a:cubicBezTo>
                <a:lnTo>
                  <a:pt x="3200689" y="180450"/>
                </a:lnTo>
                <a:lnTo>
                  <a:pt x="3203828" y="181203"/>
                </a:lnTo>
                <a:lnTo>
                  <a:pt x="3209855" y="182836"/>
                </a:lnTo>
                <a:cubicBezTo>
                  <a:pt x="3211195" y="182836"/>
                  <a:pt x="3212241" y="182501"/>
                  <a:pt x="3212995" y="181831"/>
                </a:cubicBezTo>
                <a:lnTo>
                  <a:pt x="3212241" y="174046"/>
                </a:lnTo>
                <a:lnTo>
                  <a:pt x="3213623" y="152196"/>
                </a:lnTo>
                <a:cubicBezTo>
                  <a:pt x="3212911" y="151652"/>
                  <a:pt x="3212315" y="151421"/>
                  <a:pt x="3211833" y="151505"/>
                </a:cubicBezTo>
                <a:close/>
                <a:moveTo>
                  <a:pt x="3512865" y="146922"/>
                </a:moveTo>
                <a:lnTo>
                  <a:pt x="3506461" y="150563"/>
                </a:lnTo>
                <a:cubicBezTo>
                  <a:pt x="3506042" y="150731"/>
                  <a:pt x="3505707" y="150815"/>
                  <a:pt x="3505456" y="150815"/>
                </a:cubicBezTo>
                <a:cubicBezTo>
                  <a:pt x="3504953" y="150898"/>
                  <a:pt x="3503300" y="150563"/>
                  <a:pt x="3500496" y="149810"/>
                </a:cubicBezTo>
                <a:cubicBezTo>
                  <a:pt x="3497691" y="149056"/>
                  <a:pt x="3495661" y="148638"/>
                  <a:pt x="3494405" y="148554"/>
                </a:cubicBezTo>
                <a:cubicBezTo>
                  <a:pt x="3492731" y="148554"/>
                  <a:pt x="3491475" y="148826"/>
                  <a:pt x="3490638" y="149370"/>
                </a:cubicBezTo>
                <a:cubicBezTo>
                  <a:pt x="3489801" y="149915"/>
                  <a:pt x="3489278" y="150501"/>
                  <a:pt x="3489069" y="151128"/>
                </a:cubicBezTo>
                <a:cubicBezTo>
                  <a:pt x="3488859" y="151756"/>
                  <a:pt x="3489717" y="154665"/>
                  <a:pt x="3491643" y="159856"/>
                </a:cubicBezTo>
                <a:cubicBezTo>
                  <a:pt x="3492899" y="163456"/>
                  <a:pt x="3493861" y="165569"/>
                  <a:pt x="3494531" y="166197"/>
                </a:cubicBezTo>
                <a:cubicBezTo>
                  <a:pt x="3495201" y="166825"/>
                  <a:pt x="3496666" y="166679"/>
                  <a:pt x="3498926" y="165758"/>
                </a:cubicBezTo>
                <a:cubicBezTo>
                  <a:pt x="3505121" y="163414"/>
                  <a:pt x="3509914" y="161698"/>
                  <a:pt x="3513304" y="160609"/>
                </a:cubicBezTo>
                <a:cubicBezTo>
                  <a:pt x="3516695" y="159521"/>
                  <a:pt x="3518557" y="158223"/>
                  <a:pt x="3518892" y="156716"/>
                </a:cubicBezTo>
                <a:lnTo>
                  <a:pt x="3518892" y="153828"/>
                </a:lnTo>
                <a:cubicBezTo>
                  <a:pt x="3518892" y="150731"/>
                  <a:pt x="3518809" y="149015"/>
                  <a:pt x="3518641" y="148680"/>
                </a:cubicBezTo>
                <a:cubicBezTo>
                  <a:pt x="3518223" y="148177"/>
                  <a:pt x="3517093" y="147759"/>
                  <a:pt x="3515251" y="147424"/>
                </a:cubicBezTo>
                <a:close/>
                <a:moveTo>
                  <a:pt x="1434080" y="143971"/>
                </a:moveTo>
                <a:cubicBezTo>
                  <a:pt x="1433494" y="144180"/>
                  <a:pt x="1432887" y="144661"/>
                  <a:pt x="1432259" y="145415"/>
                </a:cubicBezTo>
                <a:cubicBezTo>
                  <a:pt x="1431632" y="146168"/>
                  <a:pt x="1430564" y="147173"/>
                  <a:pt x="1429057" y="148429"/>
                </a:cubicBezTo>
                <a:lnTo>
                  <a:pt x="1425039" y="152321"/>
                </a:lnTo>
                <a:lnTo>
                  <a:pt x="1420393" y="156089"/>
                </a:lnTo>
                <a:cubicBezTo>
                  <a:pt x="1419137" y="157177"/>
                  <a:pt x="1417777" y="158663"/>
                  <a:pt x="1416312" y="160546"/>
                </a:cubicBezTo>
                <a:cubicBezTo>
                  <a:pt x="1414846" y="162430"/>
                  <a:pt x="1413863" y="163581"/>
                  <a:pt x="1413361" y="164000"/>
                </a:cubicBezTo>
                <a:lnTo>
                  <a:pt x="1405826" y="168897"/>
                </a:lnTo>
                <a:cubicBezTo>
                  <a:pt x="1405491" y="169316"/>
                  <a:pt x="1405303" y="169651"/>
                  <a:pt x="1405261" y="169902"/>
                </a:cubicBezTo>
                <a:cubicBezTo>
                  <a:pt x="1405219" y="170153"/>
                  <a:pt x="1405366" y="170530"/>
                  <a:pt x="1405701" y="171032"/>
                </a:cubicBezTo>
                <a:cubicBezTo>
                  <a:pt x="1406287" y="172120"/>
                  <a:pt x="1408986" y="175071"/>
                  <a:pt x="1413800" y="179885"/>
                </a:cubicBezTo>
                <a:cubicBezTo>
                  <a:pt x="1418614" y="184698"/>
                  <a:pt x="1422611" y="187712"/>
                  <a:pt x="1425792" y="188926"/>
                </a:cubicBezTo>
                <a:cubicBezTo>
                  <a:pt x="1428974" y="190140"/>
                  <a:pt x="1430941" y="190705"/>
                  <a:pt x="1431694" y="190621"/>
                </a:cubicBezTo>
                <a:cubicBezTo>
                  <a:pt x="1433117" y="190621"/>
                  <a:pt x="1434248" y="189010"/>
                  <a:pt x="1435085" y="185787"/>
                </a:cubicBezTo>
                <a:cubicBezTo>
                  <a:pt x="1435922" y="182564"/>
                  <a:pt x="1436048" y="173083"/>
                  <a:pt x="1435462" y="157344"/>
                </a:cubicBezTo>
                <a:lnTo>
                  <a:pt x="1435336" y="144034"/>
                </a:lnTo>
                <a:cubicBezTo>
                  <a:pt x="1435085" y="143782"/>
                  <a:pt x="1434666" y="143761"/>
                  <a:pt x="1434080" y="143971"/>
                </a:cubicBezTo>
                <a:close/>
                <a:moveTo>
                  <a:pt x="3553048" y="135746"/>
                </a:moveTo>
                <a:lnTo>
                  <a:pt x="3545263" y="138508"/>
                </a:lnTo>
                <a:lnTo>
                  <a:pt x="3537854" y="139638"/>
                </a:lnTo>
                <a:cubicBezTo>
                  <a:pt x="3536431" y="140057"/>
                  <a:pt x="3535426" y="140664"/>
                  <a:pt x="3534840" y="141459"/>
                </a:cubicBezTo>
                <a:cubicBezTo>
                  <a:pt x="3534254" y="142255"/>
                  <a:pt x="3533961" y="143113"/>
                  <a:pt x="3533961" y="144034"/>
                </a:cubicBezTo>
                <a:lnTo>
                  <a:pt x="3534463" y="148177"/>
                </a:lnTo>
                <a:cubicBezTo>
                  <a:pt x="3534631" y="151191"/>
                  <a:pt x="3534945" y="152866"/>
                  <a:pt x="3535405" y="153200"/>
                </a:cubicBezTo>
                <a:cubicBezTo>
                  <a:pt x="3535866" y="153535"/>
                  <a:pt x="3536598" y="153703"/>
                  <a:pt x="3537603" y="153703"/>
                </a:cubicBezTo>
                <a:cubicBezTo>
                  <a:pt x="3537938" y="153786"/>
                  <a:pt x="3539151" y="153765"/>
                  <a:pt x="3541245" y="153640"/>
                </a:cubicBezTo>
                <a:cubicBezTo>
                  <a:pt x="3543337" y="153514"/>
                  <a:pt x="3545012" y="153786"/>
                  <a:pt x="3546267" y="154456"/>
                </a:cubicBezTo>
                <a:lnTo>
                  <a:pt x="3550286" y="158349"/>
                </a:lnTo>
                <a:lnTo>
                  <a:pt x="3553676" y="160986"/>
                </a:lnTo>
                <a:cubicBezTo>
                  <a:pt x="3554513" y="161823"/>
                  <a:pt x="3554953" y="162514"/>
                  <a:pt x="3554995" y="163058"/>
                </a:cubicBezTo>
                <a:cubicBezTo>
                  <a:pt x="3555037" y="163602"/>
                  <a:pt x="3554555" y="164544"/>
                  <a:pt x="3553551" y="165883"/>
                </a:cubicBezTo>
                <a:lnTo>
                  <a:pt x="3552672" y="167014"/>
                </a:lnTo>
                <a:lnTo>
                  <a:pt x="3536849" y="170530"/>
                </a:lnTo>
                <a:cubicBezTo>
                  <a:pt x="3534840" y="171450"/>
                  <a:pt x="3533710" y="172999"/>
                  <a:pt x="3533459" y="175176"/>
                </a:cubicBezTo>
                <a:lnTo>
                  <a:pt x="3533208" y="180324"/>
                </a:lnTo>
                <a:cubicBezTo>
                  <a:pt x="3532287" y="185347"/>
                  <a:pt x="3531994" y="187942"/>
                  <a:pt x="3532329" y="188110"/>
                </a:cubicBezTo>
                <a:cubicBezTo>
                  <a:pt x="3532747" y="188445"/>
                  <a:pt x="3534924" y="188780"/>
                  <a:pt x="3538859" y="189114"/>
                </a:cubicBezTo>
                <a:cubicBezTo>
                  <a:pt x="3542793" y="189449"/>
                  <a:pt x="3545472" y="189826"/>
                  <a:pt x="3546895" y="190245"/>
                </a:cubicBezTo>
                <a:lnTo>
                  <a:pt x="3551416" y="192254"/>
                </a:lnTo>
                <a:cubicBezTo>
                  <a:pt x="3552085" y="192003"/>
                  <a:pt x="3553697" y="186498"/>
                  <a:pt x="3556251" y="175741"/>
                </a:cubicBezTo>
                <a:cubicBezTo>
                  <a:pt x="3558804" y="164983"/>
                  <a:pt x="3560122" y="157930"/>
                  <a:pt x="3560206" y="154582"/>
                </a:cubicBezTo>
                <a:cubicBezTo>
                  <a:pt x="3560206" y="153326"/>
                  <a:pt x="3560059" y="151505"/>
                  <a:pt x="3559767" y="149119"/>
                </a:cubicBezTo>
                <a:cubicBezTo>
                  <a:pt x="3559473" y="146733"/>
                  <a:pt x="3559390" y="144996"/>
                  <a:pt x="3559515" y="143908"/>
                </a:cubicBezTo>
                <a:cubicBezTo>
                  <a:pt x="3559641" y="142820"/>
                  <a:pt x="3559704" y="142150"/>
                  <a:pt x="3559704" y="141899"/>
                </a:cubicBezTo>
                <a:cubicBezTo>
                  <a:pt x="3559620" y="140978"/>
                  <a:pt x="3559327" y="140266"/>
                  <a:pt x="3558825" y="139764"/>
                </a:cubicBezTo>
                <a:lnTo>
                  <a:pt x="3556941" y="138759"/>
                </a:lnTo>
                <a:close/>
                <a:moveTo>
                  <a:pt x="1529642" y="129655"/>
                </a:moveTo>
                <a:cubicBezTo>
                  <a:pt x="1528637" y="129613"/>
                  <a:pt x="1527172" y="130472"/>
                  <a:pt x="1525247" y="132230"/>
                </a:cubicBezTo>
                <a:cubicBezTo>
                  <a:pt x="1523237" y="134071"/>
                  <a:pt x="1521103" y="135536"/>
                  <a:pt x="1518842" y="136625"/>
                </a:cubicBezTo>
                <a:lnTo>
                  <a:pt x="1504653" y="143531"/>
                </a:lnTo>
                <a:cubicBezTo>
                  <a:pt x="1503899" y="144201"/>
                  <a:pt x="1503020" y="145122"/>
                  <a:pt x="1502015" y="146294"/>
                </a:cubicBezTo>
                <a:cubicBezTo>
                  <a:pt x="1501011" y="147466"/>
                  <a:pt x="1500655" y="148722"/>
                  <a:pt x="1500948" y="150061"/>
                </a:cubicBezTo>
                <a:cubicBezTo>
                  <a:pt x="1501241" y="151401"/>
                  <a:pt x="1501743" y="152175"/>
                  <a:pt x="1502455" y="152384"/>
                </a:cubicBezTo>
                <a:cubicBezTo>
                  <a:pt x="1503167" y="152593"/>
                  <a:pt x="1504736" y="152028"/>
                  <a:pt x="1507164" y="150689"/>
                </a:cubicBezTo>
                <a:lnTo>
                  <a:pt x="1515075" y="149056"/>
                </a:lnTo>
                <a:lnTo>
                  <a:pt x="1519345" y="147675"/>
                </a:lnTo>
                <a:cubicBezTo>
                  <a:pt x="1520433" y="147675"/>
                  <a:pt x="1521647" y="148136"/>
                  <a:pt x="1522986" y="149056"/>
                </a:cubicBezTo>
                <a:lnTo>
                  <a:pt x="1525498" y="151191"/>
                </a:lnTo>
                <a:lnTo>
                  <a:pt x="1530018" y="153954"/>
                </a:lnTo>
                <a:cubicBezTo>
                  <a:pt x="1531190" y="155126"/>
                  <a:pt x="1531797" y="156465"/>
                  <a:pt x="1531839" y="157972"/>
                </a:cubicBezTo>
                <a:cubicBezTo>
                  <a:pt x="1531881" y="159479"/>
                  <a:pt x="1531734" y="160526"/>
                  <a:pt x="1531400" y="161112"/>
                </a:cubicBezTo>
                <a:cubicBezTo>
                  <a:pt x="1531149" y="161614"/>
                  <a:pt x="1530876" y="161970"/>
                  <a:pt x="1530583" y="162179"/>
                </a:cubicBezTo>
                <a:cubicBezTo>
                  <a:pt x="1530290" y="162388"/>
                  <a:pt x="1528721" y="163288"/>
                  <a:pt x="1525874" y="164879"/>
                </a:cubicBezTo>
                <a:lnTo>
                  <a:pt x="1517587" y="170278"/>
                </a:lnTo>
                <a:lnTo>
                  <a:pt x="1513819" y="171157"/>
                </a:lnTo>
                <a:cubicBezTo>
                  <a:pt x="1511978" y="171660"/>
                  <a:pt x="1510973" y="171911"/>
                  <a:pt x="1510806" y="171911"/>
                </a:cubicBezTo>
                <a:cubicBezTo>
                  <a:pt x="1509885" y="171995"/>
                  <a:pt x="1507750" y="170969"/>
                  <a:pt x="1504401" y="168834"/>
                </a:cubicBezTo>
                <a:cubicBezTo>
                  <a:pt x="1501053" y="166700"/>
                  <a:pt x="1499295" y="166783"/>
                  <a:pt x="1499127" y="169085"/>
                </a:cubicBezTo>
                <a:cubicBezTo>
                  <a:pt x="1498960" y="171388"/>
                  <a:pt x="1499002" y="173167"/>
                  <a:pt x="1499253" y="174422"/>
                </a:cubicBezTo>
                <a:cubicBezTo>
                  <a:pt x="1499420" y="175929"/>
                  <a:pt x="1499546" y="177520"/>
                  <a:pt x="1499630" y="179194"/>
                </a:cubicBezTo>
                <a:lnTo>
                  <a:pt x="1499630" y="180324"/>
                </a:lnTo>
                <a:cubicBezTo>
                  <a:pt x="1499630" y="180994"/>
                  <a:pt x="1499609" y="181475"/>
                  <a:pt x="1499567" y="181768"/>
                </a:cubicBezTo>
                <a:cubicBezTo>
                  <a:pt x="1499525" y="182061"/>
                  <a:pt x="1499567" y="182961"/>
                  <a:pt x="1499692" y="184468"/>
                </a:cubicBezTo>
                <a:cubicBezTo>
                  <a:pt x="1499818" y="185975"/>
                  <a:pt x="1501304" y="186896"/>
                  <a:pt x="1504150" y="187231"/>
                </a:cubicBezTo>
                <a:cubicBezTo>
                  <a:pt x="1504736" y="187315"/>
                  <a:pt x="1506306" y="186770"/>
                  <a:pt x="1508859" y="185598"/>
                </a:cubicBezTo>
                <a:cubicBezTo>
                  <a:pt x="1511413" y="184426"/>
                  <a:pt x="1512647" y="183506"/>
                  <a:pt x="1512564" y="182836"/>
                </a:cubicBezTo>
                <a:lnTo>
                  <a:pt x="1511433" y="181203"/>
                </a:lnTo>
                <a:cubicBezTo>
                  <a:pt x="1511433" y="181120"/>
                  <a:pt x="1511894" y="181120"/>
                  <a:pt x="1512815" y="181203"/>
                </a:cubicBezTo>
                <a:cubicBezTo>
                  <a:pt x="1512982" y="181287"/>
                  <a:pt x="1513526" y="181727"/>
                  <a:pt x="1514447" y="182522"/>
                </a:cubicBezTo>
                <a:cubicBezTo>
                  <a:pt x="1515368" y="183317"/>
                  <a:pt x="1516540" y="183840"/>
                  <a:pt x="1517963" y="184092"/>
                </a:cubicBezTo>
                <a:lnTo>
                  <a:pt x="1522735" y="184845"/>
                </a:lnTo>
                <a:cubicBezTo>
                  <a:pt x="1524493" y="185347"/>
                  <a:pt x="1526586" y="186373"/>
                  <a:pt x="1529014" y="187922"/>
                </a:cubicBezTo>
                <a:cubicBezTo>
                  <a:pt x="1531441" y="189470"/>
                  <a:pt x="1533199" y="188612"/>
                  <a:pt x="1534288" y="185347"/>
                </a:cubicBezTo>
                <a:cubicBezTo>
                  <a:pt x="1534539" y="184426"/>
                  <a:pt x="1534706" y="181873"/>
                  <a:pt x="1534790" y="177687"/>
                </a:cubicBezTo>
                <a:lnTo>
                  <a:pt x="1535920" y="166386"/>
                </a:lnTo>
                <a:lnTo>
                  <a:pt x="1535293" y="157344"/>
                </a:lnTo>
                <a:lnTo>
                  <a:pt x="1536046" y="147801"/>
                </a:lnTo>
                <a:cubicBezTo>
                  <a:pt x="1536046" y="147298"/>
                  <a:pt x="1535879" y="145206"/>
                  <a:pt x="1535544" y="141522"/>
                </a:cubicBezTo>
                <a:cubicBezTo>
                  <a:pt x="1535209" y="138676"/>
                  <a:pt x="1534895" y="136708"/>
                  <a:pt x="1534602" y="135620"/>
                </a:cubicBezTo>
                <a:cubicBezTo>
                  <a:pt x="1534309" y="134532"/>
                  <a:pt x="1533660" y="133276"/>
                  <a:pt x="1532655" y="131853"/>
                </a:cubicBezTo>
                <a:cubicBezTo>
                  <a:pt x="1531651" y="130430"/>
                  <a:pt x="1530646" y="129697"/>
                  <a:pt x="1529642" y="129655"/>
                </a:cubicBezTo>
                <a:close/>
                <a:moveTo>
                  <a:pt x="2257485" y="126830"/>
                </a:moveTo>
                <a:lnTo>
                  <a:pt x="2253718" y="130974"/>
                </a:lnTo>
                <a:lnTo>
                  <a:pt x="2250956" y="133234"/>
                </a:lnTo>
                <a:lnTo>
                  <a:pt x="2250202" y="135746"/>
                </a:lnTo>
                <a:cubicBezTo>
                  <a:pt x="2250119" y="135913"/>
                  <a:pt x="2249595" y="136729"/>
                  <a:pt x="2248633" y="138194"/>
                </a:cubicBezTo>
                <a:cubicBezTo>
                  <a:pt x="2247670" y="139659"/>
                  <a:pt x="2246603" y="141773"/>
                  <a:pt x="2245431" y="144536"/>
                </a:cubicBezTo>
                <a:cubicBezTo>
                  <a:pt x="2244259" y="147298"/>
                  <a:pt x="2243631" y="148868"/>
                  <a:pt x="2243547" y="149245"/>
                </a:cubicBezTo>
                <a:cubicBezTo>
                  <a:pt x="2243463" y="149622"/>
                  <a:pt x="2243296" y="150982"/>
                  <a:pt x="2243045" y="153326"/>
                </a:cubicBezTo>
                <a:cubicBezTo>
                  <a:pt x="2242793" y="155670"/>
                  <a:pt x="2242710" y="156884"/>
                  <a:pt x="2242793" y="156968"/>
                </a:cubicBezTo>
                <a:cubicBezTo>
                  <a:pt x="2242793" y="158223"/>
                  <a:pt x="2243337" y="160191"/>
                  <a:pt x="2244426" y="162870"/>
                </a:cubicBezTo>
                <a:cubicBezTo>
                  <a:pt x="2245514" y="165548"/>
                  <a:pt x="2247021" y="168520"/>
                  <a:pt x="2248947" y="171785"/>
                </a:cubicBezTo>
                <a:cubicBezTo>
                  <a:pt x="2250872" y="175050"/>
                  <a:pt x="2251919" y="176745"/>
                  <a:pt x="2252086" y="176871"/>
                </a:cubicBezTo>
                <a:cubicBezTo>
                  <a:pt x="2252253" y="176997"/>
                  <a:pt x="2252463" y="177059"/>
                  <a:pt x="2252714" y="177059"/>
                </a:cubicBezTo>
                <a:cubicBezTo>
                  <a:pt x="2252881" y="177143"/>
                  <a:pt x="2253111" y="177101"/>
                  <a:pt x="2253405" y="176934"/>
                </a:cubicBezTo>
                <a:cubicBezTo>
                  <a:pt x="2253697" y="176766"/>
                  <a:pt x="2255016" y="174757"/>
                  <a:pt x="2257360" y="170906"/>
                </a:cubicBezTo>
                <a:lnTo>
                  <a:pt x="2260876" y="166762"/>
                </a:lnTo>
                <a:lnTo>
                  <a:pt x="2263513" y="162995"/>
                </a:lnTo>
                <a:cubicBezTo>
                  <a:pt x="2263011" y="162325"/>
                  <a:pt x="2262613" y="161907"/>
                  <a:pt x="2262320" y="161739"/>
                </a:cubicBezTo>
                <a:cubicBezTo>
                  <a:pt x="2262027" y="161572"/>
                  <a:pt x="2261002" y="162074"/>
                  <a:pt x="2259243" y="163246"/>
                </a:cubicBezTo>
                <a:cubicBezTo>
                  <a:pt x="2257485" y="164418"/>
                  <a:pt x="2256313" y="164711"/>
                  <a:pt x="2255727" y="164125"/>
                </a:cubicBezTo>
                <a:cubicBezTo>
                  <a:pt x="2254974" y="163539"/>
                  <a:pt x="2254116" y="162032"/>
                  <a:pt x="2253153" y="159605"/>
                </a:cubicBezTo>
                <a:cubicBezTo>
                  <a:pt x="2252191" y="157177"/>
                  <a:pt x="2251625" y="155293"/>
                  <a:pt x="2251458" y="153954"/>
                </a:cubicBezTo>
                <a:lnTo>
                  <a:pt x="2251081" y="149056"/>
                </a:lnTo>
                <a:cubicBezTo>
                  <a:pt x="2250747" y="147047"/>
                  <a:pt x="2250600" y="145645"/>
                  <a:pt x="2250642" y="144850"/>
                </a:cubicBezTo>
                <a:cubicBezTo>
                  <a:pt x="2250684" y="144054"/>
                  <a:pt x="2251291" y="142485"/>
                  <a:pt x="2252463" y="140141"/>
                </a:cubicBezTo>
                <a:lnTo>
                  <a:pt x="2258113" y="129090"/>
                </a:lnTo>
                <a:lnTo>
                  <a:pt x="2258113" y="127081"/>
                </a:lnTo>
                <a:cubicBezTo>
                  <a:pt x="2257779" y="126997"/>
                  <a:pt x="2257569" y="126914"/>
                  <a:pt x="2257485" y="126830"/>
                </a:cubicBezTo>
                <a:close/>
                <a:moveTo>
                  <a:pt x="966927" y="117914"/>
                </a:moveTo>
                <a:lnTo>
                  <a:pt x="961904" y="119798"/>
                </a:lnTo>
                <a:lnTo>
                  <a:pt x="946584" y="125072"/>
                </a:lnTo>
                <a:cubicBezTo>
                  <a:pt x="946417" y="125156"/>
                  <a:pt x="945496" y="125804"/>
                  <a:pt x="943822" y="127018"/>
                </a:cubicBezTo>
                <a:cubicBezTo>
                  <a:pt x="942147" y="128232"/>
                  <a:pt x="941227" y="128986"/>
                  <a:pt x="941059" y="129279"/>
                </a:cubicBezTo>
                <a:cubicBezTo>
                  <a:pt x="940892" y="129572"/>
                  <a:pt x="940724" y="130890"/>
                  <a:pt x="940557" y="133234"/>
                </a:cubicBezTo>
                <a:cubicBezTo>
                  <a:pt x="940389" y="135578"/>
                  <a:pt x="941729" y="136918"/>
                  <a:pt x="944575" y="137253"/>
                </a:cubicBezTo>
                <a:cubicBezTo>
                  <a:pt x="945496" y="137420"/>
                  <a:pt x="948238" y="136478"/>
                  <a:pt x="952800" y="134427"/>
                </a:cubicBezTo>
                <a:cubicBezTo>
                  <a:pt x="957363" y="132376"/>
                  <a:pt x="960628" y="131058"/>
                  <a:pt x="962595" y="130472"/>
                </a:cubicBezTo>
                <a:cubicBezTo>
                  <a:pt x="964562" y="129886"/>
                  <a:pt x="965818" y="129279"/>
                  <a:pt x="966362" y="128651"/>
                </a:cubicBezTo>
                <a:cubicBezTo>
                  <a:pt x="966906" y="128023"/>
                  <a:pt x="967555" y="126265"/>
                  <a:pt x="968309" y="123377"/>
                </a:cubicBezTo>
                <a:cubicBezTo>
                  <a:pt x="969062" y="120488"/>
                  <a:pt x="968602" y="118668"/>
                  <a:pt x="966927" y="117914"/>
                </a:cubicBezTo>
                <a:close/>
                <a:moveTo>
                  <a:pt x="2006319" y="116031"/>
                </a:moveTo>
                <a:cubicBezTo>
                  <a:pt x="2005650" y="116114"/>
                  <a:pt x="2005189" y="116156"/>
                  <a:pt x="2004938" y="116156"/>
                </a:cubicBezTo>
                <a:lnTo>
                  <a:pt x="2000292" y="123063"/>
                </a:lnTo>
                <a:lnTo>
                  <a:pt x="1997655" y="125574"/>
                </a:lnTo>
                <a:cubicBezTo>
                  <a:pt x="1997320" y="126160"/>
                  <a:pt x="1997132" y="126830"/>
                  <a:pt x="1997090" y="127583"/>
                </a:cubicBezTo>
                <a:cubicBezTo>
                  <a:pt x="1997048" y="128337"/>
                  <a:pt x="1997195" y="128965"/>
                  <a:pt x="1997529" y="129467"/>
                </a:cubicBezTo>
                <a:cubicBezTo>
                  <a:pt x="1997781" y="130220"/>
                  <a:pt x="1998931" y="131497"/>
                  <a:pt x="2000983" y="133297"/>
                </a:cubicBezTo>
                <a:cubicBezTo>
                  <a:pt x="2003034" y="135097"/>
                  <a:pt x="2004352" y="135097"/>
                  <a:pt x="2004938" y="133297"/>
                </a:cubicBezTo>
                <a:cubicBezTo>
                  <a:pt x="2005524" y="131497"/>
                  <a:pt x="2005817" y="129048"/>
                  <a:pt x="2005817" y="125951"/>
                </a:cubicBezTo>
                <a:lnTo>
                  <a:pt x="2006571" y="117286"/>
                </a:lnTo>
                <a:cubicBezTo>
                  <a:pt x="2006319" y="116533"/>
                  <a:pt x="2006236" y="116114"/>
                  <a:pt x="2006319" y="116031"/>
                </a:cubicBezTo>
                <a:close/>
                <a:moveTo>
                  <a:pt x="747927" y="114398"/>
                </a:moveTo>
                <a:cubicBezTo>
                  <a:pt x="747508" y="114398"/>
                  <a:pt x="745478" y="115591"/>
                  <a:pt x="741836" y="117977"/>
                </a:cubicBezTo>
                <a:cubicBezTo>
                  <a:pt x="738195" y="120363"/>
                  <a:pt x="735621" y="122246"/>
                  <a:pt x="734114" y="123628"/>
                </a:cubicBezTo>
                <a:cubicBezTo>
                  <a:pt x="732607" y="125009"/>
                  <a:pt x="731602" y="125825"/>
                  <a:pt x="731100" y="126076"/>
                </a:cubicBezTo>
                <a:lnTo>
                  <a:pt x="726579" y="127458"/>
                </a:lnTo>
                <a:cubicBezTo>
                  <a:pt x="725658" y="127876"/>
                  <a:pt x="725072" y="128044"/>
                  <a:pt x="724821" y="127960"/>
                </a:cubicBezTo>
                <a:cubicBezTo>
                  <a:pt x="724151" y="127960"/>
                  <a:pt x="723565" y="127583"/>
                  <a:pt x="723063" y="126830"/>
                </a:cubicBezTo>
                <a:lnTo>
                  <a:pt x="720552" y="121933"/>
                </a:lnTo>
                <a:cubicBezTo>
                  <a:pt x="719798" y="121430"/>
                  <a:pt x="719254" y="121305"/>
                  <a:pt x="718919" y="121556"/>
                </a:cubicBezTo>
                <a:cubicBezTo>
                  <a:pt x="718752" y="121723"/>
                  <a:pt x="718522" y="122246"/>
                  <a:pt x="718229" y="123125"/>
                </a:cubicBezTo>
                <a:cubicBezTo>
                  <a:pt x="717936" y="124005"/>
                  <a:pt x="716889" y="125721"/>
                  <a:pt x="715089" y="128274"/>
                </a:cubicBezTo>
                <a:cubicBezTo>
                  <a:pt x="713289" y="130827"/>
                  <a:pt x="712368" y="132669"/>
                  <a:pt x="712327" y="133799"/>
                </a:cubicBezTo>
                <a:cubicBezTo>
                  <a:pt x="712285" y="134929"/>
                  <a:pt x="712348" y="135620"/>
                  <a:pt x="712515" y="135871"/>
                </a:cubicBezTo>
                <a:lnTo>
                  <a:pt x="716910" y="137504"/>
                </a:lnTo>
                <a:lnTo>
                  <a:pt x="718794" y="139011"/>
                </a:lnTo>
                <a:lnTo>
                  <a:pt x="721305" y="138885"/>
                </a:lnTo>
                <a:lnTo>
                  <a:pt x="724821" y="140392"/>
                </a:lnTo>
                <a:lnTo>
                  <a:pt x="727709" y="141271"/>
                </a:lnTo>
                <a:lnTo>
                  <a:pt x="734114" y="144787"/>
                </a:lnTo>
                <a:lnTo>
                  <a:pt x="737379" y="145792"/>
                </a:lnTo>
                <a:lnTo>
                  <a:pt x="741271" y="148429"/>
                </a:lnTo>
                <a:cubicBezTo>
                  <a:pt x="742527" y="149015"/>
                  <a:pt x="743615" y="148010"/>
                  <a:pt x="744536" y="145415"/>
                </a:cubicBezTo>
                <a:cubicBezTo>
                  <a:pt x="744704" y="144913"/>
                  <a:pt x="744955" y="143489"/>
                  <a:pt x="745290" y="141145"/>
                </a:cubicBezTo>
                <a:lnTo>
                  <a:pt x="747550" y="131853"/>
                </a:lnTo>
                <a:lnTo>
                  <a:pt x="749183" y="121430"/>
                </a:lnTo>
                <a:cubicBezTo>
                  <a:pt x="749685" y="119672"/>
                  <a:pt x="749852" y="118082"/>
                  <a:pt x="749685" y="116658"/>
                </a:cubicBezTo>
                <a:cubicBezTo>
                  <a:pt x="749517" y="115235"/>
                  <a:pt x="748931" y="114482"/>
                  <a:pt x="747927" y="114398"/>
                </a:cubicBezTo>
                <a:close/>
                <a:moveTo>
                  <a:pt x="2498085" y="113394"/>
                </a:moveTo>
                <a:lnTo>
                  <a:pt x="2493187" y="115403"/>
                </a:lnTo>
                <a:lnTo>
                  <a:pt x="2488416" y="116533"/>
                </a:lnTo>
                <a:lnTo>
                  <a:pt x="2483644" y="118416"/>
                </a:lnTo>
                <a:cubicBezTo>
                  <a:pt x="2479877" y="119756"/>
                  <a:pt x="2477783" y="120802"/>
                  <a:pt x="2477365" y="121556"/>
                </a:cubicBezTo>
                <a:lnTo>
                  <a:pt x="2476361" y="125072"/>
                </a:lnTo>
                <a:cubicBezTo>
                  <a:pt x="2476277" y="125239"/>
                  <a:pt x="2475858" y="126014"/>
                  <a:pt x="2475105" y="127395"/>
                </a:cubicBezTo>
                <a:cubicBezTo>
                  <a:pt x="2474351" y="128776"/>
                  <a:pt x="2473723" y="131058"/>
                  <a:pt x="2473221" y="134239"/>
                </a:cubicBezTo>
                <a:cubicBezTo>
                  <a:pt x="2472719" y="137420"/>
                  <a:pt x="2472677" y="139178"/>
                  <a:pt x="2473096" y="139513"/>
                </a:cubicBezTo>
                <a:lnTo>
                  <a:pt x="2474351" y="140769"/>
                </a:lnTo>
                <a:cubicBezTo>
                  <a:pt x="2474854" y="141355"/>
                  <a:pt x="2476361" y="140852"/>
                  <a:pt x="2478872" y="139262"/>
                </a:cubicBezTo>
                <a:lnTo>
                  <a:pt x="2493690" y="134364"/>
                </a:lnTo>
                <a:cubicBezTo>
                  <a:pt x="2495615" y="132857"/>
                  <a:pt x="2497039" y="131204"/>
                  <a:pt x="2497959" y="129404"/>
                </a:cubicBezTo>
                <a:cubicBezTo>
                  <a:pt x="2498880" y="127604"/>
                  <a:pt x="2499738" y="124611"/>
                  <a:pt x="2500533" y="120426"/>
                </a:cubicBezTo>
                <a:cubicBezTo>
                  <a:pt x="2501329" y="116240"/>
                  <a:pt x="2501371" y="113959"/>
                  <a:pt x="2500659" y="113582"/>
                </a:cubicBezTo>
                <a:cubicBezTo>
                  <a:pt x="2499947" y="113205"/>
                  <a:pt x="2499089" y="113142"/>
                  <a:pt x="2498085" y="113394"/>
                </a:cubicBezTo>
                <a:close/>
                <a:moveTo>
                  <a:pt x="1008681" y="104792"/>
                </a:moveTo>
                <a:cubicBezTo>
                  <a:pt x="1008304" y="104499"/>
                  <a:pt x="1004516" y="105482"/>
                  <a:pt x="997316" y="107743"/>
                </a:cubicBezTo>
                <a:cubicBezTo>
                  <a:pt x="992126" y="109417"/>
                  <a:pt x="989091" y="110756"/>
                  <a:pt x="988212" y="111761"/>
                </a:cubicBezTo>
                <a:cubicBezTo>
                  <a:pt x="987333" y="112766"/>
                  <a:pt x="986747" y="114586"/>
                  <a:pt x="986454" y="117224"/>
                </a:cubicBezTo>
                <a:cubicBezTo>
                  <a:pt x="986161" y="119861"/>
                  <a:pt x="986224" y="121556"/>
                  <a:pt x="986642" y="122309"/>
                </a:cubicBezTo>
                <a:cubicBezTo>
                  <a:pt x="987061" y="123481"/>
                  <a:pt x="987814" y="124025"/>
                  <a:pt x="988903" y="123942"/>
                </a:cubicBezTo>
                <a:cubicBezTo>
                  <a:pt x="989405" y="123942"/>
                  <a:pt x="990975" y="123460"/>
                  <a:pt x="993612" y="122498"/>
                </a:cubicBezTo>
                <a:cubicBezTo>
                  <a:pt x="996249" y="121535"/>
                  <a:pt x="999472" y="119044"/>
                  <a:pt x="1003281" y="115026"/>
                </a:cubicBezTo>
                <a:cubicBezTo>
                  <a:pt x="1007090" y="111008"/>
                  <a:pt x="1009078" y="108119"/>
                  <a:pt x="1009246" y="106361"/>
                </a:cubicBezTo>
                <a:cubicBezTo>
                  <a:pt x="1009246" y="105608"/>
                  <a:pt x="1009057" y="105085"/>
                  <a:pt x="1008681" y="104792"/>
                </a:cubicBezTo>
                <a:close/>
                <a:moveTo>
                  <a:pt x="2539147" y="103599"/>
                </a:moveTo>
                <a:lnTo>
                  <a:pt x="2527092" y="105734"/>
                </a:lnTo>
                <a:cubicBezTo>
                  <a:pt x="2522823" y="106487"/>
                  <a:pt x="2520353" y="107366"/>
                  <a:pt x="2519683" y="108371"/>
                </a:cubicBezTo>
                <a:cubicBezTo>
                  <a:pt x="2519014" y="109375"/>
                  <a:pt x="2518721" y="110840"/>
                  <a:pt x="2518805" y="112766"/>
                </a:cubicBezTo>
                <a:cubicBezTo>
                  <a:pt x="2518805" y="114524"/>
                  <a:pt x="2519014" y="115696"/>
                  <a:pt x="2519432" y="116282"/>
                </a:cubicBezTo>
                <a:lnTo>
                  <a:pt x="2520311" y="117537"/>
                </a:lnTo>
                <a:lnTo>
                  <a:pt x="2519558" y="121681"/>
                </a:lnTo>
                <a:lnTo>
                  <a:pt x="2520060" y="124067"/>
                </a:lnTo>
                <a:lnTo>
                  <a:pt x="2519181" y="127081"/>
                </a:lnTo>
                <a:cubicBezTo>
                  <a:pt x="2519265" y="128672"/>
                  <a:pt x="2520479" y="129425"/>
                  <a:pt x="2522823" y="129341"/>
                </a:cubicBezTo>
                <a:cubicBezTo>
                  <a:pt x="2522907" y="129341"/>
                  <a:pt x="2523513" y="129153"/>
                  <a:pt x="2524644" y="128776"/>
                </a:cubicBezTo>
                <a:cubicBezTo>
                  <a:pt x="2525774" y="128400"/>
                  <a:pt x="2527155" y="128128"/>
                  <a:pt x="2528787" y="127960"/>
                </a:cubicBezTo>
                <a:cubicBezTo>
                  <a:pt x="2530420" y="127793"/>
                  <a:pt x="2531864" y="127500"/>
                  <a:pt x="2533120" y="127081"/>
                </a:cubicBezTo>
                <a:lnTo>
                  <a:pt x="2538394" y="124946"/>
                </a:lnTo>
                <a:cubicBezTo>
                  <a:pt x="2539566" y="124611"/>
                  <a:pt x="2540319" y="124318"/>
                  <a:pt x="2540654" y="124067"/>
                </a:cubicBezTo>
                <a:cubicBezTo>
                  <a:pt x="2540989" y="123816"/>
                  <a:pt x="2541680" y="122812"/>
                  <a:pt x="2542726" y="121054"/>
                </a:cubicBezTo>
                <a:cubicBezTo>
                  <a:pt x="2543773" y="119295"/>
                  <a:pt x="2544421" y="118082"/>
                  <a:pt x="2544673" y="117412"/>
                </a:cubicBezTo>
                <a:lnTo>
                  <a:pt x="2546431" y="110631"/>
                </a:lnTo>
                <a:cubicBezTo>
                  <a:pt x="2548523" y="105441"/>
                  <a:pt x="2546095" y="103097"/>
                  <a:pt x="2539147" y="103599"/>
                </a:cubicBezTo>
                <a:close/>
                <a:moveTo>
                  <a:pt x="1233772" y="96943"/>
                </a:moveTo>
                <a:lnTo>
                  <a:pt x="1231009" y="97069"/>
                </a:lnTo>
                <a:cubicBezTo>
                  <a:pt x="1226488" y="97236"/>
                  <a:pt x="1224019" y="97550"/>
                  <a:pt x="1223600" y="98011"/>
                </a:cubicBezTo>
                <a:cubicBezTo>
                  <a:pt x="1223181" y="98471"/>
                  <a:pt x="1222930" y="98785"/>
                  <a:pt x="1222847" y="98953"/>
                </a:cubicBezTo>
                <a:lnTo>
                  <a:pt x="1222595" y="101087"/>
                </a:lnTo>
                <a:lnTo>
                  <a:pt x="1220210" y="103473"/>
                </a:lnTo>
                <a:lnTo>
                  <a:pt x="1218452" y="107115"/>
                </a:lnTo>
                <a:lnTo>
                  <a:pt x="1216819" y="108371"/>
                </a:lnTo>
                <a:lnTo>
                  <a:pt x="1215312" y="111887"/>
                </a:lnTo>
                <a:cubicBezTo>
                  <a:pt x="1215145" y="112222"/>
                  <a:pt x="1214768" y="112766"/>
                  <a:pt x="1214182" y="113519"/>
                </a:cubicBezTo>
                <a:lnTo>
                  <a:pt x="1210038" y="119421"/>
                </a:lnTo>
                <a:cubicBezTo>
                  <a:pt x="1208699" y="121179"/>
                  <a:pt x="1208134" y="122456"/>
                  <a:pt x="1208343" y="123251"/>
                </a:cubicBezTo>
                <a:cubicBezTo>
                  <a:pt x="1208552" y="124046"/>
                  <a:pt x="1209326" y="124653"/>
                  <a:pt x="1210666" y="125072"/>
                </a:cubicBezTo>
                <a:cubicBezTo>
                  <a:pt x="1211001" y="125239"/>
                  <a:pt x="1212822" y="124884"/>
                  <a:pt x="1216128" y="124005"/>
                </a:cubicBezTo>
                <a:cubicBezTo>
                  <a:pt x="1219435" y="123125"/>
                  <a:pt x="1221130" y="122644"/>
                  <a:pt x="1221214" y="122560"/>
                </a:cubicBezTo>
                <a:lnTo>
                  <a:pt x="1224856" y="120551"/>
                </a:lnTo>
                <a:lnTo>
                  <a:pt x="1227995" y="120928"/>
                </a:lnTo>
                <a:lnTo>
                  <a:pt x="1230130" y="117914"/>
                </a:lnTo>
                <a:lnTo>
                  <a:pt x="1231260" y="116910"/>
                </a:lnTo>
                <a:cubicBezTo>
                  <a:pt x="1231511" y="116658"/>
                  <a:pt x="1231888" y="116093"/>
                  <a:pt x="1232390" y="115214"/>
                </a:cubicBezTo>
                <a:cubicBezTo>
                  <a:pt x="1232892" y="114335"/>
                  <a:pt x="1233185" y="113645"/>
                  <a:pt x="1233269" y="113142"/>
                </a:cubicBezTo>
                <a:lnTo>
                  <a:pt x="1232139" y="109626"/>
                </a:lnTo>
                <a:lnTo>
                  <a:pt x="1232139" y="107240"/>
                </a:lnTo>
                <a:lnTo>
                  <a:pt x="1231888" y="105357"/>
                </a:lnTo>
                <a:cubicBezTo>
                  <a:pt x="1231804" y="104269"/>
                  <a:pt x="1232934" y="102971"/>
                  <a:pt x="1235278" y="101464"/>
                </a:cubicBezTo>
                <a:cubicBezTo>
                  <a:pt x="1237622" y="99957"/>
                  <a:pt x="1238460" y="98953"/>
                  <a:pt x="1237790" y="98450"/>
                </a:cubicBezTo>
                <a:cubicBezTo>
                  <a:pt x="1236116" y="97529"/>
                  <a:pt x="1234776" y="97027"/>
                  <a:pt x="1233772" y="96943"/>
                </a:cubicBezTo>
                <a:close/>
                <a:moveTo>
                  <a:pt x="3520650" y="92925"/>
                </a:moveTo>
                <a:cubicBezTo>
                  <a:pt x="3520232" y="93092"/>
                  <a:pt x="3519646" y="93427"/>
                  <a:pt x="3518892" y="93930"/>
                </a:cubicBezTo>
                <a:cubicBezTo>
                  <a:pt x="3518139" y="94432"/>
                  <a:pt x="3515376" y="96818"/>
                  <a:pt x="3510605" y="101087"/>
                </a:cubicBezTo>
                <a:cubicBezTo>
                  <a:pt x="3505833" y="105357"/>
                  <a:pt x="3503112" y="108015"/>
                  <a:pt x="3502442" y="109061"/>
                </a:cubicBezTo>
                <a:cubicBezTo>
                  <a:pt x="3501773" y="110108"/>
                  <a:pt x="3501061" y="111426"/>
                  <a:pt x="3500307" y="113017"/>
                </a:cubicBezTo>
                <a:lnTo>
                  <a:pt x="3496289" y="120928"/>
                </a:lnTo>
                <a:cubicBezTo>
                  <a:pt x="3495703" y="122184"/>
                  <a:pt x="3494301" y="125595"/>
                  <a:pt x="3492082" y="131162"/>
                </a:cubicBezTo>
                <a:cubicBezTo>
                  <a:pt x="3489864" y="136729"/>
                  <a:pt x="3488148" y="140748"/>
                  <a:pt x="3486934" y="143217"/>
                </a:cubicBezTo>
                <a:cubicBezTo>
                  <a:pt x="3485720" y="145687"/>
                  <a:pt x="3485322" y="147005"/>
                  <a:pt x="3485741" y="147173"/>
                </a:cubicBezTo>
                <a:cubicBezTo>
                  <a:pt x="3486159" y="147340"/>
                  <a:pt x="3486871" y="147215"/>
                  <a:pt x="3487875" y="146796"/>
                </a:cubicBezTo>
                <a:lnTo>
                  <a:pt x="3494782" y="139890"/>
                </a:lnTo>
                <a:cubicBezTo>
                  <a:pt x="3495117" y="139555"/>
                  <a:pt x="3496205" y="138801"/>
                  <a:pt x="3498047" y="137629"/>
                </a:cubicBezTo>
                <a:lnTo>
                  <a:pt x="3505205" y="132732"/>
                </a:lnTo>
                <a:cubicBezTo>
                  <a:pt x="3506963" y="131727"/>
                  <a:pt x="3510479" y="130262"/>
                  <a:pt x="3515753" y="128337"/>
                </a:cubicBezTo>
                <a:cubicBezTo>
                  <a:pt x="3521027" y="126411"/>
                  <a:pt x="3525045" y="125197"/>
                  <a:pt x="3527808" y="124695"/>
                </a:cubicBezTo>
                <a:lnTo>
                  <a:pt x="3545514" y="122812"/>
                </a:lnTo>
                <a:cubicBezTo>
                  <a:pt x="3548528" y="122226"/>
                  <a:pt x="3550851" y="122037"/>
                  <a:pt x="3552483" y="122246"/>
                </a:cubicBezTo>
                <a:cubicBezTo>
                  <a:pt x="3554116" y="122456"/>
                  <a:pt x="3555183" y="122414"/>
                  <a:pt x="3555685" y="122121"/>
                </a:cubicBezTo>
                <a:cubicBezTo>
                  <a:pt x="3556188" y="121828"/>
                  <a:pt x="3556543" y="121347"/>
                  <a:pt x="3556753" y="120677"/>
                </a:cubicBezTo>
                <a:cubicBezTo>
                  <a:pt x="3556962" y="120007"/>
                  <a:pt x="3556229" y="118709"/>
                  <a:pt x="3554555" y="116784"/>
                </a:cubicBezTo>
                <a:lnTo>
                  <a:pt x="3549532" y="109250"/>
                </a:lnTo>
                <a:cubicBezTo>
                  <a:pt x="3548695" y="108161"/>
                  <a:pt x="3547691" y="106947"/>
                  <a:pt x="3546519" y="105608"/>
                </a:cubicBezTo>
                <a:lnTo>
                  <a:pt x="3541245" y="100459"/>
                </a:lnTo>
                <a:cubicBezTo>
                  <a:pt x="3538733" y="97948"/>
                  <a:pt x="3536493" y="96253"/>
                  <a:pt x="3534526" y="95374"/>
                </a:cubicBezTo>
                <a:cubicBezTo>
                  <a:pt x="3532559" y="94495"/>
                  <a:pt x="3530005" y="93762"/>
                  <a:pt x="3526866" y="93176"/>
                </a:cubicBezTo>
                <a:cubicBezTo>
                  <a:pt x="3523727" y="92590"/>
                  <a:pt x="3521655" y="92506"/>
                  <a:pt x="3520650" y="92925"/>
                </a:cubicBezTo>
                <a:close/>
                <a:moveTo>
                  <a:pt x="2272052" y="88907"/>
                </a:moveTo>
                <a:lnTo>
                  <a:pt x="2269164" y="92548"/>
                </a:lnTo>
                <a:lnTo>
                  <a:pt x="2255602" y="100585"/>
                </a:lnTo>
                <a:cubicBezTo>
                  <a:pt x="2254597" y="101171"/>
                  <a:pt x="2254074" y="102113"/>
                  <a:pt x="2254032" y="103410"/>
                </a:cubicBezTo>
                <a:cubicBezTo>
                  <a:pt x="2253991" y="104708"/>
                  <a:pt x="2254263" y="105503"/>
                  <a:pt x="2254849" y="105796"/>
                </a:cubicBezTo>
                <a:cubicBezTo>
                  <a:pt x="2255435" y="106089"/>
                  <a:pt x="2256439" y="106089"/>
                  <a:pt x="2257862" y="105796"/>
                </a:cubicBezTo>
                <a:cubicBezTo>
                  <a:pt x="2259285" y="105503"/>
                  <a:pt x="2260206" y="105315"/>
                  <a:pt x="2260625" y="105231"/>
                </a:cubicBezTo>
                <a:cubicBezTo>
                  <a:pt x="2263053" y="105064"/>
                  <a:pt x="2264832" y="105294"/>
                  <a:pt x="2265962" y="105922"/>
                </a:cubicBezTo>
                <a:cubicBezTo>
                  <a:pt x="2267092" y="106550"/>
                  <a:pt x="2268850" y="107931"/>
                  <a:pt x="2271236" y="110066"/>
                </a:cubicBezTo>
                <a:cubicBezTo>
                  <a:pt x="2273622" y="112201"/>
                  <a:pt x="2274982" y="113687"/>
                  <a:pt x="2275317" y="114524"/>
                </a:cubicBezTo>
                <a:cubicBezTo>
                  <a:pt x="2275652" y="115361"/>
                  <a:pt x="2275819" y="116617"/>
                  <a:pt x="2275819" y="118291"/>
                </a:cubicBezTo>
                <a:cubicBezTo>
                  <a:pt x="2275485" y="124904"/>
                  <a:pt x="2274271" y="130304"/>
                  <a:pt x="2272178" y="134490"/>
                </a:cubicBezTo>
                <a:lnTo>
                  <a:pt x="2269541" y="139638"/>
                </a:lnTo>
                <a:lnTo>
                  <a:pt x="2268662" y="142527"/>
                </a:lnTo>
                <a:cubicBezTo>
                  <a:pt x="2270420" y="143615"/>
                  <a:pt x="2271487" y="144347"/>
                  <a:pt x="2271864" y="144724"/>
                </a:cubicBezTo>
                <a:cubicBezTo>
                  <a:pt x="2272241" y="145101"/>
                  <a:pt x="2273245" y="146189"/>
                  <a:pt x="2274877" y="147989"/>
                </a:cubicBezTo>
                <a:cubicBezTo>
                  <a:pt x="2276510" y="149789"/>
                  <a:pt x="2277452" y="150815"/>
                  <a:pt x="2277703" y="151066"/>
                </a:cubicBezTo>
                <a:lnTo>
                  <a:pt x="2281345" y="157721"/>
                </a:lnTo>
                <a:cubicBezTo>
                  <a:pt x="2281428" y="157888"/>
                  <a:pt x="2281554" y="157972"/>
                  <a:pt x="2281721" y="157972"/>
                </a:cubicBezTo>
                <a:cubicBezTo>
                  <a:pt x="2281805" y="158056"/>
                  <a:pt x="2282014" y="157993"/>
                  <a:pt x="2282349" y="157784"/>
                </a:cubicBezTo>
                <a:cubicBezTo>
                  <a:pt x="2282684" y="157575"/>
                  <a:pt x="2282914" y="157365"/>
                  <a:pt x="2283040" y="157156"/>
                </a:cubicBezTo>
                <a:cubicBezTo>
                  <a:pt x="2283165" y="156947"/>
                  <a:pt x="2283061" y="155042"/>
                  <a:pt x="2282726" y="151442"/>
                </a:cubicBezTo>
                <a:lnTo>
                  <a:pt x="2282851" y="147173"/>
                </a:lnTo>
                <a:lnTo>
                  <a:pt x="2282349" y="144787"/>
                </a:lnTo>
                <a:lnTo>
                  <a:pt x="2280089" y="130974"/>
                </a:lnTo>
                <a:lnTo>
                  <a:pt x="2280215" y="124318"/>
                </a:lnTo>
                <a:lnTo>
                  <a:pt x="2278582" y="107994"/>
                </a:lnTo>
                <a:lnTo>
                  <a:pt x="2278582" y="103348"/>
                </a:lnTo>
                <a:lnTo>
                  <a:pt x="2277452" y="98325"/>
                </a:lnTo>
                <a:cubicBezTo>
                  <a:pt x="2276949" y="95395"/>
                  <a:pt x="2276657" y="93825"/>
                  <a:pt x="2276573" y="93616"/>
                </a:cubicBezTo>
                <a:cubicBezTo>
                  <a:pt x="2276489" y="93406"/>
                  <a:pt x="2275966" y="92674"/>
                  <a:pt x="2275003" y="91418"/>
                </a:cubicBezTo>
                <a:cubicBezTo>
                  <a:pt x="2274041" y="90162"/>
                  <a:pt x="2273057" y="89325"/>
                  <a:pt x="2272052" y="88907"/>
                </a:cubicBezTo>
                <a:close/>
                <a:moveTo>
                  <a:pt x="426332" y="87274"/>
                </a:moveTo>
                <a:cubicBezTo>
                  <a:pt x="429932" y="88111"/>
                  <a:pt x="432883" y="90204"/>
                  <a:pt x="435185" y="93553"/>
                </a:cubicBezTo>
                <a:cubicBezTo>
                  <a:pt x="437488" y="96902"/>
                  <a:pt x="438681" y="98869"/>
                  <a:pt x="438764" y="99455"/>
                </a:cubicBezTo>
                <a:cubicBezTo>
                  <a:pt x="438848" y="100041"/>
                  <a:pt x="437425" y="103389"/>
                  <a:pt x="434495" y="109501"/>
                </a:cubicBezTo>
                <a:cubicBezTo>
                  <a:pt x="433825" y="110840"/>
                  <a:pt x="432925" y="114377"/>
                  <a:pt x="431795" y="120112"/>
                </a:cubicBezTo>
                <a:cubicBezTo>
                  <a:pt x="430665" y="125846"/>
                  <a:pt x="430079" y="130074"/>
                  <a:pt x="430037" y="132795"/>
                </a:cubicBezTo>
                <a:cubicBezTo>
                  <a:pt x="429995" y="135515"/>
                  <a:pt x="429974" y="136960"/>
                  <a:pt x="429974" y="137127"/>
                </a:cubicBezTo>
                <a:lnTo>
                  <a:pt x="428844" y="145038"/>
                </a:lnTo>
                <a:lnTo>
                  <a:pt x="428844" y="150438"/>
                </a:lnTo>
                <a:lnTo>
                  <a:pt x="428342" y="154205"/>
                </a:lnTo>
                <a:lnTo>
                  <a:pt x="430225" y="158349"/>
                </a:lnTo>
                <a:lnTo>
                  <a:pt x="443159" y="142652"/>
                </a:lnTo>
                <a:lnTo>
                  <a:pt x="444415" y="141020"/>
                </a:lnTo>
                <a:lnTo>
                  <a:pt x="447554" y="138885"/>
                </a:lnTo>
                <a:lnTo>
                  <a:pt x="447554" y="137755"/>
                </a:lnTo>
                <a:cubicBezTo>
                  <a:pt x="447554" y="137504"/>
                  <a:pt x="448726" y="136206"/>
                  <a:pt x="451070" y="133862"/>
                </a:cubicBezTo>
                <a:lnTo>
                  <a:pt x="452829" y="131225"/>
                </a:lnTo>
                <a:lnTo>
                  <a:pt x="456219" y="125825"/>
                </a:lnTo>
                <a:cubicBezTo>
                  <a:pt x="457391" y="125993"/>
                  <a:pt x="458186" y="126328"/>
                  <a:pt x="458605" y="126830"/>
                </a:cubicBezTo>
                <a:cubicBezTo>
                  <a:pt x="459023" y="127332"/>
                  <a:pt x="459254" y="127772"/>
                  <a:pt x="459296" y="128148"/>
                </a:cubicBezTo>
                <a:cubicBezTo>
                  <a:pt x="459337" y="128525"/>
                  <a:pt x="459233" y="129174"/>
                  <a:pt x="458982" y="130095"/>
                </a:cubicBezTo>
                <a:lnTo>
                  <a:pt x="458103" y="133862"/>
                </a:lnTo>
                <a:lnTo>
                  <a:pt x="456596" y="137127"/>
                </a:lnTo>
                <a:lnTo>
                  <a:pt x="455466" y="140141"/>
                </a:lnTo>
                <a:lnTo>
                  <a:pt x="447178" y="152070"/>
                </a:lnTo>
                <a:cubicBezTo>
                  <a:pt x="445503" y="154414"/>
                  <a:pt x="444624" y="155712"/>
                  <a:pt x="444541" y="155963"/>
                </a:cubicBezTo>
                <a:lnTo>
                  <a:pt x="441904" y="161865"/>
                </a:lnTo>
                <a:cubicBezTo>
                  <a:pt x="440899" y="163456"/>
                  <a:pt x="440397" y="164376"/>
                  <a:pt x="440397" y="164628"/>
                </a:cubicBezTo>
                <a:lnTo>
                  <a:pt x="439518" y="168646"/>
                </a:lnTo>
                <a:lnTo>
                  <a:pt x="436127" y="171534"/>
                </a:lnTo>
                <a:cubicBezTo>
                  <a:pt x="433951" y="177645"/>
                  <a:pt x="432737" y="181873"/>
                  <a:pt x="432486" y="184217"/>
                </a:cubicBezTo>
                <a:lnTo>
                  <a:pt x="430727" y="200165"/>
                </a:lnTo>
                <a:cubicBezTo>
                  <a:pt x="430309" y="203514"/>
                  <a:pt x="429095" y="205146"/>
                  <a:pt x="427086" y="205062"/>
                </a:cubicBezTo>
                <a:cubicBezTo>
                  <a:pt x="425830" y="205062"/>
                  <a:pt x="424742" y="204393"/>
                  <a:pt x="423821" y="203053"/>
                </a:cubicBezTo>
                <a:lnTo>
                  <a:pt x="412645" y="187733"/>
                </a:lnTo>
                <a:lnTo>
                  <a:pt x="412017" y="182208"/>
                </a:lnTo>
                <a:lnTo>
                  <a:pt x="411264" y="179320"/>
                </a:lnTo>
                <a:cubicBezTo>
                  <a:pt x="411096" y="178901"/>
                  <a:pt x="410991" y="178399"/>
                  <a:pt x="410950" y="177813"/>
                </a:cubicBezTo>
                <a:cubicBezTo>
                  <a:pt x="410908" y="177227"/>
                  <a:pt x="411054" y="175825"/>
                  <a:pt x="411389" y="173606"/>
                </a:cubicBezTo>
                <a:cubicBezTo>
                  <a:pt x="411724" y="171388"/>
                  <a:pt x="411933" y="167683"/>
                  <a:pt x="412017" y="162493"/>
                </a:cubicBezTo>
                <a:lnTo>
                  <a:pt x="412268" y="146043"/>
                </a:lnTo>
                <a:lnTo>
                  <a:pt x="413649" y="129341"/>
                </a:lnTo>
                <a:cubicBezTo>
                  <a:pt x="413231" y="125658"/>
                  <a:pt x="413063" y="123460"/>
                  <a:pt x="413147" y="122749"/>
                </a:cubicBezTo>
                <a:cubicBezTo>
                  <a:pt x="413231" y="122037"/>
                  <a:pt x="413147" y="121137"/>
                  <a:pt x="412896" y="120049"/>
                </a:cubicBezTo>
                <a:cubicBezTo>
                  <a:pt x="412645" y="118961"/>
                  <a:pt x="411598" y="118584"/>
                  <a:pt x="409757" y="118919"/>
                </a:cubicBezTo>
                <a:cubicBezTo>
                  <a:pt x="409254" y="119086"/>
                  <a:pt x="408668" y="119463"/>
                  <a:pt x="407999" y="120049"/>
                </a:cubicBezTo>
                <a:lnTo>
                  <a:pt x="402725" y="125197"/>
                </a:lnTo>
                <a:lnTo>
                  <a:pt x="397702" y="129718"/>
                </a:lnTo>
                <a:lnTo>
                  <a:pt x="391297" y="137629"/>
                </a:lnTo>
                <a:cubicBezTo>
                  <a:pt x="389037" y="139890"/>
                  <a:pt x="386693" y="141062"/>
                  <a:pt x="384265" y="141145"/>
                </a:cubicBezTo>
                <a:cubicBezTo>
                  <a:pt x="380917" y="141313"/>
                  <a:pt x="378510" y="140559"/>
                  <a:pt x="377045" y="138885"/>
                </a:cubicBezTo>
                <a:cubicBezTo>
                  <a:pt x="375580" y="137211"/>
                  <a:pt x="373361" y="133883"/>
                  <a:pt x="370389" y="128902"/>
                </a:cubicBezTo>
                <a:cubicBezTo>
                  <a:pt x="367417" y="123921"/>
                  <a:pt x="365806" y="120949"/>
                  <a:pt x="365555" y="119986"/>
                </a:cubicBezTo>
                <a:cubicBezTo>
                  <a:pt x="365304" y="119023"/>
                  <a:pt x="365178" y="118165"/>
                  <a:pt x="365178" y="117412"/>
                </a:cubicBezTo>
                <a:cubicBezTo>
                  <a:pt x="365178" y="116910"/>
                  <a:pt x="365304" y="116365"/>
                  <a:pt x="365555" y="115779"/>
                </a:cubicBezTo>
                <a:lnTo>
                  <a:pt x="366183" y="114524"/>
                </a:lnTo>
                <a:cubicBezTo>
                  <a:pt x="366350" y="114021"/>
                  <a:pt x="366497" y="112933"/>
                  <a:pt x="366622" y="111259"/>
                </a:cubicBezTo>
                <a:cubicBezTo>
                  <a:pt x="366748" y="109584"/>
                  <a:pt x="367083" y="107533"/>
                  <a:pt x="367627" y="105106"/>
                </a:cubicBezTo>
                <a:cubicBezTo>
                  <a:pt x="368171" y="102678"/>
                  <a:pt x="368841" y="101108"/>
                  <a:pt x="369636" y="100397"/>
                </a:cubicBezTo>
                <a:cubicBezTo>
                  <a:pt x="370431" y="99685"/>
                  <a:pt x="371038" y="99790"/>
                  <a:pt x="371457" y="100711"/>
                </a:cubicBezTo>
                <a:lnTo>
                  <a:pt x="370201" y="105231"/>
                </a:lnTo>
                <a:cubicBezTo>
                  <a:pt x="370117" y="105566"/>
                  <a:pt x="370201" y="106320"/>
                  <a:pt x="370452" y="107492"/>
                </a:cubicBezTo>
                <a:cubicBezTo>
                  <a:pt x="370954" y="110673"/>
                  <a:pt x="371645" y="112535"/>
                  <a:pt x="372524" y="113080"/>
                </a:cubicBezTo>
                <a:cubicBezTo>
                  <a:pt x="373403" y="113624"/>
                  <a:pt x="374680" y="113477"/>
                  <a:pt x="376354" y="112640"/>
                </a:cubicBezTo>
                <a:lnTo>
                  <a:pt x="406868" y="97822"/>
                </a:lnTo>
                <a:lnTo>
                  <a:pt x="411515" y="95688"/>
                </a:lnTo>
                <a:lnTo>
                  <a:pt x="412770" y="91544"/>
                </a:lnTo>
                <a:lnTo>
                  <a:pt x="414403" y="89911"/>
                </a:lnTo>
                <a:cubicBezTo>
                  <a:pt x="415826" y="88488"/>
                  <a:pt x="416642" y="87714"/>
                  <a:pt x="416852" y="87588"/>
                </a:cubicBezTo>
                <a:cubicBezTo>
                  <a:pt x="417061" y="87463"/>
                  <a:pt x="418003" y="87400"/>
                  <a:pt x="419677" y="87400"/>
                </a:cubicBezTo>
                <a:close/>
                <a:moveTo>
                  <a:pt x="1705790" y="80022"/>
                </a:moveTo>
                <a:cubicBezTo>
                  <a:pt x="1706816" y="79960"/>
                  <a:pt x="1707998" y="80200"/>
                  <a:pt x="1709338" y="80744"/>
                </a:cubicBezTo>
                <a:lnTo>
                  <a:pt x="1712351" y="82251"/>
                </a:lnTo>
                <a:lnTo>
                  <a:pt x="1716495" y="82879"/>
                </a:lnTo>
                <a:cubicBezTo>
                  <a:pt x="1718839" y="83465"/>
                  <a:pt x="1720723" y="85098"/>
                  <a:pt x="1722146" y="87777"/>
                </a:cubicBezTo>
                <a:lnTo>
                  <a:pt x="1724783" y="94306"/>
                </a:lnTo>
                <a:cubicBezTo>
                  <a:pt x="1724867" y="94557"/>
                  <a:pt x="1726165" y="98743"/>
                  <a:pt x="1728676" y="106864"/>
                </a:cubicBezTo>
                <a:lnTo>
                  <a:pt x="1730434" y="110254"/>
                </a:lnTo>
                <a:cubicBezTo>
                  <a:pt x="1730518" y="110505"/>
                  <a:pt x="1730560" y="110715"/>
                  <a:pt x="1730560" y="110882"/>
                </a:cubicBezTo>
                <a:cubicBezTo>
                  <a:pt x="1730476" y="112222"/>
                  <a:pt x="1729597" y="112933"/>
                  <a:pt x="1727923" y="113017"/>
                </a:cubicBezTo>
                <a:cubicBezTo>
                  <a:pt x="1727504" y="113101"/>
                  <a:pt x="1727043" y="113059"/>
                  <a:pt x="1726541" y="112891"/>
                </a:cubicBezTo>
                <a:lnTo>
                  <a:pt x="1719509" y="111259"/>
                </a:lnTo>
                <a:lnTo>
                  <a:pt x="1710719" y="111008"/>
                </a:lnTo>
                <a:cubicBezTo>
                  <a:pt x="1709714" y="110589"/>
                  <a:pt x="1709170" y="110338"/>
                  <a:pt x="1709087" y="110254"/>
                </a:cubicBezTo>
                <a:lnTo>
                  <a:pt x="1706449" y="110756"/>
                </a:lnTo>
                <a:lnTo>
                  <a:pt x="1702180" y="110505"/>
                </a:lnTo>
                <a:cubicBezTo>
                  <a:pt x="1701427" y="110589"/>
                  <a:pt x="1699689" y="111280"/>
                  <a:pt x="1696969" y="112577"/>
                </a:cubicBezTo>
                <a:cubicBezTo>
                  <a:pt x="1694248" y="113875"/>
                  <a:pt x="1693348" y="115738"/>
                  <a:pt x="1694269" y="118165"/>
                </a:cubicBezTo>
                <a:lnTo>
                  <a:pt x="1699166" y="132104"/>
                </a:lnTo>
                <a:cubicBezTo>
                  <a:pt x="1699334" y="132690"/>
                  <a:pt x="1699417" y="133485"/>
                  <a:pt x="1699417" y="134490"/>
                </a:cubicBezTo>
                <a:lnTo>
                  <a:pt x="1699292" y="138006"/>
                </a:lnTo>
                <a:cubicBezTo>
                  <a:pt x="1699208" y="141271"/>
                  <a:pt x="1699041" y="143322"/>
                  <a:pt x="1698789" y="144159"/>
                </a:cubicBezTo>
                <a:lnTo>
                  <a:pt x="1696278" y="149935"/>
                </a:lnTo>
                <a:lnTo>
                  <a:pt x="1695776" y="153326"/>
                </a:lnTo>
                <a:lnTo>
                  <a:pt x="1694394" y="156214"/>
                </a:lnTo>
                <a:cubicBezTo>
                  <a:pt x="1694311" y="156298"/>
                  <a:pt x="1694101" y="157805"/>
                  <a:pt x="1693767" y="160735"/>
                </a:cubicBezTo>
                <a:lnTo>
                  <a:pt x="1692887" y="165130"/>
                </a:lnTo>
                <a:cubicBezTo>
                  <a:pt x="1692804" y="165214"/>
                  <a:pt x="1692887" y="167181"/>
                  <a:pt x="1693139" y="171032"/>
                </a:cubicBezTo>
                <a:cubicBezTo>
                  <a:pt x="1693222" y="174799"/>
                  <a:pt x="1693390" y="176808"/>
                  <a:pt x="1693641" y="177059"/>
                </a:cubicBezTo>
                <a:lnTo>
                  <a:pt x="1694645" y="179194"/>
                </a:lnTo>
                <a:cubicBezTo>
                  <a:pt x="1695566" y="178692"/>
                  <a:pt x="1696194" y="178231"/>
                  <a:pt x="1696529" y="177813"/>
                </a:cubicBezTo>
                <a:lnTo>
                  <a:pt x="1697659" y="173920"/>
                </a:lnTo>
                <a:lnTo>
                  <a:pt x="1700171" y="170781"/>
                </a:lnTo>
                <a:cubicBezTo>
                  <a:pt x="1700757" y="169441"/>
                  <a:pt x="1701113" y="168730"/>
                  <a:pt x="1701238" y="168646"/>
                </a:cubicBezTo>
                <a:cubicBezTo>
                  <a:pt x="1701364" y="168562"/>
                  <a:pt x="1701594" y="168479"/>
                  <a:pt x="1701929" y="168395"/>
                </a:cubicBezTo>
                <a:cubicBezTo>
                  <a:pt x="1702180" y="168395"/>
                  <a:pt x="1702431" y="168437"/>
                  <a:pt x="1702682" y="168520"/>
                </a:cubicBezTo>
                <a:lnTo>
                  <a:pt x="1705696" y="170153"/>
                </a:lnTo>
                <a:lnTo>
                  <a:pt x="1706324" y="169525"/>
                </a:lnTo>
                <a:lnTo>
                  <a:pt x="1709589" y="168395"/>
                </a:lnTo>
                <a:cubicBezTo>
                  <a:pt x="1710761" y="168395"/>
                  <a:pt x="1711472" y="167913"/>
                  <a:pt x="1711723" y="166951"/>
                </a:cubicBezTo>
                <a:cubicBezTo>
                  <a:pt x="1711975" y="165988"/>
                  <a:pt x="1712058" y="165465"/>
                  <a:pt x="1711975" y="165381"/>
                </a:cubicBezTo>
                <a:lnTo>
                  <a:pt x="1715114" y="165130"/>
                </a:lnTo>
                <a:cubicBezTo>
                  <a:pt x="1715700" y="166386"/>
                  <a:pt x="1716139" y="167495"/>
                  <a:pt x="1716433" y="168458"/>
                </a:cubicBezTo>
                <a:cubicBezTo>
                  <a:pt x="1716725" y="169420"/>
                  <a:pt x="1716663" y="170404"/>
                  <a:pt x="1716244" y="171409"/>
                </a:cubicBezTo>
                <a:lnTo>
                  <a:pt x="1714737" y="174422"/>
                </a:lnTo>
                <a:lnTo>
                  <a:pt x="1715491" y="178441"/>
                </a:lnTo>
                <a:lnTo>
                  <a:pt x="1714486" y="179696"/>
                </a:lnTo>
                <a:lnTo>
                  <a:pt x="1714109" y="181078"/>
                </a:lnTo>
                <a:lnTo>
                  <a:pt x="1713105" y="183715"/>
                </a:lnTo>
                <a:lnTo>
                  <a:pt x="1714486" y="184971"/>
                </a:lnTo>
                <a:lnTo>
                  <a:pt x="1713607" y="188361"/>
                </a:lnTo>
                <a:lnTo>
                  <a:pt x="1713858" y="191500"/>
                </a:lnTo>
                <a:lnTo>
                  <a:pt x="1713356" y="193133"/>
                </a:lnTo>
                <a:lnTo>
                  <a:pt x="1713482" y="197779"/>
                </a:lnTo>
                <a:cubicBezTo>
                  <a:pt x="1713398" y="199035"/>
                  <a:pt x="1712833" y="200500"/>
                  <a:pt x="1711786" y="202174"/>
                </a:cubicBezTo>
                <a:cubicBezTo>
                  <a:pt x="1710740" y="203848"/>
                  <a:pt x="1709526" y="204853"/>
                  <a:pt x="1708145" y="205188"/>
                </a:cubicBezTo>
                <a:cubicBezTo>
                  <a:pt x="1706763" y="205523"/>
                  <a:pt x="1703854" y="203890"/>
                  <a:pt x="1699417" y="200291"/>
                </a:cubicBezTo>
                <a:lnTo>
                  <a:pt x="1691506" y="194389"/>
                </a:lnTo>
                <a:cubicBezTo>
                  <a:pt x="1690167" y="193217"/>
                  <a:pt x="1689204" y="191961"/>
                  <a:pt x="1688618" y="190621"/>
                </a:cubicBezTo>
                <a:lnTo>
                  <a:pt x="1687237" y="187608"/>
                </a:lnTo>
                <a:lnTo>
                  <a:pt x="1685981" y="185473"/>
                </a:lnTo>
                <a:cubicBezTo>
                  <a:pt x="1685144" y="184217"/>
                  <a:pt x="1684516" y="182752"/>
                  <a:pt x="1684097" y="181078"/>
                </a:cubicBezTo>
                <a:lnTo>
                  <a:pt x="1682716" y="175678"/>
                </a:lnTo>
                <a:cubicBezTo>
                  <a:pt x="1682214" y="174088"/>
                  <a:pt x="1681942" y="173020"/>
                  <a:pt x="1681900" y="172476"/>
                </a:cubicBezTo>
                <a:cubicBezTo>
                  <a:pt x="1681858" y="171932"/>
                  <a:pt x="1682046" y="170278"/>
                  <a:pt x="1682465" y="167516"/>
                </a:cubicBezTo>
                <a:lnTo>
                  <a:pt x="1682967" y="163497"/>
                </a:lnTo>
                <a:lnTo>
                  <a:pt x="1683721" y="158851"/>
                </a:lnTo>
                <a:lnTo>
                  <a:pt x="1684474" y="144787"/>
                </a:lnTo>
                <a:lnTo>
                  <a:pt x="1685730" y="141396"/>
                </a:lnTo>
                <a:lnTo>
                  <a:pt x="1686483" y="123565"/>
                </a:lnTo>
                <a:cubicBezTo>
                  <a:pt x="1686734" y="121137"/>
                  <a:pt x="1687425" y="119044"/>
                  <a:pt x="1688555" y="117286"/>
                </a:cubicBezTo>
                <a:cubicBezTo>
                  <a:pt x="1689685" y="115528"/>
                  <a:pt x="1691443" y="113833"/>
                  <a:pt x="1693829" y="112201"/>
                </a:cubicBezTo>
                <a:cubicBezTo>
                  <a:pt x="1696215" y="110568"/>
                  <a:pt x="1697492" y="109668"/>
                  <a:pt x="1697659" y="109501"/>
                </a:cubicBezTo>
                <a:lnTo>
                  <a:pt x="1700171" y="107240"/>
                </a:lnTo>
                <a:lnTo>
                  <a:pt x="1706952" y="103724"/>
                </a:lnTo>
                <a:cubicBezTo>
                  <a:pt x="1707956" y="103138"/>
                  <a:pt x="1708626" y="102469"/>
                  <a:pt x="1708961" y="101715"/>
                </a:cubicBezTo>
                <a:lnTo>
                  <a:pt x="1709338" y="99204"/>
                </a:lnTo>
                <a:cubicBezTo>
                  <a:pt x="1709338" y="98785"/>
                  <a:pt x="1709359" y="98513"/>
                  <a:pt x="1709400" y="98387"/>
                </a:cubicBezTo>
                <a:cubicBezTo>
                  <a:pt x="1709442" y="98262"/>
                  <a:pt x="1709421" y="98032"/>
                  <a:pt x="1709338" y="97697"/>
                </a:cubicBezTo>
                <a:lnTo>
                  <a:pt x="1707956" y="95311"/>
                </a:lnTo>
                <a:lnTo>
                  <a:pt x="1707329" y="93051"/>
                </a:lnTo>
                <a:lnTo>
                  <a:pt x="1704566" y="91920"/>
                </a:lnTo>
                <a:cubicBezTo>
                  <a:pt x="1703394" y="90246"/>
                  <a:pt x="1702515" y="88363"/>
                  <a:pt x="1701929" y="86270"/>
                </a:cubicBezTo>
                <a:cubicBezTo>
                  <a:pt x="1701343" y="84177"/>
                  <a:pt x="1701761" y="82461"/>
                  <a:pt x="1703185" y="81121"/>
                </a:cubicBezTo>
                <a:cubicBezTo>
                  <a:pt x="1703896" y="80451"/>
                  <a:pt x="1704765" y="80085"/>
                  <a:pt x="1705790" y="80022"/>
                </a:cubicBezTo>
                <a:close/>
                <a:moveTo>
                  <a:pt x="3261341" y="76475"/>
                </a:moveTo>
                <a:cubicBezTo>
                  <a:pt x="3261173" y="76475"/>
                  <a:pt x="3261006" y="76517"/>
                  <a:pt x="3260838" y="76600"/>
                </a:cubicBezTo>
                <a:cubicBezTo>
                  <a:pt x="3260671" y="76684"/>
                  <a:pt x="3259248" y="78840"/>
                  <a:pt x="3256569" y="83067"/>
                </a:cubicBezTo>
                <a:cubicBezTo>
                  <a:pt x="3253890" y="87295"/>
                  <a:pt x="3252718" y="90748"/>
                  <a:pt x="3253053" y="93427"/>
                </a:cubicBezTo>
                <a:cubicBezTo>
                  <a:pt x="3252969" y="93511"/>
                  <a:pt x="3252446" y="93888"/>
                  <a:pt x="3251483" y="94557"/>
                </a:cubicBezTo>
                <a:cubicBezTo>
                  <a:pt x="3250520" y="95227"/>
                  <a:pt x="3249620" y="97404"/>
                  <a:pt x="3248783" y="101087"/>
                </a:cubicBezTo>
                <a:lnTo>
                  <a:pt x="3241877" y="114900"/>
                </a:lnTo>
                <a:cubicBezTo>
                  <a:pt x="3241877" y="115068"/>
                  <a:pt x="3242086" y="115193"/>
                  <a:pt x="3242505" y="115277"/>
                </a:cubicBezTo>
                <a:lnTo>
                  <a:pt x="3246272" y="114021"/>
                </a:lnTo>
                <a:lnTo>
                  <a:pt x="3249160" y="113519"/>
                </a:lnTo>
                <a:lnTo>
                  <a:pt x="3250793" y="111887"/>
                </a:lnTo>
                <a:lnTo>
                  <a:pt x="3256192" y="109752"/>
                </a:lnTo>
                <a:lnTo>
                  <a:pt x="3258829" y="107994"/>
                </a:lnTo>
                <a:lnTo>
                  <a:pt x="3267368" y="105106"/>
                </a:lnTo>
                <a:cubicBezTo>
                  <a:pt x="3268791" y="104603"/>
                  <a:pt x="3270089" y="103745"/>
                  <a:pt x="3271261" y="102531"/>
                </a:cubicBezTo>
                <a:cubicBezTo>
                  <a:pt x="3272433" y="101318"/>
                  <a:pt x="3273228" y="100669"/>
                  <a:pt x="3273647" y="100585"/>
                </a:cubicBezTo>
                <a:lnTo>
                  <a:pt x="3275656" y="100585"/>
                </a:lnTo>
                <a:lnTo>
                  <a:pt x="3278293" y="98953"/>
                </a:lnTo>
                <a:lnTo>
                  <a:pt x="3280051" y="98701"/>
                </a:lnTo>
                <a:cubicBezTo>
                  <a:pt x="3280553" y="98618"/>
                  <a:pt x="3281056" y="98241"/>
                  <a:pt x="3281558" y="97571"/>
                </a:cubicBezTo>
                <a:lnTo>
                  <a:pt x="3283567" y="93678"/>
                </a:lnTo>
                <a:cubicBezTo>
                  <a:pt x="3284237" y="92423"/>
                  <a:pt x="3284572" y="91586"/>
                  <a:pt x="3284572" y="91167"/>
                </a:cubicBezTo>
                <a:cubicBezTo>
                  <a:pt x="3284404" y="90330"/>
                  <a:pt x="3283902" y="89744"/>
                  <a:pt x="3283065" y="89409"/>
                </a:cubicBezTo>
                <a:lnTo>
                  <a:pt x="3279549" y="89409"/>
                </a:lnTo>
                <a:cubicBezTo>
                  <a:pt x="3279214" y="89409"/>
                  <a:pt x="3278586" y="89032"/>
                  <a:pt x="3277665" y="88279"/>
                </a:cubicBezTo>
                <a:lnTo>
                  <a:pt x="3272265" y="85014"/>
                </a:lnTo>
                <a:lnTo>
                  <a:pt x="3268875" y="81749"/>
                </a:lnTo>
                <a:lnTo>
                  <a:pt x="3263475" y="78610"/>
                </a:lnTo>
                <a:cubicBezTo>
                  <a:pt x="3262219" y="77270"/>
                  <a:pt x="3261508" y="76559"/>
                  <a:pt x="3261341" y="76475"/>
                </a:cubicBezTo>
                <a:close/>
                <a:moveTo>
                  <a:pt x="1252859" y="68940"/>
                </a:moveTo>
                <a:cubicBezTo>
                  <a:pt x="1252273" y="69192"/>
                  <a:pt x="1252022" y="69840"/>
                  <a:pt x="1252105" y="70887"/>
                </a:cubicBezTo>
                <a:cubicBezTo>
                  <a:pt x="1252189" y="71933"/>
                  <a:pt x="1252398" y="72415"/>
                  <a:pt x="1252733" y="72331"/>
                </a:cubicBezTo>
                <a:cubicBezTo>
                  <a:pt x="1252733" y="72331"/>
                  <a:pt x="1253298" y="71870"/>
                  <a:pt x="1254428" y="70950"/>
                </a:cubicBezTo>
                <a:lnTo>
                  <a:pt x="1256447" y="70478"/>
                </a:lnTo>
                <a:close/>
                <a:moveTo>
                  <a:pt x="1526502" y="68878"/>
                </a:moveTo>
                <a:cubicBezTo>
                  <a:pt x="1526167" y="68501"/>
                  <a:pt x="1524912" y="68773"/>
                  <a:pt x="1522735" y="69694"/>
                </a:cubicBezTo>
                <a:lnTo>
                  <a:pt x="1517963" y="71452"/>
                </a:lnTo>
                <a:lnTo>
                  <a:pt x="1510806" y="74842"/>
                </a:lnTo>
                <a:cubicBezTo>
                  <a:pt x="1508545" y="75763"/>
                  <a:pt x="1507289" y="76893"/>
                  <a:pt x="1507038" y="78233"/>
                </a:cubicBezTo>
                <a:lnTo>
                  <a:pt x="1507541" y="88530"/>
                </a:lnTo>
                <a:lnTo>
                  <a:pt x="1507541" y="90288"/>
                </a:lnTo>
                <a:cubicBezTo>
                  <a:pt x="1507541" y="91209"/>
                  <a:pt x="1507855" y="92234"/>
                  <a:pt x="1508483" y="93365"/>
                </a:cubicBezTo>
                <a:cubicBezTo>
                  <a:pt x="1509110" y="94495"/>
                  <a:pt x="1510847" y="93762"/>
                  <a:pt x="1513694" y="91167"/>
                </a:cubicBezTo>
                <a:lnTo>
                  <a:pt x="1517461" y="87902"/>
                </a:lnTo>
                <a:lnTo>
                  <a:pt x="1520726" y="83381"/>
                </a:lnTo>
                <a:lnTo>
                  <a:pt x="1522861" y="81247"/>
                </a:lnTo>
                <a:lnTo>
                  <a:pt x="1524242" y="77731"/>
                </a:lnTo>
                <a:lnTo>
                  <a:pt x="1526502" y="73838"/>
                </a:lnTo>
                <a:cubicBezTo>
                  <a:pt x="1526921" y="72917"/>
                  <a:pt x="1527109" y="71954"/>
                  <a:pt x="1527067" y="70950"/>
                </a:cubicBezTo>
                <a:cubicBezTo>
                  <a:pt x="1527025" y="69945"/>
                  <a:pt x="1526837" y="69254"/>
                  <a:pt x="1526502" y="68878"/>
                </a:cubicBezTo>
                <a:close/>
                <a:moveTo>
                  <a:pt x="2045373" y="67810"/>
                </a:moveTo>
                <a:cubicBezTo>
                  <a:pt x="2044703" y="67643"/>
                  <a:pt x="2043405" y="68522"/>
                  <a:pt x="2041480" y="70447"/>
                </a:cubicBezTo>
                <a:lnTo>
                  <a:pt x="2037839" y="73210"/>
                </a:lnTo>
                <a:cubicBezTo>
                  <a:pt x="2037336" y="73712"/>
                  <a:pt x="2036059" y="75219"/>
                  <a:pt x="2034009" y="77731"/>
                </a:cubicBezTo>
                <a:cubicBezTo>
                  <a:pt x="2031957" y="80242"/>
                  <a:pt x="2030513" y="82377"/>
                  <a:pt x="2029676" y="84135"/>
                </a:cubicBezTo>
                <a:lnTo>
                  <a:pt x="2026663" y="90162"/>
                </a:lnTo>
                <a:cubicBezTo>
                  <a:pt x="2025574" y="91669"/>
                  <a:pt x="2025030" y="92506"/>
                  <a:pt x="2025030" y="92674"/>
                </a:cubicBezTo>
                <a:lnTo>
                  <a:pt x="2024277" y="98576"/>
                </a:lnTo>
                <a:lnTo>
                  <a:pt x="2023649" y="101966"/>
                </a:lnTo>
                <a:lnTo>
                  <a:pt x="2023649" y="108873"/>
                </a:lnTo>
                <a:lnTo>
                  <a:pt x="2023021" y="111761"/>
                </a:lnTo>
                <a:lnTo>
                  <a:pt x="2023523" y="121054"/>
                </a:lnTo>
                <a:lnTo>
                  <a:pt x="2022267" y="129216"/>
                </a:lnTo>
                <a:cubicBezTo>
                  <a:pt x="2022351" y="130220"/>
                  <a:pt x="2023272" y="130765"/>
                  <a:pt x="2025030" y="130848"/>
                </a:cubicBezTo>
                <a:cubicBezTo>
                  <a:pt x="2026788" y="130932"/>
                  <a:pt x="2028044" y="130597"/>
                  <a:pt x="2028797" y="129844"/>
                </a:cubicBezTo>
                <a:lnTo>
                  <a:pt x="2030807" y="126076"/>
                </a:lnTo>
                <a:lnTo>
                  <a:pt x="2033820" y="122058"/>
                </a:lnTo>
                <a:cubicBezTo>
                  <a:pt x="2033820" y="121974"/>
                  <a:pt x="2033695" y="121221"/>
                  <a:pt x="2033443" y="119798"/>
                </a:cubicBezTo>
                <a:cubicBezTo>
                  <a:pt x="2033192" y="118375"/>
                  <a:pt x="2033695" y="116617"/>
                  <a:pt x="2034950" y="114524"/>
                </a:cubicBezTo>
                <a:cubicBezTo>
                  <a:pt x="2035787" y="113101"/>
                  <a:pt x="2036290" y="112180"/>
                  <a:pt x="2036457" y="111761"/>
                </a:cubicBezTo>
                <a:lnTo>
                  <a:pt x="2036959" y="108747"/>
                </a:lnTo>
                <a:lnTo>
                  <a:pt x="2038717" y="105734"/>
                </a:lnTo>
                <a:lnTo>
                  <a:pt x="2040225" y="95437"/>
                </a:lnTo>
                <a:lnTo>
                  <a:pt x="2041229" y="92674"/>
                </a:lnTo>
                <a:lnTo>
                  <a:pt x="2042108" y="89786"/>
                </a:lnTo>
                <a:lnTo>
                  <a:pt x="2043992" y="86270"/>
                </a:lnTo>
                <a:lnTo>
                  <a:pt x="2044996" y="81121"/>
                </a:lnTo>
                <a:lnTo>
                  <a:pt x="2046629" y="74842"/>
                </a:lnTo>
                <a:lnTo>
                  <a:pt x="2046629" y="71829"/>
                </a:lnTo>
                <a:cubicBezTo>
                  <a:pt x="2046629" y="71410"/>
                  <a:pt x="2046587" y="70678"/>
                  <a:pt x="2046503" y="69631"/>
                </a:cubicBezTo>
                <a:cubicBezTo>
                  <a:pt x="2046419" y="68585"/>
                  <a:pt x="2046043" y="67978"/>
                  <a:pt x="2045373" y="67810"/>
                </a:cubicBezTo>
                <a:close/>
                <a:moveTo>
                  <a:pt x="980364" y="57890"/>
                </a:moveTo>
                <a:cubicBezTo>
                  <a:pt x="974336" y="58141"/>
                  <a:pt x="970674" y="59292"/>
                  <a:pt x="969376" y="61343"/>
                </a:cubicBezTo>
                <a:cubicBezTo>
                  <a:pt x="968078" y="63394"/>
                  <a:pt x="967220" y="65341"/>
                  <a:pt x="966802" y="67182"/>
                </a:cubicBezTo>
                <a:cubicBezTo>
                  <a:pt x="966383" y="69024"/>
                  <a:pt x="966216" y="70029"/>
                  <a:pt x="966299" y="70196"/>
                </a:cubicBezTo>
                <a:cubicBezTo>
                  <a:pt x="966969" y="73126"/>
                  <a:pt x="969439" y="73419"/>
                  <a:pt x="973708" y="71075"/>
                </a:cubicBezTo>
                <a:lnTo>
                  <a:pt x="977350" y="69317"/>
                </a:lnTo>
                <a:cubicBezTo>
                  <a:pt x="980531" y="67727"/>
                  <a:pt x="982666" y="66052"/>
                  <a:pt x="983754" y="64294"/>
                </a:cubicBezTo>
                <a:cubicBezTo>
                  <a:pt x="984843" y="62536"/>
                  <a:pt x="985387" y="61322"/>
                  <a:pt x="985387" y="60653"/>
                </a:cubicBezTo>
                <a:cubicBezTo>
                  <a:pt x="985136" y="58727"/>
                  <a:pt x="983461" y="57806"/>
                  <a:pt x="980364" y="57890"/>
                </a:cubicBezTo>
                <a:close/>
                <a:moveTo>
                  <a:pt x="2238398" y="56132"/>
                </a:moveTo>
                <a:lnTo>
                  <a:pt x="2226595" y="62913"/>
                </a:lnTo>
                <a:lnTo>
                  <a:pt x="2223078" y="64294"/>
                </a:lnTo>
                <a:lnTo>
                  <a:pt x="2221320" y="65676"/>
                </a:lnTo>
                <a:lnTo>
                  <a:pt x="2217679" y="66806"/>
                </a:lnTo>
                <a:lnTo>
                  <a:pt x="2214791" y="68940"/>
                </a:lnTo>
                <a:lnTo>
                  <a:pt x="2213158" y="68940"/>
                </a:lnTo>
                <a:lnTo>
                  <a:pt x="2210395" y="70196"/>
                </a:lnTo>
                <a:lnTo>
                  <a:pt x="2208009" y="70824"/>
                </a:lnTo>
                <a:lnTo>
                  <a:pt x="2205247" y="72708"/>
                </a:lnTo>
                <a:lnTo>
                  <a:pt x="2202861" y="72959"/>
                </a:lnTo>
                <a:lnTo>
                  <a:pt x="2198466" y="75847"/>
                </a:lnTo>
                <a:lnTo>
                  <a:pt x="2187039" y="82251"/>
                </a:lnTo>
                <a:lnTo>
                  <a:pt x="2179002" y="83256"/>
                </a:lnTo>
                <a:lnTo>
                  <a:pt x="2166445" y="80368"/>
                </a:lnTo>
                <a:cubicBezTo>
                  <a:pt x="2164435" y="79949"/>
                  <a:pt x="2162280" y="80723"/>
                  <a:pt x="2159977" y="82691"/>
                </a:cubicBezTo>
                <a:cubicBezTo>
                  <a:pt x="2157675" y="84658"/>
                  <a:pt x="2156483" y="86395"/>
                  <a:pt x="2156399" y="87902"/>
                </a:cubicBezTo>
                <a:cubicBezTo>
                  <a:pt x="2156315" y="89409"/>
                  <a:pt x="2156733" y="90832"/>
                  <a:pt x="2157655" y="92172"/>
                </a:cubicBezTo>
                <a:cubicBezTo>
                  <a:pt x="2156231" y="92506"/>
                  <a:pt x="2155394" y="92841"/>
                  <a:pt x="2155143" y="93176"/>
                </a:cubicBezTo>
                <a:cubicBezTo>
                  <a:pt x="2154892" y="93511"/>
                  <a:pt x="2154641" y="94181"/>
                  <a:pt x="2154389" y="95185"/>
                </a:cubicBezTo>
                <a:lnTo>
                  <a:pt x="2150873" y="101715"/>
                </a:lnTo>
                <a:cubicBezTo>
                  <a:pt x="2150287" y="103055"/>
                  <a:pt x="2149973" y="105650"/>
                  <a:pt x="2149932" y="109501"/>
                </a:cubicBezTo>
                <a:cubicBezTo>
                  <a:pt x="2149890" y="113352"/>
                  <a:pt x="2152087" y="117433"/>
                  <a:pt x="2156524" y="121744"/>
                </a:cubicBezTo>
                <a:cubicBezTo>
                  <a:pt x="2160961" y="126056"/>
                  <a:pt x="2165817" y="128190"/>
                  <a:pt x="2171091" y="128148"/>
                </a:cubicBezTo>
                <a:cubicBezTo>
                  <a:pt x="2176365" y="128107"/>
                  <a:pt x="2180885" y="127123"/>
                  <a:pt x="2184653" y="125197"/>
                </a:cubicBezTo>
                <a:lnTo>
                  <a:pt x="2195829" y="119421"/>
                </a:lnTo>
                <a:lnTo>
                  <a:pt x="2206879" y="108873"/>
                </a:lnTo>
                <a:lnTo>
                  <a:pt x="2217302" y="96818"/>
                </a:lnTo>
                <a:lnTo>
                  <a:pt x="2231241" y="75094"/>
                </a:lnTo>
                <a:lnTo>
                  <a:pt x="2237645" y="63415"/>
                </a:lnTo>
                <a:lnTo>
                  <a:pt x="2240282" y="59899"/>
                </a:lnTo>
                <a:cubicBezTo>
                  <a:pt x="2240784" y="59146"/>
                  <a:pt x="2240973" y="58120"/>
                  <a:pt x="2240847" y="56823"/>
                </a:cubicBezTo>
                <a:cubicBezTo>
                  <a:pt x="2240721" y="55525"/>
                  <a:pt x="2239905" y="55295"/>
                  <a:pt x="2238398" y="56132"/>
                </a:cubicBezTo>
                <a:close/>
                <a:moveTo>
                  <a:pt x="3052386" y="43888"/>
                </a:moveTo>
                <a:cubicBezTo>
                  <a:pt x="3051800" y="43177"/>
                  <a:pt x="3049895" y="43449"/>
                  <a:pt x="3046672" y="44705"/>
                </a:cubicBezTo>
                <a:cubicBezTo>
                  <a:pt x="3043449" y="45960"/>
                  <a:pt x="3040205" y="46379"/>
                  <a:pt x="3036940" y="45960"/>
                </a:cubicBezTo>
                <a:lnTo>
                  <a:pt x="3022751" y="44328"/>
                </a:lnTo>
                <a:cubicBezTo>
                  <a:pt x="3018899" y="43909"/>
                  <a:pt x="3016932" y="44558"/>
                  <a:pt x="3016849" y="46274"/>
                </a:cubicBezTo>
                <a:cubicBezTo>
                  <a:pt x="3016765" y="47991"/>
                  <a:pt x="3017435" y="49853"/>
                  <a:pt x="3018858" y="51862"/>
                </a:cubicBezTo>
                <a:cubicBezTo>
                  <a:pt x="3019862" y="53453"/>
                  <a:pt x="3020721" y="56613"/>
                  <a:pt x="3021432" y="61343"/>
                </a:cubicBezTo>
                <a:cubicBezTo>
                  <a:pt x="3022143" y="66073"/>
                  <a:pt x="3022290" y="70238"/>
                  <a:pt x="3021871" y="73838"/>
                </a:cubicBezTo>
                <a:cubicBezTo>
                  <a:pt x="3021453" y="77438"/>
                  <a:pt x="3021662" y="79803"/>
                  <a:pt x="3022499" y="80933"/>
                </a:cubicBezTo>
                <a:cubicBezTo>
                  <a:pt x="3023337" y="82063"/>
                  <a:pt x="3024509" y="82670"/>
                  <a:pt x="3026015" y="82754"/>
                </a:cubicBezTo>
                <a:cubicBezTo>
                  <a:pt x="3026936" y="82921"/>
                  <a:pt x="3028276" y="82544"/>
                  <a:pt x="3030034" y="81623"/>
                </a:cubicBezTo>
                <a:cubicBezTo>
                  <a:pt x="3031792" y="80703"/>
                  <a:pt x="3033969" y="79740"/>
                  <a:pt x="3036563" y="78735"/>
                </a:cubicBezTo>
                <a:cubicBezTo>
                  <a:pt x="3039159" y="77731"/>
                  <a:pt x="3041273" y="76600"/>
                  <a:pt x="3042905" y="75345"/>
                </a:cubicBezTo>
                <a:cubicBezTo>
                  <a:pt x="3044537" y="74089"/>
                  <a:pt x="3045898" y="72080"/>
                  <a:pt x="3046986" y="69317"/>
                </a:cubicBezTo>
                <a:lnTo>
                  <a:pt x="3050000" y="56760"/>
                </a:lnTo>
                <a:cubicBezTo>
                  <a:pt x="3051925" y="50732"/>
                  <a:pt x="3052951" y="47258"/>
                  <a:pt x="3053077" y="46337"/>
                </a:cubicBezTo>
                <a:cubicBezTo>
                  <a:pt x="3053202" y="45416"/>
                  <a:pt x="3052972" y="44600"/>
                  <a:pt x="3052386" y="43888"/>
                </a:cubicBezTo>
                <a:close/>
                <a:moveTo>
                  <a:pt x="2279084" y="41440"/>
                </a:moveTo>
                <a:lnTo>
                  <a:pt x="2278707" y="41565"/>
                </a:lnTo>
                <a:lnTo>
                  <a:pt x="2278205" y="41817"/>
                </a:lnTo>
                <a:lnTo>
                  <a:pt x="2277954" y="41942"/>
                </a:lnTo>
                <a:lnTo>
                  <a:pt x="2277703" y="41942"/>
                </a:lnTo>
                <a:lnTo>
                  <a:pt x="2277326" y="41942"/>
                </a:lnTo>
                <a:lnTo>
                  <a:pt x="2276824" y="42193"/>
                </a:lnTo>
                <a:lnTo>
                  <a:pt x="2276447" y="42570"/>
                </a:lnTo>
                <a:lnTo>
                  <a:pt x="2276071" y="42821"/>
                </a:lnTo>
                <a:lnTo>
                  <a:pt x="2275443" y="43198"/>
                </a:lnTo>
                <a:lnTo>
                  <a:pt x="2274187" y="44454"/>
                </a:lnTo>
                <a:lnTo>
                  <a:pt x="2273936" y="44956"/>
                </a:lnTo>
                <a:lnTo>
                  <a:pt x="2273810" y="45333"/>
                </a:lnTo>
                <a:lnTo>
                  <a:pt x="2273810" y="45709"/>
                </a:lnTo>
                <a:lnTo>
                  <a:pt x="2273559" y="46463"/>
                </a:lnTo>
                <a:lnTo>
                  <a:pt x="2273559" y="48095"/>
                </a:lnTo>
                <a:lnTo>
                  <a:pt x="2273810" y="48346"/>
                </a:lnTo>
                <a:lnTo>
                  <a:pt x="2273936" y="48472"/>
                </a:lnTo>
                <a:lnTo>
                  <a:pt x="2274438" y="48472"/>
                </a:lnTo>
                <a:lnTo>
                  <a:pt x="2274689" y="48346"/>
                </a:lnTo>
                <a:lnTo>
                  <a:pt x="2274940" y="48221"/>
                </a:lnTo>
                <a:lnTo>
                  <a:pt x="2275694" y="47718"/>
                </a:lnTo>
                <a:lnTo>
                  <a:pt x="2275945" y="47593"/>
                </a:lnTo>
                <a:lnTo>
                  <a:pt x="2276949" y="46588"/>
                </a:lnTo>
                <a:lnTo>
                  <a:pt x="2277326" y="46337"/>
                </a:lnTo>
                <a:lnTo>
                  <a:pt x="2277577" y="46212"/>
                </a:lnTo>
                <a:lnTo>
                  <a:pt x="2279335" y="44454"/>
                </a:lnTo>
                <a:lnTo>
                  <a:pt x="2280340" y="43826"/>
                </a:lnTo>
                <a:lnTo>
                  <a:pt x="2280591" y="43700"/>
                </a:lnTo>
                <a:lnTo>
                  <a:pt x="2280842" y="43323"/>
                </a:lnTo>
                <a:lnTo>
                  <a:pt x="2281093" y="42821"/>
                </a:lnTo>
                <a:lnTo>
                  <a:pt x="2281093" y="42068"/>
                </a:lnTo>
                <a:lnTo>
                  <a:pt x="2280968" y="41942"/>
                </a:lnTo>
                <a:lnTo>
                  <a:pt x="2280465" y="41440"/>
                </a:lnTo>
                <a:close/>
                <a:moveTo>
                  <a:pt x="413147" y="26622"/>
                </a:moveTo>
                <a:lnTo>
                  <a:pt x="425830" y="28129"/>
                </a:lnTo>
                <a:lnTo>
                  <a:pt x="427714" y="27376"/>
                </a:lnTo>
                <a:cubicBezTo>
                  <a:pt x="427797" y="27376"/>
                  <a:pt x="428802" y="27459"/>
                  <a:pt x="430727" y="27627"/>
                </a:cubicBezTo>
                <a:lnTo>
                  <a:pt x="435123" y="27627"/>
                </a:lnTo>
                <a:cubicBezTo>
                  <a:pt x="439643" y="28548"/>
                  <a:pt x="442155" y="29050"/>
                  <a:pt x="442657" y="29134"/>
                </a:cubicBezTo>
                <a:lnTo>
                  <a:pt x="449564" y="33529"/>
                </a:lnTo>
                <a:lnTo>
                  <a:pt x="453080" y="35287"/>
                </a:lnTo>
                <a:lnTo>
                  <a:pt x="456972" y="39054"/>
                </a:lnTo>
                <a:lnTo>
                  <a:pt x="459986" y="41817"/>
                </a:lnTo>
                <a:cubicBezTo>
                  <a:pt x="461326" y="43658"/>
                  <a:pt x="461870" y="46212"/>
                  <a:pt x="461619" y="49477"/>
                </a:cubicBezTo>
                <a:cubicBezTo>
                  <a:pt x="461367" y="51821"/>
                  <a:pt x="460886" y="53474"/>
                  <a:pt x="460175" y="54437"/>
                </a:cubicBezTo>
                <a:cubicBezTo>
                  <a:pt x="459463" y="55399"/>
                  <a:pt x="458898" y="56006"/>
                  <a:pt x="458479" y="56257"/>
                </a:cubicBezTo>
                <a:lnTo>
                  <a:pt x="453205" y="58518"/>
                </a:lnTo>
                <a:lnTo>
                  <a:pt x="450568" y="60401"/>
                </a:lnTo>
                <a:cubicBezTo>
                  <a:pt x="449898" y="60736"/>
                  <a:pt x="449145" y="60904"/>
                  <a:pt x="448308" y="60904"/>
                </a:cubicBezTo>
                <a:cubicBezTo>
                  <a:pt x="447889" y="60987"/>
                  <a:pt x="446759" y="60862"/>
                  <a:pt x="444917" y="60527"/>
                </a:cubicBezTo>
                <a:cubicBezTo>
                  <a:pt x="443076" y="60192"/>
                  <a:pt x="441966" y="60046"/>
                  <a:pt x="441590" y="60087"/>
                </a:cubicBezTo>
                <a:cubicBezTo>
                  <a:pt x="441213" y="60129"/>
                  <a:pt x="440271" y="60443"/>
                  <a:pt x="438764" y="61029"/>
                </a:cubicBezTo>
                <a:lnTo>
                  <a:pt x="421812" y="67685"/>
                </a:lnTo>
                <a:lnTo>
                  <a:pt x="419551" y="69192"/>
                </a:lnTo>
                <a:lnTo>
                  <a:pt x="402473" y="78107"/>
                </a:lnTo>
                <a:lnTo>
                  <a:pt x="396823" y="79614"/>
                </a:lnTo>
                <a:lnTo>
                  <a:pt x="392428" y="81749"/>
                </a:lnTo>
                <a:lnTo>
                  <a:pt x="391046" y="81498"/>
                </a:lnTo>
                <a:cubicBezTo>
                  <a:pt x="391632" y="80744"/>
                  <a:pt x="392135" y="80158"/>
                  <a:pt x="392553" y="79740"/>
                </a:cubicBezTo>
                <a:lnTo>
                  <a:pt x="399334" y="75094"/>
                </a:lnTo>
                <a:lnTo>
                  <a:pt x="409254" y="67057"/>
                </a:lnTo>
                <a:cubicBezTo>
                  <a:pt x="412603" y="64378"/>
                  <a:pt x="414529" y="62787"/>
                  <a:pt x="415031" y="62285"/>
                </a:cubicBezTo>
                <a:lnTo>
                  <a:pt x="422565" y="54625"/>
                </a:lnTo>
                <a:cubicBezTo>
                  <a:pt x="425412" y="52197"/>
                  <a:pt x="427149" y="50607"/>
                  <a:pt x="427777" y="49853"/>
                </a:cubicBezTo>
                <a:cubicBezTo>
                  <a:pt x="428404" y="49100"/>
                  <a:pt x="428718" y="48263"/>
                  <a:pt x="428718" y="47342"/>
                </a:cubicBezTo>
                <a:cubicBezTo>
                  <a:pt x="428635" y="46923"/>
                  <a:pt x="428132" y="45584"/>
                  <a:pt x="427211" y="43323"/>
                </a:cubicBezTo>
                <a:cubicBezTo>
                  <a:pt x="426291" y="41063"/>
                  <a:pt x="424930" y="39556"/>
                  <a:pt x="423130" y="38803"/>
                </a:cubicBezTo>
                <a:cubicBezTo>
                  <a:pt x="421330" y="38049"/>
                  <a:pt x="420347" y="37547"/>
                  <a:pt x="420179" y="37296"/>
                </a:cubicBezTo>
                <a:lnTo>
                  <a:pt x="419426" y="33905"/>
                </a:lnTo>
                <a:cubicBezTo>
                  <a:pt x="419342" y="33822"/>
                  <a:pt x="418672" y="33403"/>
                  <a:pt x="417417" y="32650"/>
                </a:cubicBezTo>
                <a:lnTo>
                  <a:pt x="414026" y="29259"/>
                </a:lnTo>
                <a:cubicBezTo>
                  <a:pt x="413273" y="28757"/>
                  <a:pt x="412854" y="28359"/>
                  <a:pt x="412770" y="28066"/>
                </a:cubicBezTo>
                <a:cubicBezTo>
                  <a:pt x="412687" y="27773"/>
                  <a:pt x="412812" y="27292"/>
                  <a:pt x="413147" y="26622"/>
                </a:cubicBezTo>
                <a:close/>
                <a:moveTo>
                  <a:pt x="2016993" y="26120"/>
                </a:moveTo>
                <a:lnTo>
                  <a:pt x="2018249" y="26622"/>
                </a:lnTo>
                <a:lnTo>
                  <a:pt x="2020509" y="26497"/>
                </a:lnTo>
                <a:cubicBezTo>
                  <a:pt x="2021263" y="26497"/>
                  <a:pt x="2022770" y="27920"/>
                  <a:pt x="2025030" y="30766"/>
                </a:cubicBezTo>
                <a:cubicBezTo>
                  <a:pt x="2025532" y="31519"/>
                  <a:pt x="2026558" y="32545"/>
                  <a:pt x="2028107" y="33843"/>
                </a:cubicBezTo>
                <a:cubicBezTo>
                  <a:pt x="2029655" y="35140"/>
                  <a:pt x="2030681" y="36270"/>
                  <a:pt x="2031183" y="37233"/>
                </a:cubicBezTo>
                <a:cubicBezTo>
                  <a:pt x="2031685" y="38196"/>
                  <a:pt x="2031979" y="40058"/>
                  <a:pt x="2032062" y="42821"/>
                </a:cubicBezTo>
                <a:lnTo>
                  <a:pt x="2032188" y="49602"/>
                </a:lnTo>
                <a:cubicBezTo>
                  <a:pt x="2032104" y="51360"/>
                  <a:pt x="2031853" y="52658"/>
                  <a:pt x="2031434" y="53495"/>
                </a:cubicBezTo>
                <a:lnTo>
                  <a:pt x="2027793" y="60150"/>
                </a:lnTo>
                <a:cubicBezTo>
                  <a:pt x="2027960" y="60485"/>
                  <a:pt x="2028358" y="60883"/>
                  <a:pt x="2028985" y="61343"/>
                </a:cubicBezTo>
                <a:cubicBezTo>
                  <a:pt x="2029613" y="61804"/>
                  <a:pt x="2030137" y="61992"/>
                  <a:pt x="2030555" y="61908"/>
                </a:cubicBezTo>
                <a:cubicBezTo>
                  <a:pt x="2031057" y="61908"/>
                  <a:pt x="2031643" y="61573"/>
                  <a:pt x="2032313" y="60904"/>
                </a:cubicBezTo>
                <a:lnTo>
                  <a:pt x="2034825" y="56257"/>
                </a:lnTo>
                <a:cubicBezTo>
                  <a:pt x="2035243" y="55671"/>
                  <a:pt x="2036185" y="54918"/>
                  <a:pt x="2037650" y="53997"/>
                </a:cubicBezTo>
                <a:cubicBezTo>
                  <a:pt x="2039115" y="53076"/>
                  <a:pt x="2040601" y="52532"/>
                  <a:pt x="2042108" y="52365"/>
                </a:cubicBezTo>
                <a:lnTo>
                  <a:pt x="2046629" y="51988"/>
                </a:lnTo>
                <a:cubicBezTo>
                  <a:pt x="2048638" y="51235"/>
                  <a:pt x="2049684" y="50858"/>
                  <a:pt x="2049768" y="50858"/>
                </a:cubicBezTo>
                <a:cubicBezTo>
                  <a:pt x="2050605" y="50942"/>
                  <a:pt x="2051547" y="51235"/>
                  <a:pt x="2052593" y="51737"/>
                </a:cubicBezTo>
                <a:cubicBezTo>
                  <a:pt x="2053640" y="52239"/>
                  <a:pt x="2056298" y="54667"/>
                  <a:pt x="2060567" y="59020"/>
                </a:cubicBezTo>
                <a:lnTo>
                  <a:pt x="2070237" y="68061"/>
                </a:lnTo>
                <a:cubicBezTo>
                  <a:pt x="2072078" y="70322"/>
                  <a:pt x="2072999" y="72624"/>
                  <a:pt x="2072999" y="74968"/>
                </a:cubicBezTo>
                <a:cubicBezTo>
                  <a:pt x="2072915" y="75805"/>
                  <a:pt x="2072790" y="76517"/>
                  <a:pt x="2072623" y="77103"/>
                </a:cubicBezTo>
                <a:lnTo>
                  <a:pt x="2070739" y="80619"/>
                </a:lnTo>
                <a:lnTo>
                  <a:pt x="2069609" y="83758"/>
                </a:lnTo>
                <a:lnTo>
                  <a:pt x="2068855" y="85642"/>
                </a:lnTo>
                <a:lnTo>
                  <a:pt x="2068227" y="87902"/>
                </a:lnTo>
                <a:lnTo>
                  <a:pt x="2063079" y="105482"/>
                </a:lnTo>
                <a:lnTo>
                  <a:pt x="2054791" y="129467"/>
                </a:lnTo>
                <a:cubicBezTo>
                  <a:pt x="2053284" y="133736"/>
                  <a:pt x="2052279" y="136374"/>
                  <a:pt x="2051777" y="137378"/>
                </a:cubicBezTo>
                <a:lnTo>
                  <a:pt x="2048261" y="143531"/>
                </a:lnTo>
                <a:cubicBezTo>
                  <a:pt x="2047424" y="145373"/>
                  <a:pt x="2046963" y="146336"/>
                  <a:pt x="2046880" y="146419"/>
                </a:cubicBezTo>
                <a:lnTo>
                  <a:pt x="2041355" y="152070"/>
                </a:lnTo>
                <a:cubicBezTo>
                  <a:pt x="2039597" y="154749"/>
                  <a:pt x="2038592" y="156089"/>
                  <a:pt x="2038341" y="156089"/>
                </a:cubicBezTo>
                <a:lnTo>
                  <a:pt x="2034323" y="155586"/>
                </a:lnTo>
                <a:lnTo>
                  <a:pt x="2031937" y="155963"/>
                </a:lnTo>
                <a:cubicBezTo>
                  <a:pt x="2031351" y="155879"/>
                  <a:pt x="2030932" y="155691"/>
                  <a:pt x="2030681" y="155398"/>
                </a:cubicBezTo>
                <a:cubicBezTo>
                  <a:pt x="2030430" y="155105"/>
                  <a:pt x="2029844" y="153703"/>
                  <a:pt x="2028923" y="151191"/>
                </a:cubicBezTo>
                <a:lnTo>
                  <a:pt x="2027416" y="148177"/>
                </a:lnTo>
                <a:lnTo>
                  <a:pt x="2026160" y="143657"/>
                </a:lnTo>
                <a:cubicBezTo>
                  <a:pt x="2025741" y="142820"/>
                  <a:pt x="2025030" y="141899"/>
                  <a:pt x="2024025" y="140894"/>
                </a:cubicBezTo>
                <a:cubicBezTo>
                  <a:pt x="2023021" y="139890"/>
                  <a:pt x="2022205" y="139304"/>
                  <a:pt x="2021577" y="139136"/>
                </a:cubicBezTo>
                <a:cubicBezTo>
                  <a:pt x="2020949" y="138969"/>
                  <a:pt x="2019923" y="141731"/>
                  <a:pt x="2018500" y="147424"/>
                </a:cubicBezTo>
                <a:lnTo>
                  <a:pt x="2016993" y="152196"/>
                </a:lnTo>
                <a:lnTo>
                  <a:pt x="2016491" y="154958"/>
                </a:lnTo>
                <a:cubicBezTo>
                  <a:pt x="2016407" y="155293"/>
                  <a:pt x="2015905" y="156382"/>
                  <a:pt x="2014984" y="158223"/>
                </a:cubicBezTo>
                <a:cubicBezTo>
                  <a:pt x="2014063" y="160065"/>
                  <a:pt x="2013561" y="160986"/>
                  <a:pt x="2013477" y="160986"/>
                </a:cubicBezTo>
                <a:lnTo>
                  <a:pt x="2011091" y="159981"/>
                </a:lnTo>
                <a:lnTo>
                  <a:pt x="2009710" y="160107"/>
                </a:lnTo>
                <a:cubicBezTo>
                  <a:pt x="2008705" y="160107"/>
                  <a:pt x="2007910" y="159395"/>
                  <a:pt x="2007324" y="157972"/>
                </a:cubicBezTo>
                <a:lnTo>
                  <a:pt x="1999287" y="139387"/>
                </a:lnTo>
                <a:cubicBezTo>
                  <a:pt x="1996776" y="133778"/>
                  <a:pt x="1994913" y="131602"/>
                  <a:pt x="1993699" y="132857"/>
                </a:cubicBezTo>
                <a:cubicBezTo>
                  <a:pt x="1992485" y="134113"/>
                  <a:pt x="1991711" y="135369"/>
                  <a:pt x="1991376" y="136625"/>
                </a:cubicBezTo>
                <a:lnTo>
                  <a:pt x="1990246" y="144536"/>
                </a:lnTo>
                <a:lnTo>
                  <a:pt x="1988488" y="152070"/>
                </a:lnTo>
                <a:lnTo>
                  <a:pt x="1987860" y="161865"/>
                </a:lnTo>
                <a:cubicBezTo>
                  <a:pt x="1987609" y="163874"/>
                  <a:pt x="1987525" y="165046"/>
                  <a:pt x="1987609" y="165381"/>
                </a:cubicBezTo>
                <a:cubicBezTo>
                  <a:pt x="1987609" y="168562"/>
                  <a:pt x="1988844" y="171283"/>
                  <a:pt x="1991313" y="173543"/>
                </a:cubicBezTo>
                <a:cubicBezTo>
                  <a:pt x="1993783" y="175804"/>
                  <a:pt x="1996232" y="177311"/>
                  <a:pt x="1998659" y="178064"/>
                </a:cubicBezTo>
                <a:lnTo>
                  <a:pt x="2010840" y="179696"/>
                </a:lnTo>
                <a:lnTo>
                  <a:pt x="2015110" y="180575"/>
                </a:lnTo>
                <a:lnTo>
                  <a:pt x="2019881" y="180701"/>
                </a:lnTo>
                <a:cubicBezTo>
                  <a:pt x="2023397" y="181203"/>
                  <a:pt x="2025197" y="181413"/>
                  <a:pt x="2025281" y="181329"/>
                </a:cubicBezTo>
                <a:lnTo>
                  <a:pt x="2028421" y="180450"/>
                </a:lnTo>
                <a:lnTo>
                  <a:pt x="2046377" y="179320"/>
                </a:lnTo>
                <a:lnTo>
                  <a:pt x="2053033" y="178441"/>
                </a:lnTo>
                <a:cubicBezTo>
                  <a:pt x="2069525" y="176264"/>
                  <a:pt x="2081119" y="171262"/>
                  <a:pt x="2087817" y="163435"/>
                </a:cubicBezTo>
                <a:cubicBezTo>
                  <a:pt x="2094514" y="155607"/>
                  <a:pt x="2098030" y="148596"/>
                  <a:pt x="2098365" y="142401"/>
                </a:cubicBezTo>
                <a:lnTo>
                  <a:pt x="2099244" y="132732"/>
                </a:lnTo>
                <a:cubicBezTo>
                  <a:pt x="2099746" y="132983"/>
                  <a:pt x="2100081" y="133171"/>
                  <a:pt x="2100249" y="133297"/>
                </a:cubicBezTo>
                <a:cubicBezTo>
                  <a:pt x="2100416" y="133423"/>
                  <a:pt x="2100605" y="134113"/>
                  <a:pt x="2100814" y="135369"/>
                </a:cubicBezTo>
                <a:cubicBezTo>
                  <a:pt x="2101023" y="136625"/>
                  <a:pt x="2101505" y="138048"/>
                  <a:pt x="2102258" y="139638"/>
                </a:cubicBezTo>
                <a:cubicBezTo>
                  <a:pt x="2103011" y="141229"/>
                  <a:pt x="2103472" y="142778"/>
                  <a:pt x="2103639" y="144285"/>
                </a:cubicBezTo>
                <a:lnTo>
                  <a:pt x="2104016" y="149182"/>
                </a:lnTo>
                <a:lnTo>
                  <a:pt x="2104644" y="152070"/>
                </a:lnTo>
                <a:lnTo>
                  <a:pt x="2104769" y="156214"/>
                </a:lnTo>
                <a:lnTo>
                  <a:pt x="2107155" y="164251"/>
                </a:lnTo>
                <a:cubicBezTo>
                  <a:pt x="2107323" y="165172"/>
                  <a:pt x="2107406" y="166218"/>
                  <a:pt x="2107406" y="167390"/>
                </a:cubicBezTo>
                <a:cubicBezTo>
                  <a:pt x="2107323" y="168311"/>
                  <a:pt x="2107281" y="169023"/>
                  <a:pt x="2107281" y="169525"/>
                </a:cubicBezTo>
                <a:lnTo>
                  <a:pt x="2106779" y="172664"/>
                </a:lnTo>
                <a:lnTo>
                  <a:pt x="2107406" y="179571"/>
                </a:lnTo>
                <a:cubicBezTo>
                  <a:pt x="2107323" y="179906"/>
                  <a:pt x="2106799" y="181078"/>
                  <a:pt x="2105837" y="183087"/>
                </a:cubicBezTo>
                <a:cubicBezTo>
                  <a:pt x="2104874" y="185096"/>
                  <a:pt x="2104309" y="186226"/>
                  <a:pt x="2104141" y="186477"/>
                </a:cubicBezTo>
                <a:lnTo>
                  <a:pt x="2095477" y="190747"/>
                </a:lnTo>
                <a:cubicBezTo>
                  <a:pt x="2093886" y="191752"/>
                  <a:pt x="2092965" y="192254"/>
                  <a:pt x="2092714" y="192254"/>
                </a:cubicBezTo>
                <a:lnTo>
                  <a:pt x="2077771" y="195770"/>
                </a:lnTo>
                <a:lnTo>
                  <a:pt x="2074381" y="196774"/>
                </a:lnTo>
                <a:cubicBezTo>
                  <a:pt x="2074297" y="196858"/>
                  <a:pt x="2071995" y="197026"/>
                  <a:pt x="2067474" y="197277"/>
                </a:cubicBezTo>
                <a:lnTo>
                  <a:pt x="2059311" y="198407"/>
                </a:lnTo>
                <a:lnTo>
                  <a:pt x="2045122" y="199663"/>
                </a:lnTo>
                <a:lnTo>
                  <a:pt x="2022142" y="198407"/>
                </a:lnTo>
                <a:lnTo>
                  <a:pt x="2018249" y="198909"/>
                </a:lnTo>
                <a:lnTo>
                  <a:pt x="2009835" y="197528"/>
                </a:lnTo>
                <a:lnTo>
                  <a:pt x="2002301" y="197905"/>
                </a:lnTo>
                <a:cubicBezTo>
                  <a:pt x="2000711" y="197737"/>
                  <a:pt x="1998345" y="196628"/>
                  <a:pt x="1995206" y="194577"/>
                </a:cubicBezTo>
                <a:cubicBezTo>
                  <a:pt x="1992067" y="192526"/>
                  <a:pt x="1989409" y="190538"/>
                  <a:pt x="1987232" y="188612"/>
                </a:cubicBezTo>
                <a:cubicBezTo>
                  <a:pt x="1985056" y="186687"/>
                  <a:pt x="1983381" y="184594"/>
                  <a:pt x="1982209" y="182334"/>
                </a:cubicBezTo>
                <a:cubicBezTo>
                  <a:pt x="1981037" y="180073"/>
                  <a:pt x="1979949" y="177750"/>
                  <a:pt x="1978945" y="175364"/>
                </a:cubicBezTo>
                <a:cubicBezTo>
                  <a:pt x="1977940" y="172978"/>
                  <a:pt x="1977312" y="171325"/>
                  <a:pt x="1977061" y="170404"/>
                </a:cubicBezTo>
                <a:lnTo>
                  <a:pt x="1975931" y="165507"/>
                </a:lnTo>
                <a:lnTo>
                  <a:pt x="1975177" y="162618"/>
                </a:lnTo>
                <a:cubicBezTo>
                  <a:pt x="1974675" y="160860"/>
                  <a:pt x="1974507" y="159270"/>
                  <a:pt x="1974675" y="157847"/>
                </a:cubicBezTo>
                <a:lnTo>
                  <a:pt x="1975931" y="138759"/>
                </a:lnTo>
                <a:cubicBezTo>
                  <a:pt x="1974340" y="138341"/>
                  <a:pt x="1972645" y="138801"/>
                  <a:pt x="1970845" y="140141"/>
                </a:cubicBezTo>
                <a:cubicBezTo>
                  <a:pt x="1969045" y="141480"/>
                  <a:pt x="1967643" y="144264"/>
                  <a:pt x="1966638" y="148491"/>
                </a:cubicBezTo>
                <a:cubicBezTo>
                  <a:pt x="1965633" y="152719"/>
                  <a:pt x="1964797" y="155461"/>
                  <a:pt x="1964127" y="156716"/>
                </a:cubicBezTo>
                <a:cubicBezTo>
                  <a:pt x="1963457" y="157972"/>
                  <a:pt x="1962452" y="159228"/>
                  <a:pt x="1961113" y="160484"/>
                </a:cubicBezTo>
                <a:lnTo>
                  <a:pt x="1958476" y="162870"/>
                </a:lnTo>
                <a:lnTo>
                  <a:pt x="1947802" y="173041"/>
                </a:lnTo>
                <a:lnTo>
                  <a:pt x="1944788" y="174548"/>
                </a:lnTo>
                <a:cubicBezTo>
                  <a:pt x="1944453" y="174715"/>
                  <a:pt x="1943993" y="175301"/>
                  <a:pt x="1943407" y="176306"/>
                </a:cubicBezTo>
                <a:lnTo>
                  <a:pt x="1937379" y="182208"/>
                </a:lnTo>
                <a:lnTo>
                  <a:pt x="1930347" y="191249"/>
                </a:lnTo>
                <a:lnTo>
                  <a:pt x="1926957" y="192882"/>
                </a:lnTo>
                <a:lnTo>
                  <a:pt x="1924948" y="196147"/>
                </a:lnTo>
                <a:cubicBezTo>
                  <a:pt x="1923776" y="197654"/>
                  <a:pt x="1922227" y="198407"/>
                  <a:pt x="1920301" y="198407"/>
                </a:cubicBezTo>
                <a:cubicBezTo>
                  <a:pt x="1919381" y="198491"/>
                  <a:pt x="1918753" y="198428"/>
                  <a:pt x="1918418" y="198219"/>
                </a:cubicBezTo>
                <a:cubicBezTo>
                  <a:pt x="1918083" y="198009"/>
                  <a:pt x="1917037" y="196900"/>
                  <a:pt x="1915279" y="194891"/>
                </a:cubicBezTo>
                <a:lnTo>
                  <a:pt x="1911637" y="191626"/>
                </a:lnTo>
                <a:lnTo>
                  <a:pt x="1909251" y="187608"/>
                </a:lnTo>
                <a:lnTo>
                  <a:pt x="1906739" y="184217"/>
                </a:lnTo>
                <a:lnTo>
                  <a:pt x="1906112" y="182710"/>
                </a:lnTo>
                <a:lnTo>
                  <a:pt x="1905107" y="180701"/>
                </a:lnTo>
                <a:cubicBezTo>
                  <a:pt x="1904940" y="180450"/>
                  <a:pt x="1904898" y="180073"/>
                  <a:pt x="1904981" y="179571"/>
                </a:cubicBezTo>
                <a:cubicBezTo>
                  <a:pt x="1904981" y="178399"/>
                  <a:pt x="1905170" y="177541"/>
                  <a:pt x="1905547" y="176997"/>
                </a:cubicBezTo>
                <a:cubicBezTo>
                  <a:pt x="1905923" y="176452"/>
                  <a:pt x="1907325" y="175260"/>
                  <a:pt x="1909753" y="173418"/>
                </a:cubicBezTo>
                <a:lnTo>
                  <a:pt x="1925450" y="161363"/>
                </a:lnTo>
                <a:lnTo>
                  <a:pt x="1930096" y="157847"/>
                </a:lnTo>
                <a:cubicBezTo>
                  <a:pt x="1931268" y="156758"/>
                  <a:pt x="1932022" y="155796"/>
                  <a:pt x="1932357" y="154958"/>
                </a:cubicBezTo>
                <a:cubicBezTo>
                  <a:pt x="1932691" y="154121"/>
                  <a:pt x="1932943" y="153326"/>
                  <a:pt x="1933110" y="152573"/>
                </a:cubicBezTo>
                <a:lnTo>
                  <a:pt x="1932859" y="141020"/>
                </a:lnTo>
                <a:cubicBezTo>
                  <a:pt x="1932943" y="138425"/>
                  <a:pt x="1932985" y="137001"/>
                  <a:pt x="1932985" y="136750"/>
                </a:cubicBezTo>
                <a:lnTo>
                  <a:pt x="1932608" y="134490"/>
                </a:lnTo>
                <a:lnTo>
                  <a:pt x="1933487" y="124193"/>
                </a:lnTo>
                <a:cubicBezTo>
                  <a:pt x="1933403" y="121179"/>
                  <a:pt x="1932922" y="119442"/>
                  <a:pt x="1932043" y="118982"/>
                </a:cubicBezTo>
                <a:cubicBezTo>
                  <a:pt x="1931164" y="118521"/>
                  <a:pt x="1929008" y="119923"/>
                  <a:pt x="1925576" y="123188"/>
                </a:cubicBezTo>
                <a:cubicBezTo>
                  <a:pt x="1923985" y="124611"/>
                  <a:pt x="1921892" y="125930"/>
                  <a:pt x="1919297" y="127144"/>
                </a:cubicBezTo>
                <a:cubicBezTo>
                  <a:pt x="1916702" y="128358"/>
                  <a:pt x="1914609" y="128504"/>
                  <a:pt x="1913018" y="127583"/>
                </a:cubicBezTo>
                <a:lnTo>
                  <a:pt x="1909251" y="123691"/>
                </a:lnTo>
                <a:lnTo>
                  <a:pt x="1905986" y="120928"/>
                </a:lnTo>
                <a:cubicBezTo>
                  <a:pt x="1905735" y="120677"/>
                  <a:pt x="1904919" y="119295"/>
                  <a:pt x="1903537" y="116784"/>
                </a:cubicBezTo>
                <a:cubicBezTo>
                  <a:pt x="1902156" y="114273"/>
                  <a:pt x="1901549" y="112556"/>
                  <a:pt x="1901717" y="111635"/>
                </a:cubicBezTo>
                <a:cubicBezTo>
                  <a:pt x="1901800" y="111133"/>
                  <a:pt x="1902051" y="110673"/>
                  <a:pt x="1902470" y="110254"/>
                </a:cubicBezTo>
                <a:lnTo>
                  <a:pt x="1908372" y="109250"/>
                </a:lnTo>
                <a:lnTo>
                  <a:pt x="1911888" y="106738"/>
                </a:lnTo>
                <a:lnTo>
                  <a:pt x="1914399" y="105357"/>
                </a:lnTo>
                <a:cubicBezTo>
                  <a:pt x="1914483" y="105357"/>
                  <a:pt x="1915279" y="104436"/>
                  <a:pt x="1916785" y="102594"/>
                </a:cubicBezTo>
                <a:lnTo>
                  <a:pt x="1921306" y="98576"/>
                </a:lnTo>
                <a:cubicBezTo>
                  <a:pt x="1922729" y="97236"/>
                  <a:pt x="1923692" y="96441"/>
                  <a:pt x="1924194" y="96190"/>
                </a:cubicBezTo>
                <a:lnTo>
                  <a:pt x="1926329" y="95437"/>
                </a:lnTo>
                <a:lnTo>
                  <a:pt x="1928715" y="92423"/>
                </a:lnTo>
                <a:lnTo>
                  <a:pt x="1931478" y="89911"/>
                </a:lnTo>
                <a:cubicBezTo>
                  <a:pt x="1932399" y="89074"/>
                  <a:pt x="1933047" y="88111"/>
                  <a:pt x="1933424" y="87023"/>
                </a:cubicBezTo>
                <a:cubicBezTo>
                  <a:pt x="1933801" y="85935"/>
                  <a:pt x="1933905" y="84177"/>
                  <a:pt x="1933738" y="81749"/>
                </a:cubicBezTo>
                <a:lnTo>
                  <a:pt x="1933110" y="71954"/>
                </a:lnTo>
                <a:cubicBezTo>
                  <a:pt x="1932440" y="62829"/>
                  <a:pt x="1931226" y="56425"/>
                  <a:pt x="1929469" y="52741"/>
                </a:cubicBezTo>
                <a:lnTo>
                  <a:pt x="1923441" y="44956"/>
                </a:lnTo>
                <a:cubicBezTo>
                  <a:pt x="1923190" y="44202"/>
                  <a:pt x="1923190" y="43030"/>
                  <a:pt x="1923441" y="41440"/>
                </a:cubicBezTo>
                <a:cubicBezTo>
                  <a:pt x="1923692" y="39096"/>
                  <a:pt x="1924425" y="37714"/>
                  <a:pt x="1925638" y="37296"/>
                </a:cubicBezTo>
                <a:cubicBezTo>
                  <a:pt x="1926852" y="36877"/>
                  <a:pt x="1927648" y="36752"/>
                  <a:pt x="1928024" y="36919"/>
                </a:cubicBezTo>
                <a:cubicBezTo>
                  <a:pt x="1928401" y="37087"/>
                  <a:pt x="1928338" y="37045"/>
                  <a:pt x="1927836" y="36794"/>
                </a:cubicBezTo>
                <a:lnTo>
                  <a:pt x="1931603" y="37673"/>
                </a:lnTo>
                <a:cubicBezTo>
                  <a:pt x="1932859" y="37924"/>
                  <a:pt x="1933612" y="38133"/>
                  <a:pt x="1933863" y="38300"/>
                </a:cubicBezTo>
                <a:lnTo>
                  <a:pt x="1945165" y="46965"/>
                </a:lnTo>
                <a:cubicBezTo>
                  <a:pt x="1950523" y="51151"/>
                  <a:pt x="1953495" y="54039"/>
                  <a:pt x="1954081" y="55630"/>
                </a:cubicBezTo>
                <a:cubicBezTo>
                  <a:pt x="1954667" y="57220"/>
                  <a:pt x="1954897" y="59418"/>
                  <a:pt x="1954771" y="62222"/>
                </a:cubicBezTo>
                <a:cubicBezTo>
                  <a:pt x="1954646" y="65027"/>
                  <a:pt x="1954332" y="68354"/>
                  <a:pt x="1953830" y="72205"/>
                </a:cubicBezTo>
                <a:cubicBezTo>
                  <a:pt x="1953327" y="76056"/>
                  <a:pt x="1953579" y="78317"/>
                  <a:pt x="1954583" y="78986"/>
                </a:cubicBezTo>
                <a:cubicBezTo>
                  <a:pt x="1955504" y="79656"/>
                  <a:pt x="1957848" y="79237"/>
                  <a:pt x="1961615" y="77731"/>
                </a:cubicBezTo>
                <a:cubicBezTo>
                  <a:pt x="1965383" y="76224"/>
                  <a:pt x="1967852" y="75847"/>
                  <a:pt x="1969024" y="76600"/>
                </a:cubicBezTo>
                <a:lnTo>
                  <a:pt x="1971033" y="78610"/>
                </a:lnTo>
                <a:cubicBezTo>
                  <a:pt x="1973043" y="80619"/>
                  <a:pt x="1974089" y="81791"/>
                  <a:pt x="1974173" y="82126"/>
                </a:cubicBezTo>
                <a:lnTo>
                  <a:pt x="1973419" y="85391"/>
                </a:lnTo>
                <a:lnTo>
                  <a:pt x="1973043" y="92548"/>
                </a:lnTo>
                <a:cubicBezTo>
                  <a:pt x="1972707" y="93134"/>
                  <a:pt x="1972331" y="93637"/>
                  <a:pt x="1971912" y="94055"/>
                </a:cubicBezTo>
                <a:lnTo>
                  <a:pt x="1967643" y="96064"/>
                </a:lnTo>
                <a:lnTo>
                  <a:pt x="1962369" y="99957"/>
                </a:lnTo>
                <a:lnTo>
                  <a:pt x="1957220" y="102092"/>
                </a:lnTo>
                <a:cubicBezTo>
                  <a:pt x="1955797" y="103180"/>
                  <a:pt x="1954792" y="105399"/>
                  <a:pt x="1954206" y="108747"/>
                </a:cubicBezTo>
                <a:cubicBezTo>
                  <a:pt x="1953620" y="112096"/>
                  <a:pt x="1953181" y="115968"/>
                  <a:pt x="1952888" y="120363"/>
                </a:cubicBezTo>
                <a:cubicBezTo>
                  <a:pt x="1952595" y="124758"/>
                  <a:pt x="1952239" y="128881"/>
                  <a:pt x="1951821" y="132732"/>
                </a:cubicBezTo>
                <a:cubicBezTo>
                  <a:pt x="1951402" y="136583"/>
                  <a:pt x="1951235" y="139304"/>
                  <a:pt x="1951318" y="140894"/>
                </a:cubicBezTo>
                <a:cubicBezTo>
                  <a:pt x="1951486" y="145833"/>
                  <a:pt x="1951946" y="147801"/>
                  <a:pt x="1952699" y="146796"/>
                </a:cubicBezTo>
                <a:lnTo>
                  <a:pt x="1958853" y="140769"/>
                </a:lnTo>
                <a:lnTo>
                  <a:pt x="1971159" y="126830"/>
                </a:lnTo>
                <a:lnTo>
                  <a:pt x="1975177" y="121054"/>
                </a:lnTo>
                <a:lnTo>
                  <a:pt x="1978065" y="119170"/>
                </a:lnTo>
                <a:cubicBezTo>
                  <a:pt x="1978400" y="118751"/>
                  <a:pt x="1978651" y="118312"/>
                  <a:pt x="1978819" y="117851"/>
                </a:cubicBezTo>
                <a:cubicBezTo>
                  <a:pt x="1978986" y="117391"/>
                  <a:pt x="1979342" y="115298"/>
                  <a:pt x="1979886" y="111573"/>
                </a:cubicBezTo>
                <a:cubicBezTo>
                  <a:pt x="1980431" y="107847"/>
                  <a:pt x="1980703" y="105692"/>
                  <a:pt x="1980703" y="105106"/>
                </a:cubicBezTo>
                <a:lnTo>
                  <a:pt x="1977437" y="96567"/>
                </a:lnTo>
                <a:cubicBezTo>
                  <a:pt x="1977187" y="95813"/>
                  <a:pt x="1977103" y="94934"/>
                  <a:pt x="1977187" y="93930"/>
                </a:cubicBezTo>
                <a:cubicBezTo>
                  <a:pt x="1977187" y="90748"/>
                  <a:pt x="1977982" y="88195"/>
                  <a:pt x="1979572" y="86270"/>
                </a:cubicBezTo>
                <a:lnTo>
                  <a:pt x="1983465" y="83256"/>
                </a:lnTo>
                <a:cubicBezTo>
                  <a:pt x="1985809" y="81414"/>
                  <a:pt x="1987128" y="80430"/>
                  <a:pt x="1987421" y="80305"/>
                </a:cubicBezTo>
                <a:cubicBezTo>
                  <a:pt x="1987714" y="80179"/>
                  <a:pt x="1988111" y="80075"/>
                  <a:pt x="1988613" y="79991"/>
                </a:cubicBezTo>
                <a:cubicBezTo>
                  <a:pt x="1990707" y="79991"/>
                  <a:pt x="1992674" y="81707"/>
                  <a:pt x="1994515" y="85139"/>
                </a:cubicBezTo>
                <a:cubicBezTo>
                  <a:pt x="1996357" y="88572"/>
                  <a:pt x="1997111" y="90748"/>
                  <a:pt x="1996776" y="91669"/>
                </a:cubicBezTo>
                <a:lnTo>
                  <a:pt x="1995771" y="95813"/>
                </a:lnTo>
                <a:cubicBezTo>
                  <a:pt x="1996525" y="96148"/>
                  <a:pt x="1997487" y="95939"/>
                  <a:pt x="1998659" y="95185"/>
                </a:cubicBezTo>
                <a:cubicBezTo>
                  <a:pt x="2000585" y="93930"/>
                  <a:pt x="2001757" y="92967"/>
                  <a:pt x="2002175" y="92297"/>
                </a:cubicBezTo>
                <a:lnTo>
                  <a:pt x="2003431" y="90037"/>
                </a:lnTo>
                <a:lnTo>
                  <a:pt x="2006696" y="87149"/>
                </a:lnTo>
                <a:cubicBezTo>
                  <a:pt x="2008036" y="85893"/>
                  <a:pt x="2008873" y="83926"/>
                  <a:pt x="2009208" y="81247"/>
                </a:cubicBezTo>
                <a:cubicBezTo>
                  <a:pt x="2009543" y="78568"/>
                  <a:pt x="2009919" y="73315"/>
                  <a:pt x="2010338" y="65487"/>
                </a:cubicBezTo>
                <a:cubicBezTo>
                  <a:pt x="2010757" y="57660"/>
                  <a:pt x="2010987" y="53097"/>
                  <a:pt x="2011029" y="51800"/>
                </a:cubicBezTo>
                <a:cubicBezTo>
                  <a:pt x="2011071" y="50502"/>
                  <a:pt x="2010715" y="49686"/>
                  <a:pt x="2009961" y="49351"/>
                </a:cubicBezTo>
                <a:cubicBezTo>
                  <a:pt x="2009710" y="49267"/>
                  <a:pt x="2009145" y="49539"/>
                  <a:pt x="2008266" y="50167"/>
                </a:cubicBezTo>
                <a:cubicBezTo>
                  <a:pt x="2007387" y="50795"/>
                  <a:pt x="2006864" y="51067"/>
                  <a:pt x="2006696" y="50983"/>
                </a:cubicBezTo>
                <a:cubicBezTo>
                  <a:pt x="2006445" y="50983"/>
                  <a:pt x="2006110" y="50439"/>
                  <a:pt x="2005692" y="49351"/>
                </a:cubicBezTo>
                <a:lnTo>
                  <a:pt x="2004436" y="47216"/>
                </a:lnTo>
                <a:cubicBezTo>
                  <a:pt x="2004269" y="46881"/>
                  <a:pt x="2004185" y="45877"/>
                  <a:pt x="2004185" y="44202"/>
                </a:cubicBezTo>
                <a:lnTo>
                  <a:pt x="2003933" y="40184"/>
                </a:lnTo>
                <a:cubicBezTo>
                  <a:pt x="2003850" y="39263"/>
                  <a:pt x="2003975" y="38133"/>
                  <a:pt x="2004310" y="36794"/>
                </a:cubicBezTo>
                <a:cubicBezTo>
                  <a:pt x="2004645" y="34784"/>
                  <a:pt x="2005252" y="32650"/>
                  <a:pt x="2006131" y="30389"/>
                </a:cubicBezTo>
                <a:cubicBezTo>
                  <a:pt x="2007010" y="28129"/>
                  <a:pt x="2007910" y="26831"/>
                  <a:pt x="2008831" y="26497"/>
                </a:cubicBezTo>
                <a:lnTo>
                  <a:pt x="2015361" y="26873"/>
                </a:lnTo>
                <a:cubicBezTo>
                  <a:pt x="2016365" y="26371"/>
                  <a:pt x="2016909" y="26120"/>
                  <a:pt x="2016993" y="26120"/>
                </a:cubicBezTo>
                <a:close/>
                <a:moveTo>
                  <a:pt x="488366" y="23232"/>
                </a:moveTo>
                <a:cubicBezTo>
                  <a:pt x="488784" y="23315"/>
                  <a:pt x="489203" y="23483"/>
                  <a:pt x="489622" y="23734"/>
                </a:cubicBezTo>
                <a:lnTo>
                  <a:pt x="492133" y="28255"/>
                </a:lnTo>
                <a:cubicBezTo>
                  <a:pt x="492301" y="28506"/>
                  <a:pt x="492677" y="28715"/>
                  <a:pt x="493263" y="28882"/>
                </a:cubicBezTo>
                <a:lnTo>
                  <a:pt x="498788" y="31017"/>
                </a:lnTo>
                <a:cubicBezTo>
                  <a:pt x="499207" y="31352"/>
                  <a:pt x="500295" y="32147"/>
                  <a:pt x="502053" y="33403"/>
                </a:cubicBezTo>
                <a:lnTo>
                  <a:pt x="511848" y="40184"/>
                </a:lnTo>
                <a:cubicBezTo>
                  <a:pt x="512685" y="40938"/>
                  <a:pt x="513271" y="41565"/>
                  <a:pt x="513606" y="42068"/>
                </a:cubicBezTo>
                <a:lnTo>
                  <a:pt x="515113" y="45458"/>
                </a:lnTo>
                <a:lnTo>
                  <a:pt x="516746" y="46337"/>
                </a:lnTo>
                <a:cubicBezTo>
                  <a:pt x="517332" y="46839"/>
                  <a:pt x="517708" y="48974"/>
                  <a:pt x="517876" y="52741"/>
                </a:cubicBezTo>
                <a:lnTo>
                  <a:pt x="518127" y="57011"/>
                </a:lnTo>
                <a:lnTo>
                  <a:pt x="516997" y="61783"/>
                </a:lnTo>
                <a:lnTo>
                  <a:pt x="517122" y="64294"/>
                </a:lnTo>
                <a:lnTo>
                  <a:pt x="516620" y="68187"/>
                </a:lnTo>
                <a:cubicBezTo>
                  <a:pt x="516620" y="68857"/>
                  <a:pt x="516892" y="69589"/>
                  <a:pt x="517436" y="70385"/>
                </a:cubicBezTo>
                <a:cubicBezTo>
                  <a:pt x="517980" y="71180"/>
                  <a:pt x="519257" y="70991"/>
                  <a:pt x="521266" y="69819"/>
                </a:cubicBezTo>
                <a:cubicBezTo>
                  <a:pt x="522689" y="69066"/>
                  <a:pt x="523610" y="68417"/>
                  <a:pt x="524029" y="67873"/>
                </a:cubicBezTo>
                <a:cubicBezTo>
                  <a:pt x="524447" y="67329"/>
                  <a:pt x="524615" y="66889"/>
                  <a:pt x="524531" y="66555"/>
                </a:cubicBezTo>
                <a:lnTo>
                  <a:pt x="523652" y="63290"/>
                </a:lnTo>
                <a:cubicBezTo>
                  <a:pt x="524322" y="62871"/>
                  <a:pt x="524866" y="62578"/>
                  <a:pt x="525285" y="62411"/>
                </a:cubicBezTo>
                <a:lnTo>
                  <a:pt x="531940" y="63541"/>
                </a:lnTo>
                <a:lnTo>
                  <a:pt x="534828" y="62662"/>
                </a:lnTo>
                <a:lnTo>
                  <a:pt x="539223" y="62662"/>
                </a:lnTo>
                <a:lnTo>
                  <a:pt x="541986" y="62411"/>
                </a:lnTo>
                <a:lnTo>
                  <a:pt x="546255" y="64545"/>
                </a:lnTo>
                <a:lnTo>
                  <a:pt x="548516" y="64922"/>
                </a:lnTo>
                <a:cubicBezTo>
                  <a:pt x="549018" y="65090"/>
                  <a:pt x="550064" y="65885"/>
                  <a:pt x="551655" y="67308"/>
                </a:cubicBezTo>
                <a:cubicBezTo>
                  <a:pt x="553246" y="68731"/>
                  <a:pt x="554083" y="69485"/>
                  <a:pt x="554167" y="69568"/>
                </a:cubicBezTo>
                <a:lnTo>
                  <a:pt x="552534" y="74215"/>
                </a:lnTo>
                <a:lnTo>
                  <a:pt x="552408" y="76475"/>
                </a:lnTo>
                <a:cubicBezTo>
                  <a:pt x="552241" y="77312"/>
                  <a:pt x="551822" y="77982"/>
                  <a:pt x="551153" y="78484"/>
                </a:cubicBezTo>
                <a:lnTo>
                  <a:pt x="548139" y="79740"/>
                </a:lnTo>
                <a:lnTo>
                  <a:pt x="545125" y="82502"/>
                </a:lnTo>
                <a:lnTo>
                  <a:pt x="539349" y="85893"/>
                </a:lnTo>
                <a:lnTo>
                  <a:pt x="536084" y="88781"/>
                </a:lnTo>
                <a:lnTo>
                  <a:pt x="531940" y="91293"/>
                </a:lnTo>
                <a:lnTo>
                  <a:pt x="528424" y="94557"/>
                </a:lnTo>
                <a:lnTo>
                  <a:pt x="523778" y="95060"/>
                </a:lnTo>
                <a:lnTo>
                  <a:pt x="521015" y="95437"/>
                </a:lnTo>
                <a:lnTo>
                  <a:pt x="517122" y="94055"/>
                </a:lnTo>
                <a:lnTo>
                  <a:pt x="515741" y="96441"/>
                </a:lnTo>
                <a:lnTo>
                  <a:pt x="514987" y="114775"/>
                </a:lnTo>
                <a:lnTo>
                  <a:pt x="514360" y="120802"/>
                </a:lnTo>
                <a:lnTo>
                  <a:pt x="512727" y="131476"/>
                </a:lnTo>
                <a:lnTo>
                  <a:pt x="511974" y="141271"/>
                </a:lnTo>
                <a:cubicBezTo>
                  <a:pt x="511555" y="144703"/>
                  <a:pt x="510927" y="147424"/>
                  <a:pt x="510090" y="149433"/>
                </a:cubicBezTo>
                <a:cubicBezTo>
                  <a:pt x="509253" y="151442"/>
                  <a:pt x="508813" y="152845"/>
                  <a:pt x="508772" y="153640"/>
                </a:cubicBezTo>
                <a:cubicBezTo>
                  <a:pt x="508730" y="154435"/>
                  <a:pt x="509002" y="155105"/>
                  <a:pt x="509588" y="155649"/>
                </a:cubicBezTo>
                <a:cubicBezTo>
                  <a:pt x="510174" y="156193"/>
                  <a:pt x="515071" y="155963"/>
                  <a:pt x="524280" y="154958"/>
                </a:cubicBezTo>
                <a:lnTo>
                  <a:pt x="536335" y="153703"/>
                </a:lnTo>
                <a:cubicBezTo>
                  <a:pt x="542111" y="153117"/>
                  <a:pt x="544623" y="151735"/>
                  <a:pt x="543869" y="149559"/>
                </a:cubicBezTo>
                <a:lnTo>
                  <a:pt x="543618" y="148680"/>
                </a:lnTo>
                <a:cubicBezTo>
                  <a:pt x="549478" y="150521"/>
                  <a:pt x="554376" y="152489"/>
                  <a:pt x="558310" y="154582"/>
                </a:cubicBezTo>
                <a:cubicBezTo>
                  <a:pt x="562245" y="156675"/>
                  <a:pt x="564422" y="157909"/>
                  <a:pt x="564840" y="158286"/>
                </a:cubicBezTo>
                <a:cubicBezTo>
                  <a:pt x="565259" y="158663"/>
                  <a:pt x="566096" y="159626"/>
                  <a:pt x="567352" y="161174"/>
                </a:cubicBezTo>
                <a:cubicBezTo>
                  <a:pt x="568607" y="162723"/>
                  <a:pt x="569319" y="163874"/>
                  <a:pt x="569486" y="164628"/>
                </a:cubicBezTo>
                <a:lnTo>
                  <a:pt x="569612" y="168897"/>
                </a:lnTo>
                <a:lnTo>
                  <a:pt x="572877" y="171534"/>
                </a:lnTo>
                <a:cubicBezTo>
                  <a:pt x="572961" y="171869"/>
                  <a:pt x="572710" y="172999"/>
                  <a:pt x="572124" y="174925"/>
                </a:cubicBezTo>
                <a:lnTo>
                  <a:pt x="570617" y="180701"/>
                </a:lnTo>
                <a:cubicBezTo>
                  <a:pt x="569947" y="181622"/>
                  <a:pt x="569193" y="182082"/>
                  <a:pt x="568356" y="182082"/>
                </a:cubicBezTo>
                <a:cubicBezTo>
                  <a:pt x="568021" y="182166"/>
                  <a:pt x="567687" y="182124"/>
                  <a:pt x="567352" y="181957"/>
                </a:cubicBezTo>
                <a:lnTo>
                  <a:pt x="565217" y="181329"/>
                </a:lnTo>
                <a:lnTo>
                  <a:pt x="561826" y="181454"/>
                </a:lnTo>
                <a:lnTo>
                  <a:pt x="558687" y="180701"/>
                </a:lnTo>
                <a:lnTo>
                  <a:pt x="541860" y="178943"/>
                </a:lnTo>
                <a:cubicBezTo>
                  <a:pt x="537005" y="178441"/>
                  <a:pt x="534410" y="178190"/>
                  <a:pt x="534075" y="178190"/>
                </a:cubicBezTo>
                <a:cubicBezTo>
                  <a:pt x="533238" y="178273"/>
                  <a:pt x="531270" y="178524"/>
                  <a:pt x="528173" y="178943"/>
                </a:cubicBezTo>
                <a:lnTo>
                  <a:pt x="519257" y="178190"/>
                </a:lnTo>
                <a:lnTo>
                  <a:pt x="513104" y="178692"/>
                </a:lnTo>
                <a:lnTo>
                  <a:pt x="507453" y="178190"/>
                </a:lnTo>
                <a:lnTo>
                  <a:pt x="504690" y="179320"/>
                </a:lnTo>
                <a:lnTo>
                  <a:pt x="498663" y="178817"/>
                </a:lnTo>
                <a:lnTo>
                  <a:pt x="493012" y="180324"/>
                </a:lnTo>
                <a:lnTo>
                  <a:pt x="485729" y="180199"/>
                </a:lnTo>
                <a:cubicBezTo>
                  <a:pt x="484473" y="180366"/>
                  <a:pt x="482003" y="181161"/>
                  <a:pt x="478320" y="182585"/>
                </a:cubicBezTo>
                <a:cubicBezTo>
                  <a:pt x="474636" y="184008"/>
                  <a:pt x="471476" y="185389"/>
                  <a:pt x="468839" y="186729"/>
                </a:cubicBezTo>
                <a:cubicBezTo>
                  <a:pt x="466202" y="188068"/>
                  <a:pt x="464130" y="188528"/>
                  <a:pt x="462623" y="188110"/>
                </a:cubicBezTo>
                <a:cubicBezTo>
                  <a:pt x="461367" y="187859"/>
                  <a:pt x="460551" y="187482"/>
                  <a:pt x="460175" y="186980"/>
                </a:cubicBezTo>
                <a:cubicBezTo>
                  <a:pt x="459798" y="186477"/>
                  <a:pt x="459358" y="185284"/>
                  <a:pt x="458856" y="183401"/>
                </a:cubicBezTo>
                <a:cubicBezTo>
                  <a:pt x="458354" y="181517"/>
                  <a:pt x="457810" y="180157"/>
                  <a:pt x="457224" y="179320"/>
                </a:cubicBezTo>
                <a:lnTo>
                  <a:pt x="456345" y="178315"/>
                </a:lnTo>
                <a:lnTo>
                  <a:pt x="454461" y="172413"/>
                </a:lnTo>
                <a:lnTo>
                  <a:pt x="451698" y="170153"/>
                </a:lnTo>
                <a:cubicBezTo>
                  <a:pt x="452201" y="167976"/>
                  <a:pt x="452829" y="166595"/>
                  <a:pt x="453582" y="166009"/>
                </a:cubicBezTo>
                <a:lnTo>
                  <a:pt x="456972" y="164502"/>
                </a:lnTo>
                <a:lnTo>
                  <a:pt x="459609" y="162367"/>
                </a:lnTo>
                <a:lnTo>
                  <a:pt x="467646" y="162618"/>
                </a:lnTo>
                <a:cubicBezTo>
                  <a:pt x="468818" y="162618"/>
                  <a:pt x="470137" y="162263"/>
                  <a:pt x="471602" y="161551"/>
                </a:cubicBezTo>
                <a:cubicBezTo>
                  <a:pt x="473067" y="160839"/>
                  <a:pt x="476060" y="158830"/>
                  <a:pt x="480580" y="155524"/>
                </a:cubicBezTo>
                <a:cubicBezTo>
                  <a:pt x="485101" y="152217"/>
                  <a:pt x="487864" y="149684"/>
                  <a:pt x="488868" y="147926"/>
                </a:cubicBezTo>
                <a:cubicBezTo>
                  <a:pt x="489873" y="146168"/>
                  <a:pt x="490501" y="144034"/>
                  <a:pt x="490752" y="141522"/>
                </a:cubicBezTo>
                <a:lnTo>
                  <a:pt x="491254" y="133736"/>
                </a:lnTo>
                <a:lnTo>
                  <a:pt x="492259" y="130220"/>
                </a:lnTo>
                <a:lnTo>
                  <a:pt x="492761" y="110254"/>
                </a:lnTo>
                <a:lnTo>
                  <a:pt x="494393" y="95437"/>
                </a:lnTo>
                <a:cubicBezTo>
                  <a:pt x="494393" y="95185"/>
                  <a:pt x="493933" y="94013"/>
                  <a:pt x="493012" y="91920"/>
                </a:cubicBezTo>
                <a:lnTo>
                  <a:pt x="491631" y="88781"/>
                </a:lnTo>
                <a:cubicBezTo>
                  <a:pt x="491296" y="88530"/>
                  <a:pt x="491045" y="88321"/>
                  <a:pt x="490877" y="88153"/>
                </a:cubicBezTo>
                <a:lnTo>
                  <a:pt x="488115" y="89535"/>
                </a:lnTo>
                <a:lnTo>
                  <a:pt x="486482" y="89786"/>
                </a:lnTo>
                <a:cubicBezTo>
                  <a:pt x="487236" y="88614"/>
                  <a:pt x="487905" y="87777"/>
                  <a:pt x="488491" y="87274"/>
                </a:cubicBezTo>
                <a:lnTo>
                  <a:pt x="490501" y="85893"/>
                </a:lnTo>
                <a:cubicBezTo>
                  <a:pt x="491756" y="84972"/>
                  <a:pt x="492740" y="83633"/>
                  <a:pt x="493452" y="81875"/>
                </a:cubicBezTo>
                <a:cubicBezTo>
                  <a:pt x="494163" y="80116"/>
                  <a:pt x="494519" y="79070"/>
                  <a:pt x="494519" y="78735"/>
                </a:cubicBezTo>
                <a:lnTo>
                  <a:pt x="492887" y="75596"/>
                </a:lnTo>
                <a:cubicBezTo>
                  <a:pt x="492635" y="75177"/>
                  <a:pt x="492552" y="74717"/>
                  <a:pt x="492635" y="74215"/>
                </a:cubicBezTo>
                <a:cubicBezTo>
                  <a:pt x="492635" y="73796"/>
                  <a:pt x="492719" y="73377"/>
                  <a:pt x="492887" y="72959"/>
                </a:cubicBezTo>
                <a:lnTo>
                  <a:pt x="493891" y="71075"/>
                </a:lnTo>
                <a:lnTo>
                  <a:pt x="493138" y="68061"/>
                </a:lnTo>
                <a:lnTo>
                  <a:pt x="491882" y="50607"/>
                </a:lnTo>
                <a:lnTo>
                  <a:pt x="490249" y="46086"/>
                </a:lnTo>
                <a:lnTo>
                  <a:pt x="489873" y="43449"/>
                </a:lnTo>
                <a:lnTo>
                  <a:pt x="488366" y="41440"/>
                </a:lnTo>
                <a:cubicBezTo>
                  <a:pt x="488115" y="41189"/>
                  <a:pt x="487738" y="40352"/>
                  <a:pt x="487236" y="38928"/>
                </a:cubicBezTo>
                <a:cubicBezTo>
                  <a:pt x="486733" y="37505"/>
                  <a:pt x="485750" y="35852"/>
                  <a:pt x="484285" y="33968"/>
                </a:cubicBezTo>
                <a:cubicBezTo>
                  <a:pt x="482820" y="32085"/>
                  <a:pt x="482129" y="30766"/>
                  <a:pt x="482213" y="30013"/>
                </a:cubicBezTo>
                <a:cubicBezTo>
                  <a:pt x="482213" y="29343"/>
                  <a:pt x="482987" y="28045"/>
                  <a:pt x="484536" y="26120"/>
                </a:cubicBezTo>
                <a:cubicBezTo>
                  <a:pt x="486085" y="24194"/>
                  <a:pt x="487361" y="23232"/>
                  <a:pt x="488366" y="23232"/>
                </a:cubicBezTo>
                <a:close/>
                <a:moveTo>
                  <a:pt x="3055651" y="20092"/>
                </a:moveTo>
                <a:cubicBezTo>
                  <a:pt x="3056823" y="20009"/>
                  <a:pt x="3059732" y="20720"/>
                  <a:pt x="3064378" y="22227"/>
                </a:cubicBezTo>
                <a:cubicBezTo>
                  <a:pt x="3069025" y="23734"/>
                  <a:pt x="3071913" y="25157"/>
                  <a:pt x="3073043" y="26497"/>
                </a:cubicBezTo>
                <a:cubicBezTo>
                  <a:pt x="3074173" y="27836"/>
                  <a:pt x="3075763" y="30264"/>
                  <a:pt x="3077815" y="33780"/>
                </a:cubicBezTo>
                <a:cubicBezTo>
                  <a:pt x="3079865" y="37296"/>
                  <a:pt x="3080765" y="39724"/>
                  <a:pt x="3080515" y="41063"/>
                </a:cubicBezTo>
                <a:cubicBezTo>
                  <a:pt x="3080179" y="42403"/>
                  <a:pt x="3078673" y="45102"/>
                  <a:pt x="3075994" y="49163"/>
                </a:cubicBezTo>
                <a:cubicBezTo>
                  <a:pt x="3073315" y="53223"/>
                  <a:pt x="3070929" y="56446"/>
                  <a:pt x="3068836" y="58832"/>
                </a:cubicBezTo>
                <a:cubicBezTo>
                  <a:pt x="3066743" y="61218"/>
                  <a:pt x="3065529" y="62745"/>
                  <a:pt x="3065195" y="63415"/>
                </a:cubicBezTo>
                <a:cubicBezTo>
                  <a:pt x="3064859" y="64085"/>
                  <a:pt x="3064671" y="64650"/>
                  <a:pt x="3064629" y="65110"/>
                </a:cubicBezTo>
                <a:cubicBezTo>
                  <a:pt x="3064587" y="65571"/>
                  <a:pt x="3064818" y="66303"/>
                  <a:pt x="3065320" y="67308"/>
                </a:cubicBezTo>
                <a:cubicBezTo>
                  <a:pt x="3067580" y="72331"/>
                  <a:pt x="3068815" y="75156"/>
                  <a:pt x="3069025" y="75784"/>
                </a:cubicBezTo>
                <a:cubicBezTo>
                  <a:pt x="3069234" y="76412"/>
                  <a:pt x="3069338" y="77019"/>
                  <a:pt x="3069338" y="77605"/>
                </a:cubicBezTo>
                <a:cubicBezTo>
                  <a:pt x="3069255" y="78526"/>
                  <a:pt x="3068899" y="79489"/>
                  <a:pt x="3068271" y="80493"/>
                </a:cubicBezTo>
                <a:cubicBezTo>
                  <a:pt x="3067643" y="81498"/>
                  <a:pt x="3066283" y="82335"/>
                  <a:pt x="3064190" y="83005"/>
                </a:cubicBezTo>
                <a:lnTo>
                  <a:pt x="3059920" y="84386"/>
                </a:lnTo>
                <a:cubicBezTo>
                  <a:pt x="3059083" y="84805"/>
                  <a:pt x="3056509" y="86542"/>
                  <a:pt x="3052197" y="89597"/>
                </a:cubicBezTo>
                <a:cubicBezTo>
                  <a:pt x="3047886" y="92653"/>
                  <a:pt x="3044956" y="94997"/>
                  <a:pt x="3043407" y="96629"/>
                </a:cubicBezTo>
                <a:cubicBezTo>
                  <a:pt x="3041859" y="98262"/>
                  <a:pt x="3041461" y="99622"/>
                  <a:pt x="3042215" y="100711"/>
                </a:cubicBezTo>
                <a:cubicBezTo>
                  <a:pt x="3042298" y="100878"/>
                  <a:pt x="3042968" y="101422"/>
                  <a:pt x="3044223" y="102343"/>
                </a:cubicBezTo>
                <a:lnTo>
                  <a:pt x="3046986" y="104729"/>
                </a:lnTo>
                <a:cubicBezTo>
                  <a:pt x="3048493" y="105817"/>
                  <a:pt x="3051339" y="106068"/>
                  <a:pt x="3055525" y="105482"/>
                </a:cubicBezTo>
                <a:lnTo>
                  <a:pt x="3078129" y="102343"/>
                </a:lnTo>
                <a:cubicBezTo>
                  <a:pt x="3081812" y="102176"/>
                  <a:pt x="3085286" y="102950"/>
                  <a:pt x="3088551" y="104666"/>
                </a:cubicBezTo>
                <a:cubicBezTo>
                  <a:pt x="3091816" y="106382"/>
                  <a:pt x="3093365" y="107868"/>
                  <a:pt x="3093197" y="109124"/>
                </a:cubicBezTo>
                <a:cubicBezTo>
                  <a:pt x="3093030" y="110380"/>
                  <a:pt x="3092988" y="111008"/>
                  <a:pt x="3093072" y="111008"/>
                </a:cubicBezTo>
                <a:cubicBezTo>
                  <a:pt x="3093072" y="111091"/>
                  <a:pt x="3093553" y="111363"/>
                  <a:pt x="3094516" y="111824"/>
                </a:cubicBezTo>
                <a:cubicBezTo>
                  <a:pt x="3095479" y="112284"/>
                  <a:pt x="3096504" y="113687"/>
                  <a:pt x="3097593" y="116031"/>
                </a:cubicBezTo>
                <a:cubicBezTo>
                  <a:pt x="3095918" y="116365"/>
                  <a:pt x="3094558" y="116826"/>
                  <a:pt x="3093511" y="117412"/>
                </a:cubicBezTo>
                <a:cubicBezTo>
                  <a:pt x="3092465" y="117998"/>
                  <a:pt x="3091858" y="118291"/>
                  <a:pt x="3091691" y="118291"/>
                </a:cubicBezTo>
                <a:cubicBezTo>
                  <a:pt x="3091439" y="118375"/>
                  <a:pt x="3090916" y="118333"/>
                  <a:pt x="3090121" y="118165"/>
                </a:cubicBezTo>
                <a:cubicBezTo>
                  <a:pt x="3089325" y="117998"/>
                  <a:pt x="3086249" y="118416"/>
                  <a:pt x="3080891" y="119421"/>
                </a:cubicBezTo>
                <a:lnTo>
                  <a:pt x="3061553" y="119547"/>
                </a:lnTo>
                <a:cubicBezTo>
                  <a:pt x="3060129" y="120133"/>
                  <a:pt x="3059293" y="120426"/>
                  <a:pt x="3059041" y="120426"/>
                </a:cubicBezTo>
                <a:cubicBezTo>
                  <a:pt x="3058455" y="120509"/>
                  <a:pt x="3057681" y="120426"/>
                  <a:pt x="3056718" y="120175"/>
                </a:cubicBezTo>
                <a:cubicBezTo>
                  <a:pt x="3055755" y="119923"/>
                  <a:pt x="3054311" y="120468"/>
                  <a:pt x="3052386" y="121807"/>
                </a:cubicBezTo>
                <a:cubicBezTo>
                  <a:pt x="3051883" y="122142"/>
                  <a:pt x="3051591" y="122393"/>
                  <a:pt x="3051507" y="122560"/>
                </a:cubicBezTo>
                <a:lnTo>
                  <a:pt x="3050502" y="125197"/>
                </a:lnTo>
                <a:lnTo>
                  <a:pt x="3049498" y="126955"/>
                </a:lnTo>
                <a:cubicBezTo>
                  <a:pt x="3049330" y="127290"/>
                  <a:pt x="3049289" y="127667"/>
                  <a:pt x="3049372" y="128086"/>
                </a:cubicBezTo>
                <a:cubicBezTo>
                  <a:pt x="3049372" y="130095"/>
                  <a:pt x="3050209" y="131811"/>
                  <a:pt x="3051883" y="133234"/>
                </a:cubicBezTo>
                <a:lnTo>
                  <a:pt x="3067329" y="140769"/>
                </a:lnTo>
                <a:cubicBezTo>
                  <a:pt x="3069422" y="142610"/>
                  <a:pt x="3070636" y="143573"/>
                  <a:pt x="3070971" y="143657"/>
                </a:cubicBezTo>
                <a:lnTo>
                  <a:pt x="3072855" y="144285"/>
                </a:lnTo>
                <a:lnTo>
                  <a:pt x="3100983" y="154833"/>
                </a:lnTo>
                <a:lnTo>
                  <a:pt x="3120447" y="160358"/>
                </a:lnTo>
                <a:cubicBezTo>
                  <a:pt x="3120447" y="160442"/>
                  <a:pt x="3121703" y="160986"/>
                  <a:pt x="3124214" y="161991"/>
                </a:cubicBezTo>
                <a:lnTo>
                  <a:pt x="3129363" y="163874"/>
                </a:lnTo>
                <a:cubicBezTo>
                  <a:pt x="3130451" y="164376"/>
                  <a:pt x="3131895" y="165235"/>
                  <a:pt x="3133695" y="166448"/>
                </a:cubicBezTo>
                <a:cubicBezTo>
                  <a:pt x="3135495" y="167662"/>
                  <a:pt x="3136416" y="168709"/>
                  <a:pt x="3136457" y="169588"/>
                </a:cubicBezTo>
                <a:cubicBezTo>
                  <a:pt x="3136499" y="170467"/>
                  <a:pt x="3135265" y="171492"/>
                  <a:pt x="3132753" y="172664"/>
                </a:cubicBezTo>
                <a:cubicBezTo>
                  <a:pt x="3127897" y="175092"/>
                  <a:pt x="3124256" y="176306"/>
                  <a:pt x="3121828" y="176306"/>
                </a:cubicBezTo>
                <a:lnTo>
                  <a:pt x="3101360" y="176808"/>
                </a:lnTo>
                <a:lnTo>
                  <a:pt x="3099978" y="176557"/>
                </a:lnTo>
                <a:lnTo>
                  <a:pt x="3095960" y="177813"/>
                </a:lnTo>
                <a:cubicBezTo>
                  <a:pt x="3095793" y="177897"/>
                  <a:pt x="3094558" y="177876"/>
                  <a:pt x="3092255" y="177750"/>
                </a:cubicBezTo>
                <a:cubicBezTo>
                  <a:pt x="3089953" y="177624"/>
                  <a:pt x="3088677" y="177394"/>
                  <a:pt x="3088425" y="177059"/>
                </a:cubicBezTo>
                <a:lnTo>
                  <a:pt x="3077124" y="166134"/>
                </a:lnTo>
                <a:lnTo>
                  <a:pt x="3065822" y="156340"/>
                </a:lnTo>
                <a:cubicBezTo>
                  <a:pt x="3063395" y="154331"/>
                  <a:pt x="3061051" y="152866"/>
                  <a:pt x="3058790" y="151945"/>
                </a:cubicBezTo>
                <a:cubicBezTo>
                  <a:pt x="3056530" y="151024"/>
                  <a:pt x="3054583" y="150124"/>
                  <a:pt x="3052951" y="149245"/>
                </a:cubicBezTo>
                <a:cubicBezTo>
                  <a:pt x="3051319" y="148366"/>
                  <a:pt x="3050125" y="148450"/>
                  <a:pt x="3049372" y="149496"/>
                </a:cubicBezTo>
                <a:cubicBezTo>
                  <a:pt x="3048619" y="150542"/>
                  <a:pt x="3048535" y="152656"/>
                  <a:pt x="3049121" y="155837"/>
                </a:cubicBezTo>
                <a:lnTo>
                  <a:pt x="3048870" y="166511"/>
                </a:lnTo>
                <a:lnTo>
                  <a:pt x="3049749" y="170906"/>
                </a:lnTo>
                <a:lnTo>
                  <a:pt x="3049749" y="173794"/>
                </a:lnTo>
                <a:lnTo>
                  <a:pt x="3050251" y="175553"/>
                </a:lnTo>
                <a:lnTo>
                  <a:pt x="3049121" y="180952"/>
                </a:lnTo>
                <a:lnTo>
                  <a:pt x="3050000" y="186854"/>
                </a:lnTo>
                <a:lnTo>
                  <a:pt x="3050000" y="191500"/>
                </a:lnTo>
                <a:lnTo>
                  <a:pt x="3050251" y="195519"/>
                </a:lnTo>
                <a:lnTo>
                  <a:pt x="3049498" y="198281"/>
                </a:lnTo>
                <a:cubicBezTo>
                  <a:pt x="3049330" y="198867"/>
                  <a:pt x="3049247" y="199412"/>
                  <a:pt x="3049247" y="199914"/>
                </a:cubicBezTo>
                <a:lnTo>
                  <a:pt x="3049247" y="204560"/>
                </a:lnTo>
                <a:cubicBezTo>
                  <a:pt x="3049163" y="205565"/>
                  <a:pt x="3048995" y="206402"/>
                  <a:pt x="3048744" y="207072"/>
                </a:cubicBezTo>
                <a:lnTo>
                  <a:pt x="3046861" y="210839"/>
                </a:lnTo>
                <a:lnTo>
                  <a:pt x="3046233" y="214480"/>
                </a:lnTo>
                <a:cubicBezTo>
                  <a:pt x="3045395" y="217578"/>
                  <a:pt x="3043303" y="218834"/>
                  <a:pt x="3039954" y="218248"/>
                </a:cubicBezTo>
                <a:cubicBezTo>
                  <a:pt x="3038949" y="218164"/>
                  <a:pt x="3036563" y="216155"/>
                  <a:pt x="3032797" y="212220"/>
                </a:cubicBezTo>
                <a:cubicBezTo>
                  <a:pt x="3029029" y="208285"/>
                  <a:pt x="3027271" y="203514"/>
                  <a:pt x="3027522" y="197905"/>
                </a:cubicBezTo>
                <a:cubicBezTo>
                  <a:pt x="3027522" y="196565"/>
                  <a:pt x="3027878" y="194682"/>
                  <a:pt x="3028590" y="192254"/>
                </a:cubicBezTo>
                <a:cubicBezTo>
                  <a:pt x="3029301" y="189826"/>
                  <a:pt x="3029783" y="188026"/>
                  <a:pt x="3030034" y="186854"/>
                </a:cubicBezTo>
                <a:lnTo>
                  <a:pt x="3031038" y="178817"/>
                </a:lnTo>
                <a:cubicBezTo>
                  <a:pt x="3032043" y="173460"/>
                  <a:pt x="3032503" y="170362"/>
                  <a:pt x="3032420" y="169525"/>
                </a:cubicBezTo>
                <a:lnTo>
                  <a:pt x="3031666" y="165632"/>
                </a:lnTo>
                <a:cubicBezTo>
                  <a:pt x="3031583" y="165214"/>
                  <a:pt x="3031687" y="164335"/>
                  <a:pt x="3031980" y="162995"/>
                </a:cubicBezTo>
                <a:cubicBezTo>
                  <a:pt x="3032273" y="161656"/>
                  <a:pt x="3032441" y="160526"/>
                  <a:pt x="3032483" y="159605"/>
                </a:cubicBezTo>
                <a:cubicBezTo>
                  <a:pt x="3032524" y="158684"/>
                  <a:pt x="3032420" y="155837"/>
                  <a:pt x="3032169" y="151066"/>
                </a:cubicBezTo>
                <a:lnTo>
                  <a:pt x="3031917" y="138383"/>
                </a:lnTo>
                <a:lnTo>
                  <a:pt x="3031541" y="132355"/>
                </a:lnTo>
                <a:cubicBezTo>
                  <a:pt x="3031206" y="132941"/>
                  <a:pt x="3030829" y="133527"/>
                  <a:pt x="3030411" y="134113"/>
                </a:cubicBezTo>
                <a:cubicBezTo>
                  <a:pt x="3029992" y="134699"/>
                  <a:pt x="3029657" y="135202"/>
                  <a:pt x="3029406" y="135620"/>
                </a:cubicBezTo>
                <a:lnTo>
                  <a:pt x="3025262" y="143657"/>
                </a:lnTo>
                <a:lnTo>
                  <a:pt x="3023002" y="146796"/>
                </a:lnTo>
                <a:lnTo>
                  <a:pt x="3018858" y="153577"/>
                </a:lnTo>
                <a:lnTo>
                  <a:pt x="3014714" y="158600"/>
                </a:lnTo>
                <a:lnTo>
                  <a:pt x="3009314" y="165507"/>
                </a:lnTo>
                <a:lnTo>
                  <a:pt x="3001529" y="171911"/>
                </a:lnTo>
                <a:lnTo>
                  <a:pt x="2989473" y="182710"/>
                </a:lnTo>
                <a:cubicBezTo>
                  <a:pt x="2989222" y="182878"/>
                  <a:pt x="2988176" y="183129"/>
                  <a:pt x="2986334" y="183464"/>
                </a:cubicBezTo>
                <a:lnTo>
                  <a:pt x="2980935" y="186226"/>
                </a:lnTo>
                <a:cubicBezTo>
                  <a:pt x="2979093" y="187063"/>
                  <a:pt x="2977042" y="187566"/>
                  <a:pt x="2974781" y="187733"/>
                </a:cubicBezTo>
                <a:lnTo>
                  <a:pt x="2969131" y="187231"/>
                </a:lnTo>
                <a:cubicBezTo>
                  <a:pt x="2967373" y="187398"/>
                  <a:pt x="2966326" y="187294"/>
                  <a:pt x="2965991" y="186917"/>
                </a:cubicBezTo>
                <a:cubicBezTo>
                  <a:pt x="2965656" y="186540"/>
                  <a:pt x="2965656" y="185850"/>
                  <a:pt x="2965991" y="184845"/>
                </a:cubicBezTo>
                <a:cubicBezTo>
                  <a:pt x="2966075" y="184426"/>
                  <a:pt x="2966242" y="184092"/>
                  <a:pt x="2966493" y="183840"/>
                </a:cubicBezTo>
                <a:cubicBezTo>
                  <a:pt x="2966745" y="183589"/>
                  <a:pt x="2967917" y="183066"/>
                  <a:pt x="2970009" y="182271"/>
                </a:cubicBezTo>
                <a:cubicBezTo>
                  <a:pt x="2972103" y="181475"/>
                  <a:pt x="2974321" y="180303"/>
                  <a:pt x="2976665" y="178755"/>
                </a:cubicBezTo>
                <a:cubicBezTo>
                  <a:pt x="2979009" y="177206"/>
                  <a:pt x="2980349" y="176306"/>
                  <a:pt x="2980683" y="176055"/>
                </a:cubicBezTo>
                <a:lnTo>
                  <a:pt x="2984074" y="172664"/>
                </a:lnTo>
                <a:lnTo>
                  <a:pt x="2988845" y="168772"/>
                </a:lnTo>
                <a:cubicBezTo>
                  <a:pt x="2990353" y="167516"/>
                  <a:pt x="2991859" y="165967"/>
                  <a:pt x="2993366" y="164125"/>
                </a:cubicBezTo>
                <a:lnTo>
                  <a:pt x="2997385" y="158977"/>
                </a:lnTo>
                <a:lnTo>
                  <a:pt x="3008309" y="145415"/>
                </a:lnTo>
                <a:cubicBezTo>
                  <a:pt x="3008477" y="145164"/>
                  <a:pt x="3009251" y="143782"/>
                  <a:pt x="3010633" y="141271"/>
                </a:cubicBezTo>
                <a:cubicBezTo>
                  <a:pt x="3012014" y="138759"/>
                  <a:pt x="3013374" y="136499"/>
                  <a:pt x="3014714" y="134490"/>
                </a:cubicBezTo>
                <a:cubicBezTo>
                  <a:pt x="3007012" y="137587"/>
                  <a:pt x="3001319" y="139471"/>
                  <a:pt x="2997636" y="140141"/>
                </a:cubicBezTo>
                <a:lnTo>
                  <a:pt x="2986962" y="141522"/>
                </a:lnTo>
                <a:cubicBezTo>
                  <a:pt x="2982525" y="142275"/>
                  <a:pt x="2979344" y="142171"/>
                  <a:pt x="2977418" y="141208"/>
                </a:cubicBezTo>
                <a:cubicBezTo>
                  <a:pt x="2975493" y="140245"/>
                  <a:pt x="2974488" y="138801"/>
                  <a:pt x="2974405" y="136876"/>
                </a:cubicBezTo>
                <a:lnTo>
                  <a:pt x="2976665" y="130723"/>
                </a:lnTo>
                <a:cubicBezTo>
                  <a:pt x="2977083" y="128965"/>
                  <a:pt x="2977418" y="127918"/>
                  <a:pt x="2977669" y="127583"/>
                </a:cubicBezTo>
                <a:cubicBezTo>
                  <a:pt x="2977921" y="127248"/>
                  <a:pt x="2979302" y="126914"/>
                  <a:pt x="2981813" y="126579"/>
                </a:cubicBezTo>
                <a:cubicBezTo>
                  <a:pt x="2984325" y="126244"/>
                  <a:pt x="2986209" y="125783"/>
                  <a:pt x="2987464" y="125197"/>
                </a:cubicBezTo>
                <a:lnTo>
                  <a:pt x="2999645" y="119923"/>
                </a:lnTo>
                <a:cubicBezTo>
                  <a:pt x="3005003" y="117579"/>
                  <a:pt x="3008351" y="115863"/>
                  <a:pt x="3009691" y="114775"/>
                </a:cubicBezTo>
                <a:lnTo>
                  <a:pt x="3014463" y="109250"/>
                </a:lnTo>
                <a:lnTo>
                  <a:pt x="3018858" y="104101"/>
                </a:lnTo>
                <a:cubicBezTo>
                  <a:pt x="3017518" y="103097"/>
                  <a:pt x="3016597" y="102301"/>
                  <a:pt x="3016095" y="101715"/>
                </a:cubicBezTo>
                <a:lnTo>
                  <a:pt x="3012328" y="98074"/>
                </a:lnTo>
                <a:cubicBezTo>
                  <a:pt x="3010821" y="96985"/>
                  <a:pt x="3009942" y="96274"/>
                  <a:pt x="3009691" y="95939"/>
                </a:cubicBezTo>
                <a:cubicBezTo>
                  <a:pt x="3009440" y="95604"/>
                  <a:pt x="3009021" y="94390"/>
                  <a:pt x="3008435" y="92297"/>
                </a:cubicBezTo>
                <a:lnTo>
                  <a:pt x="3005421" y="85265"/>
                </a:lnTo>
                <a:cubicBezTo>
                  <a:pt x="3005003" y="84260"/>
                  <a:pt x="3004710" y="83256"/>
                  <a:pt x="3004542" y="82251"/>
                </a:cubicBezTo>
                <a:lnTo>
                  <a:pt x="3004542" y="71829"/>
                </a:lnTo>
                <a:cubicBezTo>
                  <a:pt x="3004459" y="71243"/>
                  <a:pt x="3004145" y="68940"/>
                  <a:pt x="3003601" y="64922"/>
                </a:cubicBezTo>
                <a:cubicBezTo>
                  <a:pt x="3003056" y="60904"/>
                  <a:pt x="3002659" y="58392"/>
                  <a:pt x="3002407" y="57388"/>
                </a:cubicBezTo>
                <a:lnTo>
                  <a:pt x="2999017" y="50356"/>
                </a:lnTo>
                <a:cubicBezTo>
                  <a:pt x="2998347" y="48849"/>
                  <a:pt x="2998054" y="47467"/>
                  <a:pt x="2998138" y="46212"/>
                </a:cubicBezTo>
                <a:cubicBezTo>
                  <a:pt x="2998138" y="44956"/>
                  <a:pt x="2998557" y="43993"/>
                  <a:pt x="2999394" y="43323"/>
                </a:cubicBezTo>
                <a:lnTo>
                  <a:pt x="3011700" y="44579"/>
                </a:lnTo>
                <a:cubicBezTo>
                  <a:pt x="3012453" y="44579"/>
                  <a:pt x="3014756" y="42591"/>
                  <a:pt x="3018607" y="38614"/>
                </a:cubicBezTo>
                <a:cubicBezTo>
                  <a:pt x="3022457" y="34638"/>
                  <a:pt x="3026518" y="31854"/>
                  <a:pt x="3030787" y="30264"/>
                </a:cubicBezTo>
                <a:lnTo>
                  <a:pt x="3046484" y="25115"/>
                </a:lnTo>
                <a:cubicBezTo>
                  <a:pt x="3048242" y="24445"/>
                  <a:pt x="3049979" y="23504"/>
                  <a:pt x="3051695" y="22290"/>
                </a:cubicBezTo>
                <a:cubicBezTo>
                  <a:pt x="3053411" y="21076"/>
                  <a:pt x="3054395" y="20427"/>
                  <a:pt x="3054646" y="20343"/>
                </a:cubicBezTo>
                <a:cubicBezTo>
                  <a:pt x="3054897" y="20260"/>
                  <a:pt x="3055232" y="20176"/>
                  <a:pt x="3055651" y="20092"/>
                </a:cubicBezTo>
                <a:close/>
                <a:moveTo>
                  <a:pt x="732104" y="18837"/>
                </a:moveTo>
                <a:cubicBezTo>
                  <a:pt x="733109" y="18837"/>
                  <a:pt x="736562" y="20071"/>
                  <a:pt x="742464" y="22541"/>
                </a:cubicBezTo>
                <a:cubicBezTo>
                  <a:pt x="748366" y="25011"/>
                  <a:pt x="752489" y="27710"/>
                  <a:pt x="754833" y="30640"/>
                </a:cubicBezTo>
                <a:lnTo>
                  <a:pt x="757345" y="34031"/>
                </a:lnTo>
                <a:lnTo>
                  <a:pt x="760735" y="37798"/>
                </a:lnTo>
                <a:cubicBezTo>
                  <a:pt x="761489" y="39221"/>
                  <a:pt x="761845" y="40896"/>
                  <a:pt x="761803" y="42821"/>
                </a:cubicBezTo>
                <a:cubicBezTo>
                  <a:pt x="761761" y="44747"/>
                  <a:pt x="761572" y="46212"/>
                  <a:pt x="761238" y="47216"/>
                </a:cubicBezTo>
                <a:lnTo>
                  <a:pt x="755461" y="63290"/>
                </a:lnTo>
                <a:lnTo>
                  <a:pt x="752322" y="72582"/>
                </a:lnTo>
                <a:lnTo>
                  <a:pt x="749308" y="77856"/>
                </a:lnTo>
                <a:lnTo>
                  <a:pt x="748303" y="83758"/>
                </a:lnTo>
                <a:cubicBezTo>
                  <a:pt x="746629" y="88363"/>
                  <a:pt x="745855" y="90979"/>
                  <a:pt x="745980" y="91607"/>
                </a:cubicBezTo>
                <a:cubicBezTo>
                  <a:pt x="746106" y="92234"/>
                  <a:pt x="746399" y="92611"/>
                  <a:pt x="746859" y="92737"/>
                </a:cubicBezTo>
                <a:cubicBezTo>
                  <a:pt x="747320" y="92862"/>
                  <a:pt x="748094" y="92423"/>
                  <a:pt x="749183" y="91418"/>
                </a:cubicBezTo>
                <a:lnTo>
                  <a:pt x="766135" y="80619"/>
                </a:lnTo>
                <a:cubicBezTo>
                  <a:pt x="766888" y="79698"/>
                  <a:pt x="767349" y="79154"/>
                  <a:pt x="767516" y="78986"/>
                </a:cubicBezTo>
                <a:lnTo>
                  <a:pt x="769651" y="77479"/>
                </a:lnTo>
                <a:lnTo>
                  <a:pt x="771409" y="76098"/>
                </a:lnTo>
                <a:lnTo>
                  <a:pt x="775302" y="75094"/>
                </a:lnTo>
                <a:cubicBezTo>
                  <a:pt x="779069" y="74173"/>
                  <a:pt x="781078" y="73712"/>
                  <a:pt x="781329" y="73712"/>
                </a:cubicBezTo>
                <a:cubicBezTo>
                  <a:pt x="781664" y="73880"/>
                  <a:pt x="782146" y="74152"/>
                  <a:pt x="782773" y="74528"/>
                </a:cubicBezTo>
                <a:cubicBezTo>
                  <a:pt x="783401" y="74905"/>
                  <a:pt x="785076" y="75805"/>
                  <a:pt x="787796" y="77228"/>
                </a:cubicBezTo>
                <a:cubicBezTo>
                  <a:pt x="790517" y="78651"/>
                  <a:pt x="791982" y="79593"/>
                  <a:pt x="792192" y="80054"/>
                </a:cubicBezTo>
                <a:cubicBezTo>
                  <a:pt x="792401" y="80514"/>
                  <a:pt x="792003" y="82921"/>
                  <a:pt x="790999" y="87274"/>
                </a:cubicBezTo>
                <a:lnTo>
                  <a:pt x="789994" y="91920"/>
                </a:lnTo>
                <a:cubicBezTo>
                  <a:pt x="789575" y="92590"/>
                  <a:pt x="788048" y="93323"/>
                  <a:pt x="785411" y="94118"/>
                </a:cubicBezTo>
                <a:cubicBezTo>
                  <a:pt x="782773" y="94913"/>
                  <a:pt x="780409" y="95897"/>
                  <a:pt x="778316" y="97069"/>
                </a:cubicBezTo>
                <a:lnTo>
                  <a:pt x="767265" y="103599"/>
                </a:lnTo>
                <a:cubicBezTo>
                  <a:pt x="763079" y="106110"/>
                  <a:pt x="760693" y="107910"/>
                  <a:pt x="760107" y="108998"/>
                </a:cubicBezTo>
                <a:cubicBezTo>
                  <a:pt x="759521" y="110087"/>
                  <a:pt x="759207" y="111259"/>
                  <a:pt x="759166" y="112515"/>
                </a:cubicBezTo>
                <a:cubicBezTo>
                  <a:pt x="759124" y="113770"/>
                  <a:pt x="759312" y="115361"/>
                  <a:pt x="759731" y="117286"/>
                </a:cubicBezTo>
                <a:cubicBezTo>
                  <a:pt x="760986" y="124318"/>
                  <a:pt x="761719" y="128609"/>
                  <a:pt x="761928" y="130158"/>
                </a:cubicBezTo>
                <a:cubicBezTo>
                  <a:pt x="762138" y="131706"/>
                  <a:pt x="762263" y="133297"/>
                  <a:pt x="762305" y="134929"/>
                </a:cubicBezTo>
                <a:cubicBezTo>
                  <a:pt x="762347" y="136562"/>
                  <a:pt x="762200" y="138676"/>
                  <a:pt x="761865" y="141271"/>
                </a:cubicBezTo>
                <a:lnTo>
                  <a:pt x="759103" y="159102"/>
                </a:lnTo>
                <a:cubicBezTo>
                  <a:pt x="758935" y="159856"/>
                  <a:pt x="759647" y="160944"/>
                  <a:pt x="761238" y="162367"/>
                </a:cubicBezTo>
                <a:lnTo>
                  <a:pt x="763247" y="164502"/>
                </a:lnTo>
                <a:cubicBezTo>
                  <a:pt x="764586" y="166009"/>
                  <a:pt x="768521" y="168562"/>
                  <a:pt x="775051" y="172162"/>
                </a:cubicBezTo>
                <a:lnTo>
                  <a:pt x="790120" y="180701"/>
                </a:lnTo>
                <a:lnTo>
                  <a:pt x="818122" y="191124"/>
                </a:lnTo>
                <a:cubicBezTo>
                  <a:pt x="825657" y="194054"/>
                  <a:pt x="829633" y="195644"/>
                  <a:pt x="830052" y="195895"/>
                </a:cubicBezTo>
                <a:lnTo>
                  <a:pt x="832689" y="198658"/>
                </a:lnTo>
                <a:lnTo>
                  <a:pt x="836080" y="201421"/>
                </a:lnTo>
                <a:cubicBezTo>
                  <a:pt x="837168" y="202509"/>
                  <a:pt x="837942" y="203618"/>
                  <a:pt x="838403" y="204748"/>
                </a:cubicBezTo>
                <a:cubicBezTo>
                  <a:pt x="838863" y="205879"/>
                  <a:pt x="839093" y="206820"/>
                  <a:pt x="839093" y="207574"/>
                </a:cubicBezTo>
                <a:cubicBezTo>
                  <a:pt x="839010" y="208830"/>
                  <a:pt x="838779" y="209625"/>
                  <a:pt x="838403" y="209960"/>
                </a:cubicBezTo>
                <a:cubicBezTo>
                  <a:pt x="838026" y="210295"/>
                  <a:pt x="836163" y="210839"/>
                  <a:pt x="832815" y="211592"/>
                </a:cubicBezTo>
                <a:lnTo>
                  <a:pt x="828168" y="213350"/>
                </a:lnTo>
                <a:cubicBezTo>
                  <a:pt x="826745" y="213685"/>
                  <a:pt x="825196" y="213434"/>
                  <a:pt x="823522" y="212597"/>
                </a:cubicBezTo>
                <a:lnTo>
                  <a:pt x="821639" y="211718"/>
                </a:lnTo>
                <a:cubicBezTo>
                  <a:pt x="820048" y="211048"/>
                  <a:pt x="817243" y="210797"/>
                  <a:pt x="813225" y="210964"/>
                </a:cubicBezTo>
                <a:cubicBezTo>
                  <a:pt x="809207" y="211132"/>
                  <a:pt x="806905" y="211174"/>
                  <a:pt x="806319" y="211090"/>
                </a:cubicBezTo>
                <a:lnTo>
                  <a:pt x="794138" y="208955"/>
                </a:lnTo>
                <a:cubicBezTo>
                  <a:pt x="790957" y="208704"/>
                  <a:pt x="789073" y="208411"/>
                  <a:pt x="788487" y="208076"/>
                </a:cubicBezTo>
                <a:lnTo>
                  <a:pt x="783841" y="205314"/>
                </a:lnTo>
                <a:lnTo>
                  <a:pt x="781832" y="204560"/>
                </a:lnTo>
                <a:cubicBezTo>
                  <a:pt x="781664" y="204560"/>
                  <a:pt x="780911" y="203807"/>
                  <a:pt x="779571" y="202300"/>
                </a:cubicBezTo>
                <a:lnTo>
                  <a:pt x="775176" y="199160"/>
                </a:lnTo>
                <a:lnTo>
                  <a:pt x="772790" y="197402"/>
                </a:lnTo>
                <a:cubicBezTo>
                  <a:pt x="770614" y="196147"/>
                  <a:pt x="769525" y="195477"/>
                  <a:pt x="769525" y="195393"/>
                </a:cubicBezTo>
                <a:lnTo>
                  <a:pt x="767642" y="192756"/>
                </a:lnTo>
                <a:lnTo>
                  <a:pt x="756968" y="181203"/>
                </a:lnTo>
                <a:cubicBezTo>
                  <a:pt x="754624" y="178692"/>
                  <a:pt x="752908" y="177478"/>
                  <a:pt x="751820" y="177562"/>
                </a:cubicBezTo>
                <a:cubicBezTo>
                  <a:pt x="750731" y="177645"/>
                  <a:pt x="749036" y="178755"/>
                  <a:pt x="746734" y="180889"/>
                </a:cubicBezTo>
                <a:cubicBezTo>
                  <a:pt x="744432" y="183024"/>
                  <a:pt x="742067" y="184929"/>
                  <a:pt x="739639" y="186603"/>
                </a:cubicBezTo>
                <a:lnTo>
                  <a:pt x="732858" y="191249"/>
                </a:lnTo>
                <a:cubicBezTo>
                  <a:pt x="724737" y="195016"/>
                  <a:pt x="719254" y="196900"/>
                  <a:pt x="716408" y="196900"/>
                </a:cubicBezTo>
                <a:cubicBezTo>
                  <a:pt x="716240" y="196984"/>
                  <a:pt x="713854" y="196691"/>
                  <a:pt x="709250" y="196021"/>
                </a:cubicBezTo>
                <a:lnTo>
                  <a:pt x="704227" y="195519"/>
                </a:lnTo>
                <a:cubicBezTo>
                  <a:pt x="702971" y="195351"/>
                  <a:pt x="701925" y="194933"/>
                  <a:pt x="701088" y="194263"/>
                </a:cubicBezTo>
                <a:lnTo>
                  <a:pt x="698200" y="192254"/>
                </a:lnTo>
                <a:lnTo>
                  <a:pt x="693051" y="190370"/>
                </a:lnTo>
                <a:lnTo>
                  <a:pt x="692046" y="188110"/>
                </a:lnTo>
                <a:cubicBezTo>
                  <a:pt x="693051" y="187942"/>
                  <a:pt x="693846" y="187817"/>
                  <a:pt x="694432" y="187733"/>
                </a:cubicBezTo>
                <a:lnTo>
                  <a:pt x="702218" y="187984"/>
                </a:lnTo>
                <a:lnTo>
                  <a:pt x="705608" y="187105"/>
                </a:lnTo>
                <a:lnTo>
                  <a:pt x="708245" y="187105"/>
                </a:lnTo>
                <a:cubicBezTo>
                  <a:pt x="709250" y="187105"/>
                  <a:pt x="711573" y="186268"/>
                  <a:pt x="715215" y="184594"/>
                </a:cubicBezTo>
                <a:cubicBezTo>
                  <a:pt x="718856" y="182920"/>
                  <a:pt x="721075" y="181831"/>
                  <a:pt x="721870" y="181329"/>
                </a:cubicBezTo>
                <a:cubicBezTo>
                  <a:pt x="722666" y="180827"/>
                  <a:pt x="724884" y="179048"/>
                  <a:pt x="728526" y="175992"/>
                </a:cubicBezTo>
                <a:cubicBezTo>
                  <a:pt x="732167" y="172936"/>
                  <a:pt x="734260" y="170697"/>
                  <a:pt x="734804" y="169274"/>
                </a:cubicBezTo>
                <a:cubicBezTo>
                  <a:pt x="735348" y="167851"/>
                  <a:pt x="735641" y="166741"/>
                  <a:pt x="735683" y="165946"/>
                </a:cubicBezTo>
                <a:cubicBezTo>
                  <a:pt x="735725" y="165151"/>
                  <a:pt x="735537" y="164293"/>
                  <a:pt x="735118" y="163372"/>
                </a:cubicBezTo>
                <a:cubicBezTo>
                  <a:pt x="734197" y="161530"/>
                  <a:pt x="731518" y="159479"/>
                  <a:pt x="727082" y="157219"/>
                </a:cubicBezTo>
                <a:lnTo>
                  <a:pt x="717664" y="152321"/>
                </a:lnTo>
                <a:cubicBezTo>
                  <a:pt x="712557" y="149894"/>
                  <a:pt x="708245" y="148763"/>
                  <a:pt x="704729" y="148931"/>
                </a:cubicBezTo>
                <a:cubicBezTo>
                  <a:pt x="703390" y="149015"/>
                  <a:pt x="702218" y="149329"/>
                  <a:pt x="701213" y="149873"/>
                </a:cubicBezTo>
                <a:cubicBezTo>
                  <a:pt x="700209" y="150417"/>
                  <a:pt x="699183" y="151840"/>
                  <a:pt x="698137" y="154142"/>
                </a:cubicBezTo>
                <a:cubicBezTo>
                  <a:pt x="697090" y="156444"/>
                  <a:pt x="696400" y="157805"/>
                  <a:pt x="696065" y="158223"/>
                </a:cubicBezTo>
                <a:lnTo>
                  <a:pt x="692046" y="162493"/>
                </a:lnTo>
                <a:lnTo>
                  <a:pt x="690916" y="166009"/>
                </a:lnTo>
                <a:lnTo>
                  <a:pt x="686898" y="170404"/>
                </a:lnTo>
                <a:lnTo>
                  <a:pt x="685391" y="173794"/>
                </a:lnTo>
                <a:cubicBezTo>
                  <a:pt x="685056" y="174297"/>
                  <a:pt x="684073" y="175260"/>
                  <a:pt x="682440" y="176683"/>
                </a:cubicBezTo>
                <a:cubicBezTo>
                  <a:pt x="680808" y="178106"/>
                  <a:pt x="679740" y="179194"/>
                  <a:pt x="679238" y="179948"/>
                </a:cubicBezTo>
                <a:lnTo>
                  <a:pt x="677229" y="183338"/>
                </a:lnTo>
                <a:cubicBezTo>
                  <a:pt x="676559" y="184426"/>
                  <a:pt x="675764" y="185473"/>
                  <a:pt x="674843" y="186477"/>
                </a:cubicBezTo>
                <a:lnTo>
                  <a:pt x="668815" y="192254"/>
                </a:lnTo>
                <a:lnTo>
                  <a:pt x="662537" y="200165"/>
                </a:lnTo>
                <a:cubicBezTo>
                  <a:pt x="659858" y="203011"/>
                  <a:pt x="657430" y="204434"/>
                  <a:pt x="655253" y="204434"/>
                </a:cubicBezTo>
                <a:cubicBezTo>
                  <a:pt x="652323" y="204518"/>
                  <a:pt x="649937" y="202635"/>
                  <a:pt x="648096" y="198784"/>
                </a:cubicBezTo>
                <a:lnTo>
                  <a:pt x="644831" y="189868"/>
                </a:lnTo>
                <a:lnTo>
                  <a:pt x="642445" y="185096"/>
                </a:lnTo>
                <a:cubicBezTo>
                  <a:pt x="641859" y="183757"/>
                  <a:pt x="641545" y="182313"/>
                  <a:pt x="641503" y="180764"/>
                </a:cubicBezTo>
                <a:cubicBezTo>
                  <a:pt x="641461" y="179215"/>
                  <a:pt x="642068" y="177520"/>
                  <a:pt x="643324" y="175678"/>
                </a:cubicBezTo>
                <a:lnTo>
                  <a:pt x="645835" y="172036"/>
                </a:lnTo>
                <a:lnTo>
                  <a:pt x="646589" y="164376"/>
                </a:lnTo>
                <a:lnTo>
                  <a:pt x="648598" y="158600"/>
                </a:lnTo>
                <a:lnTo>
                  <a:pt x="649477" y="147173"/>
                </a:lnTo>
                <a:cubicBezTo>
                  <a:pt x="649896" y="144578"/>
                  <a:pt x="650105" y="143196"/>
                  <a:pt x="650105" y="143029"/>
                </a:cubicBezTo>
                <a:cubicBezTo>
                  <a:pt x="650021" y="142024"/>
                  <a:pt x="648807" y="139325"/>
                  <a:pt x="646463" y="134929"/>
                </a:cubicBezTo>
                <a:cubicBezTo>
                  <a:pt x="644119" y="130534"/>
                  <a:pt x="642947" y="127667"/>
                  <a:pt x="642947" y="126328"/>
                </a:cubicBezTo>
                <a:lnTo>
                  <a:pt x="642947" y="122686"/>
                </a:lnTo>
                <a:lnTo>
                  <a:pt x="639054" y="117161"/>
                </a:lnTo>
                <a:cubicBezTo>
                  <a:pt x="638971" y="116910"/>
                  <a:pt x="638929" y="116554"/>
                  <a:pt x="638929" y="116093"/>
                </a:cubicBezTo>
                <a:cubicBezTo>
                  <a:pt x="638929" y="115633"/>
                  <a:pt x="639012" y="115193"/>
                  <a:pt x="639180" y="114775"/>
                </a:cubicBezTo>
                <a:cubicBezTo>
                  <a:pt x="639347" y="114356"/>
                  <a:pt x="639996" y="113728"/>
                  <a:pt x="641126" y="112891"/>
                </a:cubicBezTo>
                <a:cubicBezTo>
                  <a:pt x="642256" y="112054"/>
                  <a:pt x="644035" y="111761"/>
                  <a:pt x="646463" y="112012"/>
                </a:cubicBezTo>
                <a:cubicBezTo>
                  <a:pt x="648305" y="112263"/>
                  <a:pt x="650733" y="113394"/>
                  <a:pt x="653746" y="115403"/>
                </a:cubicBezTo>
                <a:cubicBezTo>
                  <a:pt x="656760" y="117412"/>
                  <a:pt x="658748" y="118354"/>
                  <a:pt x="659711" y="118228"/>
                </a:cubicBezTo>
                <a:cubicBezTo>
                  <a:pt x="660674" y="118103"/>
                  <a:pt x="661448" y="117872"/>
                  <a:pt x="662034" y="117537"/>
                </a:cubicBezTo>
                <a:lnTo>
                  <a:pt x="667057" y="113519"/>
                </a:lnTo>
                <a:lnTo>
                  <a:pt x="681749" y="103724"/>
                </a:lnTo>
                <a:cubicBezTo>
                  <a:pt x="684512" y="101883"/>
                  <a:pt x="686814" y="99162"/>
                  <a:pt x="688656" y="95562"/>
                </a:cubicBezTo>
                <a:cubicBezTo>
                  <a:pt x="690498" y="91962"/>
                  <a:pt x="691858" y="87379"/>
                  <a:pt x="692737" y="81812"/>
                </a:cubicBezTo>
                <a:cubicBezTo>
                  <a:pt x="693616" y="76245"/>
                  <a:pt x="693595" y="73147"/>
                  <a:pt x="692674" y="72519"/>
                </a:cubicBezTo>
                <a:cubicBezTo>
                  <a:pt x="691753" y="71891"/>
                  <a:pt x="689619" y="73043"/>
                  <a:pt x="686270" y="75973"/>
                </a:cubicBezTo>
                <a:lnTo>
                  <a:pt x="680870" y="81121"/>
                </a:lnTo>
                <a:cubicBezTo>
                  <a:pt x="677857" y="83800"/>
                  <a:pt x="674759" y="85265"/>
                  <a:pt x="671578" y="85516"/>
                </a:cubicBezTo>
                <a:cubicBezTo>
                  <a:pt x="670406" y="85684"/>
                  <a:pt x="669004" y="85328"/>
                  <a:pt x="667371" y="84449"/>
                </a:cubicBezTo>
                <a:cubicBezTo>
                  <a:pt x="665739" y="83570"/>
                  <a:pt x="662495" y="81895"/>
                  <a:pt x="657639" y="79426"/>
                </a:cubicBezTo>
                <a:cubicBezTo>
                  <a:pt x="652784" y="76956"/>
                  <a:pt x="650523" y="74801"/>
                  <a:pt x="650858" y="72959"/>
                </a:cubicBezTo>
                <a:cubicBezTo>
                  <a:pt x="650858" y="72457"/>
                  <a:pt x="651068" y="71933"/>
                  <a:pt x="651486" y="71389"/>
                </a:cubicBezTo>
                <a:cubicBezTo>
                  <a:pt x="651905" y="70845"/>
                  <a:pt x="653181" y="70343"/>
                  <a:pt x="655316" y="69882"/>
                </a:cubicBezTo>
                <a:cubicBezTo>
                  <a:pt x="657451" y="69422"/>
                  <a:pt x="660025" y="68480"/>
                  <a:pt x="663039" y="67057"/>
                </a:cubicBezTo>
                <a:cubicBezTo>
                  <a:pt x="666053" y="65634"/>
                  <a:pt x="668439" y="64336"/>
                  <a:pt x="670197" y="63164"/>
                </a:cubicBezTo>
                <a:lnTo>
                  <a:pt x="677605" y="57262"/>
                </a:lnTo>
                <a:cubicBezTo>
                  <a:pt x="679029" y="56174"/>
                  <a:pt x="679950" y="55462"/>
                  <a:pt x="680368" y="55127"/>
                </a:cubicBezTo>
                <a:cubicBezTo>
                  <a:pt x="680787" y="54792"/>
                  <a:pt x="682063" y="52993"/>
                  <a:pt x="684198" y="49728"/>
                </a:cubicBezTo>
                <a:cubicBezTo>
                  <a:pt x="686333" y="46463"/>
                  <a:pt x="688112" y="44705"/>
                  <a:pt x="689535" y="44454"/>
                </a:cubicBezTo>
                <a:lnTo>
                  <a:pt x="692549" y="44454"/>
                </a:lnTo>
                <a:lnTo>
                  <a:pt x="694935" y="43575"/>
                </a:lnTo>
                <a:cubicBezTo>
                  <a:pt x="695270" y="43491"/>
                  <a:pt x="695688" y="43449"/>
                  <a:pt x="696190" y="43449"/>
                </a:cubicBezTo>
                <a:cubicBezTo>
                  <a:pt x="697781" y="43533"/>
                  <a:pt x="699413" y="44077"/>
                  <a:pt x="701088" y="45081"/>
                </a:cubicBezTo>
                <a:lnTo>
                  <a:pt x="704353" y="47467"/>
                </a:lnTo>
                <a:lnTo>
                  <a:pt x="708497" y="49602"/>
                </a:lnTo>
                <a:cubicBezTo>
                  <a:pt x="709585" y="50356"/>
                  <a:pt x="711510" y="52260"/>
                  <a:pt x="714273" y="55316"/>
                </a:cubicBezTo>
                <a:cubicBezTo>
                  <a:pt x="717036" y="58371"/>
                  <a:pt x="718396" y="61113"/>
                  <a:pt x="718354" y="63541"/>
                </a:cubicBezTo>
                <a:cubicBezTo>
                  <a:pt x="718312" y="65969"/>
                  <a:pt x="718124" y="67685"/>
                  <a:pt x="717789" y="68689"/>
                </a:cubicBezTo>
                <a:lnTo>
                  <a:pt x="711887" y="83507"/>
                </a:lnTo>
                <a:cubicBezTo>
                  <a:pt x="707534" y="94306"/>
                  <a:pt x="705567" y="100376"/>
                  <a:pt x="705985" y="101715"/>
                </a:cubicBezTo>
                <a:cubicBezTo>
                  <a:pt x="706404" y="103055"/>
                  <a:pt x="706571" y="103850"/>
                  <a:pt x="706487" y="104101"/>
                </a:cubicBezTo>
                <a:lnTo>
                  <a:pt x="703348" y="107868"/>
                </a:lnTo>
                <a:lnTo>
                  <a:pt x="702971" y="112012"/>
                </a:lnTo>
                <a:lnTo>
                  <a:pt x="698325" y="114398"/>
                </a:lnTo>
                <a:lnTo>
                  <a:pt x="695060" y="118291"/>
                </a:lnTo>
                <a:lnTo>
                  <a:pt x="692423" y="118919"/>
                </a:lnTo>
                <a:lnTo>
                  <a:pt x="689786" y="120300"/>
                </a:lnTo>
                <a:cubicBezTo>
                  <a:pt x="689535" y="120384"/>
                  <a:pt x="689242" y="120426"/>
                  <a:pt x="688907" y="120426"/>
                </a:cubicBezTo>
                <a:lnTo>
                  <a:pt x="685768" y="120677"/>
                </a:lnTo>
                <a:lnTo>
                  <a:pt x="672834" y="130723"/>
                </a:lnTo>
                <a:cubicBezTo>
                  <a:pt x="668229" y="134322"/>
                  <a:pt x="665592" y="136792"/>
                  <a:pt x="664923" y="138132"/>
                </a:cubicBezTo>
                <a:cubicBezTo>
                  <a:pt x="664253" y="139471"/>
                  <a:pt x="663813" y="140601"/>
                  <a:pt x="663604" y="141522"/>
                </a:cubicBezTo>
                <a:cubicBezTo>
                  <a:pt x="663395" y="142443"/>
                  <a:pt x="663039" y="145038"/>
                  <a:pt x="662537" y="149308"/>
                </a:cubicBezTo>
                <a:cubicBezTo>
                  <a:pt x="662034" y="153577"/>
                  <a:pt x="661825" y="156779"/>
                  <a:pt x="661909" y="158914"/>
                </a:cubicBezTo>
                <a:cubicBezTo>
                  <a:pt x="661992" y="161049"/>
                  <a:pt x="661992" y="162409"/>
                  <a:pt x="661909" y="162995"/>
                </a:cubicBezTo>
                <a:cubicBezTo>
                  <a:pt x="661825" y="163581"/>
                  <a:pt x="661804" y="164356"/>
                  <a:pt x="661846" y="165318"/>
                </a:cubicBezTo>
                <a:cubicBezTo>
                  <a:pt x="661888" y="166281"/>
                  <a:pt x="662244" y="166867"/>
                  <a:pt x="662913" y="167076"/>
                </a:cubicBezTo>
                <a:cubicBezTo>
                  <a:pt x="663583" y="167286"/>
                  <a:pt x="665383" y="166386"/>
                  <a:pt x="668313" y="164376"/>
                </a:cubicBezTo>
                <a:lnTo>
                  <a:pt x="672331" y="162618"/>
                </a:lnTo>
                <a:lnTo>
                  <a:pt x="679364" y="156716"/>
                </a:lnTo>
                <a:lnTo>
                  <a:pt x="683131" y="155461"/>
                </a:lnTo>
                <a:lnTo>
                  <a:pt x="688405" y="149684"/>
                </a:lnTo>
                <a:cubicBezTo>
                  <a:pt x="690079" y="147926"/>
                  <a:pt x="691084" y="146796"/>
                  <a:pt x="691419" y="146294"/>
                </a:cubicBezTo>
                <a:cubicBezTo>
                  <a:pt x="691753" y="145792"/>
                  <a:pt x="691544" y="145164"/>
                  <a:pt x="690791" y="144410"/>
                </a:cubicBezTo>
                <a:cubicBezTo>
                  <a:pt x="690456" y="144243"/>
                  <a:pt x="689577" y="143992"/>
                  <a:pt x="688154" y="143657"/>
                </a:cubicBezTo>
                <a:lnTo>
                  <a:pt x="683507" y="141899"/>
                </a:lnTo>
                <a:cubicBezTo>
                  <a:pt x="682168" y="141480"/>
                  <a:pt x="680619" y="141229"/>
                  <a:pt x="678861" y="141145"/>
                </a:cubicBezTo>
                <a:cubicBezTo>
                  <a:pt x="678526" y="141145"/>
                  <a:pt x="678066" y="141166"/>
                  <a:pt x="677480" y="141208"/>
                </a:cubicBezTo>
                <a:cubicBezTo>
                  <a:pt x="676894" y="141250"/>
                  <a:pt x="676475" y="141229"/>
                  <a:pt x="676224" y="141145"/>
                </a:cubicBezTo>
                <a:cubicBezTo>
                  <a:pt x="675303" y="141145"/>
                  <a:pt x="674675" y="140810"/>
                  <a:pt x="674341" y="140141"/>
                </a:cubicBezTo>
                <a:lnTo>
                  <a:pt x="674968" y="139513"/>
                </a:lnTo>
                <a:lnTo>
                  <a:pt x="693804" y="135746"/>
                </a:lnTo>
                <a:lnTo>
                  <a:pt x="701590" y="135243"/>
                </a:lnTo>
                <a:cubicBezTo>
                  <a:pt x="702176" y="134992"/>
                  <a:pt x="702762" y="134615"/>
                  <a:pt x="703348" y="134113"/>
                </a:cubicBezTo>
                <a:lnTo>
                  <a:pt x="707492" y="128588"/>
                </a:lnTo>
                <a:lnTo>
                  <a:pt x="708999" y="127458"/>
                </a:lnTo>
                <a:lnTo>
                  <a:pt x="710631" y="123942"/>
                </a:lnTo>
                <a:lnTo>
                  <a:pt x="717287" y="116910"/>
                </a:lnTo>
                <a:lnTo>
                  <a:pt x="719045" y="108747"/>
                </a:lnTo>
                <a:lnTo>
                  <a:pt x="724696" y="102720"/>
                </a:lnTo>
                <a:lnTo>
                  <a:pt x="725323" y="98450"/>
                </a:lnTo>
                <a:lnTo>
                  <a:pt x="731979" y="80493"/>
                </a:lnTo>
                <a:lnTo>
                  <a:pt x="732858" y="75973"/>
                </a:lnTo>
                <a:lnTo>
                  <a:pt x="735369" y="71577"/>
                </a:lnTo>
                <a:lnTo>
                  <a:pt x="738258" y="52867"/>
                </a:lnTo>
                <a:lnTo>
                  <a:pt x="740392" y="45709"/>
                </a:lnTo>
                <a:cubicBezTo>
                  <a:pt x="740476" y="45207"/>
                  <a:pt x="740560" y="43951"/>
                  <a:pt x="740643" y="41942"/>
                </a:cubicBezTo>
                <a:cubicBezTo>
                  <a:pt x="740727" y="39933"/>
                  <a:pt x="740602" y="38426"/>
                  <a:pt x="740267" y="37421"/>
                </a:cubicBezTo>
                <a:lnTo>
                  <a:pt x="738383" y="33905"/>
                </a:lnTo>
                <a:lnTo>
                  <a:pt x="737253" y="30766"/>
                </a:lnTo>
                <a:cubicBezTo>
                  <a:pt x="736751" y="29845"/>
                  <a:pt x="735997" y="29050"/>
                  <a:pt x="734993" y="28380"/>
                </a:cubicBezTo>
                <a:lnTo>
                  <a:pt x="729216" y="25241"/>
                </a:lnTo>
                <a:cubicBezTo>
                  <a:pt x="728463" y="24487"/>
                  <a:pt x="728065" y="23755"/>
                  <a:pt x="728023" y="23043"/>
                </a:cubicBezTo>
                <a:cubicBezTo>
                  <a:pt x="727981" y="22332"/>
                  <a:pt x="728128" y="21683"/>
                  <a:pt x="728463" y="21097"/>
                </a:cubicBezTo>
                <a:cubicBezTo>
                  <a:pt x="729133" y="19757"/>
                  <a:pt x="730346" y="19004"/>
                  <a:pt x="732104" y="18837"/>
                </a:cubicBezTo>
                <a:close/>
                <a:moveTo>
                  <a:pt x="2960591" y="17141"/>
                </a:moveTo>
                <a:cubicBezTo>
                  <a:pt x="2961010" y="16932"/>
                  <a:pt x="2961931" y="17706"/>
                  <a:pt x="2963354" y="19464"/>
                </a:cubicBezTo>
                <a:lnTo>
                  <a:pt x="2969758" y="25994"/>
                </a:lnTo>
                <a:cubicBezTo>
                  <a:pt x="2971935" y="28589"/>
                  <a:pt x="2973275" y="30013"/>
                  <a:pt x="2973777" y="30264"/>
                </a:cubicBezTo>
                <a:lnTo>
                  <a:pt x="2977544" y="32147"/>
                </a:lnTo>
                <a:cubicBezTo>
                  <a:pt x="2978297" y="32733"/>
                  <a:pt x="2979302" y="33947"/>
                  <a:pt x="2980558" y="35789"/>
                </a:cubicBezTo>
                <a:cubicBezTo>
                  <a:pt x="2981813" y="37631"/>
                  <a:pt x="2982651" y="38970"/>
                  <a:pt x="2983069" y="39807"/>
                </a:cubicBezTo>
                <a:lnTo>
                  <a:pt x="2984199" y="43826"/>
                </a:lnTo>
                <a:lnTo>
                  <a:pt x="2985706" y="48723"/>
                </a:lnTo>
                <a:cubicBezTo>
                  <a:pt x="2985790" y="49560"/>
                  <a:pt x="2985853" y="50502"/>
                  <a:pt x="2985895" y="51548"/>
                </a:cubicBezTo>
                <a:cubicBezTo>
                  <a:pt x="2985937" y="52595"/>
                  <a:pt x="2985748" y="53579"/>
                  <a:pt x="2985329" y="54499"/>
                </a:cubicBezTo>
                <a:cubicBezTo>
                  <a:pt x="2984995" y="55085"/>
                  <a:pt x="2984576" y="55713"/>
                  <a:pt x="2984074" y="56383"/>
                </a:cubicBezTo>
                <a:lnTo>
                  <a:pt x="2980558" y="60150"/>
                </a:lnTo>
                <a:cubicBezTo>
                  <a:pt x="2979972" y="60820"/>
                  <a:pt x="2978967" y="62159"/>
                  <a:pt x="2977544" y="64169"/>
                </a:cubicBezTo>
                <a:lnTo>
                  <a:pt x="2965238" y="81498"/>
                </a:lnTo>
                <a:lnTo>
                  <a:pt x="2960340" y="88153"/>
                </a:lnTo>
                <a:lnTo>
                  <a:pt x="2958582" y="91669"/>
                </a:lnTo>
                <a:lnTo>
                  <a:pt x="2948411" y="104729"/>
                </a:lnTo>
                <a:lnTo>
                  <a:pt x="2952429" y="112766"/>
                </a:lnTo>
                <a:lnTo>
                  <a:pt x="2954187" y="118040"/>
                </a:lnTo>
                <a:lnTo>
                  <a:pt x="2955317" y="121054"/>
                </a:lnTo>
                <a:cubicBezTo>
                  <a:pt x="2956071" y="123565"/>
                  <a:pt x="2956364" y="126704"/>
                  <a:pt x="2956197" y="130472"/>
                </a:cubicBezTo>
                <a:cubicBezTo>
                  <a:pt x="2956113" y="130723"/>
                  <a:pt x="2956029" y="131434"/>
                  <a:pt x="2955945" y="132606"/>
                </a:cubicBezTo>
                <a:cubicBezTo>
                  <a:pt x="2955861" y="133778"/>
                  <a:pt x="2955861" y="134783"/>
                  <a:pt x="2955945" y="135620"/>
                </a:cubicBezTo>
                <a:cubicBezTo>
                  <a:pt x="2955945" y="136541"/>
                  <a:pt x="2956029" y="137001"/>
                  <a:pt x="2956197" y="137001"/>
                </a:cubicBezTo>
                <a:lnTo>
                  <a:pt x="2957703" y="137880"/>
                </a:lnTo>
                <a:lnTo>
                  <a:pt x="2964987" y="121054"/>
                </a:lnTo>
                <a:cubicBezTo>
                  <a:pt x="2967079" y="116114"/>
                  <a:pt x="2968482" y="112159"/>
                  <a:pt x="2969193" y="109187"/>
                </a:cubicBezTo>
                <a:cubicBezTo>
                  <a:pt x="2969905" y="106215"/>
                  <a:pt x="2970428" y="104394"/>
                  <a:pt x="2970763" y="103724"/>
                </a:cubicBezTo>
                <a:lnTo>
                  <a:pt x="2979051" y="84637"/>
                </a:lnTo>
                <a:cubicBezTo>
                  <a:pt x="2979386" y="83800"/>
                  <a:pt x="2979700" y="83423"/>
                  <a:pt x="2979993" y="83507"/>
                </a:cubicBezTo>
                <a:cubicBezTo>
                  <a:pt x="2980286" y="83591"/>
                  <a:pt x="2980495" y="84051"/>
                  <a:pt x="2980621" y="84888"/>
                </a:cubicBezTo>
                <a:cubicBezTo>
                  <a:pt x="2980746" y="85725"/>
                  <a:pt x="2980055" y="87986"/>
                  <a:pt x="2978549" y="91669"/>
                </a:cubicBezTo>
                <a:cubicBezTo>
                  <a:pt x="2978046" y="92841"/>
                  <a:pt x="2977628" y="94746"/>
                  <a:pt x="2977293" y="97383"/>
                </a:cubicBezTo>
                <a:cubicBezTo>
                  <a:pt x="2976958" y="100020"/>
                  <a:pt x="2976623" y="101966"/>
                  <a:pt x="2976288" y="103222"/>
                </a:cubicBezTo>
                <a:lnTo>
                  <a:pt x="2973902" y="110003"/>
                </a:lnTo>
                <a:lnTo>
                  <a:pt x="2968126" y="130220"/>
                </a:lnTo>
                <a:cubicBezTo>
                  <a:pt x="2965865" y="138006"/>
                  <a:pt x="2964652" y="142610"/>
                  <a:pt x="2964484" y="144034"/>
                </a:cubicBezTo>
                <a:cubicBezTo>
                  <a:pt x="2964317" y="145457"/>
                  <a:pt x="2964233" y="146294"/>
                  <a:pt x="2964233" y="146545"/>
                </a:cubicBezTo>
                <a:lnTo>
                  <a:pt x="2963229" y="150061"/>
                </a:lnTo>
                <a:lnTo>
                  <a:pt x="2963229" y="154331"/>
                </a:lnTo>
                <a:lnTo>
                  <a:pt x="2960717" y="171911"/>
                </a:lnTo>
                <a:cubicBezTo>
                  <a:pt x="2960215" y="175176"/>
                  <a:pt x="2960047" y="178692"/>
                  <a:pt x="2960215" y="182459"/>
                </a:cubicBezTo>
                <a:cubicBezTo>
                  <a:pt x="2960382" y="186226"/>
                  <a:pt x="2960717" y="189952"/>
                  <a:pt x="2961219" y="193635"/>
                </a:cubicBezTo>
                <a:cubicBezTo>
                  <a:pt x="2961722" y="197319"/>
                  <a:pt x="2961973" y="199244"/>
                  <a:pt x="2961973" y="199412"/>
                </a:cubicBezTo>
                <a:cubicBezTo>
                  <a:pt x="2961805" y="201839"/>
                  <a:pt x="2960989" y="204581"/>
                  <a:pt x="2959524" y="207637"/>
                </a:cubicBezTo>
                <a:cubicBezTo>
                  <a:pt x="2958059" y="210692"/>
                  <a:pt x="2956489" y="212262"/>
                  <a:pt x="2954815" y="212346"/>
                </a:cubicBezTo>
                <a:cubicBezTo>
                  <a:pt x="2953225" y="212513"/>
                  <a:pt x="2951048" y="210755"/>
                  <a:pt x="2948285" y="207072"/>
                </a:cubicBezTo>
                <a:lnTo>
                  <a:pt x="2942509" y="200039"/>
                </a:lnTo>
                <a:cubicBezTo>
                  <a:pt x="2941588" y="198867"/>
                  <a:pt x="2940960" y="197863"/>
                  <a:pt x="2940625" y="197026"/>
                </a:cubicBezTo>
                <a:lnTo>
                  <a:pt x="2938993" y="188863"/>
                </a:lnTo>
                <a:lnTo>
                  <a:pt x="2937235" y="183589"/>
                </a:lnTo>
                <a:lnTo>
                  <a:pt x="2938616" y="177311"/>
                </a:lnTo>
                <a:lnTo>
                  <a:pt x="2940751" y="151442"/>
                </a:lnTo>
                <a:cubicBezTo>
                  <a:pt x="2941588" y="140894"/>
                  <a:pt x="2941965" y="134825"/>
                  <a:pt x="2941881" y="133234"/>
                </a:cubicBezTo>
                <a:cubicBezTo>
                  <a:pt x="2941797" y="131644"/>
                  <a:pt x="2941755" y="130723"/>
                  <a:pt x="2941755" y="130472"/>
                </a:cubicBezTo>
                <a:lnTo>
                  <a:pt x="2941755" y="124193"/>
                </a:lnTo>
                <a:cubicBezTo>
                  <a:pt x="2941504" y="122686"/>
                  <a:pt x="2940855" y="121158"/>
                  <a:pt x="2939809" y="119609"/>
                </a:cubicBezTo>
                <a:cubicBezTo>
                  <a:pt x="2938763" y="118061"/>
                  <a:pt x="2937988" y="117224"/>
                  <a:pt x="2937486" y="117098"/>
                </a:cubicBezTo>
                <a:cubicBezTo>
                  <a:pt x="2936984" y="116972"/>
                  <a:pt x="2936063" y="117537"/>
                  <a:pt x="2934723" y="118793"/>
                </a:cubicBezTo>
                <a:cubicBezTo>
                  <a:pt x="2932128" y="121221"/>
                  <a:pt x="2929826" y="122728"/>
                  <a:pt x="2927817" y="123314"/>
                </a:cubicBezTo>
                <a:lnTo>
                  <a:pt x="2922794" y="124570"/>
                </a:lnTo>
                <a:cubicBezTo>
                  <a:pt x="2920450" y="125574"/>
                  <a:pt x="2919110" y="126035"/>
                  <a:pt x="2918775" y="125951"/>
                </a:cubicBezTo>
                <a:cubicBezTo>
                  <a:pt x="2917855" y="125951"/>
                  <a:pt x="2916871" y="125260"/>
                  <a:pt x="2915825" y="123879"/>
                </a:cubicBezTo>
                <a:cubicBezTo>
                  <a:pt x="2914778" y="122498"/>
                  <a:pt x="2914150" y="119944"/>
                  <a:pt x="2913941" y="116219"/>
                </a:cubicBezTo>
                <a:cubicBezTo>
                  <a:pt x="2913731" y="112494"/>
                  <a:pt x="2913481" y="109584"/>
                  <a:pt x="2913187" y="107492"/>
                </a:cubicBezTo>
                <a:cubicBezTo>
                  <a:pt x="2912895" y="105399"/>
                  <a:pt x="2912748" y="104059"/>
                  <a:pt x="2912748" y="103473"/>
                </a:cubicBezTo>
                <a:cubicBezTo>
                  <a:pt x="2912748" y="102636"/>
                  <a:pt x="2912873" y="102008"/>
                  <a:pt x="2913125" y="101590"/>
                </a:cubicBezTo>
                <a:cubicBezTo>
                  <a:pt x="2913376" y="101171"/>
                  <a:pt x="2913836" y="100752"/>
                  <a:pt x="2914506" y="100334"/>
                </a:cubicBezTo>
                <a:lnTo>
                  <a:pt x="2918273" y="98325"/>
                </a:lnTo>
                <a:lnTo>
                  <a:pt x="2923296" y="94683"/>
                </a:lnTo>
                <a:lnTo>
                  <a:pt x="2927315" y="93176"/>
                </a:lnTo>
                <a:cubicBezTo>
                  <a:pt x="2927733" y="92758"/>
                  <a:pt x="2928026" y="92172"/>
                  <a:pt x="2928193" y="91418"/>
                </a:cubicBezTo>
                <a:lnTo>
                  <a:pt x="2928445" y="88279"/>
                </a:lnTo>
                <a:lnTo>
                  <a:pt x="2935351" y="83633"/>
                </a:lnTo>
                <a:lnTo>
                  <a:pt x="2936607" y="79740"/>
                </a:lnTo>
                <a:lnTo>
                  <a:pt x="2939621" y="77103"/>
                </a:lnTo>
                <a:lnTo>
                  <a:pt x="2942635" y="70698"/>
                </a:lnTo>
                <a:lnTo>
                  <a:pt x="2946779" y="67559"/>
                </a:lnTo>
                <a:lnTo>
                  <a:pt x="2948034" y="63290"/>
                </a:lnTo>
                <a:lnTo>
                  <a:pt x="2952429" y="58769"/>
                </a:lnTo>
                <a:lnTo>
                  <a:pt x="2954689" y="52867"/>
                </a:lnTo>
                <a:lnTo>
                  <a:pt x="2957829" y="48597"/>
                </a:lnTo>
                <a:lnTo>
                  <a:pt x="2959085" y="42193"/>
                </a:lnTo>
                <a:lnTo>
                  <a:pt x="2961722" y="36794"/>
                </a:lnTo>
                <a:lnTo>
                  <a:pt x="2961471" y="29134"/>
                </a:lnTo>
                <a:lnTo>
                  <a:pt x="2961596" y="27250"/>
                </a:lnTo>
                <a:cubicBezTo>
                  <a:pt x="2961596" y="26162"/>
                  <a:pt x="2961199" y="24571"/>
                  <a:pt x="2960403" y="22478"/>
                </a:cubicBezTo>
                <a:cubicBezTo>
                  <a:pt x="2959608" y="20385"/>
                  <a:pt x="2959336" y="19025"/>
                  <a:pt x="2959587" y="18397"/>
                </a:cubicBezTo>
                <a:cubicBezTo>
                  <a:pt x="2959838" y="17769"/>
                  <a:pt x="2960173" y="17351"/>
                  <a:pt x="2960591" y="17141"/>
                </a:cubicBezTo>
                <a:close/>
                <a:moveTo>
                  <a:pt x="1257379" y="14065"/>
                </a:moveTo>
                <a:cubicBezTo>
                  <a:pt x="1255286" y="14148"/>
                  <a:pt x="1252649" y="15446"/>
                  <a:pt x="1249468" y="17958"/>
                </a:cubicBezTo>
                <a:cubicBezTo>
                  <a:pt x="1246287" y="20469"/>
                  <a:pt x="1244529" y="21934"/>
                  <a:pt x="1244194" y="22353"/>
                </a:cubicBezTo>
                <a:cubicBezTo>
                  <a:pt x="1243859" y="22771"/>
                  <a:pt x="1242687" y="24634"/>
                  <a:pt x="1240678" y="27941"/>
                </a:cubicBezTo>
                <a:cubicBezTo>
                  <a:pt x="1238669" y="31247"/>
                  <a:pt x="1237560" y="33257"/>
                  <a:pt x="1237350" y="33968"/>
                </a:cubicBezTo>
                <a:cubicBezTo>
                  <a:pt x="1237141" y="34680"/>
                  <a:pt x="1237015" y="35412"/>
                  <a:pt x="1236974" y="36166"/>
                </a:cubicBezTo>
                <a:cubicBezTo>
                  <a:pt x="1236932" y="36919"/>
                  <a:pt x="1237036" y="37547"/>
                  <a:pt x="1237288" y="38049"/>
                </a:cubicBezTo>
                <a:lnTo>
                  <a:pt x="1241180" y="44454"/>
                </a:lnTo>
                <a:lnTo>
                  <a:pt x="1241934" y="46212"/>
                </a:lnTo>
                <a:lnTo>
                  <a:pt x="1243817" y="50104"/>
                </a:lnTo>
                <a:cubicBezTo>
                  <a:pt x="1244152" y="52197"/>
                  <a:pt x="1244466" y="53432"/>
                  <a:pt x="1244759" y="53809"/>
                </a:cubicBezTo>
                <a:cubicBezTo>
                  <a:pt x="1245052" y="54186"/>
                  <a:pt x="1245701" y="54374"/>
                  <a:pt x="1246706" y="54374"/>
                </a:cubicBezTo>
                <a:cubicBezTo>
                  <a:pt x="1247878" y="54458"/>
                  <a:pt x="1248966" y="53788"/>
                  <a:pt x="1249971" y="52365"/>
                </a:cubicBezTo>
                <a:lnTo>
                  <a:pt x="1251854" y="49225"/>
                </a:lnTo>
                <a:lnTo>
                  <a:pt x="1255872" y="43951"/>
                </a:lnTo>
                <a:lnTo>
                  <a:pt x="1259891" y="36166"/>
                </a:lnTo>
                <a:lnTo>
                  <a:pt x="1263658" y="31268"/>
                </a:lnTo>
                <a:lnTo>
                  <a:pt x="1264663" y="25743"/>
                </a:lnTo>
                <a:lnTo>
                  <a:pt x="1265918" y="20092"/>
                </a:lnTo>
                <a:cubicBezTo>
                  <a:pt x="1265918" y="19004"/>
                  <a:pt x="1265751" y="18125"/>
                  <a:pt x="1265416" y="17455"/>
                </a:cubicBezTo>
                <a:cubicBezTo>
                  <a:pt x="1265081" y="17037"/>
                  <a:pt x="1264160" y="16367"/>
                  <a:pt x="1262653" y="15446"/>
                </a:cubicBezTo>
                <a:cubicBezTo>
                  <a:pt x="1261147" y="14525"/>
                  <a:pt x="1259389" y="14065"/>
                  <a:pt x="1257379" y="14065"/>
                </a:cubicBezTo>
                <a:close/>
                <a:moveTo>
                  <a:pt x="1777022" y="12432"/>
                </a:moveTo>
                <a:cubicBezTo>
                  <a:pt x="1777441" y="12432"/>
                  <a:pt x="1778550" y="12600"/>
                  <a:pt x="1780350" y="12935"/>
                </a:cubicBezTo>
                <a:cubicBezTo>
                  <a:pt x="1782149" y="13269"/>
                  <a:pt x="1783217" y="13500"/>
                  <a:pt x="1783552" y="13625"/>
                </a:cubicBezTo>
                <a:cubicBezTo>
                  <a:pt x="1783887" y="13751"/>
                  <a:pt x="1785101" y="14651"/>
                  <a:pt x="1787193" y="16325"/>
                </a:cubicBezTo>
                <a:lnTo>
                  <a:pt x="1790081" y="18711"/>
                </a:lnTo>
                <a:cubicBezTo>
                  <a:pt x="1790835" y="19548"/>
                  <a:pt x="1791421" y="20427"/>
                  <a:pt x="1791840" y="21348"/>
                </a:cubicBezTo>
                <a:lnTo>
                  <a:pt x="1792719" y="25618"/>
                </a:lnTo>
                <a:cubicBezTo>
                  <a:pt x="1793388" y="28464"/>
                  <a:pt x="1793723" y="29971"/>
                  <a:pt x="1793723" y="30138"/>
                </a:cubicBezTo>
                <a:lnTo>
                  <a:pt x="1790207" y="34659"/>
                </a:lnTo>
                <a:cubicBezTo>
                  <a:pt x="1789872" y="35077"/>
                  <a:pt x="1789747" y="35370"/>
                  <a:pt x="1789830" y="35538"/>
                </a:cubicBezTo>
                <a:cubicBezTo>
                  <a:pt x="1789914" y="36542"/>
                  <a:pt x="1791463" y="37463"/>
                  <a:pt x="1794477" y="38300"/>
                </a:cubicBezTo>
                <a:lnTo>
                  <a:pt x="1804397" y="38175"/>
                </a:lnTo>
                <a:cubicBezTo>
                  <a:pt x="1806741" y="38175"/>
                  <a:pt x="1809001" y="38573"/>
                  <a:pt x="1811178" y="39368"/>
                </a:cubicBezTo>
                <a:cubicBezTo>
                  <a:pt x="1813355" y="40163"/>
                  <a:pt x="1814966" y="40686"/>
                  <a:pt x="1816013" y="40938"/>
                </a:cubicBezTo>
                <a:cubicBezTo>
                  <a:pt x="1817059" y="41189"/>
                  <a:pt x="1817729" y="41377"/>
                  <a:pt x="1818022" y="41503"/>
                </a:cubicBezTo>
                <a:cubicBezTo>
                  <a:pt x="1818315" y="41628"/>
                  <a:pt x="1819152" y="42256"/>
                  <a:pt x="1820533" y="43386"/>
                </a:cubicBezTo>
                <a:cubicBezTo>
                  <a:pt x="1821915" y="44516"/>
                  <a:pt x="1822752" y="45312"/>
                  <a:pt x="1823045" y="45772"/>
                </a:cubicBezTo>
                <a:cubicBezTo>
                  <a:pt x="1823338" y="46233"/>
                  <a:pt x="1823861" y="47614"/>
                  <a:pt x="1824614" y="49916"/>
                </a:cubicBezTo>
                <a:cubicBezTo>
                  <a:pt x="1825368" y="52218"/>
                  <a:pt x="1825786" y="53767"/>
                  <a:pt x="1825870" y="54562"/>
                </a:cubicBezTo>
                <a:cubicBezTo>
                  <a:pt x="1825954" y="55358"/>
                  <a:pt x="1825535" y="56174"/>
                  <a:pt x="1824614" y="57011"/>
                </a:cubicBezTo>
                <a:lnTo>
                  <a:pt x="1815699" y="55881"/>
                </a:lnTo>
                <a:lnTo>
                  <a:pt x="1813313" y="55881"/>
                </a:lnTo>
                <a:cubicBezTo>
                  <a:pt x="1813061" y="55881"/>
                  <a:pt x="1811973" y="55609"/>
                  <a:pt x="1810048" y="55065"/>
                </a:cubicBezTo>
                <a:cubicBezTo>
                  <a:pt x="1808123" y="54520"/>
                  <a:pt x="1804711" y="53934"/>
                  <a:pt x="1799813" y="53307"/>
                </a:cubicBezTo>
                <a:cubicBezTo>
                  <a:pt x="1794916" y="52679"/>
                  <a:pt x="1791651" y="52344"/>
                  <a:pt x="1790019" y="52302"/>
                </a:cubicBezTo>
                <a:cubicBezTo>
                  <a:pt x="1788386" y="52260"/>
                  <a:pt x="1786817" y="52825"/>
                  <a:pt x="1785310" y="53997"/>
                </a:cubicBezTo>
                <a:cubicBezTo>
                  <a:pt x="1784389" y="54751"/>
                  <a:pt x="1783070" y="56802"/>
                  <a:pt x="1781354" y="60150"/>
                </a:cubicBezTo>
                <a:cubicBezTo>
                  <a:pt x="1779638" y="63499"/>
                  <a:pt x="1778278" y="65613"/>
                  <a:pt x="1777273" y="66492"/>
                </a:cubicBezTo>
                <a:cubicBezTo>
                  <a:pt x="1776268" y="67371"/>
                  <a:pt x="1775264" y="68522"/>
                  <a:pt x="1774259" y="69945"/>
                </a:cubicBezTo>
                <a:cubicBezTo>
                  <a:pt x="1776268" y="71284"/>
                  <a:pt x="1777713" y="72310"/>
                  <a:pt x="1778591" y="73022"/>
                </a:cubicBezTo>
                <a:cubicBezTo>
                  <a:pt x="1779471" y="73733"/>
                  <a:pt x="1780831" y="75031"/>
                  <a:pt x="1782673" y="76914"/>
                </a:cubicBezTo>
                <a:cubicBezTo>
                  <a:pt x="1784515" y="78798"/>
                  <a:pt x="1785456" y="80033"/>
                  <a:pt x="1785498" y="80619"/>
                </a:cubicBezTo>
                <a:cubicBezTo>
                  <a:pt x="1785540" y="81205"/>
                  <a:pt x="1785393" y="82084"/>
                  <a:pt x="1785059" y="83256"/>
                </a:cubicBezTo>
                <a:lnTo>
                  <a:pt x="1784305" y="85893"/>
                </a:lnTo>
                <a:cubicBezTo>
                  <a:pt x="1784054" y="86395"/>
                  <a:pt x="1783342" y="87421"/>
                  <a:pt x="1782170" y="88969"/>
                </a:cubicBezTo>
                <a:cubicBezTo>
                  <a:pt x="1780998" y="90518"/>
                  <a:pt x="1780391" y="91544"/>
                  <a:pt x="1780350" y="92046"/>
                </a:cubicBezTo>
                <a:cubicBezTo>
                  <a:pt x="1780308" y="92548"/>
                  <a:pt x="1780496" y="93009"/>
                  <a:pt x="1780915" y="93427"/>
                </a:cubicBezTo>
                <a:lnTo>
                  <a:pt x="1785812" y="93302"/>
                </a:lnTo>
                <a:cubicBezTo>
                  <a:pt x="1785979" y="93385"/>
                  <a:pt x="1786691" y="93616"/>
                  <a:pt x="1787947" y="93992"/>
                </a:cubicBezTo>
                <a:cubicBezTo>
                  <a:pt x="1789203" y="94369"/>
                  <a:pt x="1789935" y="94599"/>
                  <a:pt x="1790144" y="94683"/>
                </a:cubicBezTo>
                <a:cubicBezTo>
                  <a:pt x="1790354" y="94767"/>
                  <a:pt x="1791212" y="95855"/>
                  <a:pt x="1792719" y="97948"/>
                </a:cubicBezTo>
                <a:lnTo>
                  <a:pt x="1795732" y="101338"/>
                </a:lnTo>
                <a:cubicBezTo>
                  <a:pt x="1796318" y="102176"/>
                  <a:pt x="1796863" y="103264"/>
                  <a:pt x="1797365" y="104603"/>
                </a:cubicBezTo>
                <a:cubicBezTo>
                  <a:pt x="1797867" y="105943"/>
                  <a:pt x="1798118" y="106947"/>
                  <a:pt x="1798118" y="107617"/>
                </a:cubicBezTo>
                <a:cubicBezTo>
                  <a:pt x="1798035" y="107952"/>
                  <a:pt x="1797595" y="109438"/>
                  <a:pt x="1796800" y="112075"/>
                </a:cubicBezTo>
                <a:cubicBezTo>
                  <a:pt x="1796005" y="114712"/>
                  <a:pt x="1795523" y="116156"/>
                  <a:pt x="1795356" y="116407"/>
                </a:cubicBezTo>
                <a:lnTo>
                  <a:pt x="1792970" y="118668"/>
                </a:lnTo>
                <a:lnTo>
                  <a:pt x="1791714" y="120300"/>
                </a:lnTo>
                <a:lnTo>
                  <a:pt x="1788575" y="123188"/>
                </a:lnTo>
                <a:lnTo>
                  <a:pt x="1786817" y="126202"/>
                </a:lnTo>
                <a:lnTo>
                  <a:pt x="1783552" y="130472"/>
                </a:lnTo>
                <a:cubicBezTo>
                  <a:pt x="1783384" y="131727"/>
                  <a:pt x="1783928" y="132523"/>
                  <a:pt x="1785184" y="132857"/>
                </a:cubicBezTo>
                <a:lnTo>
                  <a:pt x="1795858" y="133988"/>
                </a:lnTo>
                <a:lnTo>
                  <a:pt x="1807285" y="135495"/>
                </a:lnTo>
                <a:cubicBezTo>
                  <a:pt x="1815741" y="136667"/>
                  <a:pt x="1820680" y="137755"/>
                  <a:pt x="1822103" y="138759"/>
                </a:cubicBezTo>
                <a:lnTo>
                  <a:pt x="1825493" y="141648"/>
                </a:lnTo>
                <a:cubicBezTo>
                  <a:pt x="1828926" y="144159"/>
                  <a:pt x="1830726" y="145624"/>
                  <a:pt x="1830893" y="146043"/>
                </a:cubicBezTo>
                <a:lnTo>
                  <a:pt x="1831019" y="148805"/>
                </a:lnTo>
                <a:cubicBezTo>
                  <a:pt x="1831102" y="149894"/>
                  <a:pt x="1831688" y="150961"/>
                  <a:pt x="1832777" y="152007"/>
                </a:cubicBezTo>
                <a:cubicBezTo>
                  <a:pt x="1833865" y="153054"/>
                  <a:pt x="1834388" y="153765"/>
                  <a:pt x="1834346" y="154142"/>
                </a:cubicBezTo>
                <a:cubicBezTo>
                  <a:pt x="1834304" y="154519"/>
                  <a:pt x="1834032" y="154917"/>
                  <a:pt x="1833530" y="155335"/>
                </a:cubicBezTo>
                <a:lnTo>
                  <a:pt x="1821098" y="151066"/>
                </a:lnTo>
                <a:cubicBezTo>
                  <a:pt x="1820763" y="151066"/>
                  <a:pt x="1820094" y="150982"/>
                  <a:pt x="1819089" y="150815"/>
                </a:cubicBezTo>
                <a:cubicBezTo>
                  <a:pt x="1818085" y="150647"/>
                  <a:pt x="1816724" y="150270"/>
                  <a:pt x="1815008" y="149684"/>
                </a:cubicBezTo>
                <a:cubicBezTo>
                  <a:pt x="1813292" y="149098"/>
                  <a:pt x="1811889" y="148743"/>
                  <a:pt x="1810801" y="148617"/>
                </a:cubicBezTo>
                <a:cubicBezTo>
                  <a:pt x="1809713" y="148491"/>
                  <a:pt x="1806867" y="147717"/>
                  <a:pt x="1802262" y="146294"/>
                </a:cubicBezTo>
                <a:cubicBezTo>
                  <a:pt x="1797658" y="144871"/>
                  <a:pt x="1793577" y="143887"/>
                  <a:pt x="1790019" y="143343"/>
                </a:cubicBezTo>
                <a:cubicBezTo>
                  <a:pt x="1786461" y="142799"/>
                  <a:pt x="1784284" y="142422"/>
                  <a:pt x="1783489" y="142213"/>
                </a:cubicBezTo>
                <a:cubicBezTo>
                  <a:pt x="1782694" y="142003"/>
                  <a:pt x="1782212" y="141857"/>
                  <a:pt x="1782045" y="141773"/>
                </a:cubicBezTo>
                <a:lnTo>
                  <a:pt x="1779157" y="141899"/>
                </a:lnTo>
                <a:lnTo>
                  <a:pt x="1777775" y="141773"/>
                </a:lnTo>
                <a:lnTo>
                  <a:pt x="1775515" y="143406"/>
                </a:lnTo>
                <a:lnTo>
                  <a:pt x="1769362" y="142024"/>
                </a:lnTo>
                <a:cubicBezTo>
                  <a:pt x="1768525" y="142024"/>
                  <a:pt x="1766809" y="143196"/>
                  <a:pt x="1764213" y="145540"/>
                </a:cubicBezTo>
                <a:lnTo>
                  <a:pt x="1756679" y="152196"/>
                </a:lnTo>
                <a:lnTo>
                  <a:pt x="1751028" y="157595"/>
                </a:lnTo>
                <a:lnTo>
                  <a:pt x="1744875" y="161739"/>
                </a:lnTo>
                <a:cubicBezTo>
                  <a:pt x="1743787" y="162828"/>
                  <a:pt x="1743222" y="163728"/>
                  <a:pt x="1743180" y="164439"/>
                </a:cubicBezTo>
                <a:cubicBezTo>
                  <a:pt x="1743138" y="165151"/>
                  <a:pt x="1743243" y="165632"/>
                  <a:pt x="1743494" y="165883"/>
                </a:cubicBezTo>
                <a:cubicBezTo>
                  <a:pt x="1743661" y="166218"/>
                  <a:pt x="1744143" y="166637"/>
                  <a:pt x="1744938" y="167139"/>
                </a:cubicBezTo>
                <a:cubicBezTo>
                  <a:pt x="1745733" y="167641"/>
                  <a:pt x="1746466" y="167725"/>
                  <a:pt x="1747135" y="167390"/>
                </a:cubicBezTo>
                <a:lnTo>
                  <a:pt x="1761702" y="161237"/>
                </a:lnTo>
                <a:cubicBezTo>
                  <a:pt x="1771413" y="157135"/>
                  <a:pt x="1776436" y="155042"/>
                  <a:pt x="1776771" y="154958"/>
                </a:cubicBezTo>
                <a:lnTo>
                  <a:pt x="1780789" y="154582"/>
                </a:lnTo>
                <a:lnTo>
                  <a:pt x="1788072" y="153577"/>
                </a:lnTo>
                <a:cubicBezTo>
                  <a:pt x="1788072" y="153661"/>
                  <a:pt x="1789454" y="154289"/>
                  <a:pt x="1792216" y="155461"/>
                </a:cubicBezTo>
                <a:lnTo>
                  <a:pt x="1798244" y="157847"/>
                </a:lnTo>
                <a:lnTo>
                  <a:pt x="1801132" y="159856"/>
                </a:lnTo>
                <a:lnTo>
                  <a:pt x="1806029" y="162367"/>
                </a:lnTo>
                <a:cubicBezTo>
                  <a:pt x="1807536" y="163958"/>
                  <a:pt x="1808248" y="166218"/>
                  <a:pt x="1808164" y="169148"/>
                </a:cubicBezTo>
                <a:cubicBezTo>
                  <a:pt x="1807997" y="171325"/>
                  <a:pt x="1807620" y="172769"/>
                  <a:pt x="1807034" y="173481"/>
                </a:cubicBezTo>
                <a:cubicBezTo>
                  <a:pt x="1806448" y="174192"/>
                  <a:pt x="1806364" y="174171"/>
                  <a:pt x="1806783" y="173418"/>
                </a:cubicBezTo>
                <a:lnTo>
                  <a:pt x="1802890" y="178064"/>
                </a:lnTo>
                <a:cubicBezTo>
                  <a:pt x="1802723" y="178315"/>
                  <a:pt x="1802451" y="178964"/>
                  <a:pt x="1802074" y="180010"/>
                </a:cubicBezTo>
                <a:cubicBezTo>
                  <a:pt x="1801697" y="181057"/>
                  <a:pt x="1800190" y="183192"/>
                  <a:pt x="1797553" y="186415"/>
                </a:cubicBezTo>
                <a:cubicBezTo>
                  <a:pt x="1794916" y="189638"/>
                  <a:pt x="1792991" y="191668"/>
                  <a:pt x="1791777" y="192505"/>
                </a:cubicBezTo>
                <a:cubicBezTo>
                  <a:pt x="1790563" y="193342"/>
                  <a:pt x="1789851" y="194012"/>
                  <a:pt x="1789642" y="194514"/>
                </a:cubicBezTo>
                <a:cubicBezTo>
                  <a:pt x="1789433" y="195016"/>
                  <a:pt x="1789579" y="195770"/>
                  <a:pt x="1790081" y="196774"/>
                </a:cubicBezTo>
                <a:lnTo>
                  <a:pt x="1792593" y="200165"/>
                </a:lnTo>
                <a:lnTo>
                  <a:pt x="1793221" y="204686"/>
                </a:lnTo>
                <a:cubicBezTo>
                  <a:pt x="1793305" y="205272"/>
                  <a:pt x="1793325" y="205774"/>
                  <a:pt x="1793284" y="206193"/>
                </a:cubicBezTo>
                <a:cubicBezTo>
                  <a:pt x="1793242" y="206611"/>
                  <a:pt x="1792970" y="207030"/>
                  <a:pt x="1792467" y="207448"/>
                </a:cubicBezTo>
                <a:lnTo>
                  <a:pt x="1787068" y="206444"/>
                </a:lnTo>
                <a:lnTo>
                  <a:pt x="1778529" y="205062"/>
                </a:lnTo>
                <a:cubicBezTo>
                  <a:pt x="1771664" y="203974"/>
                  <a:pt x="1767981" y="203472"/>
                  <a:pt x="1767478" y="203555"/>
                </a:cubicBezTo>
                <a:lnTo>
                  <a:pt x="1763962" y="204560"/>
                </a:lnTo>
                <a:lnTo>
                  <a:pt x="1758563" y="205314"/>
                </a:lnTo>
                <a:cubicBezTo>
                  <a:pt x="1756805" y="205648"/>
                  <a:pt x="1755758" y="206151"/>
                  <a:pt x="1755423" y="206820"/>
                </a:cubicBezTo>
                <a:lnTo>
                  <a:pt x="1754670" y="209457"/>
                </a:lnTo>
                <a:cubicBezTo>
                  <a:pt x="1754419" y="209792"/>
                  <a:pt x="1754126" y="210043"/>
                  <a:pt x="1753791" y="210211"/>
                </a:cubicBezTo>
                <a:cubicBezTo>
                  <a:pt x="1753456" y="210378"/>
                  <a:pt x="1751991" y="209541"/>
                  <a:pt x="1749396" y="207699"/>
                </a:cubicBezTo>
                <a:lnTo>
                  <a:pt x="1747010" y="206444"/>
                </a:lnTo>
                <a:cubicBezTo>
                  <a:pt x="1746591" y="206276"/>
                  <a:pt x="1746152" y="205962"/>
                  <a:pt x="1745691" y="205502"/>
                </a:cubicBezTo>
                <a:cubicBezTo>
                  <a:pt x="1745231" y="205041"/>
                  <a:pt x="1744812" y="204183"/>
                  <a:pt x="1744435" y="202928"/>
                </a:cubicBezTo>
                <a:cubicBezTo>
                  <a:pt x="1744059" y="201672"/>
                  <a:pt x="1743787" y="200877"/>
                  <a:pt x="1743619" y="200542"/>
                </a:cubicBezTo>
                <a:lnTo>
                  <a:pt x="1741108" y="198281"/>
                </a:lnTo>
                <a:cubicBezTo>
                  <a:pt x="1740940" y="198114"/>
                  <a:pt x="1740689" y="197486"/>
                  <a:pt x="1740354" y="196398"/>
                </a:cubicBezTo>
                <a:lnTo>
                  <a:pt x="1739224" y="193258"/>
                </a:lnTo>
                <a:lnTo>
                  <a:pt x="1738973" y="190747"/>
                </a:lnTo>
                <a:lnTo>
                  <a:pt x="1738220" y="188487"/>
                </a:lnTo>
                <a:cubicBezTo>
                  <a:pt x="1737885" y="187482"/>
                  <a:pt x="1737571" y="185410"/>
                  <a:pt x="1737278" y="182271"/>
                </a:cubicBezTo>
                <a:cubicBezTo>
                  <a:pt x="1736985" y="179131"/>
                  <a:pt x="1736838" y="177227"/>
                  <a:pt x="1736838" y="176557"/>
                </a:cubicBezTo>
                <a:cubicBezTo>
                  <a:pt x="1736755" y="175301"/>
                  <a:pt x="1736775" y="173836"/>
                  <a:pt x="1736901" y="172162"/>
                </a:cubicBezTo>
                <a:cubicBezTo>
                  <a:pt x="1737027" y="170488"/>
                  <a:pt x="1736922" y="169358"/>
                  <a:pt x="1736587" y="168772"/>
                </a:cubicBezTo>
                <a:cubicBezTo>
                  <a:pt x="1736001" y="168102"/>
                  <a:pt x="1735415" y="167600"/>
                  <a:pt x="1734829" y="167265"/>
                </a:cubicBezTo>
                <a:lnTo>
                  <a:pt x="1732192" y="169399"/>
                </a:lnTo>
                <a:cubicBezTo>
                  <a:pt x="1731857" y="169651"/>
                  <a:pt x="1730601" y="169776"/>
                  <a:pt x="1728425" y="169776"/>
                </a:cubicBezTo>
                <a:lnTo>
                  <a:pt x="1722397" y="170530"/>
                </a:lnTo>
                <a:cubicBezTo>
                  <a:pt x="1721309" y="170195"/>
                  <a:pt x="1720555" y="169441"/>
                  <a:pt x="1720137" y="168269"/>
                </a:cubicBezTo>
                <a:cubicBezTo>
                  <a:pt x="1719718" y="167097"/>
                  <a:pt x="1720807" y="165381"/>
                  <a:pt x="1723402" y="163121"/>
                </a:cubicBezTo>
                <a:cubicBezTo>
                  <a:pt x="1724993" y="161781"/>
                  <a:pt x="1726667" y="160609"/>
                  <a:pt x="1728425" y="159605"/>
                </a:cubicBezTo>
                <a:cubicBezTo>
                  <a:pt x="1730183" y="158600"/>
                  <a:pt x="1731313" y="157888"/>
                  <a:pt x="1731815" y="157470"/>
                </a:cubicBezTo>
                <a:lnTo>
                  <a:pt x="1742238" y="149684"/>
                </a:lnTo>
                <a:lnTo>
                  <a:pt x="1748265" y="144159"/>
                </a:lnTo>
                <a:cubicBezTo>
                  <a:pt x="1749019" y="143824"/>
                  <a:pt x="1749479" y="143322"/>
                  <a:pt x="1749647" y="142652"/>
                </a:cubicBezTo>
                <a:cubicBezTo>
                  <a:pt x="1749814" y="141982"/>
                  <a:pt x="1749479" y="141606"/>
                  <a:pt x="1748642" y="141522"/>
                </a:cubicBezTo>
                <a:lnTo>
                  <a:pt x="1740605" y="140769"/>
                </a:lnTo>
                <a:cubicBezTo>
                  <a:pt x="1737759" y="140517"/>
                  <a:pt x="1734327" y="139848"/>
                  <a:pt x="1730309" y="138759"/>
                </a:cubicBezTo>
                <a:lnTo>
                  <a:pt x="1723779" y="137755"/>
                </a:lnTo>
                <a:cubicBezTo>
                  <a:pt x="1721686" y="137169"/>
                  <a:pt x="1720597" y="136834"/>
                  <a:pt x="1720514" y="136750"/>
                </a:cubicBezTo>
                <a:lnTo>
                  <a:pt x="1719007" y="136876"/>
                </a:lnTo>
                <a:cubicBezTo>
                  <a:pt x="1717919" y="136960"/>
                  <a:pt x="1717312" y="136834"/>
                  <a:pt x="1717186" y="136499"/>
                </a:cubicBezTo>
                <a:cubicBezTo>
                  <a:pt x="1717060" y="136164"/>
                  <a:pt x="1717500" y="135620"/>
                  <a:pt x="1718505" y="134867"/>
                </a:cubicBezTo>
                <a:cubicBezTo>
                  <a:pt x="1720346" y="133443"/>
                  <a:pt x="1723130" y="131937"/>
                  <a:pt x="1726855" y="130346"/>
                </a:cubicBezTo>
                <a:cubicBezTo>
                  <a:pt x="1730581" y="128755"/>
                  <a:pt x="1733866" y="128295"/>
                  <a:pt x="1736713" y="128965"/>
                </a:cubicBezTo>
                <a:lnTo>
                  <a:pt x="1740731" y="130220"/>
                </a:lnTo>
                <a:cubicBezTo>
                  <a:pt x="1741736" y="130472"/>
                  <a:pt x="1744456" y="130639"/>
                  <a:pt x="1748893" y="130723"/>
                </a:cubicBezTo>
                <a:cubicBezTo>
                  <a:pt x="1748893" y="130806"/>
                  <a:pt x="1749919" y="130744"/>
                  <a:pt x="1751970" y="130534"/>
                </a:cubicBezTo>
                <a:cubicBezTo>
                  <a:pt x="1754021" y="130325"/>
                  <a:pt x="1756072" y="130283"/>
                  <a:pt x="1758123" y="130409"/>
                </a:cubicBezTo>
                <a:cubicBezTo>
                  <a:pt x="1760174" y="130534"/>
                  <a:pt x="1761597" y="130409"/>
                  <a:pt x="1762393" y="130032"/>
                </a:cubicBezTo>
                <a:cubicBezTo>
                  <a:pt x="1763188" y="129655"/>
                  <a:pt x="1764130" y="128797"/>
                  <a:pt x="1765218" y="127458"/>
                </a:cubicBezTo>
                <a:lnTo>
                  <a:pt x="1771245" y="118919"/>
                </a:lnTo>
                <a:lnTo>
                  <a:pt x="1778780" y="111008"/>
                </a:lnTo>
                <a:cubicBezTo>
                  <a:pt x="1779450" y="110170"/>
                  <a:pt x="1779910" y="109375"/>
                  <a:pt x="1780161" y="108622"/>
                </a:cubicBezTo>
                <a:lnTo>
                  <a:pt x="1780663" y="105482"/>
                </a:lnTo>
                <a:lnTo>
                  <a:pt x="1781417" y="103599"/>
                </a:lnTo>
                <a:cubicBezTo>
                  <a:pt x="1781584" y="102008"/>
                  <a:pt x="1781208" y="101150"/>
                  <a:pt x="1780287" y="101025"/>
                </a:cubicBezTo>
                <a:cubicBezTo>
                  <a:pt x="1779366" y="100899"/>
                  <a:pt x="1778571" y="101045"/>
                  <a:pt x="1777901" y="101464"/>
                </a:cubicBezTo>
                <a:lnTo>
                  <a:pt x="1774761" y="104855"/>
                </a:lnTo>
                <a:cubicBezTo>
                  <a:pt x="1774008" y="105608"/>
                  <a:pt x="1773255" y="106152"/>
                  <a:pt x="1772501" y="106487"/>
                </a:cubicBezTo>
                <a:lnTo>
                  <a:pt x="1767729" y="108371"/>
                </a:lnTo>
                <a:lnTo>
                  <a:pt x="1763334" y="112891"/>
                </a:lnTo>
                <a:lnTo>
                  <a:pt x="1757558" y="115905"/>
                </a:lnTo>
                <a:lnTo>
                  <a:pt x="1753163" y="119044"/>
                </a:lnTo>
                <a:cubicBezTo>
                  <a:pt x="1747721" y="122142"/>
                  <a:pt x="1744812" y="123628"/>
                  <a:pt x="1744435" y="123502"/>
                </a:cubicBezTo>
                <a:cubicBezTo>
                  <a:pt x="1744059" y="123377"/>
                  <a:pt x="1743661" y="122853"/>
                  <a:pt x="1743243" y="121933"/>
                </a:cubicBezTo>
                <a:cubicBezTo>
                  <a:pt x="1742657" y="121095"/>
                  <a:pt x="1742489" y="119651"/>
                  <a:pt x="1742740" y="117600"/>
                </a:cubicBezTo>
                <a:cubicBezTo>
                  <a:pt x="1742991" y="115549"/>
                  <a:pt x="1743096" y="114063"/>
                  <a:pt x="1743054" y="113142"/>
                </a:cubicBezTo>
                <a:cubicBezTo>
                  <a:pt x="1743012" y="112222"/>
                  <a:pt x="1743033" y="111719"/>
                  <a:pt x="1743117" y="111635"/>
                </a:cubicBezTo>
                <a:cubicBezTo>
                  <a:pt x="1743117" y="110882"/>
                  <a:pt x="1743577" y="109480"/>
                  <a:pt x="1744498" y="107429"/>
                </a:cubicBezTo>
                <a:cubicBezTo>
                  <a:pt x="1745419" y="105378"/>
                  <a:pt x="1746110" y="104080"/>
                  <a:pt x="1746570" y="103536"/>
                </a:cubicBezTo>
                <a:cubicBezTo>
                  <a:pt x="1747031" y="102992"/>
                  <a:pt x="1749145" y="101652"/>
                  <a:pt x="1752912" y="99518"/>
                </a:cubicBezTo>
                <a:cubicBezTo>
                  <a:pt x="1756679" y="97383"/>
                  <a:pt x="1759567" y="94725"/>
                  <a:pt x="1761576" y="91544"/>
                </a:cubicBezTo>
                <a:lnTo>
                  <a:pt x="1767227" y="82502"/>
                </a:lnTo>
                <a:cubicBezTo>
                  <a:pt x="1769236" y="79321"/>
                  <a:pt x="1770073" y="77354"/>
                  <a:pt x="1769739" y="76600"/>
                </a:cubicBezTo>
                <a:lnTo>
                  <a:pt x="1768985" y="74842"/>
                </a:lnTo>
                <a:lnTo>
                  <a:pt x="1756930" y="84260"/>
                </a:lnTo>
                <a:cubicBezTo>
                  <a:pt x="1755507" y="84512"/>
                  <a:pt x="1754502" y="84721"/>
                  <a:pt x="1753916" y="84888"/>
                </a:cubicBezTo>
                <a:lnTo>
                  <a:pt x="1750149" y="86897"/>
                </a:lnTo>
                <a:cubicBezTo>
                  <a:pt x="1747805" y="88070"/>
                  <a:pt x="1746319" y="88425"/>
                  <a:pt x="1745691" y="87965"/>
                </a:cubicBezTo>
                <a:cubicBezTo>
                  <a:pt x="1745063" y="87504"/>
                  <a:pt x="1745754" y="85474"/>
                  <a:pt x="1747763" y="81875"/>
                </a:cubicBezTo>
                <a:cubicBezTo>
                  <a:pt x="1748601" y="80368"/>
                  <a:pt x="1749270" y="79237"/>
                  <a:pt x="1749772" y="78484"/>
                </a:cubicBezTo>
                <a:lnTo>
                  <a:pt x="1756679" y="69568"/>
                </a:lnTo>
                <a:cubicBezTo>
                  <a:pt x="1757516" y="68480"/>
                  <a:pt x="1758667" y="66827"/>
                  <a:pt x="1760132" y="64608"/>
                </a:cubicBezTo>
                <a:cubicBezTo>
                  <a:pt x="1761597" y="62390"/>
                  <a:pt x="1762183" y="60736"/>
                  <a:pt x="1761890" y="59648"/>
                </a:cubicBezTo>
                <a:cubicBezTo>
                  <a:pt x="1761597" y="58560"/>
                  <a:pt x="1761325" y="57848"/>
                  <a:pt x="1761074" y="57513"/>
                </a:cubicBezTo>
                <a:lnTo>
                  <a:pt x="1753916" y="58392"/>
                </a:lnTo>
                <a:lnTo>
                  <a:pt x="1750400" y="58141"/>
                </a:lnTo>
                <a:lnTo>
                  <a:pt x="1747387" y="58769"/>
                </a:lnTo>
                <a:lnTo>
                  <a:pt x="1743745" y="58643"/>
                </a:lnTo>
                <a:lnTo>
                  <a:pt x="1739978" y="59774"/>
                </a:lnTo>
                <a:cubicBezTo>
                  <a:pt x="1737717" y="60360"/>
                  <a:pt x="1736357" y="60862"/>
                  <a:pt x="1735897" y="61280"/>
                </a:cubicBezTo>
                <a:cubicBezTo>
                  <a:pt x="1735436" y="61699"/>
                  <a:pt x="1735164" y="62369"/>
                  <a:pt x="1735080" y="63290"/>
                </a:cubicBezTo>
                <a:cubicBezTo>
                  <a:pt x="1734997" y="64210"/>
                  <a:pt x="1735038" y="65424"/>
                  <a:pt x="1735206" y="66931"/>
                </a:cubicBezTo>
                <a:cubicBezTo>
                  <a:pt x="1735373" y="68438"/>
                  <a:pt x="1735478" y="69757"/>
                  <a:pt x="1735520" y="70887"/>
                </a:cubicBezTo>
                <a:cubicBezTo>
                  <a:pt x="1735562" y="72017"/>
                  <a:pt x="1735331" y="73838"/>
                  <a:pt x="1734829" y="76349"/>
                </a:cubicBezTo>
                <a:cubicBezTo>
                  <a:pt x="1734243" y="78944"/>
                  <a:pt x="1733866" y="80723"/>
                  <a:pt x="1733699" y="81686"/>
                </a:cubicBezTo>
                <a:cubicBezTo>
                  <a:pt x="1733531" y="82649"/>
                  <a:pt x="1732862" y="83674"/>
                  <a:pt x="1731690" y="84763"/>
                </a:cubicBezTo>
                <a:cubicBezTo>
                  <a:pt x="1730518" y="85851"/>
                  <a:pt x="1729011" y="85349"/>
                  <a:pt x="1727169" y="83256"/>
                </a:cubicBezTo>
                <a:lnTo>
                  <a:pt x="1726039" y="81372"/>
                </a:lnTo>
                <a:cubicBezTo>
                  <a:pt x="1725955" y="81372"/>
                  <a:pt x="1725537" y="80996"/>
                  <a:pt x="1724783" y="80242"/>
                </a:cubicBezTo>
                <a:cubicBezTo>
                  <a:pt x="1724030" y="79489"/>
                  <a:pt x="1723318" y="78358"/>
                  <a:pt x="1722649" y="76852"/>
                </a:cubicBezTo>
                <a:cubicBezTo>
                  <a:pt x="1721979" y="75345"/>
                  <a:pt x="1720974" y="74005"/>
                  <a:pt x="1719635" y="72833"/>
                </a:cubicBezTo>
                <a:cubicBezTo>
                  <a:pt x="1718295" y="71661"/>
                  <a:pt x="1717081" y="71159"/>
                  <a:pt x="1715993" y="71326"/>
                </a:cubicBezTo>
                <a:cubicBezTo>
                  <a:pt x="1715575" y="71410"/>
                  <a:pt x="1714737" y="71829"/>
                  <a:pt x="1713482" y="72582"/>
                </a:cubicBezTo>
                <a:cubicBezTo>
                  <a:pt x="1712226" y="73336"/>
                  <a:pt x="1707496" y="74884"/>
                  <a:pt x="1699292" y="77228"/>
                </a:cubicBezTo>
                <a:cubicBezTo>
                  <a:pt x="1691088" y="79572"/>
                  <a:pt x="1684683" y="82042"/>
                  <a:pt x="1680079" y="84637"/>
                </a:cubicBezTo>
                <a:lnTo>
                  <a:pt x="1672293" y="89283"/>
                </a:lnTo>
                <a:lnTo>
                  <a:pt x="1665136" y="92297"/>
                </a:lnTo>
                <a:cubicBezTo>
                  <a:pt x="1663713" y="93051"/>
                  <a:pt x="1662185" y="93971"/>
                  <a:pt x="1660552" y="95060"/>
                </a:cubicBezTo>
                <a:cubicBezTo>
                  <a:pt x="1658920" y="96148"/>
                  <a:pt x="1657852" y="96609"/>
                  <a:pt x="1657350" y="96441"/>
                </a:cubicBezTo>
                <a:cubicBezTo>
                  <a:pt x="1656848" y="96441"/>
                  <a:pt x="1656555" y="96274"/>
                  <a:pt x="1656471" y="95939"/>
                </a:cubicBezTo>
                <a:lnTo>
                  <a:pt x="1656471" y="94181"/>
                </a:lnTo>
                <a:cubicBezTo>
                  <a:pt x="1656387" y="93930"/>
                  <a:pt x="1655781" y="93239"/>
                  <a:pt x="1654650" y="92109"/>
                </a:cubicBezTo>
                <a:cubicBezTo>
                  <a:pt x="1653520" y="90979"/>
                  <a:pt x="1652955" y="88425"/>
                  <a:pt x="1652955" y="84449"/>
                </a:cubicBezTo>
                <a:cubicBezTo>
                  <a:pt x="1652955" y="80472"/>
                  <a:pt x="1652997" y="78233"/>
                  <a:pt x="1653081" y="77731"/>
                </a:cubicBezTo>
                <a:cubicBezTo>
                  <a:pt x="1653164" y="77145"/>
                  <a:pt x="1654001" y="75721"/>
                  <a:pt x="1655592" y="73461"/>
                </a:cubicBezTo>
                <a:lnTo>
                  <a:pt x="1657476" y="70573"/>
                </a:lnTo>
                <a:cubicBezTo>
                  <a:pt x="1658648" y="68982"/>
                  <a:pt x="1659903" y="68103"/>
                  <a:pt x="1661243" y="67936"/>
                </a:cubicBezTo>
                <a:lnTo>
                  <a:pt x="1665261" y="68689"/>
                </a:lnTo>
                <a:cubicBezTo>
                  <a:pt x="1665596" y="68773"/>
                  <a:pt x="1665973" y="68815"/>
                  <a:pt x="1666391" y="68815"/>
                </a:cubicBezTo>
                <a:cubicBezTo>
                  <a:pt x="1669573" y="68982"/>
                  <a:pt x="1674847" y="68103"/>
                  <a:pt x="1682214" y="66178"/>
                </a:cubicBezTo>
                <a:lnTo>
                  <a:pt x="1696906" y="63415"/>
                </a:lnTo>
                <a:lnTo>
                  <a:pt x="1701929" y="61280"/>
                </a:lnTo>
                <a:cubicBezTo>
                  <a:pt x="1703603" y="60611"/>
                  <a:pt x="1705801" y="59983"/>
                  <a:pt x="1708521" y="59397"/>
                </a:cubicBezTo>
                <a:cubicBezTo>
                  <a:pt x="1711242" y="58811"/>
                  <a:pt x="1712895" y="58099"/>
                  <a:pt x="1713482" y="57262"/>
                </a:cubicBezTo>
                <a:cubicBezTo>
                  <a:pt x="1714068" y="56425"/>
                  <a:pt x="1714444" y="55190"/>
                  <a:pt x="1714612" y="53558"/>
                </a:cubicBezTo>
                <a:cubicBezTo>
                  <a:pt x="1714779" y="51925"/>
                  <a:pt x="1714151" y="49435"/>
                  <a:pt x="1712728" y="46086"/>
                </a:cubicBezTo>
                <a:cubicBezTo>
                  <a:pt x="1711891" y="44244"/>
                  <a:pt x="1711137" y="42905"/>
                  <a:pt x="1710468" y="42068"/>
                </a:cubicBezTo>
                <a:lnTo>
                  <a:pt x="1706073" y="38175"/>
                </a:lnTo>
                <a:cubicBezTo>
                  <a:pt x="1705654" y="37756"/>
                  <a:pt x="1705319" y="37296"/>
                  <a:pt x="1705068" y="36794"/>
                </a:cubicBezTo>
                <a:lnTo>
                  <a:pt x="1702054" y="30892"/>
                </a:lnTo>
                <a:cubicBezTo>
                  <a:pt x="1700464" y="29050"/>
                  <a:pt x="1699710" y="27794"/>
                  <a:pt x="1699794" y="27124"/>
                </a:cubicBezTo>
                <a:cubicBezTo>
                  <a:pt x="1699878" y="26455"/>
                  <a:pt x="1700422" y="25911"/>
                  <a:pt x="1701427" y="25492"/>
                </a:cubicBezTo>
                <a:cubicBezTo>
                  <a:pt x="1702096" y="25241"/>
                  <a:pt x="1703457" y="25597"/>
                  <a:pt x="1705508" y="26559"/>
                </a:cubicBezTo>
                <a:cubicBezTo>
                  <a:pt x="1707559" y="27522"/>
                  <a:pt x="1709463" y="27920"/>
                  <a:pt x="1711221" y="27752"/>
                </a:cubicBezTo>
                <a:lnTo>
                  <a:pt x="1716747" y="27250"/>
                </a:lnTo>
                <a:cubicBezTo>
                  <a:pt x="1717333" y="27334"/>
                  <a:pt x="1718651" y="27689"/>
                  <a:pt x="1720702" y="28317"/>
                </a:cubicBezTo>
                <a:cubicBezTo>
                  <a:pt x="1722753" y="28945"/>
                  <a:pt x="1724176" y="29594"/>
                  <a:pt x="1724972" y="30264"/>
                </a:cubicBezTo>
                <a:cubicBezTo>
                  <a:pt x="1725767" y="30933"/>
                  <a:pt x="1726834" y="32168"/>
                  <a:pt x="1728174" y="33968"/>
                </a:cubicBezTo>
                <a:cubicBezTo>
                  <a:pt x="1729513" y="35768"/>
                  <a:pt x="1730350" y="37045"/>
                  <a:pt x="1730685" y="37798"/>
                </a:cubicBezTo>
                <a:lnTo>
                  <a:pt x="1731439" y="41817"/>
                </a:lnTo>
                <a:cubicBezTo>
                  <a:pt x="1731439" y="41984"/>
                  <a:pt x="1732004" y="43156"/>
                  <a:pt x="1733134" y="45333"/>
                </a:cubicBezTo>
                <a:cubicBezTo>
                  <a:pt x="1734264" y="47509"/>
                  <a:pt x="1735373" y="48556"/>
                  <a:pt x="1736461" y="48472"/>
                </a:cubicBezTo>
                <a:cubicBezTo>
                  <a:pt x="1736545" y="48472"/>
                  <a:pt x="1737906" y="48116"/>
                  <a:pt x="1740543" y="47405"/>
                </a:cubicBezTo>
                <a:cubicBezTo>
                  <a:pt x="1743180" y="46693"/>
                  <a:pt x="1748014" y="45856"/>
                  <a:pt x="1755047" y="44893"/>
                </a:cubicBezTo>
                <a:cubicBezTo>
                  <a:pt x="1762079" y="43930"/>
                  <a:pt x="1766809" y="42486"/>
                  <a:pt x="1769236" y="40561"/>
                </a:cubicBezTo>
                <a:cubicBezTo>
                  <a:pt x="1771664" y="38635"/>
                  <a:pt x="1772899" y="35915"/>
                  <a:pt x="1772941" y="32398"/>
                </a:cubicBezTo>
                <a:cubicBezTo>
                  <a:pt x="1772983" y="28882"/>
                  <a:pt x="1772669" y="26580"/>
                  <a:pt x="1771999" y="25492"/>
                </a:cubicBezTo>
                <a:lnTo>
                  <a:pt x="1766850" y="21725"/>
                </a:lnTo>
                <a:cubicBezTo>
                  <a:pt x="1766181" y="21306"/>
                  <a:pt x="1765762" y="20888"/>
                  <a:pt x="1765595" y="20469"/>
                </a:cubicBezTo>
                <a:cubicBezTo>
                  <a:pt x="1765427" y="20050"/>
                  <a:pt x="1765323" y="19653"/>
                  <a:pt x="1765281" y="19276"/>
                </a:cubicBezTo>
                <a:cubicBezTo>
                  <a:pt x="1765239" y="18899"/>
                  <a:pt x="1765343" y="18502"/>
                  <a:pt x="1765595" y="18083"/>
                </a:cubicBezTo>
                <a:cubicBezTo>
                  <a:pt x="1765678" y="17832"/>
                  <a:pt x="1766683" y="17120"/>
                  <a:pt x="1768608" y="15948"/>
                </a:cubicBezTo>
                <a:lnTo>
                  <a:pt x="1771748" y="13939"/>
                </a:lnTo>
                <a:lnTo>
                  <a:pt x="1774259" y="13437"/>
                </a:lnTo>
                <a:close/>
                <a:moveTo>
                  <a:pt x="2509387" y="10674"/>
                </a:moveTo>
                <a:cubicBezTo>
                  <a:pt x="2510391" y="10591"/>
                  <a:pt x="2512589" y="11072"/>
                  <a:pt x="2515979" y="12118"/>
                </a:cubicBezTo>
                <a:cubicBezTo>
                  <a:pt x="2519369" y="13165"/>
                  <a:pt x="2521965" y="14358"/>
                  <a:pt x="2523765" y="15697"/>
                </a:cubicBezTo>
                <a:cubicBezTo>
                  <a:pt x="2525564" y="17037"/>
                  <a:pt x="2526737" y="18523"/>
                  <a:pt x="2527281" y="20155"/>
                </a:cubicBezTo>
                <a:cubicBezTo>
                  <a:pt x="2527825" y="21788"/>
                  <a:pt x="2528306" y="23608"/>
                  <a:pt x="2528725" y="25618"/>
                </a:cubicBezTo>
                <a:cubicBezTo>
                  <a:pt x="2529143" y="27627"/>
                  <a:pt x="2529394" y="29029"/>
                  <a:pt x="2529478" y="29824"/>
                </a:cubicBezTo>
                <a:cubicBezTo>
                  <a:pt x="2529562" y="30620"/>
                  <a:pt x="2529708" y="32147"/>
                  <a:pt x="2529918" y="34408"/>
                </a:cubicBezTo>
                <a:cubicBezTo>
                  <a:pt x="2530127" y="36668"/>
                  <a:pt x="2530734" y="37966"/>
                  <a:pt x="2531739" y="38300"/>
                </a:cubicBezTo>
                <a:lnTo>
                  <a:pt x="2535883" y="38803"/>
                </a:lnTo>
                <a:lnTo>
                  <a:pt x="2542036" y="40938"/>
                </a:lnTo>
                <a:lnTo>
                  <a:pt x="2544171" y="41189"/>
                </a:lnTo>
                <a:cubicBezTo>
                  <a:pt x="2544421" y="41272"/>
                  <a:pt x="2545803" y="42151"/>
                  <a:pt x="2548314" y="43826"/>
                </a:cubicBezTo>
                <a:lnTo>
                  <a:pt x="2551328" y="45584"/>
                </a:lnTo>
                <a:cubicBezTo>
                  <a:pt x="2551914" y="46002"/>
                  <a:pt x="2552333" y="46379"/>
                  <a:pt x="2552584" y="46714"/>
                </a:cubicBezTo>
                <a:lnTo>
                  <a:pt x="2554467" y="51486"/>
                </a:lnTo>
                <a:lnTo>
                  <a:pt x="2555221" y="51611"/>
                </a:lnTo>
                <a:cubicBezTo>
                  <a:pt x="2556141" y="51946"/>
                  <a:pt x="2555179" y="52448"/>
                  <a:pt x="2552333" y="53118"/>
                </a:cubicBezTo>
                <a:lnTo>
                  <a:pt x="2547812" y="53244"/>
                </a:lnTo>
                <a:lnTo>
                  <a:pt x="2545301" y="53872"/>
                </a:lnTo>
                <a:cubicBezTo>
                  <a:pt x="2545133" y="53955"/>
                  <a:pt x="2544003" y="54144"/>
                  <a:pt x="2541910" y="54437"/>
                </a:cubicBezTo>
                <a:cubicBezTo>
                  <a:pt x="2539817" y="54730"/>
                  <a:pt x="2536971" y="55923"/>
                  <a:pt x="2533371" y="58016"/>
                </a:cubicBezTo>
                <a:lnTo>
                  <a:pt x="2529604" y="59774"/>
                </a:lnTo>
                <a:cubicBezTo>
                  <a:pt x="2529017" y="60192"/>
                  <a:pt x="2528578" y="60694"/>
                  <a:pt x="2528285" y="61280"/>
                </a:cubicBezTo>
                <a:cubicBezTo>
                  <a:pt x="2527992" y="61866"/>
                  <a:pt x="2527825" y="62683"/>
                  <a:pt x="2527783" y="63729"/>
                </a:cubicBezTo>
                <a:cubicBezTo>
                  <a:pt x="2527741" y="64776"/>
                  <a:pt x="2528013" y="65676"/>
                  <a:pt x="2528599" y="66429"/>
                </a:cubicBezTo>
                <a:cubicBezTo>
                  <a:pt x="2529185" y="67517"/>
                  <a:pt x="2529792" y="68082"/>
                  <a:pt x="2530420" y="68124"/>
                </a:cubicBezTo>
                <a:cubicBezTo>
                  <a:pt x="2531048" y="68166"/>
                  <a:pt x="2532073" y="67392"/>
                  <a:pt x="2533497" y="65801"/>
                </a:cubicBezTo>
                <a:cubicBezTo>
                  <a:pt x="2534250" y="64880"/>
                  <a:pt x="2535296" y="64545"/>
                  <a:pt x="2536636" y="64797"/>
                </a:cubicBezTo>
                <a:lnTo>
                  <a:pt x="2541031" y="66931"/>
                </a:lnTo>
                <a:lnTo>
                  <a:pt x="2545552" y="67685"/>
                </a:lnTo>
                <a:cubicBezTo>
                  <a:pt x="2546975" y="68020"/>
                  <a:pt x="2548858" y="69087"/>
                  <a:pt x="2551203" y="70887"/>
                </a:cubicBezTo>
                <a:cubicBezTo>
                  <a:pt x="2553547" y="72687"/>
                  <a:pt x="2554886" y="74256"/>
                  <a:pt x="2555221" y="75596"/>
                </a:cubicBezTo>
                <a:lnTo>
                  <a:pt x="2555597" y="78610"/>
                </a:lnTo>
                <a:lnTo>
                  <a:pt x="2556100" y="80368"/>
                </a:lnTo>
                <a:cubicBezTo>
                  <a:pt x="2556016" y="80870"/>
                  <a:pt x="2554132" y="81456"/>
                  <a:pt x="2550449" y="82126"/>
                </a:cubicBezTo>
                <a:lnTo>
                  <a:pt x="2534501" y="85265"/>
                </a:lnTo>
                <a:cubicBezTo>
                  <a:pt x="2533831" y="85432"/>
                  <a:pt x="2531822" y="86270"/>
                  <a:pt x="2528474" y="87777"/>
                </a:cubicBezTo>
                <a:lnTo>
                  <a:pt x="2525711" y="89032"/>
                </a:lnTo>
                <a:lnTo>
                  <a:pt x="2520060" y="92297"/>
                </a:lnTo>
                <a:lnTo>
                  <a:pt x="2514409" y="93678"/>
                </a:lnTo>
                <a:lnTo>
                  <a:pt x="2512651" y="94683"/>
                </a:lnTo>
                <a:cubicBezTo>
                  <a:pt x="2510726" y="95688"/>
                  <a:pt x="2509637" y="96295"/>
                  <a:pt x="2509387" y="96504"/>
                </a:cubicBezTo>
                <a:cubicBezTo>
                  <a:pt x="2509135" y="96713"/>
                  <a:pt x="2508926" y="97195"/>
                  <a:pt x="2508759" y="97948"/>
                </a:cubicBezTo>
                <a:cubicBezTo>
                  <a:pt x="2508591" y="98701"/>
                  <a:pt x="2508842" y="99455"/>
                  <a:pt x="2509512" y="100208"/>
                </a:cubicBezTo>
                <a:lnTo>
                  <a:pt x="2519683" y="97446"/>
                </a:lnTo>
                <a:lnTo>
                  <a:pt x="2528348" y="97320"/>
                </a:lnTo>
                <a:lnTo>
                  <a:pt x="2531613" y="96064"/>
                </a:lnTo>
                <a:lnTo>
                  <a:pt x="2534501" y="95562"/>
                </a:lnTo>
                <a:lnTo>
                  <a:pt x="2539775" y="93051"/>
                </a:lnTo>
                <a:lnTo>
                  <a:pt x="2544296" y="92799"/>
                </a:lnTo>
                <a:lnTo>
                  <a:pt x="2546054" y="92548"/>
                </a:lnTo>
                <a:cubicBezTo>
                  <a:pt x="2546472" y="92548"/>
                  <a:pt x="2547226" y="92716"/>
                  <a:pt x="2548314" y="93051"/>
                </a:cubicBezTo>
                <a:lnTo>
                  <a:pt x="2558988" y="96190"/>
                </a:lnTo>
                <a:cubicBezTo>
                  <a:pt x="2560830" y="96943"/>
                  <a:pt x="2562295" y="97781"/>
                  <a:pt x="2563383" y="98701"/>
                </a:cubicBezTo>
                <a:lnTo>
                  <a:pt x="2565267" y="100585"/>
                </a:lnTo>
                <a:lnTo>
                  <a:pt x="2570415" y="104101"/>
                </a:lnTo>
                <a:cubicBezTo>
                  <a:pt x="2570917" y="104855"/>
                  <a:pt x="2571294" y="105650"/>
                  <a:pt x="2571545" y="106487"/>
                </a:cubicBezTo>
                <a:lnTo>
                  <a:pt x="2571797" y="110254"/>
                </a:lnTo>
                <a:lnTo>
                  <a:pt x="2572048" y="112515"/>
                </a:lnTo>
                <a:cubicBezTo>
                  <a:pt x="2571964" y="113101"/>
                  <a:pt x="2571775" y="113770"/>
                  <a:pt x="2571483" y="114524"/>
                </a:cubicBezTo>
                <a:cubicBezTo>
                  <a:pt x="2571190" y="115277"/>
                  <a:pt x="2570164" y="116365"/>
                  <a:pt x="2568406" y="117789"/>
                </a:cubicBezTo>
                <a:cubicBezTo>
                  <a:pt x="2566648" y="119212"/>
                  <a:pt x="2564785" y="120928"/>
                  <a:pt x="2562818" y="122937"/>
                </a:cubicBezTo>
                <a:cubicBezTo>
                  <a:pt x="2560851" y="124946"/>
                  <a:pt x="2559177" y="126139"/>
                  <a:pt x="2557795" y="126516"/>
                </a:cubicBezTo>
                <a:cubicBezTo>
                  <a:pt x="2556414" y="126893"/>
                  <a:pt x="2555681" y="127207"/>
                  <a:pt x="2555597" y="127458"/>
                </a:cubicBezTo>
                <a:lnTo>
                  <a:pt x="2555347" y="129090"/>
                </a:lnTo>
                <a:lnTo>
                  <a:pt x="2554970" y="130723"/>
                </a:lnTo>
                <a:lnTo>
                  <a:pt x="2556225" y="132732"/>
                </a:lnTo>
                <a:lnTo>
                  <a:pt x="2557356" y="137253"/>
                </a:lnTo>
                <a:lnTo>
                  <a:pt x="2559114" y="139262"/>
                </a:lnTo>
                <a:cubicBezTo>
                  <a:pt x="2559197" y="140099"/>
                  <a:pt x="2557983" y="140685"/>
                  <a:pt x="2555472" y="141020"/>
                </a:cubicBezTo>
                <a:cubicBezTo>
                  <a:pt x="2553965" y="141271"/>
                  <a:pt x="2552374" y="141229"/>
                  <a:pt x="2550700" y="140894"/>
                </a:cubicBezTo>
                <a:cubicBezTo>
                  <a:pt x="2549026" y="140559"/>
                  <a:pt x="2547896" y="140350"/>
                  <a:pt x="2547310" y="140266"/>
                </a:cubicBezTo>
                <a:cubicBezTo>
                  <a:pt x="2546807" y="140266"/>
                  <a:pt x="2545949" y="140329"/>
                  <a:pt x="2544735" y="140455"/>
                </a:cubicBezTo>
                <a:cubicBezTo>
                  <a:pt x="2543521" y="140580"/>
                  <a:pt x="2540968" y="140664"/>
                  <a:pt x="2537075" y="140706"/>
                </a:cubicBezTo>
                <a:cubicBezTo>
                  <a:pt x="2533183" y="140748"/>
                  <a:pt x="2529771" y="140957"/>
                  <a:pt x="2526841" y="141334"/>
                </a:cubicBezTo>
                <a:cubicBezTo>
                  <a:pt x="2523911" y="141710"/>
                  <a:pt x="2522321" y="141899"/>
                  <a:pt x="2522069" y="141899"/>
                </a:cubicBezTo>
                <a:lnTo>
                  <a:pt x="2519432" y="141899"/>
                </a:lnTo>
                <a:cubicBezTo>
                  <a:pt x="2519348" y="141982"/>
                  <a:pt x="2516942" y="142589"/>
                  <a:pt x="2512212" y="143720"/>
                </a:cubicBezTo>
                <a:cubicBezTo>
                  <a:pt x="2507482" y="144850"/>
                  <a:pt x="2504238" y="145792"/>
                  <a:pt x="2502480" y="146545"/>
                </a:cubicBezTo>
                <a:cubicBezTo>
                  <a:pt x="2500722" y="147298"/>
                  <a:pt x="2499633" y="147717"/>
                  <a:pt x="2499215" y="147801"/>
                </a:cubicBezTo>
                <a:lnTo>
                  <a:pt x="2486532" y="151694"/>
                </a:lnTo>
                <a:lnTo>
                  <a:pt x="2480630" y="154079"/>
                </a:lnTo>
                <a:cubicBezTo>
                  <a:pt x="2479625" y="154414"/>
                  <a:pt x="2478621" y="154540"/>
                  <a:pt x="2477616" y="154456"/>
                </a:cubicBezTo>
                <a:cubicBezTo>
                  <a:pt x="2476947" y="154456"/>
                  <a:pt x="2475858" y="154310"/>
                  <a:pt x="2474351" y="154017"/>
                </a:cubicBezTo>
                <a:cubicBezTo>
                  <a:pt x="2472845" y="153724"/>
                  <a:pt x="2471840" y="153619"/>
                  <a:pt x="2471338" y="153703"/>
                </a:cubicBezTo>
                <a:cubicBezTo>
                  <a:pt x="2470333" y="154038"/>
                  <a:pt x="2469559" y="154603"/>
                  <a:pt x="2469015" y="155398"/>
                </a:cubicBezTo>
                <a:cubicBezTo>
                  <a:pt x="2468470" y="156193"/>
                  <a:pt x="2468157" y="156926"/>
                  <a:pt x="2468073" y="157595"/>
                </a:cubicBezTo>
                <a:lnTo>
                  <a:pt x="2467696" y="162242"/>
                </a:lnTo>
                <a:lnTo>
                  <a:pt x="2466315" y="165130"/>
                </a:lnTo>
                <a:lnTo>
                  <a:pt x="2465813" y="171785"/>
                </a:lnTo>
                <a:lnTo>
                  <a:pt x="2463929" y="178064"/>
                </a:lnTo>
                <a:cubicBezTo>
                  <a:pt x="2462924" y="181496"/>
                  <a:pt x="2462422" y="183254"/>
                  <a:pt x="2462422" y="183338"/>
                </a:cubicBezTo>
                <a:lnTo>
                  <a:pt x="2461166" y="185473"/>
                </a:lnTo>
                <a:lnTo>
                  <a:pt x="2459534" y="191626"/>
                </a:lnTo>
                <a:cubicBezTo>
                  <a:pt x="2459199" y="192882"/>
                  <a:pt x="2458027" y="195289"/>
                  <a:pt x="2456018" y="198846"/>
                </a:cubicBezTo>
                <a:cubicBezTo>
                  <a:pt x="2454009" y="202404"/>
                  <a:pt x="2452794" y="204476"/>
                  <a:pt x="2452376" y="205062"/>
                </a:cubicBezTo>
                <a:lnTo>
                  <a:pt x="2444465" y="212848"/>
                </a:lnTo>
                <a:lnTo>
                  <a:pt x="2439944" y="219378"/>
                </a:lnTo>
                <a:lnTo>
                  <a:pt x="2436554" y="221889"/>
                </a:lnTo>
                <a:lnTo>
                  <a:pt x="2431782" y="225782"/>
                </a:lnTo>
                <a:cubicBezTo>
                  <a:pt x="2429521" y="227289"/>
                  <a:pt x="2427345" y="228545"/>
                  <a:pt x="2425252" y="229549"/>
                </a:cubicBezTo>
                <a:lnTo>
                  <a:pt x="2420983" y="230931"/>
                </a:lnTo>
                <a:lnTo>
                  <a:pt x="2416085" y="233065"/>
                </a:lnTo>
                <a:lnTo>
                  <a:pt x="2413574" y="233568"/>
                </a:lnTo>
                <a:cubicBezTo>
                  <a:pt x="2411899" y="234070"/>
                  <a:pt x="2410727" y="234258"/>
                  <a:pt x="2410058" y="234133"/>
                </a:cubicBezTo>
                <a:cubicBezTo>
                  <a:pt x="2409388" y="234007"/>
                  <a:pt x="2408886" y="233484"/>
                  <a:pt x="2408551" y="232563"/>
                </a:cubicBezTo>
                <a:lnTo>
                  <a:pt x="2412569" y="226535"/>
                </a:lnTo>
                <a:lnTo>
                  <a:pt x="2413574" y="224652"/>
                </a:lnTo>
                <a:cubicBezTo>
                  <a:pt x="2413657" y="224568"/>
                  <a:pt x="2414934" y="224296"/>
                  <a:pt x="2417404" y="223836"/>
                </a:cubicBezTo>
                <a:cubicBezTo>
                  <a:pt x="2419873" y="223375"/>
                  <a:pt x="2422364" y="221010"/>
                  <a:pt x="2424875" y="216741"/>
                </a:cubicBezTo>
                <a:lnTo>
                  <a:pt x="2427010" y="212848"/>
                </a:lnTo>
                <a:lnTo>
                  <a:pt x="2432787" y="205439"/>
                </a:lnTo>
                <a:lnTo>
                  <a:pt x="2436177" y="198281"/>
                </a:lnTo>
                <a:lnTo>
                  <a:pt x="2438312" y="195770"/>
                </a:lnTo>
                <a:lnTo>
                  <a:pt x="2439316" y="191375"/>
                </a:lnTo>
                <a:lnTo>
                  <a:pt x="2442958" y="185347"/>
                </a:lnTo>
                <a:cubicBezTo>
                  <a:pt x="2443125" y="185012"/>
                  <a:pt x="2443837" y="182836"/>
                  <a:pt x="2445093" y="178817"/>
                </a:cubicBezTo>
                <a:lnTo>
                  <a:pt x="2449362" y="165004"/>
                </a:lnTo>
                <a:lnTo>
                  <a:pt x="2453381" y="142401"/>
                </a:lnTo>
                <a:lnTo>
                  <a:pt x="2454636" y="138634"/>
                </a:lnTo>
                <a:lnTo>
                  <a:pt x="2455515" y="129718"/>
                </a:lnTo>
                <a:cubicBezTo>
                  <a:pt x="2456269" y="127374"/>
                  <a:pt x="2456645" y="125993"/>
                  <a:pt x="2456645" y="125574"/>
                </a:cubicBezTo>
                <a:cubicBezTo>
                  <a:pt x="2456394" y="124737"/>
                  <a:pt x="2455808" y="123816"/>
                  <a:pt x="2454887" y="122812"/>
                </a:cubicBezTo>
                <a:lnTo>
                  <a:pt x="2451120" y="119798"/>
                </a:lnTo>
                <a:lnTo>
                  <a:pt x="2446976" y="115152"/>
                </a:lnTo>
                <a:cubicBezTo>
                  <a:pt x="2445804" y="113980"/>
                  <a:pt x="2445281" y="113121"/>
                  <a:pt x="2445407" y="112577"/>
                </a:cubicBezTo>
                <a:cubicBezTo>
                  <a:pt x="2445532" y="112033"/>
                  <a:pt x="2445867" y="111594"/>
                  <a:pt x="2446411" y="111259"/>
                </a:cubicBezTo>
                <a:cubicBezTo>
                  <a:pt x="2446955" y="110924"/>
                  <a:pt x="2449069" y="111008"/>
                  <a:pt x="2452753" y="111510"/>
                </a:cubicBezTo>
                <a:lnTo>
                  <a:pt x="2459157" y="111887"/>
                </a:lnTo>
                <a:cubicBezTo>
                  <a:pt x="2460831" y="112556"/>
                  <a:pt x="2461752" y="112849"/>
                  <a:pt x="2461919" y="112766"/>
                </a:cubicBezTo>
                <a:cubicBezTo>
                  <a:pt x="2462757" y="112766"/>
                  <a:pt x="2463468" y="112389"/>
                  <a:pt x="2464054" y="111635"/>
                </a:cubicBezTo>
                <a:lnTo>
                  <a:pt x="2465185" y="107994"/>
                </a:lnTo>
                <a:cubicBezTo>
                  <a:pt x="2465436" y="107492"/>
                  <a:pt x="2465771" y="107094"/>
                  <a:pt x="2466189" y="106801"/>
                </a:cubicBezTo>
                <a:cubicBezTo>
                  <a:pt x="2466607" y="106508"/>
                  <a:pt x="2469224" y="106194"/>
                  <a:pt x="2474037" y="105859"/>
                </a:cubicBezTo>
                <a:cubicBezTo>
                  <a:pt x="2478851" y="105524"/>
                  <a:pt x="2483727" y="104101"/>
                  <a:pt x="2488667" y="101590"/>
                </a:cubicBezTo>
                <a:lnTo>
                  <a:pt x="2493062" y="99204"/>
                </a:lnTo>
                <a:cubicBezTo>
                  <a:pt x="2493564" y="98953"/>
                  <a:pt x="2495594" y="98136"/>
                  <a:pt x="2499152" y="96755"/>
                </a:cubicBezTo>
                <a:cubicBezTo>
                  <a:pt x="2502710" y="95374"/>
                  <a:pt x="2504782" y="94097"/>
                  <a:pt x="2505368" y="92925"/>
                </a:cubicBezTo>
                <a:lnTo>
                  <a:pt x="2507001" y="90288"/>
                </a:lnTo>
                <a:lnTo>
                  <a:pt x="2486030" y="96818"/>
                </a:lnTo>
                <a:lnTo>
                  <a:pt x="2478244" y="99706"/>
                </a:lnTo>
                <a:cubicBezTo>
                  <a:pt x="2478160" y="99790"/>
                  <a:pt x="2477303" y="99978"/>
                  <a:pt x="2475670" y="100271"/>
                </a:cubicBezTo>
                <a:cubicBezTo>
                  <a:pt x="2474037" y="100564"/>
                  <a:pt x="2473054" y="100711"/>
                  <a:pt x="2472719" y="100711"/>
                </a:cubicBezTo>
                <a:cubicBezTo>
                  <a:pt x="2472300" y="100794"/>
                  <a:pt x="2471924" y="100752"/>
                  <a:pt x="2471589" y="100585"/>
                </a:cubicBezTo>
                <a:lnTo>
                  <a:pt x="2467194" y="99329"/>
                </a:lnTo>
                <a:cubicBezTo>
                  <a:pt x="2465185" y="99329"/>
                  <a:pt x="2464138" y="99246"/>
                  <a:pt x="2464054" y="99078"/>
                </a:cubicBezTo>
                <a:lnTo>
                  <a:pt x="2463050" y="98325"/>
                </a:lnTo>
                <a:lnTo>
                  <a:pt x="2448232" y="93930"/>
                </a:lnTo>
                <a:cubicBezTo>
                  <a:pt x="2447143" y="93678"/>
                  <a:pt x="2446579" y="93197"/>
                  <a:pt x="2446537" y="92486"/>
                </a:cubicBezTo>
                <a:cubicBezTo>
                  <a:pt x="2446495" y="91774"/>
                  <a:pt x="2446599" y="91209"/>
                  <a:pt x="2446851" y="90790"/>
                </a:cubicBezTo>
                <a:cubicBezTo>
                  <a:pt x="2447185" y="90121"/>
                  <a:pt x="2448337" y="89283"/>
                  <a:pt x="2450304" y="88279"/>
                </a:cubicBezTo>
                <a:cubicBezTo>
                  <a:pt x="2452271" y="87274"/>
                  <a:pt x="2454301" y="86604"/>
                  <a:pt x="2456394" y="86270"/>
                </a:cubicBezTo>
                <a:lnTo>
                  <a:pt x="2461166" y="85767"/>
                </a:lnTo>
                <a:lnTo>
                  <a:pt x="2469831" y="83256"/>
                </a:lnTo>
                <a:lnTo>
                  <a:pt x="2479751" y="81121"/>
                </a:lnTo>
                <a:cubicBezTo>
                  <a:pt x="2481258" y="80368"/>
                  <a:pt x="2482221" y="79949"/>
                  <a:pt x="2482639" y="79865"/>
                </a:cubicBezTo>
                <a:lnTo>
                  <a:pt x="2487285" y="80368"/>
                </a:lnTo>
                <a:lnTo>
                  <a:pt x="2491555" y="78233"/>
                </a:lnTo>
                <a:lnTo>
                  <a:pt x="2493941" y="79112"/>
                </a:lnTo>
                <a:cubicBezTo>
                  <a:pt x="2494025" y="79196"/>
                  <a:pt x="2494945" y="78693"/>
                  <a:pt x="2496703" y="77605"/>
                </a:cubicBezTo>
                <a:lnTo>
                  <a:pt x="2503485" y="76098"/>
                </a:lnTo>
                <a:cubicBezTo>
                  <a:pt x="2505494" y="75010"/>
                  <a:pt x="2506310" y="73377"/>
                  <a:pt x="2505933" y="71201"/>
                </a:cubicBezTo>
                <a:cubicBezTo>
                  <a:pt x="2505557" y="69024"/>
                  <a:pt x="2504573" y="67810"/>
                  <a:pt x="2502982" y="67559"/>
                </a:cubicBezTo>
                <a:lnTo>
                  <a:pt x="2499089" y="68438"/>
                </a:lnTo>
                <a:lnTo>
                  <a:pt x="2495448" y="67685"/>
                </a:lnTo>
                <a:lnTo>
                  <a:pt x="2492309" y="67434"/>
                </a:lnTo>
                <a:cubicBezTo>
                  <a:pt x="2491304" y="67350"/>
                  <a:pt x="2490257" y="66931"/>
                  <a:pt x="2489169" y="66178"/>
                </a:cubicBezTo>
                <a:lnTo>
                  <a:pt x="2483518" y="62411"/>
                </a:lnTo>
                <a:cubicBezTo>
                  <a:pt x="2478914" y="60401"/>
                  <a:pt x="2476612" y="59355"/>
                  <a:pt x="2476612" y="59271"/>
                </a:cubicBezTo>
                <a:lnTo>
                  <a:pt x="2475607" y="57890"/>
                </a:lnTo>
                <a:lnTo>
                  <a:pt x="2471463" y="54499"/>
                </a:lnTo>
                <a:lnTo>
                  <a:pt x="2470459" y="52490"/>
                </a:lnTo>
                <a:lnTo>
                  <a:pt x="2463803" y="49728"/>
                </a:lnTo>
                <a:cubicBezTo>
                  <a:pt x="2461794" y="48639"/>
                  <a:pt x="2461878" y="47635"/>
                  <a:pt x="2464054" y="46714"/>
                </a:cubicBezTo>
                <a:cubicBezTo>
                  <a:pt x="2464473" y="46546"/>
                  <a:pt x="2466377" y="46944"/>
                  <a:pt x="2469768" y="47907"/>
                </a:cubicBezTo>
                <a:cubicBezTo>
                  <a:pt x="2473159" y="48870"/>
                  <a:pt x="2475356" y="49351"/>
                  <a:pt x="2476361" y="49351"/>
                </a:cubicBezTo>
                <a:cubicBezTo>
                  <a:pt x="2479207" y="49602"/>
                  <a:pt x="2483644" y="49142"/>
                  <a:pt x="2489671" y="47970"/>
                </a:cubicBezTo>
                <a:lnTo>
                  <a:pt x="2504363" y="45207"/>
                </a:lnTo>
                <a:cubicBezTo>
                  <a:pt x="2505619" y="45040"/>
                  <a:pt x="2506373" y="44747"/>
                  <a:pt x="2506624" y="44328"/>
                </a:cubicBezTo>
                <a:lnTo>
                  <a:pt x="2505494" y="40058"/>
                </a:lnTo>
                <a:cubicBezTo>
                  <a:pt x="2505494" y="40058"/>
                  <a:pt x="2505829" y="39514"/>
                  <a:pt x="2506498" y="38426"/>
                </a:cubicBezTo>
                <a:cubicBezTo>
                  <a:pt x="2507168" y="37338"/>
                  <a:pt x="2507503" y="36082"/>
                  <a:pt x="2507503" y="34659"/>
                </a:cubicBezTo>
                <a:cubicBezTo>
                  <a:pt x="2507419" y="32482"/>
                  <a:pt x="2507001" y="30766"/>
                  <a:pt x="2506247" y="29510"/>
                </a:cubicBezTo>
                <a:lnTo>
                  <a:pt x="2499969" y="24111"/>
                </a:lnTo>
                <a:cubicBezTo>
                  <a:pt x="2499382" y="23608"/>
                  <a:pt x="2498838" y="22855"/>
                  <a:pt x="2498336" y="21850"/>
                </a:cubicBezTo>
                <a:cubicBezTo>
                  <a:pt x="2497834" y="20846"/>
                  <a:pt x="2497561" y="19778"/>
                  <a:pt x="2497520" y="18648"/>
                </a:cubicBezTo>
                <a:cubicBezTo>
                  <a:pt x="2497478" y="17518"/>
                  <a:pt x="2497875" y="16367"/>
                  <a:pt x="2498713" y="15195"/>
                </a:cubicBezTo>
                <a:cubicBezTo>
                  <a:pt x="2499299" y="14358"/>
                  <a:pt x="2499864" y="13793"/>
                  <a:pt x="2500408" y="13500"/>
                </a:cubicBezTo>
                <a:cubicBezTo>
                  <a:pt x="2500952" y="13207"/>
                  <a:pt x="2502564" y="12683"/>
                  <a:pt x="2505243" y="11930"/>
                </a:cubicBezTo>
                <a:cubicBezTo>
                  <a:pt x="2507921" y="11177"/>
                  <a:pt x="2509303" y="10758"/>
                  <a:pt x="2509387" y="10674"/>
                </a:cubicBezTo>
                <a:close/>
                <a:moveTo>
                  <a:pt x="1530395" y="9921"/>
                </a:moveTo>
                <a:cubicBezTo>
                  <a:pt x="1534748" y="9921"/>
                  <a:pt x="1538474" y="11218"/>
                  <a:pt x="1541571" y="13814"/>
                </a:cubicBezTo>
                <a:lnTo>
                  <a:pt x="1544836" y="17078"/>
                </a:lnTo>
                <a:lnTo>
                  <a:pt x="1548980" y="20971"/>
                </a:lnTo>
                <a:cubicBezTo>
                  <a:pt x="1549147" y="21222"/>
                  <a:pt x="1550068" y="22687"/>
                  <a:pt x="1551743" y="25366"/>
                </a:cubicBezTo>
                <a:cubicBezTo>
                  <a:pt x="1553417" y="28045"/>
                  <a:pt x="1554212" y="29887"/>
                  <a:pt x="1554129" y="30892"/>
                </a:cubicBezTo>
                <a:cubicBezTo>
                  <a:pt x="1554045" y="31059"/>
                  <a:pt x="1553752" y="32273"/>
                  <a:pt x="1553249" y="34533"/>
                </a:cubicBezTo>
                <a:cubicBezTo>
                  <a:pt x="1552747" y="36794"/>
                  <a:pt x="1552371" y="38719"/>
                  <a:pt x="1552119" y="40310"/>
                </a:cubicBezTo>
                <a:cubicBezTo>
                  <a:pt x="1551868" y="41900"/>
                  <a:pt x="1551554" y="43428"/>
                  <a:pt x="1551177" y="44893"/>
                </a:cubicBezTo>
                <a:cubicBezTo>
                  <a:pt x="1550801" y="46358"/>
                  <a:pt x="1550822" y="47300"/>
                  <a:pt x="1551240" y="47718"/>
                </a:cubicBezTo>
                <a:cubicBezTo>
                  <a:pt x="1551575" y="48221"/>
                  <a:pt x="1552371" y="48472"/>
                  <a:pt x="1553626" y="48472"/>
                </a:cubicBezTo>
                <a:lnTo>
                  <a:pt x="1560156" y="48723"/>
                </a:lnTo>
                <a:lnTo>
                  <a:pt x="1564425" y="51611"/>
                </a:lnTo>
                <a:cubicBezTo>
                  <a:pt x="1566184" y="52700"/>
                  <a:pt x="1567188" y="53369"/>
                  <a:pt x="1567439" y="53620"/>
                </a:cubicBezTo>
                <a:cubicBezTo>
                  <a:pt x="1567691" y="53872"/>
                  <a:pt x="1567837" y="54186"/>
                  <a:pt x="1567879" y="54562"/>
                </a:cubicBezTo>
                <a:cubicBezTo>
                  <a:pt x="1567921" y="54939"/>
                  <a:pt x="1567816" y="55337"/>
                  <a:pt x="1567565" y="55755"/>
                </a:cubicBezTo>
                <a:cubicBezTo>
                  <a:pt x="1566058" y="58350"/>
                  <a:pt x="1565033" y="59794"/>
                  <a:pt x="1564488" y="60087"/>
                </a:cubicBezTo>
                <a:cubicBezTo>
                  <a:pt x="1563944" y="60381"/>
                  <a:pt x="1562416" y="60653"/>
                  <a:pt x="1559905" y="60904"/>
                </a:cubicBezTo>
                <a:lnTo>
                  <a:pt x="1550487" y="64169"/>
                </a:lnTo>
                <a:lnTo>
                  <a:pt x="1547347" y="64420"/>
                </a:lnTo>
                <a:cubicBezTo>
                  <a:pt x="1546175" y="64838"/>
                  <a:pt x="1544208" y="68103"/>
                  <a:pt x="1541445" y="74215"/>
                </a:cubicBezTo>
                <a:cubicBezTo>
                  <a:pt x="1538683" y="80326"/>
                  <a:pt x="1537343" y="83863"/>
                  <a:pt x="1537427" y="84826"/>
                </a:cubicBezTo>
                <a:cubicBezTo>
                  <a:pt x="1537511" y="85788"/>
                  <a:pt x="1537846" y="86521"/>
                  <a:pt x="1538432" y="87023"/>
                </a:cubicBezTo>
                <a:cubicBezTo>
                  <a:pt x="1539018" y="87525"/>
                  <a:pt x="1541069" y="87274"/>
                  <a:pt x="1544585" y="86270"/>
                </a:cubicBezTo>
                <a:lnTo>
                  <a:pt x="1555510" y="85391"/>
                </a:lnTo>
                <a:lnTo>
                  <a:pt x="1563547" y="83507"/>
                </a:lnTo>
                <a:cubicBezTo>
                  <a:pt x="1564133" y="83423"/>
                  <a:pt x="1564677" y="83340"/>
                  <a:pt x="1565179" y="83256"/>
                </a:cubicBezTo>
                <a:cubicBezTo>
                  <a:pt x="1567272" y="83172"/>
                  <a:pt x="1571081" y="84637"/>
                  <a:pt x="1576606" y="87651"/>
                </a:cubicBezTo>
                <a:cubicBezTo>
                  <a:pt x="1582131" y="90665"/>
                  <a:pt x="1585187" y="93092"/>
                  <a:pt x="1585773" y="94934"/>
                </a:cubicBezTo>
                <a:lnTo>
                  <a:pt x="1585522" y="99706"/>
                </a:lnTo>
                <a:cubicBezTo>
                  <a:pt x="1585522" y="101631"/>
                  <a:pt x="1585396" y="102992"/>
                  <a:pt x="1585145" y="103787"/>
                </a:cubicBezTo>
                <a:cubicBezTo>
                  <a:pt x="1584894" y="104582"/>
                  <a:pt x="1583094" y="104980"/>
                  <a:pt x="1579745" y="104980"/>
                </a:cubicBezTo>
                <a:cubicBezTo>
                  <a:pt x="1578825" y="105064"/>
                  <a:pt x="1577946" y="104980"/>
                  <a:pt x="1577109" y="104729"/>
                </a:cubicBezTo>
                <a:lnTo>
                  <a:pt x="1565053" y="101087"/>
                </a:lnTo>
                <a:lnTo>
                  <a:pt x="1561663" y="101590"/>
                </a:lnTo>
                <a:lnTo>
                  <a:pt x="1555259" y="101590"/>
                </a:lnTo>
                <a:lnTo>
                  <a:pt x="1546343" y="103850"/>
                </a:lnTo>
                <a:lnTo>
                  <a:pt x="1539813" y="103097"/>
                </a:lnTo>
                <a:lnTo>
                  <a:pt x="1529516" y="104729"/>
                </a:lnTo>
                <a:lnTo>
                  <a:pt x="1524493" y="105231"/>
                </a:lnTo>
                <a:cubicBezTo>
                  <a:pt x="1520726" y="105734"/>
                  <a:pt x="1517377" y="106696"/>
                  <a:pt x="1514447" y="108119"/>
                </a:cubicBezTo>
                <a:lnTo>
                  <a:pt x="1504276" y="114524"/>
                </a:lnTo>
                <a:cubicBezTo>
                  <a:pt x="1502936" y="115277"/>
                  <a:pt x="1501597" y="116156"/>
                  <a:pt x="1500257" y="117161"/>
                </a:cubicBezTo>
                <a:cubicBezTo>
                  <a:pt x="1498918" y="118165"/>
                  <a:pt x="1498332" y="120468"/>
                  <a:pt x="1498500" y="124067"/>
                </a:cubicBezTo>
                <a:cubicBezTo>
                  <a:pt x="1498500" y="124821"/>
                  <a:pt x="1498646" y="125972"/>
                  <a:pt x="1498939" y="127521"/>
                </a:cubicBezTo>
                <a:cubicBezTo>
                  <a:pt x="1499232" y="129069"/>
                  <a:pt x="1499399" y="130179"/>
                  <a:pt x="1499441" y="130848"/>
                </a:cubicBezTo>
                <a:cubicBezTo>
                  <a:pt x="1499483" y="131518"/>
                  <a:pt x="1499609" y="132041"/>
                  <a:pt x="1499818" y="132418"/>
                </a:cubicBezTo>
                <a:cubicBezTo>
                  <a:pt x="1500027" y="132795"/>
                  <a:pt x="1500425" y="133088"/>
                  <a:pt x="1501011" y="133297"/>
                </a:cubicBezTo>
                <a:cubicBezTo>
                  <a:pt x="1501597" y="133506"/>
                  <a:pt x="1502852" y="132271"/>
                  <a:pt x="1504778" y="129593"/>
                </a:cubicBezTo>
                <a:cubicBezTo>
                  <a:pt x="1505029" y="129258"/>
                  <a:pt x="1507038" y="127625"/>
                  <a:pt x="1510806" y="124695"/>
                </a:cubicBezTo>
                <a:lnTo>
                  <a:pt x="1515201" y="120802"/>
                </a:lnTo>
                <a:lnTo>
                  <a:pt x="1518968" y="118291"/>
                </a:lnTo>
                <a:lnTo>
                  <a:pt x="1525372" y="113645"/>
                </a:lnTo>
                <a:cubicBezTo>
                  <a:pt x="1528051" y="112054"/>
                  <a:pt x="1530646" y="111259"/>
                  <a:pt x="1533158" y="111259"/>
                </a:cubicBezTo>
                <a:cubicBezTo>
                  <a:pt x="1535669" y="111343"/>
                  <a:pt x="1538662" y="112577"/>
                  <a:pt x="1542136" y="114963"/>
                </a:cubicBezTo>
                <a:cubicBezTo>
                  <a:pt x="1545610" y="117349"/>
                  <a:pt x="1547829" y="119316"/>
                  <a:pt x="1548792" y="120865"/>
                </a:cubicBezTo>
                <a:cubicBezTo>
                  <a:pt x="1549754" y="122414"/>
                  <a:pt x="1551010" y="124695"/>
                  <a:pt x="1552559" y="127709"/>
                </a:cubicBezTo>
                <a:cubicBezTo>
                  <a:pt x="1554108" y="130723"/>
                  <a:pt x="1554924" y="132544"/>
                  <a:pt x="1555007" y="133171"/>
                </a:cubicBezTo>
                <a:cubicBezTo>
                  <a:pt x="1555091" y="133799"/>
                  <a:pt x="1555133" y="134950"/>
                  <a:pt x="1555133" y="136625"/>
                </a:cubicBezTo>
                <a:lnTo>
                  <a:pt x="1555761" y="154707"/>
                </a:lnTo>
                <a:lnTo>
                  <a:pt x="1554380" y="159102"/>
                </a:lnTo>
                <a:cubicBezTo>
                  <a:pt x="1554296" y="159688"/>
                  <a:pt x="1554610" y="162953"/>
                  <a:pt x="1555321" y="168897"/>
                </a:cubicBezTo>
                <a:cubicBezTo>
                  <a:pt x="1556033" y="174841"/>
                  <a:pt x="1555677" y="181245"/>
                  <a:pt x="1554254" y="188110"/>
                </a:cubicBezTo>
                <a:lnTo>
                  <a:pt x="1552747" y="193007"/>
                </a:lnTo>
                <a:lnTo>
                  <a:pt x="1552496" y="196649"/>
                </a:lnTo>
                <a:cubicBezTo>
                  <a:pt x="1552245" y="198993"/>
                  <a:pt x="1551240" y="201965"/>
                  <a:pt x="1549482" y="205565"/>
                </a:cubicBezTo>
                <a:cubicBezTo>
                  <a:pt x="1547724" y="209164"/>
                  <a:pt x="1545715" y="212597"/>
                  <a:pt x="1543455" y="215862"/>
                </a:cubicBezTo>
                <a:cubicBezTo>
                  <a:pt x="1541194" y="219127"/>
                  <a:pt x="1539729" y="220675"/>
                  <a:pt x="1539060" y="220508"/>
                </a:cubicBezTo>
                <a:cubicBezTo>
                  <a:pt x="1538725" y="220508"/>
                  <a:pt x="1538223" y="220236"/>
                  <a:pt x="1537553" y="219692"/>
                </a:cubicBezTo>
                <a:cubicBezTo>
                  <a:pt x="1536883" y="219148"/>
                  <a:pt x="1535962" y="217703"/>
                  <a:pt x="1534790" y="215359"/>
                </a:cubicBezTo>
                <a:cubicBezTo>
                  <a:pt x="1533618" y="213015"/>
                  <a:pt x="1531441" y="209834"/>
                  <a:pt x="1528260" y="205816"/>
                </a:cubicBezTo>
                <a:cubicBezTo>
                  <a:pt x="1525079" y="201797"/>
                  <a:pt x="1523258" y="199663"/>
                  <a:pt x="1522798" y="199412"/>
                </a:cubicBezTo>
                <a:cubicBezTo>
                  <a:pt x="1522337" y="199160"/>
                  <a:pt x="1520893" y="199286"/>
                  <a:pt x="1518466" y="199788"/>
                </a:cubicBezTo>
                <a:lnTo>
                  <a:pt x="1513694" y="200291"/>
                </a:lnTo>
                <a:lnTo>
                  <a:pt x="1507541" y="201044"/>
                </a:lnTo>
                <a:cubicBezTo>
                  <a:pt x="1504192" y="200960"/>
                  <a:pt x="1502392" y="201002"/>
                  <a:pt x="1502141" y="201170"/>
                </a:cubicBezTo>
                <a:lnTo>
                  <a:pt x="1501011" y="206193"/>
                </a:lnTo>
                <a:cubicBezTo>
                  <a:pt x="1500676" y="206611"/>
                  <a:pt x="1500006" y="206569"/>
                  <a:pt x="1499002" y="206067"/>
                </a:cubicBezTo>
                <a:lnTo>
                  <a:pt x="1495611" y="201295"/>
                </a:lnTo>
                <a:lnTo>
                  <a:pt x="1491970" y="198156"/>
                </a:lnTo>
                <a:cubicBezTo>
                  <a:pt x="1491467" y="197654"/>
                  <a:pt x="1490588" y="196168"/>
                  <a:pt x="1489333" y="193698"/>
                </a:cubicBezTo>
                <a:cubicBezTo>
                  <a:pt x="1488077" y="191228"/>
                  <a:pt x="1487135" y="189156"/>
                  <a:pt x="1486507" y="187482"/>
                </a:cubicBezTo>
                <a:cubicBezTo>
                  <a:pt x="1485879" y="185808"/>
                  <a:pt x="1485440" y="182731"/>
                  <a:pt x="1485189" y="178252"/>
                </a:cubicBezTo>
                <a:cubicBezTo>
                  <a:pt x="1484938" y="173774"/>
                  <a:pt x="1484791" y="166846"/>
                  <a:pt x="1484749" y="157470"/>
                </a:cubicBezTo>
                <a:cubicBezTo>
                  <a:pt x="1484707" y="148094"/>
                  <a:pt x="1484896" y="142317"/>
                  <a:pt x="1485314" y="140141"/>
                </a:cubicBezTo>
                <a:lnTo>
                  <a:pt x="1488956" y="126830"/>
                </a:lnTo>
                <a:cubicBezTo>
                  <a:pt x="1489291" y="125072"/>
                  <a:pt x="1489605" y="123753"/>
                  <a:pt x="1489898" y="122874"/>
                </a:cubicBezTo>
                <a:cubicBezTo>
                  <a:pt x="1490191" y="121995"/>
                  <a:pt x="1490735" y="121054"/>
                  <a:pt x="1491530" y="120049"/>
                </a:cubicBezTo>
                <a:cubicBezTo>
                  <a:pt x="1492325" y="119044"/>
                  <a:pt x="1492744" y="118312"/>
                  <a:pt x="1492786" y="117851"/>
                </a:cubicBezTo>
                <a:cubicBezTo>
                  <a:pt x="1492828" y="117391"/>
                  <a:pt x="1492095" y="116407"/>
                  <a:pt x="1490588" y="114900"/>
                </a:cubicBezTo>
                <a:cubicBezTo>
                  <a:pt x="1489081" y="113394"/>
                  <a:pt x="1483389" y="117370"/>
                  <a:pt x="1473510" y="126830"/>
                </a:cubicBezTo>
                <a:cubicBezTo>
                  <a:pt x="1472422" y="127918"/>
                  <a:pt x="1471417" y="128714"/>
                  <a:pt x="1470497" y="129216"/>
                </a:cubicBezTo>
                <a:lnTo>
                  <a:pt x="1451158" y="136499"/>
                </a:lnTo>
                <a:cubicBezTo>
                  <a:pt x="1450237" y="137420"/>
                  <a:pt x="1449149" y="139199"/>
                  <a:pt x="1447893" y="141836"/>
                </a:cubicBezTo>
                <a:cubicBezTo>
                  <a:pt x="1446638" y="144473"/>
                  <a:pt x="1446742" y="150731"/>
                  <a:pt x="1448207" y="160609"/>
                </a:cubicBezTo>
                <a:cubicBezTo>
                  <a:pt x="1449672" y="170488"/>
                  <a:pt x="1450070" y="178650"/>
                  <a:pt x="1449400" y="185096"/>
                </a:cubicBezTo>
                <a:cubicBezTo>
                  <a:pt x="1448898" y="189282"/>
                  <a:pt x="1448647" y="191500"/>
                  <a:pt x="1448647" y="191752"/>
                </a:cubicBezTo>
                <a:lnTo>
                  <a:pt x="1448772" y="200918"/>
                </a:lnTo>
                <a:cubicBezTo>
                  <a:pt x="1448689" y="201839"/>
                  <a:pt x="1448228" y="204560"/>
                  <a:pt x="1447391" y="209081"/>
                </a:cubicBezTo>
                <a:cubicBezTo>
                  <a:pt x="1446554" y="213601"/>
                  <a:pt x="1445968" y="217494"/>
                  <a:pt x="1445633" y="220759"/>
                </a:cubicBezTo>
                <a:cubicBezTo>
                  <a:pt x="1445298" y="224024"/>
                  <a:pt x="1444670" y="225489"/>
                  <a:pt x="1443749" y="225154"/>
                </a:cubicBezTo>
                <a:cubicBezTo>
                  <a:pt x="1443163" y="225070"/>
                  <a:pt x="1442536" y="224568"/>
                  <a:pt x="1441866" y="223647"/>
                </a:cubicBezTo>
                <a:cubicBezTo>
                  <a:pt x="1441196" y="222726"/>
                  <a:pt x="1440108" y="220801"/>
                  <a:pt x="1438601" y="217871"/>
                </a:cubicBezTo>
                <a:cubicBezTo>
                  <a:pt x="1437094" y="214941"/>
                  <a:pt x="1432950" y="209583"/>
                  <a:pt x="1426169" y="201797"/>
                </a:cubicBezTo>
                <a:cubicBezTo>
                  <a:pt x="1419388" y="194012"/>
                  <a:pt x="1414826" y="188487"/>
                  <a:pt x="1412482" y="185222"/>
                </a:cubicBezTo>
                <a:cubicBezTo>
                  <a:pt x="1410137" y="181957"/>
                  <a:pt x="1408128" y="178797"/>
                  <a:pt x="1406454" y="175741"/>
                </a:cubicBezTo>
                <a:cubicBezTo>
                  <a:pt x="1404780" y="172685"/>
                  <a:pt x="1403691" y="170948"/>
                  <a:pt x="1403189" y="170530"/>
                </a:cubicBezTo>
                <a:lnTo>
                  <a:pt x="1397789" y="171409"/>
                </a:lnTo>
                <a:cubicBezTo>
                  <a:pt x="1397371" y="171241"/>
                  <a:pt x="1396806" y="170341"/>
                  <a:pt x="1396094" y="168709"/>
                </a:cubicBezTo>
                <a:cubicBezTo>
                  <a:pt x="1395383" y="167076"/>
                  <a:pt x="1394692" y="165674"/>
                  <a:pt x="1394022" y="164502"/>
                </a:cubicBezTo>
                <a:lnTo>
                  <a:pt x="1391887" y="161363"/>
                </a:lnTo>
                <a:cubicBezTo>
                  <a:pt x="1391636" y="160944"/>
                  <a:pt x="1391050" y="159249"/>
                  <a:pt x="1390129" y="156277"/>
                </a:cubicBezTo>
                <a:cubicBezTo>
                  <a:pt x="1389209" y="153305"/>
                  <a:pt x="1388790" y="151317"/>
                  <a:pt x="1388874" y="150312"/>
                </a:cubicBezTo>
                <a:cubicBezTo>
                  <a:pt x="1389125" y="148387"/>
                  <a:pt x="1390255" y="146964"/>
                  <a:pt x="1392264" y="146043"/>
                </a:cubicBezTo>
                <a:lnTo>
                  <a:pt x="1399045" y="145038"/>
                </a:lnTo>
                <a:cubicBezTo>
                  <a:pt x="1400803" y="144703"/>
                  <a:pt x="1403189" y="143280"/>
                  <a:pt x="1406203" y="140769"/>
                </a:cubicBezTo>
                <a:cubicBezTo>
                  <a:pt x="1409217" y="138257"/>
                  <a:pt x="1413047" y="135683"/>
                  <a:pt x="1417693" y="133046"/>
                </a:cubicBezTo>
                <a:cubicBezTo>
                  <a:pt x="1422339" y="130409"/>
                  <a:pt x="1424976" y="128776"/>
                  <a:pt x="1425604" y="128148"/>
                </a:cubicBezTo>
                <a:cubicBezTo>
                  <a:pt x="1426232" y="127521"/>
                  <a:pt x="1426839" y="127123"/>
                  <a:pt x="1427425" y="126955"/>
                </a:cubicBezTo>
                <a:lnTo>
                  <a:pt x="1430439" y="126076"/>
                </a:lnTo>
                <a:cubicBezTo>
                  <a:pt x="1430439" y="126076"/>
                  <a:pt x="1430522" y="125763"/>
                  <a:pt x="1430690" y="125135"/>
                </a:cubicBezTo>
                <a:cubicBezTo>
                  <a:pt x="1430857" y="124507"/>
                  <a:pt x="1432008" y="122979"/>
                  <a:pt x="1434143" y="120551"/>
                </a:cubicBezTo>
                <a:cubicBezTo>
                  <a:pt x="1436278" y="118123"/>
                  <a:pt x="1437387" y="114691"/>
                  <a:pt x="1437471" y="110254"/>
                </a:cubicBezTo>
                <a:cubicBezTo>
                  <a:pt x="1437554" y="105817"/>
                  <a:pt x="1437199" y="103285"/>
                  <a:pt x="1436403" y="102657"/>
                </a:cubicBezTo>
                <a:cubicBezTo>
                  <a:pt x="1435608" y="102029"/>
                  <a:pt x="1435043" y="101841"/>
                  <a:pt x="1434708" y="102092"/>
                </a:cubicBezTo>
                <a:cubicBezTo>
                  <a:pt x="1434624" y="102176"/>
                  <a:pt x="1433452" y="103243"/>
                  <a:pt x="1431192" y="105294"/>
                </a:cubicBezTo>
                <a:cubicBezTo>
                  <a:pt x="1428932" y="107345"/>
                  <a:pt x="1427383" y="108475"/>
                  <a:pt x="1426546" y="108685"/>
                </a:cubicBezTo>
                <a:cubicBezTo>
                  <a:pt x="1425709" y="108894"/>
                  <a:pt x="1424285" y="108915"/>
                  <a:pt x="1422276" y="108747"/>
                </a:cubicBezTo>
                <a:lnTo>
                  <a:pt x="1416751" y="108622"/>
                </a:lnTo>
                <a:cubicBezTo>
                  <a:pt x="1414826" y="108371"/>
                  <a:pt x="1412147" y="107157"/>
                  <a:pt x="1408714" y="104980"/>
                </a:cubicBezTo>
                <a:cubicBezTo>
                  <a:pt x="1405282" y="102804"/>
                  <a:pt x="1403063" y="101171"/>
                  <a:pt x="1402059" y="100083"/>
                </a:cubicBezTo>
                <a:lnTo>
                  <a:pt x="1395027" y="91669"/>
                </a:lnTo>
                <a:cubicBezTo>
                  <a:pt x="1391008" y="88823"/>
                  <a:pt x="1389125" y="86939"/>
                  <a:pt x="1389376" y="86018"/>
                </a:cubicBezTo>
                <a:cubicBezTo>
                  <a:pt x="1389460" y="85432"/>
                  <a:pt x="1389795" y="84846"/>
                  <a:pt x="1390381" y="84260"/>
                </a:cubicBezTo>
                <a:lnTo>
                  <a:pt x="1400678" y="83758"/>
                </a:lnTo>
                <a:cubicBezTo>
                  <a:pt x="1408798" y="80075"/>
                  <a:pt x="1413737" y="77396"/>
                  <a:pt x="1415495" y="75721"/>
                </a:cubicBezTo>
                <a:lnTo>
                  <a:pt x="1417379" y="73963"/>
                </a:lnTo>
                <a:lnTo>
                  <a:pt x="1425416" y="69694"/>
                </a:lnTo>
                <a:lnTo>
                  <a:pt x="1428178" y="66303"/>
                </a:lnTo>
                <a:lnTo>
                  <a:pt x="1437596" y="58895"/>
                </a:lnTo>
                <a:cubicBezTo>
                  <a:pt x="1438852" y="57137"/>
                  <a:pt x="1439605" y="54290"/>
                  <a:pt x="1439857" y="50356"/>
                </a:cubicBezTo>
                <a:lnTo>
                  <a:pt x="1440108" y="37547"/>
                </a:lnTo>
                <a:lnTo>
                  <a:pt x="1440736" y="30640"/>
                </a:lnTo>
                <a:cubicBezTo>
                  <a:pt x="1440652" y="28464"/>
                  <a:pt x="1439543" y="25827"/>
                  <a:pt x="1437408" y="22729"/>
                </a:cubicBezTo>
                <a:cubicBezTo>
                  <a:pt x="1435273" y="19632"/>
                  <a:pt x="1434248" y="17958"/>
                  <a:pt x="1434331" y="17706"/>
                </a:cubicBezTo>
                <a:cubicBezTo>
                  <a:pt x="1434917" y="16451"/>
                  <a:pt x="1436257" y="15697"/>
                  <a:pt x="1438350" y="15446"/>
                </a:cubicBezTo>
                <a:cubicBezTo>
                  <a:pt x="1443373" y="15027"/>
                  <a:pt x="1449191" y="16639"/>
                  <a:pt x="1455804" y="20281"/>
                </a:cubicBezTo>
                <a:cubicBezTo>
                  <a:pt x="1462418" y="23922"/>
                  <a:pt x="1466269" y="26936"/>
                  <a:pt x="1467357" y="29322"/>
                </a:cubicBezTo>
                <a:cubicBezTo>
                  <a:pt x="1468446" y="31708"/>
                  <a:pt x="1469011" y="33361"/>
                  <a:pt x="1469052" y="34282"/>
                </a:cubicBezTo>
                <a:cubicBezTo>
                  <a:pt x="1469094" y="35203"/>
                  <a:pt x="1468906" y="36208"/>
                  <a:pt x="1468487" y="37296"/>
                </a:cubicBezTo>
                <a:lnTo>
                  <a:pt x="1466102" y="41314"/>
                </a:lnTo>
                <a:cubicBezTo>
                  <a:pt x="1464929" y="43323"/>
                  <a:pt x="1464385" y="45291"/>
                  <a:pt x="1464469" y="47216"/>
                </a:cubicBezTo>
                <a:cubicBezTo>
                  <a:pt x="1464469" y="48807"/>
                  <a:pt x="1464929" y="50021"/>
                  <a:pt x="1465850" y="50858"/>
                </a:cubicBezTo>
                <a:lnTo>
                  <a:pt x="1470497" y="55002"/>
                </a:lnTo>
                <a:lnTo>
                  <a:pt x="1470748" y="57764"/>
                </a:lnTo>
                <a:lnTo>
                  <a:pt x="1472757" y="61155"/>
                </a:lnTo>
                <a:lnTo>
                  <a:pt x="1472882" y="64169"/>
                </a:lnTo>
                <a:lnTo>
                  <a:pt x="1473259" y="67057"/>
                </a:lnTo>
                <a:cubicBezTo>
                  <a:pt x="1473092" y="68061"/>
                  <a:pt x="1472380" y="69150"/>
                  <a:pt x="1471124" y="70322"/>
                </a:cubicBezTo>
                <a:lnTo>
                  <a:pt x="1462209" y="77731"/>
                </a:lnTo>
                <a:cubicBezTo>
                  <a:pt x="1460869" y="79321"/>
                  <a:pt x="1459216" y="82335"/>
                  <a:pt x="1457249" y="86772"/>
                </a:cubicBezTo>
                <a:cubicBezTo>
                  <a:pt x="1455281" y="91209"/>
                  <a:pt x="1454172" y="95123"/>
                  <a:pt x="1453921" y="98513"/>
                </a:cubicBezTo>
                <a:cubicBezTo>
                  <a:pt x="1453670" y="101904"/>
                  <a:pt x="1453356" y="104122"/>
                  <a:pt x="1452979" y="105168"/>
                </a:cubicBezTo>
                <a:cubicBezTo>
                  <a:pt x="1452602" y="106215"/>
                  <a:pt x="1452456" y="106906"/>
                  <a:pt x="1452540" y="107240"/>
                </a:cubicBezTo>
                <a:cubicBezTo>
                  <a:pt x="1452623" y="107994"/>
                  <a:pt x="1452958" y="108496"/>
                  <a:pt x="1453544" y="108747"/>
                </a:cubicBezTo>
                <a:lnTo>
                  <a:pt x="1457311" y="108747"/>
                </a:lnTo>
                <a:lnTo>
                  <a:pt x="1458190" y="111384"/>
                </a:lnTo>
                <a:cubicBezTo>
                  <a:pt x="1458274" y="111719"/>
                  <a:pt x="1458483" y="112012"/>
                  <a:pt x="1458818" y="112263"/>
                </a:cubicBezTo>
                <a:lnTo>
                  <a:pt x="1474515" y="106110"/>
                </a:lnTo>
                <a:lnTo>
                  <a:pt x="1478659" y="105482"/>
                </a:lnTo>
                <a:lnTo>
                  <a:pt x="1485440" y="101464"/>
                </a:lnTo>
                <a:lnTo>
                  <a:pt x="1490212" y="100083"/>
                </a:lnTo>
                <a:cubicBezTo>
                  <a:pt x="1490798" y="99664"/>
                  <a:pt x="1491133" y="99120"/>
                  <a:pt x="1491216" y="98450"/>
                </a:cubicBezTo>
                <a:cubicBezTo>
                  <a:pt x="1491216" y="98283"/>
                  <a:pt x="1490944" y="97655"/>
                  <a:pt x="1490400" y="96567"/>
                </a:cubicBezTo>
                <a:cubicBezTo>
                  <a:pt x="1489856" y="95478"/>
                  <a:pt x="1489981" y="92841"/>
                  <a:pt x="1490777" y="88656"/>
                </a:cubicBezTo>
                <a:cubicBezTo>
                  <a:pt x="1491572" y="84470"/>
                  <a:pt x="1491719" y="82314"/>
                  <a:pt x="1491216" y="82188"/>
                </a:cubicBezTo>
                <a:cubicBezTo>
                  <a:pt x="1490714" y="82063"/>
                  <a:pt x="1489458" y="82795"/>
                  <a:pt x="1487449" y="84386"/>
                </a:cubicBezTo>
                <a:cubicBezTo>
                  <a:pt x="1487030" y="84721"/>
                  <a:pt x="1486047" y="85349"/>
                  <a:pt x="1484498" y="86270"/>
                </a:cubicBezTo>
                <a:cubicBezTo>
                  <a:pt x="1482949" y="87190"/>
                  <a:pt x="1481882" y="87609"/>
                  <a:pt x="1481296" y="87525"/>
                </a:cubicBezTo>
                <a:cubicBezTo>
                  <a:pt x="1480710" y="87525"/>
                  <a:pt x="1479245" y="86856"/>
                  <a:pt x="1476901" y="85516"/>
                </a:cubicBezTo>
                <a:cubicBezTo>
                  <a:pt x="1474557" y="84177"/>
                  <a:pt x="1473008" y="83214"/>
                  <a:pt x="1472255" y="82628"/>
                </a:cubicBezTo>
                <a:cubicBezTo>
                  <a:pt x="1471501" y="82042"/>
                  <a:pt x="1470748" y="81100"/>
                  <a:pt x="1469994" y="79803"/>
                </a:cubicBezTo>
                <a:cubicBezTo>
                  <a:pt x="1469241" y="78505"/>
                  <a:pt x="1468906" y="77354"/>
                  <a:pt x="1468990" y="76349"/>
                </a:cubicBezTo>
                <a:cubicBezTo>
                  <a:pt x="1468990" y="75345"/>
                  <a:pt x="1469492" y="74591"/>
                  <a:pt x="1470497" y="74089"/>
                </a:cubicBezTo>
                <a:lnTo>
                  <a:pt x="1477026" y="73336"/>
                </a:lnTo>
                <a:lnTo>
                  <a:pt x="1483682" y="69192"/>
                </a:lnTo>
                <a:lnTo>
                  <a:pt x="1488077" y="66931"/>
                </a:lnTo>
                <a:cubicBezTo>
                  <a:pt x="1489416" y="65843"/>
                  <a:pt x="1490107" y="64022"/>
                  <a:pt x="1490149" y="61469"/>
                </a:cubicBezTo>
                <a:cubicBezTo>
                  <a:pt x="1490191" y="58915"/>
                  <a:pt x="1489081" y="55546"/>
                  <a:pt x="1486821" y="51360"/>
                </a:cubicBezTo>
                <a:lnTo>
                  <a:pt x="1482301" y="43449"/>
                </a:lnTo>
                <a:cubicBezTo>
                  <a:pt x="1481212" y="41524"/>
                  <a:pt x="1480752" y="39933"/>
                  <a:pt x="1480919" y="38677"/>
                </a:cubicBezTo>
                <a:cubicBezTo>
                  <a:pt x="1480919" y="37924"/>
                  <a:pt x="1481317" y="37128"/>
                  <a:pt x="1482112" y="36291"/>
                </a:cubicBezTo>
                <a:cubicBezTo>
                  <a:pt x="1482907" y="35454"/>
                  <a:pt x="1484728" y="35789"/>
                  <a:pt x="1487575" y="37296"/>
                </a:cubicBezTo>
                <a:lnTo>
                  <a:pt x="1494104" y="40938"/>
                </a:lnTo>
                <a:cubicBezTo>
                  <a:pt x="1500299" y="44956"/>
                  <a:pt x="1504025" y="49058"/>
                  <a:pt x="1505280" y="53244"/>
                </a:cubicBezTo>
                <a:cubicBezTo>
                  <a:pt x="1506536" y="57430"/>
                  <a:pt x="1507541" y="59606"/>
                  <a:pt x="1508294" y="59774"/>
                </a:cubicBezTo>
                <a:cubicBezTo>
                  <a:pt x="1508713" y="59941"/>
                  <a:pt x="1510094" y="59690"/>
                  <a:pt x="1512438" y="59020"/>
                </a:cubicBezTo>
                <a:lnTo>
                  <a:pt x="1516582" y="58016"/>
                </a:lnTo>
                <a:lnTo>
                  <a:pt x="1522735" y="55253"/>
                </a:lnTo>
                <a:lnTo>
                  <a:pt x="1526125" y="54625"/>
                </a:lnTo>
                <a:cubicBezTo>
                  <a:pt x="1528972" y="53955"/>
                  <a:pt x="1530835" y="52867"/>
                  <a:pt x="1531714" y="51360"/>
                </a:cubicBezTo>
                <a:cubicBezTo>
                  <a:pt x="1532593" y="49853"/>
                  <a:pt x="1533325" y="45333"/>
                  <a:pt x="1533911" y="37798"/>
                </a:cubicBezTo>
                <a:lnTo>
                  <a:pt x="1534790" y="29008"/>
                </a:lnTo>
                <a:cubicBezTo>
                  <a:pt x="1534539" y="25827"/>
                  <a:pt x="1533325" y="23357"/>
                  <a:pt x="1531149" y="21599"/>
                </a:cubicBezTo>
                <a:lnTo>
                  <a:pt x="1525498" y="18209"/>
                </a:lnTo>
                <a:lnTo>
                  <a:pt x="1523614" y="16199"/>
                </a:lnTo>
                <a:cubicBezTo>
                  <a:pt x="1522358" y="15027"/>
                  <a:pt x="1521772" y="14232"/>
                  <a:pt x="1521856" y="13814"/>
                </a:cubicBezTo>
                <a:cubicBezTo>
                  <a:pt x="1521856" y="13479"/>
                  <a:pt x="1522589" y="12767"/>
                  <a:pt x="1524054" y="11679"/>
                </a:cubicBezTo>
                <a:cubicBezTo>
                  <a:pt x="1525519" y="10591"/>
                  <a:pt x="1527633" y="10005"/>
                  <a:pt x="1530395" y="9921"/>
                </a:cubicBezTo>
                <a:close/>
                <a:moveTo>
                  <a:pt x="1264286" y="9544"/>
                </a:moveTo>
                <a:cubicBezTo>
                  <a:pt x="1266546" y="9711"/>
                  <a:pt x="1268409" y="10214"/>
                  <a:pt x="1269874" y="11051"/>
                </a:cubicBezTo>
                <a:cubicBezTo>
                  <a:pt x="1271339" y="11888"/>
                  <a:pt x="1273557" y="13751"/>
                  <a:pt x="1276529" y="16639"/>
                </a:cubicBezTo>
                <a:cubicBezTo>
                  <a:pt x="1279501" y="19527"/>
                  <a:pt x="1281364" y="21955"/>
                  <a:pt x="1282117" y="23922"/>
                </a:cubicBezTo>
                <a:cubicBezTo>
                  <a:pt x="1282871" y="25890"/>
                  <a:pt x="1283331" y="28045"/>
                  <a:pt x="1283499" y="30389"/>
                </a:cubicBezTo>
                <a:cubicBezTo>
                  <a:pt x="1283666" y="32733"/>
                  <a:pt x="1283122" y="34408"/>
                  <a:pt x="1281866" y="35412"/>
                </a:cubicBezTo>
                <a:lnTo>
                  <a:pt x="1279229" y="37296"/>
                </a:lnTo>
                <a:lnTo>
                  <a:pt x="1268932" y="51862"/>
                </a:lnTo>
                <a:lnTo>
                  <a:pt x="1260016" y="60904"/>
                </a:lnTo>
                <a:lnTo>
                  <a:pt x="1258635" y="63038"/>
                </a:lnTo>
                <a:lnTo>
                  <a:pt x="1256249" y="65676"/>
                </a:lnTo>
                <a:cubicBezTo>
                  <a:pt x="1255914" y="66094"/>
                  <a:pt x="1255747" y="66471"/>
                  <a:pt x="1255747" y="66806"/>
                </a:cubicBezTo>
                <a:lnTo>
                  <a:pt x="1257069" y="70333"/>
                </a:lnTo>
                <a:lnTo>
                  <a:pt x="1261147" y="69380"/>
                </a:lnTo>
                <a:cubicBezTo>
                  <a:pt x="1264495" y="69254"/>
                  <a:pt x="1266630" y="68857"/>
                  <a:pt x="1267551" y="68187"/>
                </a:cubicBezTo>
                <a:lnTo>
                  <a:pt x="1270062" y="65927"/>
                </a:lnTo>
                <a:cubicBezTo>
                  <a:pt x="1270983" y="65424"/>
                  <a:pt x="1273076" y="65508"/>
                  <a:pt x="1276341" y="66178"/>
                </a:cubicBezTo>
                <a:cubicBezTo>
                  <a:pt x="1278350" y="66680"/>
                  <a:pt x="1279606" y="67224"/>
                  <a:pt x="1280108" y="67810"/>
                </a:cubicBezTo>
                <a:lnTo>
                  <a:pt x="1281238" y="70071"/>
                </a:lnTo>
                <a:lnTo>
                  <a:pt x="1288145" y="73587"/>
                </a:lnTo>
                <a:lnTo>
                  <a:pt x="1290908" y="77228"/>
                </a:lnTo>
                <a:cubicBezTo>
                  <a:pt x="1292498" y="78735"/>
                  <a:pt x="1293293" y="79656"/>
                  <a:pt x="1293293" y="79991"/>
                </a:cubicBezTo>
                <a:cubicBezTo>
                  <a:pt x="1293210" y="80326"/>
                  <a:pt x="1293105" y="80577"/>
                  <a:pt x="1292980" y="80744"/>
                </a:cubicBezTo>
                <a:cubicBezTo>
                  <a:pt x="1292854" y="80912"/>
                  <a:pt x="1291745" y="81163"/>
                  <a:pt x="1289652" y="81498"/>
                </a:cubicBezTo>
                <a:lnTo>
                  <a:pt x="1284880" y="82879"/>
                </a:lnTo>
                <a:lnTo>
                  <a:pt x="1282620" y="82000"/>
                </a:lnTo>
                <a:lnTo>
                  <a:pt x="1280234" y="82377"/>
                </a:lnTo>
                <a:lnTo>
                  <a:pt x="1278476" y="81498"/>
                </a:lnTo>
                <a:cubicBezTo>
                  <a:pt x="1278308" y="81498"/>
                  <a:pt x="1277597" y="81582"/>
                  <a:pt x="1276341" y="81749"/>
                </a:cubicBezTo>
                <a:lnTo>
                  <a:pt x="1273202" y="81749"/>
                </a:lnTo>
                <a:lnTo>
                  <a:pt x="1269937" y="82377"/>
                </a:lnTo>
                <a:lnTo>
                  <a:pt x="1266421" y="82377"/>
                </a:lnTo>
                <a:lnTo>
                  <a:pt x="1264160" y="83130"/>
                </a:lnTo>
                <a:lnTo>
                  <a:pt x="1258384" y="82754"/>
                </a:lnTo>
                <a:lnTo>
                  <a:pt x="1250850" y="84386"/>
                </a:lnTo>
                <a:cubicBezTo>
                  <a:pt x="1249175" y="84553"/>
                  <a:pt x="1248045" y="84763"/>
                  <a:pt x="1247459" y="85014"/>
                </a:cubicBezTo>
                <a:cubicBezTo>
                  <a:pt x="1246873" y="85265"/>
                  <a:pt x="1246475" y="85642"/>
                  <a:pt x="1246266" y="86144"/>
                </a:cubicBezTo>
                <a:cubicBezTo>
                  <a:pt x="1246057" y="86646"/>
                  <a:pt x="1247333" y="87442"/>
                  <a:pt x="1250096" y="88530"/>
                </a:cubicBezTo>
                <a:lnTo>
                  <a:pt x="1254993" y="91293"/>
                </a:lnTo>
                <a:lnTo>
                  <a:pt x="1263909" y="95688"/>
                </a:lnTo>
                <a:cubicBezTo>
                  <a:pt x="1264160" y="95939"/>
                  <a:pt x="1264914" y="96525"/>
                  <a:pt x="1266170" y="97446"/>
                </a:cubicBezTo>
                <a:cubicBezTo>
                  <a:pt x="1267425" y="98367"/>
                  <a:pt x="1268472" y="99308"/>
                  <a:pt x="1269309" y="100271"/>
                </a:cubicBezTo>
                <a:cubicBezTo>
                  <a:pt x="1270146" y="101234"/>
                  <a:pt x="1270690" y="101799"/>
                  <a:pt x="1270941" y="101966"/>
                </a:cubicBezTo>
                <a:lnTo>
                  <a:pt x="1273202" y="103473"/>
                </a:lnTo>
                <a:lnTo>
                  <a:pt x="1274583" y="106110"/>
                </a:lnTo>
                <a:lnTo>
                  <a:pt x="1278350" y="109124"/>
                </a:lnTo>
                <a:lnTo>
                  <a:pt x="1280611" y="112515"/>
                </a:lnTo>
                <a:lnTo>
                  <a:pt x="1288271" y="119798"/>
                </a:lnTo>
                <a:cubicBezTo>
                  <a:pt x="1290949" y="123146"/>
                  <a:pt x="1292373" y="124821"/>
                  <a:pt x="1292540" y="124821"/>
                </a:cubicBezTo>
                <a:lnTo>
                  <a:pt x="1293921" y="125574"/>
                </a:lnTo>
                <a:lnTo>
                  <a:pt x="1298065" y="128839"/>
                </a:lnTo>
                <a:lnTo>
                  <a:pt x="1300451" y="130095"/>
                </a:lnTo>
                <a:lnTo>
                  <a:pt x="1303716" y="132481"/>
                </a:lnTo>
                <a:cubicBezTo>
                  <a:pt x="1303967" y="132732"/>
                  <a:pt x="1304679" y="133171"/>
                  <a:pt x="1305851" y="133799"/>
                </a:cubicBezTo>
                <a:cubicBezTo>
                  <a:pt x="1307023" y="134427"/>
                  <a:pt x="1308634" y="135432"/>
                  <a:pt x="1310685" y="136813"/>
                </a:cubicBezTo>
                <a:cubicBezTo>
                  <a:pt x="1312736" y="138194"/>
                  <a:pt x="1314348" y="139052"/>
                  <a:pt x="1315520" y="139387"/>
                </a:cubicBezTo>
                <a:lnTo>
                  <a:pt x="1321045" y="140517"/>
                </a:lnTo>
                <a:lnTo>
                  <a:pt x="1324561" y="141773"/>
                </a:lnTo>
                <a:lnTo>
                  <a:pt x="1328831" y="142903"/>
                </a:lnTo>
                <a:cubicBezTo>
                  <a:pt x="1329417" y="143238"/>
                  <a:pt x="1332598" y="145415"/>
                  <a:pt x="1338374" y="149433"/>
                </a:cubicBezTo>
                <a:cubicBezTo>
                  <a:pt x="1344151" y="153452"/>
                  <a:pt x="1346997" y="156382"/>
                  <a:pt x="1346913" y="158223"/>
                </a:cubicBezTo>
                <a:lnTo>
                  <a:pt x="1347039" y="160860"/>
                </a:lnTo>
                <a:cubicBezTo>
                  <a:pt x="1345867" y="161028"/>
                  <a:pt x="1345030" y="161237"/>
                  <a:pt x="1344528" y="161488"/>
                </a:cubicBezTo>
                <a:lnTo>
                  <a:pt x="1342393" y="162744"/>
                </a:lnTo>
                <a:cubicBezTo>
                  <a:pt x="1342058" y="162911"/>
                  <a:pt x="1341011" y="162870"/>
                  <a:pt x="1339253" y="162618"/>
                </a:cubicBezTo>
                <a:lnTo>
                  <a:pt x="1335110" y="162618"/>
                </a:lnTo>
                <a:cubicBezTo>
                  <a:pt x="1334858" y="162618"/>
                  <a:pt x="1333686" y="162325"/>
                  <a:pt x="1331593" y="161739"/>
                </a:cubicBezTo>
                <a:lnTo>
                  <a:pt x="1324687" y="160233"/>
                </a:lnTo>
                <a:lnTo>
                  <a:pt x="1321045" y="158851"/>
                </a:lnTo>
                <a:lnTo>
                  <a:pt x="1317278" y="158098"/>
                </a:lnTo>
                <a:lnTo>
                  <a:pt x="1305725" y="151066"/>
                </a:lnTo>
                <a:lnTo>
                  <a:pt x="1299447" y="148554"/>
                </a:lnTo>
                <a:cubicBezTo>
                  <a:pt x="1296768" y="147466"/>
                  <a:pt x="1294591" y="146085"/>
                  <a:pt x="1292917" y="144410"/>
                </a:cubicBezTo>
                <a:lnTo>
                  <a:pt x="1288898" y="140392"/>
                </a:lnTo>
                <a:lnTo>
                  <a:pt x="1286638" y="138759"/>
                </a:lnTo>
                <a:cubicBezTo>
                  <a:pt x="1286471" y="138676"/>
                  <a:pt x="1285717" y="137713"/>
                  <a:pt x="1284378" y="135871"/>
                </a:cubicBezTo>
                <a:lnTo>
                  <a:pt x="1281741" y="132606"/>
                </a:lnTo>
                <a:lnTo>
                  <a:pt x="1280108" y="129341"/>
                </a:lnTo>
                <a:cubicBezTo>
                  <a:pt x="1279941" y="129174"/>
                  <a:pt x="1278894" y="127667"/>
                  <a:pt x="1276969" y="124821"/>
                </a:cubicBezTo>
                <a:lnTo>
                  <a:pt x="1273704" y="119923"/>
                </a:lnTo>
                <a:cubicBezTo>
                  <a:pt x="1272951" y="119003"/>
                  <a:pt x="1271799" y="117726"/>
                  <a:pt x="1270251" y="116093"/>
                </a:cubicBezTo>
                <a:cubicBezTo>
                  <a:pt x="1268702" y="114461"/>
                  <a:pt x="1267404" y="112891"/>
                  <a:pt x="1266358" y="111384"/>
                </a:cubicBezTo>
                <a:cubicBezTo>
                  <a:pt x="1265311" y="109877"/>
                  <a:pt x="1264663" y="108957"/>
                  <a:pt x="1264411" y="108622"/>
                </a:cubicBezTo>
                <a:lnTo>
                  <a:pt x="1262026" y="107240"/>
                </a:lnTo>
                <a:lnTo>
                  <a:pt x="1257505" y="104478"/>
                </a:lnTo>
                <a:cubicBezTo>
                  <a:pt x="1256165" y="104059"/>
                  <a:pt x="1255203" y="104017"/>
                  <a:pt x="1254617" y="104352"/>
                </a:cubicBezTo>
                <a:lnTo>
                  <a:pt x="1253863" y="109752"/>
                </a:lnTo>
                <a:lnTo>
                  <a:pt x="1252859" y="111887"/>
                </a:lnTo>
                <a:cubicBezTo>
                  <a:pt x="1252440" y="112891"/>
                  <a:pt x="1252315" y="113728"/>
                  <a:pt x="1252482" y="114398"/>
                </a:cubicBezTo>
                <a:lnTo>
                  <a:pt x="1260393" y="119421"/>
                </a:lnTo>
                <a:lnTo>
                  <a:pt x="1262402" y="122686"/>
                </a:lnTo>
                <a:lnTo>
                  <a:pt x="1263909" y="123816"/>
                </a:lnTo>
                <a:cubicBezTo>
                  <a:pt x="1264328" y="124402"/>
                  <a:pt x="1264558" y="125218"/>
                  <a:pt x="1264600" y="126265"/>
                </a:cubicBezTo>
                <a:cubicBezTo>
                  <a:pt x="1264642" y="127311"/>
                  <a:pt x="1264118" y="128169"/>
                  <a:pt x="1263030" y="128839"/>
                </a:cubicBezTo>
                <a:lnTo>
                  <a:pt x="1259891" y="130095"/>
                </a:lnTo>
                <a:lnTo>
                  <a:pt x="1257254" y="132732"/>
                </a:lnTo>
                <a:lnTo>
                  <a:pt x="1253612" y="135746"/>
                </a:lnTo>
                <a:lnTo>
                  <a:pt x="1253110" y="141145"/>
                </a:lnTo>
                <a:lnTo>
                  <a:pt x="1252482" y="143908"/>
                </a:lnTo>
                <a:cubicBezTo>
                  <a:pt x="1252482" y="144829"/>
                  <a:pt x="1252984" y="145624"/>
                  <a:pt x="1253989" y="146294"/>
                </a:cubicBezTo>
                <a:lnTo>
                  <a:pt x="1261649" y="149935"/>
                </a:lnTo>
                <a:lnTo>
                  <a:pt x="1262779" y="151568"/>
                </a:lnTo>
                <a:lnTo>
                  <a:pt x="1270439" y="155712"/>
                </a:lnTo>
                <a:lnTo>
                  <a:pt x="1274206" y="160860"/>
                </a:lnTo>
                <a:cubicBezTo>
                  <a:pt x="1274960" y="161614"/>
                  <a:pt x="1275441" y="162179"/>
                  <a:pt x="1275650" y="162556"/>
                </a:cubicBezTo>
                <a:cubicBezTo>
                  <a:pt x="1275860" y="162932"/>
                  <a:pt x="1275713" y="163330"/>
                  <a:pt x="1275211" y="163749"/>
                </a:cubicBezTo>
                <a:cubicBezTo>
                  <a:pt x="1275043" y="163916"/>
                  <a:pt x="1274164" y="164083"/>
                  <a:pt x="1272574" y="164251"/>
                </a:cubicBezTo>
                <a:lnTo>
                  <a:pt x="1267928" y="165883"/>
                </a:lnTo>
                <a:lnTo>
                  <a:pt x="1264663" y="164879"/>
                </a:lnTo>
                <a:lnTo>
                  <a:pt x="1261523" y="165004"/>
                </a:lnTo>
                <a:lnTo>
                  <a:pt x="1259137" y="164879"/>
                </a:lnTo>
                <a:lnTo>
                  <a:pt x="1254868" y="166511"/>
                </a:lnTo>
                <a:cubicBezTo>
                  <a:pt x="1252524" y="167432"/>
                  <a:pt x="1251122" y="168165"/>
                  <a:pt x="1250661" y="168709"/>
                </a:cubicBezTo>
                <a:cubicBezTo>
                  <a:pt x="1250201" y="169253"/>
                  <a:pt x="1250012" y="170404"/>
                  <a:pt x="1250096" y="172162"/>
                </a:cubicBezTo>
                <a:cubicBezTo>
                  <a:pt x="1250096" y="172999"/>
                  <a:pt x="1250159" y="174401"/>
                  <a:pt x="1250284" y="176369"/>
                </a:cubicBezTo>
                <a:cubicBezTo>
                  <a:pt x="1250410" y="178336"/>
                  <a:pt x="1250473" y="179780"/>
                  <a:pt x="1250473" y="180701"/>
                </a:cubicBezTo>
                <a:cubicBezTo>
                  <a:pt x="1250389" y="183129"/>
                  <a:pt x="1250033" y="185640"/>
                  <a:pt x="1249405" y="188235"/>
                </a:cubicBezTo>
                <a:cubicBezTo>
                  <a:pt x="1248778" y="190831"/>
                  <a:pt x="1248464" y="192421"/>
                  <a:pt x="1248464" y="193007"/>
                </a:cubicBezTo>
                <a:lnTo>
                  <a:pt x="1248589" y="197779"/>
                </a:lnTo>
                <a:lnTo>
                  <a:pt x="1248087" y="199035"/>
                </a:lnTo>
                <a:lnTo>
                  <a:pt x="1247710" y="203053"/>
                </a:lnTo>
                <a:lnTo>
                  <a:pt x="1246831" y="206820"/>
                </a:lnTo>
                <a:cubicBezTo>
                  <a:pt x="1247166" y="207239"/>
                  <a:pt x="1247417" y="207406"/>
                  <a:pt x="1247585" y="207323"/>
                </a:cubicBezTo>
                <a:lnTo>
                  <a:pt x="1248464" y="206067"/>
                </a:lnTo>
                <a:lnTo>
                  <a:pt x="1249594" y="205941"/>
                </a:lnTo>
                <a:cubicBezTo>
                  <a:pt x="1248924" y="208620"/>
                  <a:pt x="1248338" y="210546"/>
                  <a:pt x="1247836" y="211718"/>
                </a:cubicBezTo>
                <a:lnTo>
                  <a:pt x="1246203" y="215108"/>
                </a:lnTo>
                <a:lnTo>
                  <a:pt x="1243441" y="229549"/>
                </a:lnTo>
                <a:cubicBezTo>
                  <a:pt x="1242352" y="232061"/>
                  <a:pt x="1241285" y="233337"/>
                  <a:pt x="1240239" y="233379"/>
                </a:cubicBezTo>
                <a:cubicBezTo>
                  <a:pt x="1239192" y="233421"/>
                  <a:pt x="1238543" y="231056"/>
                  <a:pt x="1238292" y="226284"/>
                </a:cubicBezTo>
                <a:lnTo>
                  <a:pt x="1236409" y="196398"/>
                </a:lnTo>
                <a:lnTo>
                  <a:pt x="1235530" y="193133"/>
                </a:lnTo>
                <a:lnTo>
                  <a:pt x="1235027" y="188738"/>
                </a:lnTo>
                <a:lnTo>
                  <a:pt x="1233897" y="182585"/>
                </a:lnTo>
                <a:lnTo>
                  <a:pt x="1234525" y="179822"/>
                </a:lnTo>
                <a:cubicBezTo>
                  <a:pt x="1234525" y="178064"/>
                  <a:pt x="1234211" y="177059"/>
                  <a:pt x="1233583" y="176808"/>
                </a:cubicBezTo>
                <a:cubicBezTo>
                  <a:pt x="1232955" y="176557"/>
                  <a:pt x="1230967" y="177436"/>
                  <a:pt x="1227618" y="179445"/>
                </a:cubicBezTo>
                <a:cubicBezTo>
                  <a:pt x="1227535" y="179529"/>
                  <a:pt x="1226781" y="179864"/>
                  <a:pt x="1225358" y="180450"/>
                </a:cubicBezTo>
                <a:lnTo>
                  <a:pt x="1218075" y="185724"/>
                </a:lnTo>
                <a:cubicBezTo>
                  <a:pt x="1216400" y="186896"/>
                  <a:pt x="1214935" y="187440"/>
                  <a:pt x="1213680" y="187356"/>
                </a:cubicBezTo>
                <a:cubicBezTo>
                  <a:pt x="1212591" y="187356"/>
                  <a:pt x="1211650" y="187084"/>
                  <a:pt x="1210854" y="186540"/>
                </a:cubicBezTo>
                <a:cubicBezTo>
                  <a:pt x="1210059" y="185996"/>
                  <a:pt x="1208887" y="184719"/>
                  <a:pt x="1207338" y="182710"/>
                </a:cubicBezTo>
                <a:cubicBezTo>
                  <a:pt x="1205789" y="180701"/>
                  <a:pt x="1204890" y="179403"/>
                  <a:pt x="1204638" y="178817"/>
                </a:cubicBezTo>
                <a:lnTo>
                  <a:pt x="1203634" y="176055"/>
                </a:lnTo>
                <a:lnTo>
                  <a:pt x="1202755" y="174297"/>
                </a:lnTo>
                <a:cubicBezTo>
                  <a:pt x="1202169" y="173125"/>
                  <a:pt x="1201855" y="171534"/>
                  <a:pt x="1201813" y="169525"/>
                </a:cubicBezTo>
                <a:cubicBezTo>
                  <a:pt x="1201771" y="167516"/>
                  <a:pt x="1202252" y="165548"/>
                  <a:pt x="1203257" y="163623"/>
                </a:cubicBezTo>
                <a:cubicBezTo>
                  <a:pt x="1204011" y="162200"/>
                  <a:pt x="1205057" y="160986"/>
                  <a:pt x="1206396" y="159981"/>
                </a:cubicBezTo>
                <a:lnTo>
                  <a:pt x="1209661" y="157721"/>
                </a:lnTo>
                <a:lnTo>
                  <a:pt x="1211545" y="155210"/>
                </a:lnTo>
                <a:lnTo>
                  <a:pt x="1215061" y="152321"/>
                </a:lnTo>
                <a:lnTo>
                  <a:pt x="1218828" y="148052"/>
                </a:lnTo>
                <a:cubicBezTo>
                  <a:pt x="1220503" y="146378"/>
                  <a:pt x="1221444" y="145394"/>
                  <a:pt x="1221654" y="145101"/>
                </a:cubicBezTo>
                <a:cubicBezTo>
                  <a:pt x="1221863" y="144808"/>
                  <a:pt x="1221988" y="144327"/>
                  <a:pt x="1222030" y="143657"/>
                </a:cubicBezTo>
                <a:cubicBezTo>
                  <a:pt x="1222072" y="142987"/>
                  <a:pt x="1221675" y="142234"/>
                  <a:pt x="1220837" y="141396"/>
                </a:cubicBezTo>
                <a:cubicBezTo>
                  <a:pt x="1220503" y="141229"/>
                  <a:pt x="1219393" y="140748"/>
                  <a:pt x="1217510" y="139952"/>
                </a:cubicBezTo>
                <a:cubicBezTo>
                  <a:pt x="1215626" y="139157"/>
                  <a:pt x="1213366" y="136855"/>
                  <a:pt x="1210729" y="133046"/>
                </a:cubicBezTo>
                <a:cubicBezTo>
                  <a:pt x="1208092" y="129237"/>
                  <a:pt x="1206689" y="127374"/>
                  <a:pt x="1206522" y="127458"/>
                </a:cubicBezTo>
                <a:lnTo>
                  <a:pt x="1203885" y="131602"/>
                </a:lnTo>
                <a:lnTo>
                  <a:pt x="1194216" y="145917"/>
                </a:lnTo>
                <a:lnTo>
                  <a:pt x="1192207" y="149684"/>
                </a:lnTo>
                <a:lnTo>
                  <a:pt x="1183165" y="163623"/>
                </a:lnTo>
                <a:cubicBezTo>
                  <a:pt x="1181575" y="166051"/>
                  <a:pt x="1179733" y="168311"/>
                  <a:pt x="1177640" y="170404"/>
                </a:cubicBezTo>
                <a:lnTo>
                  <a:pt x="1174375" y="174799"/>
                </a:lnTo>
                <a:lnTo>
                  <a:pt x="1170859" y="176808"/>
                </a:lnTo>
                <a:lnTo>
                  <a:pt x="1168724" y="179194"/>
                </a:lnTo>
                <a:lnTo>
                  <a:pt x="1165459" y="180575"/>
                </a:lnTo>
                <a:lnTo>
                  <a:pt x="1161315" y="184468"/>
                </a:lnTo>
                <a:lnTo>
                  <a:pt x="1159055" y="185724"/>
                </a:lnTo>
                <a:cubicBezTo>
                  <a:pt x="1158637" y="185975"/>
                  <a:pt x="1158281" y="186247"/>
                  <a:pt x="1157988" y="186540"/>
                </a:cubicBezTo>
                <a:cubicBezTo>
                  <a:pt x="1157695" y="186833"/>
                  <a:pt x="1157506" y="186980"/>
                  <a:pt x="1157423" y="186980"/>
                </a:cubicBezTo>
                <a:lnTo>
                  <a:pt x="1154534" y="185347"/>
                </a:lnTo>
                <a:lnTo>
                  <a:pt x="1150139" y="188612"/>
                </a:lnTo>
                <a:lnTo>
                  <a:pt x="1147251" y="187356"/>
                </a:lnTo>
                <a:lnTo>
                  <a:pt x="1142354" y="189742"/>
                </a:lnTo>
                <a:cubicBezTo>
                  <a:pt x="1141852" y="189826"/>
                  <a:pt x="1141035" y="189387"/>
                  <a:pt x="1139905" y="188424"/>
                </a:cubicBezTo>
                <a:cubicBezTo>
                  <a:pt x="1138775" y="187461"/>
                  <a:pt x="1138210" y="186917"/>
                  <a:pt x="1138210" y="186791"/>
                </a:cubicBezTo>
                <a:cubicBezTo>
                  <a:pt x="1138210" y="186666"/>
                  <a:pt x="1138921" y="185850"/>
                  <a:pt x="1140345" y="184343"/>
                </a:cubicBezTo>
                <a:lnTo>
                  <a:pt x="1141977" y="182459"/>
                </a:lnTo>
                <a:lnTo>
                  <a:pt x="1145368" y="181831"/>
                </a:lnTo>
                <a:lnTo>
                  <a:pt x="1148758" y="178943"/>
                </a:lnTo>
                <a:lnTo>
                  <a:pt x="1162069" y="168520"/>
                </a:lnTo>
                <a:cubicBezTo>
                  <a:pt x="1162822" y="167934"/>
                  <a:pt x="1163325" y="167516"/>
                  <a:pt x="1163576" y="167265"/>
                </a:cubicBezTo>
                <a:lnTo>
                  <a:pt x="1166464" y="163121"/>
                </a:lnTo>
                <a:lnTo>
                  <a:pt x="1172115" y="158098"/>
                </a:lnTo>
                <a:lnTo>
                  <a:pt x="1172868" y="156716"/>
                </a:lnTo>
                <a:lnTo>
                  <a:pt x="1188439" y="133360"/>
                </a:lnTo>
                <a:lnTo>
                  <a:pt x="1193337" y="124318"/>
                </a:lnTo>
                <a:cubicBezTo>
                  <a:pt x="1195095" y="122309"/>
                  <a:pt x="1195765" y="120719"/>
                  <a:pt x="1195346" y="119547"/>
                </a:cubicBezTo>
                <a:cubicBezTo>
                  <a:pt x="1194927" y="118375"/>
                  <a:pt x="1194299" y="117998"/>
                  <a:pt x="1193462" y="118416"/>
                </a:cubicBezTo>
                <a:lnTo>
                  <a:pt x="1179398" y="126202"/>
                </a:lnTo>
                <a:cubicBezTo>
                  <a:pt x="1178728" y="126537"/>
                  <a:pt x="1176342" y="126328"/>
                  <a:pt x="1172240" y="125574"/>
                </a:cubicBezTo>
                <a:cubicBezTo>
                  <a:pt x="1168138" y="124821"/>
                  <a:pt x="1165104" y="122665"/>
                  <a:pt x="1163136" y="119107"/>
                </a:cubicBezTo>
                <a:cubicBezTo>
                  <a:pt x="1161169" y="115549"/>
                  <a:pt x="1160269" y="113394"/>
                  <a:pt x="1160436" y="112640"/>
                </a:cubicBezTo>
                <a:cubicBezTo>
                  <a:pt x="1160436" y="112389"/>
                  <a:pt x="1160625" y="111866"/>
                  <a:pt x="1161002" y="111070"/>
                </a:cubicBezTo>
                <a:cubicBezTo>
                  <a:pt x="1161378" y="110275"/>
                  <a:pt x="1161943" y="109752"/>
                  <a:pt x="1162697" y="109501"/>
                </a:cubicBezTo>
                <a:cubicBezTo>
                  <a:pt x="1163032" y="109417"/>
                  <a:pt x="1163848" y="109584"/>
                  <a:pt x="1165145" y="110003"/>
                </a:cubicBezTo>
                <a:cubicBezTo>
                  <a:pt x="1166443" y="110422"/>
                  <a:pt x="1167636" y="110547"/>
                  <a:pt x="1168724" y="110380"/>
                </a:cubicBezTo>
                <a:cubicBezTo>
                  <a:pt x="1169561" y="110380"/>
                  <a:pt x="1170440" y="110170"/>
                  <a:pt x="1171361" y="109752"/>
                </a:cubicBezTo>
                <a:lnTo>
                  <a:pt x="1176635" y="106738"/>
                </a:lnTo>
                <a:lnTo>
                  <a:pt x="1181282" y="104603"/>
                </a:lnTo>
                <a:lnTo>
                  <a:pt x="1186556" y="100208"/>
                </a:lnTo>
                <a:lnTo>
                  <a:pt x="1189946" y="98701"/>
                </a:lnTo>
                <a:cubicBezTo>
                  <a:pt x="1191118" y="98199"/>
                  <a:pt x="1192039" y="97529"/>
                  <a:pt x="1192709" y="96692"/>
                </a:cubicBezTo>
                <a:cubicBezTo>
                  <a:pt x="1193379" y="95855"/>
                  <a:pt x="1193839" y="95353"/>
                  <a:pt x="1194090" y="95185"/>
                </a:cubicBezTo>
                <a:lnTo>
                  <a:pt x="1196476" y="94181"/>
                </a:lnTo>
                <a:cubicBezTo>
                  <a:pt x="1196727" y="93930"/>
                  <a:pt x="1196895" y="93239"/>
                  <a:pt x="1196978" y="92109"/>
                </a:cubicBezTo>
                <a:cubicBezTo>
                  <a:pt x="1197062" y="90979"/>
                  <a:pt x="1196476" y="89744"/>
                  <a:pt x="1195220" y="88404"/>
                </a:cubicBezTo>
                <a:lnTo>
                  <a:pt x="1189193" y="83256"/>
                </a:lnTo>
                <a:lnTo>
                  <a:pt x="1187812" y="80242"/>
                </a:lnTo>
                <a:lnTo>
                  <a:pt x="1185049" y="75847"/>
                </a:lnTo>
                <a:lnTo>
                  <a:pt x="1184798" y="73587"/>
                </a:lnTo>
                <a:lnTo>
                  <a:pt x="1183416" y="71954"/>
                </a:lnTo>
                <a:lnTo>
                  <a:pt x="1182537" y="61783"/>
                </a:lnTo>
                <a:cubicBezTo>
                  <a:pt x="1181784" y="60192"/>
                  <a:pt x="1181449" y="59355"/>
                  <a:pt x="1181533" y="59271"/>
                </a:cubicBezTo>
                <a:lnTo>
                  <a:pt x="1182663" y="56634"/>
                </a:lnTo>
                <a:cubicBezTo>
                  <a:pt x="1182747" y="56299"/>
                  <a:pt x="1182830" y="55923"/>
                  <a:pt x="1182914" y="55504"/>
                </a:cubicBezTo>
                <a:cubicBezTo>
                  <a:pt x="1182914" y="55504"/>
                  <a:pt x="1182872" y="55232"/>
                  <a:pt x="1182789" y="54688"/>
                </a:cubicBezTo>
                <a:cubicBezTo>
                  <a:pt x="1182705" y="54144"/>
                  <a:pt x="1182705" y="53244"/>
                  <a:pt x="1182789" y="51988"/>
                </a:cubicBezTo>
                <a:lnTo>
                  <a:pt x="1182789" y="50732"/>
                </a:lnTo>
                <a:lnTo>
                  <a:pt x="1182914" y="48597"/>
                </a:lnTo>
                <a:cubicBezTo>
                  <a:pt x="1183165" y="48597"/>
                  <a:pt x="1183375" y="48556"/>
                  <a:pt x="1183542" y="48472"/>
                </a:cubicBezTo>
                <a:lnTo>
                  <a:pt x="1189570" y="52616"/>
                </a:lnTo>
                <a:cubicBezTo>
                  <a:pt x="1190323" y="53118"/>
                  <a:pt x="1191202" y="53369"/>
                  <a:pt x="1192207" y="53369"/>
                </a:cubicBezTo>
                <a:cubicBezTo>
                  <a:pt x="1193379" y="53453"/>
                  <a:pt x="1194467" y="53160"/>
                  <a:pt x="1195472" y="52490"/>
                </a:cubicBezTo>
                <a:cubicBezTo>
                  <a:pt x="1196476" y="51821"/>
                  <a:pt x="1197083" y="51360"/>
                  <a:pt x="1197292" y="51109"/>
                </a:cubicBezTo>
                <a:cubicBezTo>
                  <a:pt x="1197502" y="50858"/>
                  <a:pt x="1197962" y="50083"/>
                  <a:pt x="1198674" y="48786"/>
                </a:cubicBezTo>
                <a:cubicBezTo>
                  <a:pt x="1199385" y="47488"/>
                  <a:pt x="1200160" y="46274"/>
                  <a:pt x="1200997" y="45144"/>
                </a:cubicBezTo>
                <a:cubicBezTo>
                  <a:pt x="1201834" y="44014"/>
                  <a:pt x="1202420" y="42800"/>
                  <a:pt x="1202755" y="41503"/>
                </a:cubicBezTo>
                <a:cubicBezTo>
                  <a:pt x="1203090" y="40205"/>
                  <a:pt x="1203341" y="39514"/>
                  <a:pt x="1203508" y="39431"/>
                </a:cubicBezTo>
                <a:lnTo>
                  <a:pt x="1204890" y="38677"/>
                </a:lnTo>
                <a:cubicBezTo>
                  <a:pt x="1204304" y="39096"/>
                  <a:pt x="1204011" y="39389"/>
                  <a:pt x="1204011" y="39556"/>
                </a:cubicBezTo>
                <a:lnTo>
                  <a:pt x="1205266" y="42193"/>
                </a:lnTo>
                <a:lnTo>
                  <a:pt x="1205141" y="44956"/>
                </a:lnTo>
                <a:cubicBezTo>
                  <a:pt x="1205141" y="45458"/>
                  <a:pt x="1205476" y="46149"/>
                  <a:pt x="1206145" y="47028"/>
                </a:cubicBezTo>
                <a:cubicBezTo>
                  <a:pt x="1206815" y="47907"/>
                  <a:pt x="1207234" y="48639"/>
                  <a:pt x="1207401" y="49225"/>
                </a:cubicBezTo>
                <a:lnTo>
                  <a:pt x="1207527" y="53118"/>
                </a:lnTo>
                <a:lnTo>
                  <a:pt x="1209285" y="59899"/>
                </a:lnTo>
                <a:lnTo>
                  <a:pt x="1208782" y="67057"/>
                </a:lnTo>
                <a:lnTo>
                  <a:pt x="1210666" y="72205"/>
                </a:lnTo>
                <a:lnTo>
                  <a:pt x="1210289" y="74591"/>
                </a:lnTo>
                <a:lnTo>
                  <a:pt x="1211922" y="77354"/>
                </a:lnTo>
                <a:lnTo>
                  <a:pt x="1212173" y="80996"/>
                </a:lnTo>
                <a:cubicBezTo>
                  <a:pt x="1212508" y="82000"/>
                  <a:pt x="1213303" y="82586"/>
                  <a:pt x="1214559" y="82754"/>
                </a:cubicBezTo>
                <a:cubicBezTo>
                  <a:pt x="1215061" y="82921"/>
                  <a:pt x="1217175" y="82063"/>
                  <a:pt x="1220900" y="80179"/>
                </a:cubicBezTo>
                <a:cubicBezTo>
                  <a:pt x="1224626" y="78296"/>
                  <a:pt x="1226572" y="77270"/>
                  <a:pt x="1226739" y="77103"/>
                </a:cubicBezTo>
                <a:lnTo>
                  <a:pt x="1228874" y="73838"/>
                </a:lnTo>
                <a:lnTo>
                  <a:pt x="1231888" y="71829"/>
                </a:lnTo>
                <a:cubicBezTo>
                  <a:pt x="1232139" y="71243"/>
                  <a:pt x="1232097" y="70489"/>
                  <a:pt x="1231762" y="69568"/>
                </a:cubicBezTo>
                <a:cubicBezTo>
                  <a:pt x="1231511" y="69066"/>
                  <a:pt x="1230486" y="67999"/>
                  <a:pt x="1228686" y="66366"/>
                </a:cubicBezTo>
                <a:cubicBezTo>
                  <a:pt x="1226886" y="64734"/>
                  <a:pt x="1225693" y="63331"/>
                  <a:pt x="1225107" y="62159"/>
                </a:cubicBezTo>
                <a:cubicBezTo>
                  <a:pt x="1224521" y="60987"/>
                  <a:pt x="1223621" y="58978"/>
                  <a:pt x="1222407" y="56132"/>
                </a:cubicBezTo>
                <a:cubicBezTo>
                  <a:pt x="1221193" y="53286"/>
                  <a:pt x="1220586" y="51695"/>
                  <a:pt x="1220586" y="51360"/>
                </a:cubicBezTo>
                <a:lnTo>
                  <a:pt x="1221465" y="46337"/>
                </a:lnTo>
                <a:lnTo>
                  <a:pt x="1220963" y="42570"/>
                </a:lnTo>
                <a:lnTo>
                  <a:pt x="1221716" y="36417"/>
                </a:lnTo>
                <a:cubicBezTo>
                  <a:pt x="1221716" y="34157"/>
                  <a:pt x="1220335" y="31017"/>
                  <a:pt x="1217572" y="26999"/>
                </a:cubicBezTo>
                <a:cubicBezTo>
                  <a:pt x="1217907" y="26831"/>
                  <a:pt x="1218117" y="26727"/>
                  <a:pt x="1218200" y="26685"/>
                </a:cubicBezTo>
                <a:cubicBezTo>
                  <a:pt x="1218284" y="26643"/>
                  <a:pt x="1219331" y="27083"/>
                  <a:pt x="1221340" y="28003"/>
                </a:cubicBezTo>
                <a:lnTo>
                  <a:pt x="1223977" y="28757"/>
                </a:lnTo>
                <a:lnTo>
                  <a:pt x="1227242" y="31645"/>
                </a:lnTo>
                <a:cubicBezTo>
                  <a:pt x="1227911" y="32147"/>
                  <a:pt x="1228665" y="32398"/>
                  <a:pt x="1229502" y="32398"/>
                </a:cubicBezTo>
                <a:cubicBezTo>
                  <a:pt x="1230088" y="32482"/>
                  <a:pt x="1230925" y="32273"/>
                  <a:pt x="1232013" y="31771"/>
                </a:cubicBezTo>
                <a:cubicBezTo>
                  <a:pt x="1233102" y="31268"/>
                  <a:pt x="1234902" y="29510"/>
                  <a:pt x="1237413" y="26497"/>
                </a:cubicBezTo>
                <a:cubicBezTo>
                  <a:pt x="1239925" y="23483"/>
                  <a:pt x="1242394" y="20762"/>
                  <a:pt x="1244822" y="18334"/>
                </a:cubicBezTo>
                <a:cubicBezTo>
                  <a:pt x="1247250" y="15906"/>
                  <a:pt x="1252105" y="13102"/>
                  <a:pt x="1259389" y="9921"/>
                </a:cubicBezTo>
                <a:lnTo>
                  <a:pt x="1260016" y="11553"/>
                </a:lnTo>
                <a:cubicBezTo>
                  <a:pt x="1261607" y="10214"/>
                  <a:pt x="1263030" y="9544"/>
                  <a:pt x="1264286" y="9544"/>
                </a:cubicBezTo>
                <a:close/>
                <a:moveTo>
                  <a:pt x="999828" y="9544"/>
                </a:moveTo>
                <a:cubicBezTo>
                  <a:pt x="1000330" y="9544"/>
                  <a:pt x="1002402" y="10256"/>
                  <a:pt x="1006044" y="11679"/>
                </a:cubicBezTo>
                <a:cubicBezTo>
                  <a:pt x="1009685" y="13102"/>
                  <a:pt x="1011778" y="13981"/>
                  <a:pt x="1012322" y="14316"/>
                </a:cubicBezTo>
                <a:cubicBezTo>
                  <a:pt x="1012866" y="14651"/>
                  <a:pt x="1013787" y="15362"/>
                  <a:pt x="1015085" y="16451"/>
                </a:cubicBezTo>
                <a:cubicBezTo>
                  <a:pt x="1016382" y="17539"/>
                  <a:pt x="1017157" y="18376"/>
                  <a:pt x="1017408" y="18962"/>
                </a:cubicBezTo>
                <a:lnTo>
                  <a:pt x="1017659" y="19841"/>
                </a:lnTo>
                <a:lnTo>
                  <a:pt x="1019794" y="21725"/>
                </a:lnTo>
                <a:cubicBezTo>
                  <a:pt x="1019878" y="21892"/>
                  <a:pt x="1020003" y="22687"/>
                  <a:pt x="1020171" y="24111"/>
                </a:cubicBezTo>
                <a:lnTo>
                  <a:pt x="1020798" y="27250"/>
                </a:lnTo>
                <a:cubicBezTo>
                  <a:pt x="1020798" y="27417"/>
                  <a:pt x="1020798" y="27543"/>
                  <a:pt x="1020798" y="27627"/>
                </a:cubicBezTo>
                <a:cubicBezTo>
                  <a:pt x="1020715" y="28548"/>
                  <a:pt x="1020129" y="29824"/>
                  <a:pt x="1019040" y="31457"/>
                </a:cubicBezTo>
                <a:cubicBezTo>
                  <a:pt x="1017952" y="33089"/>
                  <a:pt x="1017345" y="34261"/>
                  <a:pt x="1017220" y="34973"/>
                </a:cubicBezTo>
                <a:cubicBezTo>
                  <a:pt x="1017094" y="35684"/>
                  <a:pt x="1017617" y="36459"/>
                  <a:pt x="1018789" y="37296"/>
                </a:cubicBezTo>
                <a:lnTo>
                  <a:pt x="1027831" y="36794"/>
                </a:lnTo>
                <a:cubicBezTo>
                  <a:pt x="1028333" y="36961"/>
                  <a:pt x="1029589" y="37652"/>
                  <a:pt x="1031598" y="38866"/>
                </a:cubicBezTo>
                <a:cubicBezTo>
                  <a:pt x="1033607" y="40079"/>
                  <a:pt x="1035072" y="41440"/>
                  <a:pt x="1035993" y="42947"/>
                </a:cubicBezTo>
                <a:cubicBezTo>
                  <a:pt x="1036914" y="44454"/>
                  <a:pt x="1037479" y="46044"/>
                  <a:pt x="1037688" y="47718"/>
                </a:cubicBezTo>
                <a:cubicBezTo>
                  <a:pt x="1037897" y="49393"/>
                  <a:pt x="1038002" y="50523"/>
                  <a:pt x="1038002" y="51109"/>
                </a:cubicBezTo>
                <a:cubicBezTo>
                  <a:pt x="1037918" y="52448"/>
                  <a:pt x="1037625" y="53369"/>
                  <a:pt x="1037123" y="53872"/>
                </a:cubicBezTo>
                <a:lnTo>
                  <a:pt x="1034988" y="55127"/>
                </a:lnTo>
                <a:cubicBezTo>
                  <a:pt x="1033481" y="56048"/>
                  <a:pt x="1032435" y="56425"/>
                  <a:pt x="1031849" y="56257"/>
                </a:cubicBezTo>
                <a:cubicBezTo>
                  <a:pt x="1031347" y="56174"/>
                  <a:pt x="1029798" y="56299"/>
                  <a:pt x="1027203" y="56634"/>
                </a:cubicBezTo>
                <a:lnTo>
                  <a:pt x="1019417" y="57011"/>
                </a:lnTo>
                <a:cubicBezTo>
                  <a:pt x="1016822" y="57513"/>
                  <a:pt x="1014896" y="57785"/>
                  <a:pt x="1013641" y="57827"/>
                </a:cubicBezTo>
                <a:cubicBezTo>
                  <a:pt x="1012385" y="57869"/>
                  <a:pt x="1011506" y="58016"/>
                  <a:pt x="1011004" y="58267"/>
                </a:cubicBezTo>
                <a:cubicBezTo>
                  <a:pt x="1010501" y="58518"/>
                  <a:pt x="1009288" y="59543"/>
                  <a:pt x="1007362" y="61343"/>
                </a:cubicBezTo>
                <a:cubicBezTo>
                  <a:pt x="1005437" y="63143"/>
                  <a:pt x="1003993" y="64378"/>
                  <a:pt x="1003030" y="65048"/>
                </a:cubicBezTo>
                <a:cubicBezTo>
                  <a:pt x="1002067" y="65717"/>
                  <a:pt x="1001627" y="66387"/>
                  <a:pt x="1001711" y="67057"/>
                </a:cubicBezTo>
                <a:cubicBezTo>
                  <a:pt x="1001711" y="67392"/>
                  <a:pt x="1001795" y="67706"/>
                  <a:pt x="1001962" y="67999"/>
                </a:cubicBezTo>
                <a:cubicBezTo>
                  <a:pt x="1002130" y="68292"/>
                  <a:pt x="1002946" y="68794"/>
                  <a:pt x="1004411" y="69506"/>
                </a:cubicBezTo>
                <a:cubicBezTo>
                  <a:pt x="1005876" y="70217"/>
                  <a:pt x="1006860" y="70929"/>
                  <a:pt x="1007362" y="71640"/>
                </a:cubicBezTo>
                <a:cubicBezTo>
                  <a:pt x="1007864" y="72352"/>
                  <a:pt x="1008220" y="74089"/>
                  <a:pt x="1008429" y="76852"/>
                </a:cubicBezTo>
                <a:cubicBezTo>
                  <a:pt x="1008639" y="79614"/>
                  <a:pt x="1008492" y="81372"/>
                  <a:pt x="1007990" y="82126"/>
                </a:cubicBezTo>
                <a:cubicBezTo>
                  <a:pt x="1007655" y="82628"/>
                  <a:pt x="1007132" y="83109"/>
                  <a:pt x="1006420" y="83570"/>
                </a:cubicBezTo>
                <a:cubicBezTo>
                  <a:pt x="1005709" y="84030"/>
                  <a:pt x="1003846" y="84281"/>
                  <a:pt x="1000832" y="84323"/>
                </a:cubicBezTo>
                <a:cubicBezTo>
                  <a:pt x="997818" y="84365"/>
                  <a:pt x="995391" y="84637"/>
                  <a:pt x="993549" y="85139"/>
                </a:cubicBezTo>
                <a:lnTo>
                  <a:pt x="988652" y="86646"/>
                </a:lnTo>
                <a:cubicBezTo>
                  <a:pt x="987480" y="86897"/>
                  <a:pt x="986705" y="87149"/>
                  <a:pt x="986328" y="87400"/>
                </a:cubicBezTo>
                <a:cubicBezTo>
                  <a:pt x="985952" y="87651"/>
                  <a:pt x="985722" y="87986"/>
                  <a:pt x="985638" y="88404"/>
                </a:cubicBezTo>
                <a:cubicBezTo>
                  <a:pt x="985554" y="88823"/>
                  <a:pt x="985805" y="89869"/>
                  <a:pt x="986391" y="91544"/>
                </a:cubicBezTo>
                <a:cubicBezTo>
                  <a:pt x="986977" y="93385"/>
                  <a:pt x="987396" y="94432"/>
                  <a:pt x="987647" y="94683"/>
                </a:cubicBezTo>
                <a:cubicBezTo>
                  <a:pt x="987898" y="94934"/>
                  <a:pt x="988317" y="95102"/>
                  <a:pt x="988903" y="95185"/>
                </a:cubicBezTo>
                <a:lnTo>
                  <a:pt x="992419" y="94432"/>
                </a:lnTo>
                <a:lnTo>
                  <a:pt x="1006232" y="91544"/>
                </a:lnTo>
                <a:cubicBezTo>
                  <a:pt x="1007990" y="91209"/>
                  <a:pt x="1009601" y="91000"/>
                  <a:pt x="1011066" y="90916"/>
                </a:cubicBezTo>
                <a:cubicBezTo>
                  <a:pt x="1012532" y="90832"/>
                  <a:pt x="1015985" y="92067"/>
                  <a:pt x="1021426" y="94620"/>
                </a:cubicBezTo>
                <a:cubicBezTo>
                  <a:pt x="1026868" y="97174"/>
                  <a:pt x="1030049" y="99162"/>
                  <a:pt x="1030970" y="100585"/>
                </a:cubicBezTo>
                <a:cubicBezTo>
                  <a:pt x="1031891" y="102008"/>
                  <a:pt x="1032770" y="103703"/>
                  <a:pt x="1033607" y="105671"/>
                </a:cubicBezTo>
                <a:cubicBezTo>
                  <a:pt x="1034444" y="107638"/>
                  <a:pt x="1034863" y="108831"/>
                  <a:pt x="1034863" y="109250"/>
                </a:cubicBezTo>
                <a:cubicBezTo>
                  <a:pt x="1034779" y="109501"/>
                  <a:pt x="1034549" y="110296"/>
                  <a:pt x="1034172" y="111635"/>
                </a:cubicBezTo>
                <a:cubicBezTo>
                  <a:pt x="1033795" y="112975"/>
                  <a:pt x="1033502" y="113749"/>
                  <a:pt x="1033293" y="113959"/>
                </a:cubicBezTo>
                <a:cubicBezTo>
                  <a:pt x="1033084" y="114168"/>
                  <a:pt x="1032686" y="114440"/>
                  <a:pt x="1032100" y="114775"/>
                </a:cubicBezTo>
                <a:lnTo>
                  <a:pt x="1028710" y="117537"/>
                </a:lnTo>
                <a:cubicBezTo>
                  <a:pt x="1027286" y="118709"/>
                  <a:pt x="1024921" y="120133"/>
                  <a:pt x="1021615" y="121807"/>
                </a:cubicBezTo>
                <a:cubicBezTo>
                  <a:pt x="1018308" y="123481"/>
                  <a:pt x="1016466" y="124549"/>
                  <a:pt x="1016089" y="125009"/>
                </a:cubicBezTo>
                <a:cubicBezTo>
                  <a:pt x="1015713" y="125470"/>
                  <a:pt x="1015503" y="125846"/>
                  <a:pt x="1015461" y="126139"/>
                </a:cubicBezTo>
                <a:cubicBezTo>
                  <a:pt x="1015420" y="126432"/>
                  <a:pt x="1015524" y="126746"/>
                  <a:pt x="1015776" y="127081"/>
                </a:cubicBezTo>
                <a:lnTo>
                  <a:pt x="1016906" y="129341"/>
                </a:lnTo>
                <a:lnTo>
                  <a:pt x="1017534" y="131476"/>
                </a:lnTo>
                <a:lnTo>
                  <a:pt x="1019166" y="133988"/>
                </a:lnTo>
                <a:cubicBezTo>
                  <a:pt x="1019082" y="134322"/>
                  <a:pt x="1018789" y="134908"/>
                  <a:pt x="1018287" y="135746"/>
                </a:cubicBezTo>
                <a:cubicBezTo>
                  <a:pt x="1017785" y="136583"/>
                  <a:pt x="1016403" y="137211"/>
                  <a:pt x="1014143" y="137629"/>
                </a:cubicBezTo>
                <a:lnTo>
                  <a:pt x="1003218" y="137880"/>
                </a:lnTo>
                <a:lnTo>
                  <a:pt x="995056" y="139890"/>
                </a:lnTo>
                <a:cubicBezTo>
                  <a:pt x="990703" y="140559"/>
                  <a:pt x="988191" y="141145"/>
                  <a:pt x="987521" y="141648"/>
                </a:cubicBezTo>
                <a:cubicBezTo>
                  <a:pt x="986852" y="142150"/>
                  <a:pt x="986475" y="142568"/>
                  <a:pt x="986391" y="142903"/>
                </a:cubicBezTo>
                <a:cubicBezTo>
                  <a:pt x="986308" y="143238"/>
                  <a:pt x="986433" y="144117"/>
                  <a:pt x="986768" y="145540"/>
                </a:cubicBezTo>
                <a:cubicBezTo>
                  <a:pt x="986852" y="146461"/>
                  <a:pt x="986956" y="147047"/>
                  <a:pt x="987082" y="147298"/>
                </a:cubicBezTo>
                <a:cubicBezTo>
                  <a:pt x="987207" y="147550"/>
                  <a:pt x="987480" y="147801"/>
                  <a:pt x="987898" y="148052"/>
                </a:cubicBezTo>
                <a:lnTo>
                  <a:pt x="993047" y="147424"/>
                </a:lnTo>
                <a:lnTo>
                  <a:pt x="1012385" y="146043"/>
                </a:lnTo>
                <a:lnTo>
                  <a:pt x="1020798" y="145666"/>
                </a:lnTo>
                <a:cubicBezTo>
                  <a:pt x="1022640" y="145415"/>
                  <a:pt x="1025026" y="145289"/>
                  <a:pt x="1027956" y="145289"/>
                </a:cubicBezTo>
                <a:lnTo>
                  <a:pt x="1038755" y="145038"/>
                </a:lnTo>
                <a:lnTo>
                  <a:pt x="1042020" y="145792"/>
                </a:lnTo>
                <a:lnTo>
                  <a:pt x="1048299" y="145666"/>
                </a:lnTo>
                <a:lnTo>
                  <a:pt x="1053448" y="147424"/>
                </a:lnTo>
                <a:cubicBezTo>
                  <a:pt x="1056126" y="148261"/>
                  <a:pt x="1057738" y="148931"/>
                  <a:pt x="1058282" y="149433"/>
                </a:cubicBezTo>
                <a:cubicBezTo>
                  <a:pt x="1058826" y="149935"/>
                  <a:pt x="1059266" y="150354"/>
                  <a:pt x="1059601" y="150689"/>
                </a:cubicBezTo>
                <a:lnTo>
                  <a:pt x="1060982" y="153452"/>
                </a:lnTo>
                <a:lnTo>
                  <a:pt x="1063494" y="156716"/>
                </a:lnTo>
                <a:cubicBezTo>
                  <a:pt x="1064414" y="158140"/>
                  <a:pt x="1064875" y="159395"/>
                  <a:pt x="1064875" y="160484"/>
                </a:cubicBezTo>
                <a:cubicBezTo>
                  <a:pt x="1064791" y="162325"/>
                  <a:pt x="1064038" y="163665"/>
                  <a:pt x="1062614" y="164502"/>
                </a:cubicBezTo>
                <a:cubicBezTo>
                  <a:pt x="1061191" y="165339"/>
                  <a:pt x="1057675" y="165088"/>
                  <a:pt x="1052066" y="163749"/>
                </a:cubicBezTo>
                <a:lnTo>
                  <a:pt x="1032602" y="159228"/>
                </a:lnTo>
                <a:lnTo>
                  <a:pt x="1025821" y="158349"/>
                </a:lnTo>
                <a:lnTo>
                  <a:pt x="1006232" y="158098"/>
                </a:lnTo>
                <a:lnTo>
                  <a:pt x="998070" y="157847"/>
                </a:lnTo>
                <a:lnTo>
                  <a:pt x="994554" y="158600"/>
                </a:lnTo>
                <a:cubicBezTo>
                  <a:pt x="991791" y="158851"/>
                  <a:pt x="990242" y="159061"/>
                  <a:pt x="989907" y="159228"/>
                </a:cubicBezTo>
                <a:cubicBezTo>
                  <a:pt x="989572" y="159395"/>
                  <a:pt x="989196" y="159856"/>
                  <a:pt x="988777" y="160609"/>
                </a:cubicBezTo>
                <a:lnTo>
                  <a:pt x="988275" y="173669"/>
                </a:lnTo>
                <a:cubicBezTo>
                  <a:pt x="987940" y="177269"/>
                  <a:pt x="987814" y="179110"/>
                  <a:pt x="987898" y="179194"/>
                </a:cubicBezTo>
                <a:lnTo>
                  <a:pt x="988777" y="182208"/>
                </a:lnTo>
                <a:cubicBezTo>
                  <a:pt x="989112" y="184552"/>
                  <a:pt x="989049" y="187503"/>
                  <a:pt x="988589" y="191061"/>
                </a:cubicBezTo>
                <a:cubicBezTo>
                  <a:pt x="988128" y="194619"/>
                  <a:pt x="987940" y="196021"/>
                  <a:pt x="988024" y="195268"/>
                </a:cubicBezTo>
                <a:lnTo>
                  <a:pt x="986768" y="210588"/>
                </a:lnTo>
                <a:lnTo>
                  <a:pt x="987019" y="213476"/>
                </a:lnTo>
                <a:lnTo>
                  <a:pt x="986266" y="217494"/>
                </a:lnTo>
                <a:lnTo>
                  <a:pt x="985889" y="221889"/>
                </a:lnTo>
                <a:lnTo>
                  <a:pt x="984884" y="227917"/>
                </a:lnTo>
                <a:lnTo>
                  <a:pt x="985010" y="231182"/>
                </a:lnTo>
                <a:lnTo>
                  <a:pt x="983377" y="234823"/>
                </a:lnTo>
                <a:lnTo>
                  <a:pt x="983126" y="236330"/>
                </a:lnTo>
                <a:cubicBezTo>
                  <a:pt x="982791" y="237084"/>
                  <a:pt x="982352" y="237502"/>
                  <a:pt x="981808" y="237586"/>
                </a:cubicBezTo>
                <a:cubicBezTo>
                  <a:pt x="981264" y="237670"/>
                  <a:pt x="980238" y="237293"/>
                  <a:pt x="978731" y="236456"/>
                </a:cubicBezTo>
                <a:cubicBezTo>
                  <a:pt x="977978" y="236121"/>
                  <a:pt x="977517" y="235870"/>
                  <a:pt x="977350" y="235702"/>
                </a:cubicBezTo>
                <a:cubicBezTo>
                  <a:pt x="977183" y="235535"/>
                  <a:pt x="976973" y="235033"/>
                  <a:pt x="976722" y="234195"/>
                </a:cubicBezTo>
                <a:lnTo>
                  <a:pt x="975341" y="231182"/>
                </a:lnTo>
                <a:cubicBezTo>
                  <a:pt x="974838" y="230177"/>
                  <a:pt x="974294" y="228042"/>
                  <a:pt x="973708" y="224777"/>
                </a:cubicBezTo>
                <a:lnTo>
                  <a:pt x="969941" y="206067"/>
                </a:lnTo>
                <a:lnTo>
                  <a:pt x="967806" y="184845"/>
                </a:lnTo>
                <a:cubicBezTo>
                  <a:pt x="966969" y="176808"/>
                  <a:pt x="966655" y="171806"/>
                  <a:pt x="966864" y="169839"/>
                </a:cubicBezTo>
                <a:cubicBezTo>
                  <a:pt x="967074" y="167872"/>
                  <a:pt x="967178" y="166595"/>
                  <a:pt x="967178" y="166009"/>
                </a:cubicBezTo>
                <a:cubicBezTo>
                  <a:pt x="967011" y="164837"/>
                  <a:pt x="966676" y="164209"/>
                  <a:pt x="966174" y="164125"/>
                </a:cubicBezTo>
                <a:cubicBezTo>
                  <a:pt x="965672" y="164042"/>
                  <a:pt x="964625" y="164209"/>
                  <a:pt x="963035" y="164628"/>
                </a:cubicBezTo>
                <a:lnTo>
                  <a:pt x="945454" y="169274"/>
                </a:lnTo>
                <a:lnTo>
                  <a:pt x="943068" y="169651"/>
                </a:lnTo>
                <a:lnTo>
                  <a:pt x="925237" y="175176"/>
                </a:lnTo>
                <a:lnTo>
                  <a:pt x="908159" y="179696"/>
                </a:lnTo>
                <a:cubicBezTo>
                  <a:pt x="906987" y="180366"/>
                  <a:pt x="905564" y="180952"/>
                  <a:pt x="903889" y="181454"/>
                </a:cubicBezTo>
                <a:lnTo>
                  <a:pt x="902131" y="183087"/>
                </a:lnTo>
                <a:lnTo>
                  <a:pt x="898615" y="183715"/>
                </a:lnTo>
                <a:lnTo>
                  <a:pt x="895727" y="185096"/>
                </a:lnTo>
                <a:lnTo>
                  <a:pt x="890704" y="185850"/>
                </a:lnTo>
                <a:cubicBezTo>
                  <a:pt x="888779" y="186352"/>
                  <a:pt x="887816" y="186561"/>
                  <a:pt x="887816" y="186477"/>
                </a:cubicBezTo>
                <a:cubicBezTo>
                  <a:pt x="887062" y="186477"/>
                  <a:pt x="885367" y="185787"/>
                  <a:pt x="882730" y="184405"/>
                </a:cubicBezTo>
                <a:cubicBezTo>
                  <a:pt x="880093" y="183024"/>
                  <a:pt x="878775" y="181078"/>
                  <a:pt x="878775" y="178566"/>
                </a:cubicBezTo>
                <a:cubicBezTo>
                  <a:pt x="878775" y="176055"/>
                  <a:pt x="879026" y="174381"/>
                  <a:pt x="879528" y="173543"/>
                </a:cubicBezTo>
                <a:cubicBezTo>
                  <a:pt x="880784" y="171702"/>
                  <a:pt x="882542" y="171702"/>
                  <a:pt x="884802" y="173543"/>
                </a:cubicBezTo>
                <a:lnTo>
                  <a:pt x="885807" y="173920"/>
                </a:lnTo>
                <a:lnTo>
                  <a:pt x="908284" y="165632"/>
                </a:lnTo>
                <a:lnTo>
                  <a:pt x="914689" y="164000"/>
                </a:lnTo>
                <a:lnTo>
                  <a:pt x="938171" y="158977"/>
                </a:lnTo>
                <a:lnTo>
                  <a:pt x="941687" y="158726"/>
                </a:lnTo>
                <a:lnTo>
                  <a:pt x="945454" y="157219"/>
                </a:lnTo>
                <a:lnTo>
                  <a:pt x="947715" y="157219"/>
                </a:lnTo>
                <a:lnTo>
                  <a:pt x="953114" y="155963"/>
                </a:lnTo>
                <a:lnTo>
                  <a:pt x="955500" y="155712"/>
                </a:lnTo>
                <a:lnTo>
                  <a:pt x="962783" y="153326"/>
                </a:lnTo>
                <a:cubicBezTo>
                  <a:pt x="964876" y="152740"/>
                  <a:pt x="966132" y="152154"/>
                  <a:pt x="966551" y="151568"/>
                </a:cubicBezTo>
                <a:cubicBezTo>
                  <a:pt x="966969" y="150982"/>
                  <a:pt x="967178" y="150228"/>
                  <a:pt x="967178" y="149308"/>
                </a:cubicBezTo>
                <a:cubicBezTo>
                  <a:pt x="967095" y="148722"/>
                  <a:pt x="966823" y="148031"/>
                  <a:pt x="966362" y="147236"/>
                </a:cubicBezTo>
                <a:cubicBezTo>
                  <a:pt x="965902" y="146440"/>
                  <a:pt x="965211" y="145959"/>
                  <a:pt x="964290" y="145792"/>
                </a:cubicBezTo>
                <a:cubicBezTo>
                  <a:pt x="963955" y="145792"/>
                  <a:pt x="962783" y="146252"/>
                  <a:pt x="960774" y="147173"/>
                </a:cubicBezTo>
                <a:lnTo>
                  <a:pt x="955249" y="148680"/>
                </a:lnTo>
                <a:lnTo>
                  <a:pt x="952361" y="150061"/>
                </a:lnTo>
                <a:lnTo>
                  <a:pt x="947715" y="150815"/>
                </a:lnTo>
                <a:lnTo>
                  <a:pt x="946082" y="151191"/>
                </a:lnTo>
                <a:cubicBezTo>
                  <a:pt x="944575" y="151442"/>
                  <a:pt x="942440" y="150731"/>
                  <a:pt x="939678" y="149056"/>
                </a:cubicBezTo>
                <a:cubicBezTo>
                  <a:pt x="934990" y="146461"/>
                  <a:pt x="932018" y="144159"/>
                  <a:pt x="930762" y="142150"/>
                </a:cubicBezTo>
                <a:lnTo>
                  <a:pt x="928376" y="137755"/>
                </a:lnTo>
                <a:lnTo>
                  <a:pt x="924986" y="132104"/>
                </a:lnTo>
                <a:lnTo>
                  <a:pt x="923353" y="128086"/>
                </a:lnTo>
                <a:lnTo>
                  <a:pt x="921721" y="124570"/>
                </a:lnTo>
                <a:lnTo>
                  <a:pt x="921093" y="121430"/>
                </a:lnTo>
                <a:lnTo>
                  <a:pt x="919460" y="116031"/>
                </a:lnTo>
                <a:cubicBezTo>
                  <a:pt x="919209" y="115193"/>
                  <a:pt x="919063" y="114189"/>
                  <a:pt x="919021" y="113017"/>
                </a:cubicBezTo>
                <a:cubicBezTo>
                  <a:pt x="918979" y="111845"/>
                  <a:pt x="919167" y="110673"/>
                  <a:pt x="919586" y="109501"/>
                </a:cubicBezTo>
                <a:lnTo>
                  <a:pt x="920465" y="107240"/>
                </a:lnTo>
                <a:lnTo>
                  <a:pt x="921218" y="104352"/>
                </a:lnTo>
                <a:cubicBezTo>
                  <a:pt x="921302" y="104101"/>
                  <a:pt x="921846" y="103473"/>
                  <a:pt x="922851" y="102469"/>
                </a:cubicBezTo>
                <a:cubicBezTo>
                  <a:pt x="923856" y="101464"/>
                  <a:pt x="924525" y="100962"/>
                  <a:pt x="924860" y="100962"/>
                </a:cubicBezTo>
                <a:cubicBezTo>
                  <a:pt x="925362" y="101045"/>
                  <a:pt x="925739" y="101422"/>
                  <a:pt x="925990" y="102092"/>
                </a:cubicBezTo>
                <a:lnTo>
                  <a:pt x="925990" y="103850"/>
                </a:lnTo>
                <a:cubicBezTo>
                  <a:pt x="925990" y="104352"/>
                  <a:pt x="926388" y="105106"/>
                  <a:pt x="927183" y="106110"/>
                </a:cubicBezTo>
                <a:cubicBezTo>
                  <a:pt x="927979" y="107115"/>
                  <a:pt x="928460" y="107659"/>
                  <a:pt x="928627" y="107743"/>
                </a:cubicBezTo>
                <a:lnTo>
                  <a:pt x="931013" y="111761"/>
                </a:lnTo>
                <a:cubicBezTo>
                  <a:pt x="931348" y="112263"/>
                  <a:pt x="932123" y="112954"/>
                  <a:pt x="933336" y="113833"/>
                </a:cubicBezTo>
                <a:cubicBezTo>
                  <a:pt x="934550" y="114712"/>
                  <a:pt x="935471" y="115235"/>
                  <a:pt x="936099" y="115403"/>
                </a:cubicBezTo>
                <a:cubicBezTo>
                  <a:pt x="936727" y="115570"/>
                  <a:pt x="938422" y="114545"/>
                  <a:pt x="941185" y="112326"/>
                </a:cubicBezTo>
                <a:cubicBezTo>
                  <a:pt x="943947" y="110108"/>
                  <a:pt x="947463" y="108245"/>
                  <a:pt x="951733" y="106738"/>
                </a:cubicBezTo>
                <a:lnTo>
                  <a:pt x="967806" y="101087"/>
                </a:lnTo>
                <a:cubicBezTo>
                  <a:pt x="967806" y="100585"/>
                  <a:pt x="967806" y="100208"/>
                  <a:pt x="967806" y="99957"/>
                </a:cubicBezTo>
                <a:lnTo>
                  <a:pt x="963411" y="95437"/>
                </a:lnTo>
                <a:cubicBezTo>
                  <a:pt x="963244" y="95269"/>
                  <a:pt x="963055" y="94892"/>
                  <a:pt x="962846" y="94306"/>
                </a:cubicBezTo>
                <a:cubicBezTo>
                  <a:pt x="962637" y="93720"/>
                  <a:pt x="962407" y="93260"/>
                  <a:pt x="962156" y="92925"/>
                </a:cubicBezTo>
                <a:lnTo>
                  <a:pt x="955626" y="91418"/>
                </a:lnTo>
                <a:cubicBezTo>
                  <a:pt x="954788" y="91251"/>
                  <a:pt x="953533" y="90560"/>
                  <a:pt x="951858" y="89346"/>
                </a:cubicBezTo>
                <a:cubicBezTo>
                  <a:pt x="950184" y="88132"/>
                  <a:pt x="949033" y="87107"/>
                  <a:pt x="948405" y="86270"/>
                </a:cubicBezTo>
                <a:cubicBezTo>
                  <a:pt x="947777" y="85432"/>
                  <a:pt x="947505" y="84512"/>
                  <a:pt x="947589" y="83507"/>
                </a:cubicBezTo>
                <a:cubicBezTo>
                  <a:pt x="947589" y="83005"/>
                  <a:pt x="947756" y="82461"/>
                  <a:pt x="948091" y="81875"/>
                </a:cubicBezTo>
                <a:lnTo>
                  <a:pt x="950979" y="77103"/>
                </a:lnTo>
                <a:lnTo>
                  <a:pt x="950100" y="75847"/>
                </a:lnTo>
                <a:lnTo>
                  <a:pt x="949347" y="74717"/>
                </a:lnTo>
                <a:lnTo>
                  <a:pt x="944324" y="76726"/>
                </a:lnTo>
                <a:lnTo>
                  <a:pt x="941813" y="77103"/>
                </a:lnTo>
                <a:cubicBezTo>
                  <a:pt x="941059" y="77270"/>
                  <a:pt x="939929" y="77772"/>
                  <a:pt x="938422" y="78610"/>
                </a:cubicBezTo>
                <a:cubicBezTo>
                  <a:pt x="936915" y="79447"/>
                  <a:pt x="934634" y="80556"/>
                  <a:pt x="931578" y="81937"/>
                </a:cubicBezTo>
                <a:cubicBezTo>
                  <a:pt x="928523" y="83319"/>
                  <a:pt x="926283" y="83926"/>
                  <a:pt x="924860" y="83758"/>
                </a:cubicBezTo>
                <a:cubicBezTo>
                  <a:pt x="922349" y="83674"/>
                  <a:pt x="920925" y="82628"/>
                  <a:pt x="920591" y="80619"/>
                </a:cubicBezTo>
                <a:lnTo>
                  <a:pt x="920465" y="78986"/>
                </a:lnTo>
                <a:lnTo>
                  <a:pt x="918581" y="73336"/>
                </a:lnTo>
                <a:lnTo>
                  <a:pt x="919460" y="67810"/>
                </a:lnTo>
                <a:lnTo>
                  <a:pt x="919209" y="61657"/>
                </a:lnTo>
                <a:cubicBezTo>
                  <a:pt x="919293" y="61071"/>
                  <a:pt x="919544" y="60569"/>
                  <a:pt x="919963" y="60150"/>
                </a:cubicBezTo>
                <a:lnTo>
                  <a:pt x="923228" y="58016"/>
                </a:lnTo>
                <a:lnTo>
                  <a:pt x="924483" y="55127"/>
                </a:lnTo>
                <a:lnTo>
                  <a:pt x="931139" y="56634"/>
                </a:lnTo>
                <a:lnTo>
                  <a:pt x="940431" y="53997"/>
                </a:lnTo>
                <a:cubicBezTo>
                  <a:pt x="944617" y="53160"/>
                  <a:pt x="946940" y="52553"/>
                  <a:pt x="947401" y="52176"/>
                </a:cubicBezTo>
                <a:cubicBezTo>
                  <a:pt x="947861" y="51800"/>
                  <a:pt x="948112" y="51318"/>
                  <a:pt x="948154" y="50732"/>
                </a:cubicBezTo>
                <a:cubicBezTo>
                  <a:pt x="948196" y="50146"/>
                  <a:pt x="948091" y="49184"/>
                  <a:pt x="947840" y="47844"/>
                </a:cubicBezTo>
                <a:cubicBezTo>
                  <a:pt x="947338" y="45500"/>
                  <a:pt x="947087" y="44286"/>
                  <a:pt x="947087" y="44202"/>
                </a:cubicBezTo>
                <a:lnTo>
                  <a:pt x="942440" y="39682"/>
                </a:lnTo>
                <a:lnTo>
                  <a:pt x="941310" y="36166"/>
                </a:lnTo>
                <a:lnTo>
                  <a:pt x="938924" y="31268"/>
                </a:lnTo>
                <a:lnTo>
                  <a:pt x="939803" y="29008"/>
                </a:lnTo>
                <a:lnTo>
                  <a:pt x="939050" y="26120"/>
                </a:lnTo>
                <a:lnTo>
                  <a:pt x="939552" y="24613"/>
                </a:lnTo>
                <a:cubicBezTo>
                  <a:pt x="952779" y="28799"/>
                  <a:pt x="959832" y="31122"/>
                  <a:pt x="960711" y="31582"/>
                </a:cubicBezTo>
                <a:cubicBezTo>
                  <a:pt x="961590" y="32043"/>
                  <a:pt x="962449" y="32754"/>
                  <a:pt x="963286" y="33717"/>
                </a:cubicBezTo>
                <a:cubicBezTo>
                  <a:pt x="964123" y="34680"/>
                  <a:pt x="965065" y="36270"/>
                  <a:pt x="966111" y="38489"/>
                </a:cubicBezTo>
                <a:cubicBezTo>
                  <a:pt x="967158" y="40707"/>
                  <a:pt x="967681" y="42277"/>
                  <a:pt x="967681" y="43198"/>
                </a:cubicBezTo>
                <a:lnTo>
                  <a:pt x="967304" y="46588"/>
                </a:lnTo>
                <a:cubicBezTo>
                  <a:pt x="967639" y="48012"/>
                  <a:pt x="968392" y="48807"/>
                  <a:pt x="969564" y="48974"/>
                </a:cubicBezTo>
                <a:cubicBezTo>
                  <a:pt x="970736" y="49142"/>
                  <a:pt x="971574" y="49142"/>
                  <a:pt x="972076" y="48974"/>
                </a:cubicBezTo>
                <a:lnTo>
                  <a:pt x="991289" y="42444"/>
                </a:lnTo>
                <a:cubicBezTo>
                  <a:pt x="991707" y="42361"/>
                  <a:pt x="992063" y="42172"/>
                  <a:pt x="992356" y="41879"/>
                </a:cubicBezTo>
                <a:cubicBezTo>
                  <a:pt x="992649" y="41586"/>
                  <a:pt x="993570" y="38949"/>
                  <a:pt x="995119" y="33968"/>
                </a:cubicBezTo>
                <a:cubicBezTo>
                  <a:pt x="996667" y="28987"/>
                  <a:pt x="997442" y="26036"/>
                  <a:pt x="997442" y="25115"/>
                </a:cubicBezTo>
                <a:cubicBezTo>
                  <a:pt x="997191" y="23357"/>
                  <a:pt x="996312" y="22143"/>
                  <a:pt x="994805" y="21474"/>
                </a:cubicBezTo>
                <a:lnTo>
                  <a:pt x="989907" y="19967"/>
                </a:lnTo>
                <a:lnTo>
                  <a:pt x="989405" y="19339"/>
                </a:lnTo>
                <a:lnTo>
                  <a:pt x="988652" y="18711"/>
                </a:lnTo>
                <a:lnTo>
                  <a:pt x="989656" y="14944"/>
                </a:lnTo>
                <a:lnTo>
                  <a:pt x="989028" y="12809"/>
                </a:lnTo>
                <a:cubicBezTo>
                  <a:pt x="988945" y="12139"/>
                  <a:pt x="989405" y="11511"/>
                  <a:pt x="990410" y="10925"/>
                </a:cubicBezTo>
                <a:cubicBezTo>
                  <a:pt x="990828" y="10758"/>
                  <a:pt x="991372" y="10591"/>
                  <a:pt x="992042" y="10423"/>
                </a:cubicBezTo>
                <a:lnTo>
                  <a:pt x="996437" y="10172"/>
                </a:lnTo>
                <a:close/>
                <a:moveTo>
                  <a:pt x="3289846" y="8414"/>
                </a:moveTo>
                <a:cubicBezTo>
                  <a:pt x="3291185" y="8330"/>
                  <a:pt x="3294053" y="9105"/>
                  <a:pt x="3298447" y="10737"/>
                </a:cubicBezTo>
                <a:cubicBezTo>
                  <a:pt x="3302843" y="12369"/>
                  <a:pt x="3305375" y="13374"/>
                  <a:pt x="3306045" y="13751"/>
                </a:cubicBezTo>
                <a:cubicBezTo>
                  <a:pt x="3306715" y="14128"/>
                  <a:pt x="3307907" y="15090"/>
                  <a:pt x="3309624" y="16639"/>
                </a:cubicBezTo>
                <a:cubicBezTo>
                  <a:pt x="3311340" y="18188"/>
                  <a:pt x="3312637" y="19632"/>
                  <a:pt x="3313517" y="20971"/>
                </a:cubicBezTo>
                <a:cubicBezTo>
                  <a:pt x="3314395" y="22311"/>
                  <a:pt x="3314793" y="25199"/>
                  <a:pt x="3314709" y="29636"/>
                </a:cubicBezTo>
                <a:cubicBezTo>
                  <a:pt x="3314626" y="31394"/>
                  <a:pt x="3314500" y="32503"/>
                  <a:pt x="3314333" y="32964"/>
                </a:cubicBezTo>
                <a:cubicBezTo>
                  <a:pt x="3314165" y="33424"/>
                  <a:pt x="3313454" y="34889"/>
                  <a:pt x="3312198" y="37359"/>
                </a:cubicBezTo>
                <a:cubicBezTo>
                  <a:pt x="3310942" y="39828"/>
                  <a:pt x="3310356" y="41691"/>
                  <a:pt x="3310440" y="42947"/>
                </a:cubicBezTo>
                <a:cubicBezTo>
                  <a:pt x="3310523" y="44872"/>
                  <a:pt x="3311486" y="45919"/>
                  <a:pt x="3313328" y="46086"/>
                </a:cubicBezTo>
                <a:lnTo>
                  <a:pt x="3316216" y="45960"/>
                </a:lnTo>
                <a:cubicBezTo>
                  <a:pt x="3316970" y="45960"/>
                  <a:pt x="3318435" y="46253"/>
                  <a:pt x="3320611" y="46839"/>
                </a:cubicBezTo>
                <a:cubicBezTo>
                  <a:pt x="3322788" y="47425"/>
                  <a:pt x="3324127" y="47886"/>
                  <a:pt x="3324630" y="48221"/>
                </a:cubicBezTo>
                <a:lnTo>
                  <a:pt x="3327267" y="52616"/>
                </a:lnTo>
                <a:lnTo>
                  <a:pt x="3329653" y="54499"/>
                </a:lnTo>
                <a:cubicBezTo>
                  <a:pt x="3329904" y="54918"/>
                  <a:pt x="3330364" y="56509"/>
                  <a:pt x="3331034" y="59271"/>
                </a:cubicBezTo>
                <a:cubicBezTo>
                  <a:pt x="3331704" y="62034"/>
                  <a:pt x="3332039" y="63541"/>
                  <a:pt x="3332039" y="63792"/>
                </a:cubicBezTo>
                <a:cubicBezTo>
                  <a:pt x="3331704" y="65801"/>
                  <a:pt x="3330406" y="67559"/>
                  <a:pt x="3328146" y="69066"/>
                </a:cubicBezTo>
                <a:lnTo>
                  <a:pt x="3315086" y="73587"/>
                </a:lnTo>
                <a:lnTo>
                  <a:pt x="3311193" y="76224"/>
                </a:lnTo>
                <a:lnTo>
                  <a:pt x="3305417" y="79740"/>
                </a:lnTo>
                <a:cubicBezTo>
                  <a:pt x="3304077" y="80661"/>
                  <a:pt x="3303240" y="81540"/>
                  <a:pt x="3302905" y="82377"/>
                </a:cubicBezTo>
                <a:lnTo>
                  <a:pt x="3302152" y="85391"/>
                </a:lnTo>
                <a:lnTo>
                  <a:pt x="3301147" y="87149"/>
                </a:lnTo>
                <a:cubicBezTo>
                  <a:pt x="3300896" y="87567"/>
                  <a:pt x="3300813" y="88070"/>
                  <a:pt x="3300896" y="88656"/>
                </a:cubicBezTo>
                <a:cubicBezTo>
                  <a:pt x="3300896" y="90162"/>
                  <a:pt x="3301901" y="90916"/>
                  <a:pt x="3303910" y="90916"/>
                </a:cubicBezTo>
                <a:cubicBezTo>
                  <a:pt x="3304245" y="91000"/>
                  <a:pt x="3304663" y="90958"/>
                  <a:pt x="3305166" y="90790"/>
                </a:cubicBezTo>
                <a:lnTo>
                  <a:pt x="3309435" y="89660"/>
                </a:lnTo>
                <a:lnTo>
                  <a:pt x="3311947" y="89786"/>
                </a:lnTo>
                <a:cubicBezTo>
                  <a:pt x="3313621" y="89869"/>
                  <a:pt x="3315086" y="89430"/>
                  <a:pt x="3316342" y="88467"/>
                </a:cubicBezTo>
                <a:cubicBezTo>
                  <a:pt x="3317597" y="87504"/>
                  <a:pt x="3318351" y="86981"/>
                  <a:pt x="3318602" y="86897"/>
                </a:cubicBezTo>
                <a:lnTo>
                  <a:pt x="3323499" y="87149"/>
                </a:lnTo>
                <a:lnTo>
                  <a:pt x="3325885" y="86270"/>
                </a:lnTo>
                <a:lnTo>
                  <a:pt x="3329151" y="86772"/>
                </a:lnTo>
                <a:lnTo>
                  <a:pt x="3332164" y="84763"/>
                </a:lnTo>
                <a:cubicBezTo>
                  <a:pt x="3332834" y="84344"/>
                  <a:pt x="3333797" y="84093"/>
                  <a:pt x="3335052" y="84009"/>
                </a:cubicBezTo>
                <a:cubicBezTo>
                  <a:pt x="3335722" y="84009"/>
                  <a:pt x="3338087" y="84219"/>
                  <a:pt x="3342147" y="84637"/>
                </a:cubicBezTo>
                <a:cubicBezTo>
                  <a:pt x="3346207" y="85056"/>
                  <a:pt x="3349075" y="86249"/>
                  <a:pt x="3350749" y="88216"/>
                </a:cubicBezTo>
                <a:cubicBezTo>
                  <a:pt x="3352423" y="90183"/>
                  <a:pt x="3353219" y="91795"/>
                  <a:pt x="3353135" y="93051"/>
                </a:cubicBezTo>
                <a:cubicBezTo>
                  <a:pt x="3353051" y="93385"/>
                  <a:pt x="3352319" y="94641"/>
                  <a:pt x="3350937" y="96818"/>
                </a:cubicBezTo>
                <a:cubicBezTo>
                  <a:pt x="3349556" y="98994"/>
                  <a:pt x="3348823" y="100104"/>
                  <a:pt x="3348740" y="100146"/>
                </a:cubicBezTo>
                <a:cubicBezTo>
                  <a:pt x="3348656" y="100187"/>
                  <a:pt x="3347631" y="100522"/>
                  <a:pt x="3345663" y="101150"/>
                </a:cubicBezTo>
                <a:cubicBezTo>
                  <a:pt x="3343696" y="101778"/>
                  <a:pt x="3339259" y="103808"/>
                  <a:pt x="3332353" y="107240"/>
                </a:cubicBezTo>
                <a:cubicBezTo>
                  <a:pt x="3325446" y="110673"/>
                  <a:pt x="3321721" y="112787"/>
                  <a:pt x="3321177" y="113582"/>
                </a:cubicBezTo>
                <a:cubicBezTo>
                  <a:pt x="3320632" y="114377"/>
                  <a:pt x="3320297" y="115089"/>
                  <a:pt x="3320172" y="115717"/>
                </a:cubicBezTo>
                <a:cubicBezTo>
                  <a:pt x="3320046" y="116345"/>
                  <a:pt x="3320235" y="117203"/>
                  <a:pt x="3320737" y="118291"/>
                </a:cubicBezTo>
                <a:cubicBezTo>
                  <a:pt x="3320988" y="119212"/>
                  <a:pt x="3321323" y="119840"/>
                  <a:pt x="3321741" y="120175"/>
                </a:cubicBezTo>
                <a:cubicBezTo>
                  <a:pt x="3322160" y="120509"/>
                  <a:pt x="3322913" y="120635"/>
                  <a:pt x="3324002" y="120551"/>
                </a:cubicBezTo>
                <a:lnTo>
                  <a:pt x="3328020" y="120175"/>
                </a:lnTo>
                <a:lnTo>
                  <a:pt x="3331034" y="120677"/>
                </a:lnTo>
                <a:cubicBezTo>
                  <a:pt x="3331118" y="120761"/>
                  <a:pt x="3333043" y="120970"/>
                  <a:pt x="3336811" y="121305"/>
                </a:cubicBezTo>
                <a:cubicBezTo>
                  <a:pt x="3340577" y="121640"/>
                  <a:pt x="3343110" y="122958"/>
                  <a:pt x="3344407" y="125260"/>
                </a:cubicBezTo>
                <a:cubicBezTo>
                  <a:pt x="3345705" y="127562"/>
                  <a:pt x="3346312" y="129132"/>
                  <a:pt x="3346229" y="129969"/>
                </a:cubicBezTo>
                <a:cubicBezTo>
                  <a:pt x="3346145" y="130723"/>
                  <a:pt x="3345852" y="131434"/>
                  <a:pt x="3345349" y="132104"/>
                </a:cubicBezTo>
                <a:lnTo>
                  <a:pt x="3343591" y="133988"/>
                </a:lnTo>
                <a:lnTo>
                  <a:pt x="3341331" y="136750"/>
                </a:lnTo>
                <a:cubicBezTo>
                  <a:pt x="3340913" y="137085"/>
                  <a:pt x="3340577" y="137336"/>
                  <a:pt x="3340327" y="137504"/>
                </a:cubicBezTo>
                <a:lnTo>
                  <a:pt x="3333169" y="136876"/>
                </a:lnTo>
                <a:lnTo>
                  <a:pt x="3329653" y="137127"/>
                </a:lnTo>
                <a:lnTo>
                  <a:pt x="3327267" y="136750"/>
                </a:lnTo>
                <a:lnTo>
                  <a:pt x="3324379" y="137253"/>
                </a:lnTo>
                <a:cubicBezTo>
                  <a:pt x="3322537" y="137587"/>
                  <a:pt x="3321114" y="138194"/>
                  <a:pt x="3320109" y="139073"/>
                </a:cubicBezTo>
                <a:cubicBezTo>
                  <a:pt x="3319105" y="139952"/>
                  <a:pt x="3319188" y="147005"/>
                  <a:pt x="3320360" y="160233"/>
                </a:cubicBezTo>
                <a:lnTo>
                  <a:pt x="3320486" y="172915"/>
                </a:lnTo>
                <a:lnTo>
                  <a:pt x="3321491" y="177562"/>
                </a:lnTo>
                <a:lnTo>
                  <a:pt x="3321114" y="186101"/>
                </a:lnTo>
                <a:lnTo>
                  <a:pt x="3321365" y="192254"/>
                </a:lnTo>
                <a:cubicBezTo>
                  <a:pt x="3321281" y="193175"/>
                  <a:pt x="3320967" y="194577"/>
                  <a:pt x="3320423" y="196461"/>
                </a:cubicBezTo>
                <a:cubicBezTo>
                  <a:pt x="3319879" y="198344"/>
                  <a:pt x="3319188" y="201002"/>
                  <a:pt x="3318351" y="204434"/>
                </a:cubicBezTo>
                <a:cubicBezTo>
                  <a:pt x="3317514" y="207867"/>
                  <a:pt x="3315756" y="211550"/>
                  <a:pt x="3313077" y="215485"/>
                </a:cubicBezTo>
                <a:lnTo>
                  <a:pt x="3312323" y="217620"/>
                </a:lnTo>
                <a:cubicBezTo>
                  <a:pt x="3312240" y="217787"/>
                  <a:pt x="3311675" y="218666"/>
                  <a:pt x="3310628" y="220257"/>
                </a:cubicBezTo>
                <a:cubicBezTo>
                  <a:pt x="3309582" y="221847"/>
                  <a:pt x="3308640" y="222643"/>
                  <a:pt x="3307803" y="222643"/>
                </a:cubicBezTo>
                <a:cubicBezTo>
                  <a:pt x="3307301" y="222726"/>
                  <a:pt x="3306903" y="222685"/>
                  <a:pt x="3306610" y="222517"/>
                </a:cubicBezTo>
                <a:cubicBezTo>
                  <a:pt x="3306317" y="222350"/>
                  <a:pt x="3304391" y="220424"/>
                  <a:pt x="3300833" y="216741"/>
                </a:cubicBezTo>
                <a:cubicBezTo>
                  <a:pt x="3297275" y="213057"/>
                  <a:pt x="3295057" y="210839"/>
                  <a:pt x="3294178" y="210085"/>
                </a:cubicBezTo>
                <a:cubicBezTo>
                  <a:pt x="3293299" y="209332"/>
                  <a:pt x="3292859" y="208913"/>
                  <a:pt x="3292859" y="208830"/>
                </a:cubicBezTo>
                <a:lnTo>
                  <a:pt x="3289343" y="204058"/>
                </a:lnTo>
                <a:cubicBezTo>
                  <a:pt x="3289176" y="203974"/>
                  <a:pt x="3286895" y="202760"/>
                  <a:pt x="3282500" y="200416"/>
                </a:cubicBezTo>
                <a:cubicBezTo>
                  <a:pt x="3278105" y="198072"/>
                  <a:pt x="3273961" y="194619"/>
                  <a:pt x="3270068" y="190056"/>
                </a:cubicBezTo>
                <a:cubicBezTo>
                  <a:pt x="3266175" y="185494"/>
                  <a:pt x="3264438" y="182334"/>
                  <a:pt x="3264857" y="180575"/>
                </a:cubicBezTo>
                <a:cubicBezTo>
                  <a:pt x="3264940" y="179989"/>
                  <a:pt x="3265150" y="179529"/>
                  <a:pt x="3265485" y="179194"/>
                </a:cubicBezTo>
                <a:lnTo>
                  <a:pt x="3268875" y="177813"/>
                </a:lnTo>
                <a:cubicBezTo>
                  <a:pt x="3269712" y="177478"/>
                  <a:pt x="3270173" y="176892"/>
                  <a:pt x="3270256" y="176055"/>
                </a:cubicBezTo>
                <a:cubicBezTo>
                  <a:pt x="3270340" y="175218"/>
                  <a:pt x="3269775" y="174778"/>
                  <a:pt x="3268561" y="174736"/>
                </a:cubicBezTo>
                <a:cubicBezTo>
                  <a:pt x="3267347" y="174694"/>
                  <a:pt x="3266489" y="175008"/>
                  <a:pt x="3265987" y="175678"/>
                </a:cubicBezTo>
                <a:lnTo>
                  <a:pt x="3264982" y="177311"/>
                </a:lnTo>
                <a:cubicBezTo>
                  <a:pt x="3264564" y="177813"/>
                  <a:pt x="3263894" y="177687"/>
                  <a:pt x="3262973" y="176934"/>
                </a:cubicBezTo>
                <a:cubicBezTo>
                  <a:pt x="3262052" y="176180"/>
                  <a:pt x="3261487" y="175218"/>
                  <a:pt x="3261278" y="174046"/>
                </a:cubicBezTo>
                <a:cubicBezTo>
                  <a:pt x="3261069" y="172874"/>
                  <a:pt x="3261466" y="171534"/>
                  <a:pt x="3262471" y="170027"/>
                </a:cubicBezTo>
                <a:cubicBezTo>
                  <a:pt x="3263057" y="169106"/>
                  <a:pt x="3264313" y="167872"/>
                  <a:pt x="3266238" y="166323"/>
                </a:cubicBezTo>
                <a:cubicBezTo>
                  <a:pt x="3268163" y="164774"/>
                  <a:pt x="3269461" y="163874"/>
                  <a:pt x="3270131" y="163623"/>
                </a:cubicBezTo>
                <a:lnTo>
                  <a:pt x="3274651" y="162870"/>
                </a:lnTo>
                <a:cubicBezTo>
                  <a:pt x="3276577" y="162451"/>
                  <a:pt x="3277581" y="162242"/>
                  <a:pt x="3277665" y="162242"/>
                </a:cubicBezTo>
                <a:cubicBezTo>
                  <a:pt x="3278335" y="162325"/>
                  <a:pt x="3279444" y="162786"/>
                  <a:pt x="3280993" y="163623"/>
                </a:cubicBezTo>
                <a:cubicBezTo>
                  <a:pt x="3282541" y="164460"/>
                  <a:pt x="3283965" y="165151"/>
                  <a:pt x="3285262" y="165695"/>
                </a:cubicBezTo>
                <a:cubicBezTo>
                  <a:pt x="3286560" y="166239"/>
                  <a:pt x="3287376" y="166658"/>
                  <a:pt x="3287711" y="166951"/>
                </a:cubicBezTo>
                <a:cubicBezTo>
                  <a:pt x="3288046" y="167244"/>
                  <a:pt x="3288632" y="168395"/>
                  <a:pt x="3289469" y="170404"/>
                </a:cubicBezTo>
                <a:lnTo>
                  <a:pt x="3291604" y="174799"/>
                </a:lnTo>
                <a:cubicBezTo>
                  <a:pt x="3291939" y="175971"/>
                  <a:pt x="3292106" y="177143"/>
                  <a:pt x="3292106" y="178315"/>
                </a:cubicBezTo>
                <a:cubicBezTo>
                  <a:pt x="3291855" y="181161"/>
                  <a:pt x="3290327" y="183485"/>
                  <a:pt x="3287523" y="185284"/>
                </a:cubicBezTo>
                <a:cubicBezTo>
                  <a:pt x="3284718" y="187084"/>
                  <a:pt x="3283023" y="187942"/>
                  <a:pt x="3282437" y="187859"/>
                </a:cubicBezTo>
                <a:lnTo>
                  <a:pt x="3278167" y="187105"/>
                </a:lnTo>
                <a:cubicBezTo>
                  <a:pt x="3275656" y="187356"/>
                  <a:pt x="3274442" y="188110"/>
                  <a:pt x="3274526" y="189366"/>
                </a:cubicBezTo>
                <a:cubicBezTo>
                  <a:pt x="3274526" y="189952"/>
                  <a:pt x="3276493" y="190810"/>
                  <a:pt x="3280428" y="191940"/>
                </a:cubicBezTo>
                <a:cubicBezTo>
                  <a:pt x="3284363" y="193070"/>
                  <a:pt x="3287607" y="193844"/>
                  <a:pt x="3290160" y="194263"/>
                </a:cubicBezTo>
                <a:cubicBezTo>
                  <a:pt x="3292713" y="194682"/>
                  <a:pt x="3295915" y="194640"/>
                  <a:pt x="3299766" y="194137"/>
                </a:cubicBezTo>
                <a:cubicBezTo>
                  <a:pt x="3302027" y="193886"/>
                  <a:pt x="3303513" y="193196"/>
                  <a:pt x="3304224" y="192065"/>
                </a:cubicBezTo>
                <a:cubicBezTo>
                  <a:pt x="3304935" y="190935"/>
                  <a:pt x="3305271" y="189031"/>
                  <a:pt x="3305229" y="186352"/>
                </a:cubicBezTo>
                <a:cubicBezTo>
                  <a:pt x="3305187" y="183673"/>
                  <a:pt x="3305312" y="181873"/>
                  <a:pt x="3305605" y="180952"/>
                </a:cubicBezTo>
                <a:cubicBezTo>
                  <a:pt x="3305898" y="180031"/>
                  <a:pt x="3306087" y="179445"/>
                  <a:pt x="3306171" y="179194"/>
                </a:cubicBezTo>
                <a:lnTo>
                  <a:pt x="3305543" y="175427"/>
                </a:lnTo>
                <a:cubicBezTo>
                  <a:pt x="3305459" y="175176"/>
                  <a:pt x="3305501" y="174548"/>
                  <a:pt x="3305668" y="173543"/>
                </a:cubicBezTo>
                <a:lnTo>
                  <a:pt x="3304538" y="148554"/>
                </a:lnTo>
                <a:cubicBezTo>
                  <a:pt x="3304873" y="146043"/>
                  <a:pt x="3304873" y="144306"/>
                  <a:pt x="3304538" y="143343"/>
                </a:cubicBezTo>
                <a:cubicBezTo>
                  <a:pt x="3304203" y="142380"/>
                  <a:pt x="3303680" y="141669"/>
                  <a:pt x="3302968" y="141208"/>
                </a:cubicBezTo>
                <a:cubicBezTo>
                  <a:pt x="3302257" y="140748"/>
                  <a:pt x="3300227" y="141522"/>
                  <a:pt x="3296878" y="143531"/>
                </a:cubicBezTo>
                <a:lnTo>
                  <a:pt x="3285199" y="148680"/>
                </a:lnTo>
                <a:cubicBezTo>
                  <a:pt x="3283609" y="149684"/>
                  <a:pt x="3281139" y="151024"/>
                  <a:pt x="3277791" y="152698"/>
                </a:cubicBezTo>
                <a:lnTo>
                  <a:pt x="3267494" y="158223"/>
                </a:lnTo>
                <a:lnTo>
                  <a:pt x="3258453" y="161488"/>
                </a:lnTo>
                <a:cubicBezTo>
                  <a:pt x="3256359" y="162409"/>
                  <a:pt x="3255062" y="162911"/>
                  <a:pt x="3254559" y="162995"/>
                </a:cubicBezTo>
                <a:lnTo>
                  <a:pt x="3251043" y="163623"/>
                </a:lnTo>
                <a:cubicBezTo>
                  <a:pt x="3248448" y="164628"/>
                  <a:pt x="3247151" y="165088"/>
                  <a:pt x="3247151" y="165004"/>
                </a:cubicBezTo>
                <a:cubicBezTo>
                  <a:pt x="3245811" y="164837"/>
                  <a:pt x="3244807" y="164146"/>
                  <a:pt x="3244137" y="162932"/>
                </a:cubicBezTo>
                <a:cubicBezTo>
                  <a:pt x="3243467" y="161718"/>
                  <a:pt x="3243091" y="160819"/>
                  <a:pt x="3243007" y="160233"/>
                </a:cubicBezTo>
                <a:cubicBezTo>
                  <a:pt x="3242923" y="159647"/>
                  <a:pt x="3243551" y="157805"/>
                  <a:pt x="3244891" y="154707"/>
                </a:cubicBezTo>
                <a:lnTo>
                  <a:pt x="3246021" y="151945"/>
                </a:lnTo>
                <a:cubicBezTo>
                  <a:pt x="3246690" y="150605"/>
                  <a:pt x="3247653" y="149642"/>
                  <a:pt x="3248909" y="149056"/>
                </a:cubicBezTo>
                <a:lnTo>
                  <a:pt x="3253681" y="148177"/>
                </a:lnTo>
                <a:cubicBezTo>
                  <a:pt x="3256527" y="147675"/>
                  <a:pt x="3263643" y="143322"/>
                  <a:pt x="3275028" y="135118"/>
                </a:cubicBezTo>
                <a:lnTo>
                  <a:pt x="3295120" y="119672"/>
                </a:lnTo>
                <a:cubicBezTo>
                  <a:pt x="3296794" y="118500"/>
                  <a:pt x="3297757" y="117496"/>
                  <a:pt x="3298008" y="116658"/>
                </a:cubicBezTo>
                <a:cubicBezTo>
                  <a:pt x="3298259" y="115821"/>
                  <a:pt x="3298217" y="115005"/>
                  <a:pt x="3297883" y="114210"/>
                </a:cubicBezTo>
                <a:cubicBezTo>
                  <a:pt x="3297548" y="113414"/>
                  <a:pt x="3296689" y="112640"/>
                  <a:pt x="3295308" y="111887"/>
                </a:cubicBezTo>
                <a:cubicBezTo>
                  <a:pt x="3293927" y="111133"/>
                  <a:pt x="3292818" y="110756"/>
                  <a:pt x="3291981" y="110756"/>
                </a:cubicBezTo>
                <a:cubicBezTo>
                  <a:pt x="3291395" y="110840"/>
                  <a:pt x="3290599" y="111049"/>
                  <a:pt x="3289595" y="111384"/>
                </a:cubicBezTo>
                <a:lnTo>
                  <a:pt x="3260461" y="125197"/>
                </a:lnTo>
                <a:cubicBezTo>
                  <a:pt x="3255522" y="127290"/>
                  <a:pt x="3251462" y="128253"/>
                  <a:pt x="3248281" y="128086"/>
                </a:cubicBezTo>
                <a:cubicBezTo>
                  <a:pt x="3246607" y="128086"/>
                  <a:pt x="3244367" y="127521"/>
                  <a:pt x="3241563" y="126390"/>
                </a:cubicBezTo>
                <a:cubicBezTo>
                  <a:pt x="3238758" y="125260"/>
                  <a:pt x="3237105" y="124737"/>
                  <a:pt x="3236603" y="124821"/>
                </a:cubicBezTo>
                <a:cubicBezTo>
                  <a:pt x="3236017" y="124988"/>
                  <a:pt x="3235514" y="125197"/>
                  <a:pt x="3235096" y="125449"/>
                </a:cubicBezTo>
                <a:lnTo>
                  <a:pt x="3231579" y="129718"/>
                </a:lnTo>
                <a:lnTo>
                  <a:pt x="3228189" y="132230"/>
                </a:lnTo>
                <a:cubicBezTo>
                  <a:pt x="3227938" y="132564"/>
                  <a:pt x="3227624" y="133548"/>
                  <a:pt x="3227247" y="135181"/>
                </a:cubicBezTo>
                <a:cubicBezTo>
                  <a:pt x="3226871" y="136813"/>
                  <a:pt x="3226724" y="140287"/>
                  <a:pt x="3226808" y="145603"/>
                </a:cubicBezTo>
                <a:cubicBezTo>
                  <a:pt x="3226891" y="150919"/>
                  <a:pt x="3226891" y="156528"/>
                  <a:pt x="3226808" y="162430"/>
                </a:cubicBezTo>
                <a:cubicBezTo>
                  <a:pt x="3226724" y="168332"/>
                  <a:pt x="3226766" y="172497"/>
                  <a:pt x="3226933" y="174925"/>
                </a:cubicBezTo>
                <a:lnTo>
                  <a:pt x="3227310" y="181203"/>
                </a:lnTo>
                <a:cubicBezTo>
                  <a:pt x="3227729" y="189407"/>
                  <a:pt x="3227185" y="195854"/>
                  <a:pt x="3225678" y="200542"/>
                </a:cubicBezTo>
                <a:cubicBezTo>
                  <a:pt x="3225008" y="202635"/>
                  <a:pt x="3224673" y="203974"/>
                  <a:pt x="3224673" y="204560"/>
                </a:cubicBezTo>
                <a:lnTo>
                  <a:pt x="3224924" y="207574"/>
                </a:lnTo>
                <a:cubicBezTo>
                  <a:pt x="3224841" y="211174"/>
                  <a:pt x="3223417" y="212262"/>
                  <a:pt x="3220655" y="210839"/>
                </a:cubicBezTo>
                <a:cubicBezTo>
                  <a:pt x="3219399" y="210253"/>
                  <a:pt x="3217599" y="208034"/>
                  <a:pt x="3215255" y="204183"/>
                </a:cubicBezTo>
                <a:cubicBezTo>
                  <a:pt x="3212911" y="200332"/>
                  <a:pt x="3210399" y="197507"/>
                  <a:pt x="3207721" y="195707"/>
                </a:cubicBezTo>
                <a:cubicBezTo>
                  <a:pt x="3205042" y="193907"/>
                  <a:pt x="3203535" y="192756"/>
                  <a:pt x="3203200" y="192254"/>
                </a:cubicBezTo>
                <a:lnTo>
                  <a:pt x="3200814" y="188235"/>
                </a:lnTo>
                <a:lnTo>
                  <a:pt x="3192149" y="182334"/>
                </a:lnTo>
                <a:cubicBezTo>
                  <a:pt x="3189638" y="179989"/>
                  <a:pt x="3188173" y="178776"/>
                  <a:pt x="3187754" y="178692"/>
                </a:cubicBezTo>
                <a:lnTo>
                  <a:pt x="3185494" y="178441"/>
                </a:lnTo>
                <a:cubicBezTo>
                  <a:pt x="3185159" y="178357"/>
                  <a:pt x="3184950" y="178148"/>
                  <a:pt x="3184866" y="177813"/>
                </a:cubicBezTo>
                <a:lnTo>
                  <a:pt x="3184615" y="175050"/>
                </a:lnTo>
                <a:cubicBezTo>
                  <a:pt x="3184447" y="174213"/>
                  <a:pt x="3182920" y="173481"/>
                  <a:pt x="3180031" y="172853"/>
                </a:cubicBezTo>
                <a:cubicBezTo>
                  <a:pt x="3177143" y="172225"/>
                  <a:pt x="3175406" y="171576"/>
                  <a:pt x="3174820" y="170906"/>
                </a:cubicBezTo>
                <a:cubicBezTo>
                  <a:pt x="3174234" y="170237"/>
                  <a:pt x="3173355" y="168876"/>
                  <a:pt x="3172183" y="166825"/>
                </a:cubicBezTo>
                <a:cubicBezTo>
                  <a:pt x="3171011" y="164774"/>
                  <a:pt x="3170593" y="162870"/>
                  <a:pt x="3170927" y="161112"/>
                </a:cubicBezTo>
                <a:cubicBezTo>
                  <a:pt x="3171430" y="158014"/>
                  <a:pt x="3175637" y="154079"/>
                  <a:pt x="3183548" y="149308"/>
                </a:cubicBezTo>
                <a:cubicBezTo>
                  <a:pt x="3191459" y="144536"/>
                  <a:pt x="3195665" y="142066"/>
                  <a:pt x="3196168" y="141899"/>
                </a:cubicBezTo>
                <a:lnTo>
                  <a:pt x="3198805" y="141522"/>
                </a:lnTo>
                <a:cubicBezTo>
                  <a:pt x="3200061" y="141271"/>
                  <a:pt x="3201107" y="140643"/>
                  <a:pt x="3201944" y="139638"/>
                </a:cubicBezTo>
                <a:lnTo>
                  <a:pt x="3205209" y="135369"/>
                </a:lnTo>
                <a:lnTo>
                  <a:pt x="3209102" y="134113"/>
                </a:lnTo>
                <a:lnTo>
                  <a:pt x="3210358" y="132983"/>
                </a:lnTo>
                <a:lnTo>
                  <a:pt x="3212116" y="132606"/>
                </a:lnTo>
                <a:cubicBezTo>
                  <a:pt x="3212618" y="132439"/>
                  <a:pt x="3212974" y="131895"/>
                  <a:pt x="3213183" y="130974"/>
                </a:cubicBezTo>
                <a:cubicBezTo>
                  <a:pt x="3213392" y="130053"/>
                  <a:pt x="3213643" y="128274"/>
                  <a:pt x="3213937" y="125637"/>
                </a:cubicBezTo>
                <a:cubicBezTo>
                  <a:pt x="3214229" y="123000"/>
                  <a:pt x="3214376" y="121347"/>
                  <a:pt x="3214376" y="120677"/>
                </a:cubicBezTo>
                <a:cubicBezTo>
                  <a:pt x="3214209" y="119086"/>
                  <a:pt x="3213895" y="118228"/>
                  <a:pt x="3213434" y="118103"/>
                </a:cubicBezTo>
                <a:cubicBezTo>
                  <a:pt x="3212974" y="117977"/>
                  <a:pt x="3212220" y="118626"/>
                  <a:pt x="3211174" y="120049"/>
                </a:cubicBezTo>
                <a:cubicBezTo>
                  <a:pt x="3210127" y="121472"/>
                  <a:pt x="3207888" y="122519"/>
                  <a:pt x="3204456" y="123188"/>
                </a:cubicBezTo>
                <a:lnTo>
                  <a:pt x="3197173" y="124695"/>
                </a:lnTo>
                <a:lnTo>
                  <a:pt x="3193279" y="123063"/>
                </a:lnTo>
                <a:lnTo>
                  <a:pt x="3187880" y="121179"/>
                </a:lnTo>
                <a:cubicBezTo>
                  <a:pt x="3187629" y="121095"/>
                  <a:pt x="3185913" y="119254"/>
                  <a:pt x="3182731" y="115654"/>
                </a:cubicBezTo>
                <a:lnTo>
                  <a:pt x="3173439" y="107617"/>
                </a:lnTo>
                <a:lnTo>
                  <a:pt x="3170174" y="102845"/>
                </a:lnTo>
                <a:cubicBezTo>
                  <a:pt x="3169337" y="101841"/>
                  <a:pt x="3168877" y="101087"/>
                  <a:pt x="3168793" y="100585"/>
                </a:cubicBezTo>
                <a:lnTo>
                  <a:pt x="3168541" y="97822"/>
                </a:lnTo>
                <a:lnTo>
                  <a:pt x="3168039" y="95185"/>
                </a:lnTo>
                <a:cubicBezTo>
                  <a:pt x="3168039" y="94599"/>
                  <a:pt x="3168291" y="94097"/>
                  <a:pt x="3168793" y="93678"/>
                </a:cubicBezTo>
                <a:lnTo>
                  <a:pt x="3176076" y="94557"/>
                </a:lnTo>
                <a:cubicBezTo>
                  <a:pt x="3176495" y="94557"/>
                  <a:pt x="3177415" y="94013"/>
                  <a:pt x="3178839" y="92925"/>
                </a:cubicBezTo>
                <a:lnTo>
                  <a:pt x="3194033" y="86772"/>
                </a:lnTo>
                <a:cubicBezTo>
                  <a:pt x="3197884" y="84428"/>
                  <a:pt x="3200353" y="83088"/>
                  <a:pt x="3201442" y="82754"/>
                </a:cubicBezTo>
                <a:cubicBezTo>
                  <a:pt x="3202530" y="82419"/>
                  <a:pt x="3203158" y="82209"/>
                  <a:pt x="3203325" y="82126"/>
                </a:cubicBezTo>
                <a:cubicBezTo>
                  <a:pt x="3203493" y="82042"/>
                  <a:pt x="3204100" y="81435"/>
                  <a:pt x="3205146" y="80305"/>
                </a:cubicBezTo>
                <a:cubicBezTo>
                  <a:pt x="3206193" y="79175"/>
                  <a:pt x="3207030" y="78024"/>
                  <a:pt x="3207658" y="76852"/>
                </a:cubicBezTo>
                <a:cubicBezTo>
                  <a:pt x="3208286" y="75680"/>
                  <a:pt x="3208683" y="75052"/>
                  <a:pt x="3208851" y="74968"/>
                </a:cubicBezTo>
                <a:lnTo>
                  <a:pt x="3212367" y="74089"/>
                </a:lnTo>
                <a:cubicBezTo>
                  <a:pt x="3212702" y="73922"/>
                  <a:pt x="3213455" y="72875"/>
                  <a:pt x="3214627" y="70950"/>
                </a:cubicBezTo>
                <a:lnTo>
                  <a:pt x="3216887" y="67685"/>
                </a:lnTo>
                <a:lnTo>
                  <a:pt x="3219273" y="57890"/>
                </a:lnTo>
                <a:cubicBezTo>
                  <a:pt x="3221199" y="53369"/>
                  <a:pt x="3222161" y="51067"/>
                  <a:pt x="3222161" y="50983"/>
                </a:cubicBezTo>
                <a:lnTo>
                  <a:pt x="3221408" y="47718"/>
                </a:lnTo>
                <a:cubicBezTo>
                  <a:pt x="3221073" y="44119"/>
                  <a:pt x="3220550" y="41858"/>
                  <a:pt x="3219839" y="40938"/>
                </a:cubicBezTo>
                <a:cubicBezTo>
                  <a:pt x="3219127" y="40017"/>
                  <a:pt x="3218645" y="39012"/>
                  <a:pt x="3218394" y="37924"/>
                </a:cubicBezTo>
                <a:lnTo>
                  <a:pt x="3217515" y="33277"/>
                </a:lnTo>
                <a:cubicBezTo>
                  <a:pt x="3216762" y="31185"/>
                  <a:pt x="3216427" y="30013"/>
                  <a:pt x="3216511" y="29761"/>
                </a:cubicBezTo>
                <a:cubicBezTo>
                  <a:pt x="3216929" y="28255"/>
                  <a:pt x="3219650" y="27417"/>
                  <a:pt x="3224673" y="27250"/>
                </a:cubicBezTo>
                <a:cubicBezTo>
                  <a:pt x="3227436" y="27250"/>
                  <a:pt x="3229529" y="27794"/>
                  <a:pt x="3230952" y="28882"/>
                </a:cubicBezTo>
                <a:lnTo>
                  <a:pt x="3234845" y="33277"/>
                </a:lnTo>
                <a:lnTo>
                  <a:pt x="3240370" y="36040"/>
                </a:lnTo>
                <a:cubicBezTo>
                  <a:pt x="3241291" y="36794"/>
                  <a:pt x="3242442" y="39117"/>
                  <a:pt x="3243823" y="43009"/>
                </a:cubicBezTo>
                <a:cubicBezTo>
                  <a:pt x="3245204" y="46902"/>
                  <a:pt x="3245895" y="49644"/>
                  <a:pt x="3245895" y="51235"/>
                </a:cubicBezTo>
                <a:cubicBezTo>
                  <a:pt x="3245811" y="52407"/>
                  <a:pt x="3245644" y="53453"/>
                  <a:pt x="3245393" y="54374"/>
                </a:cubicBezTo>
                <a:lnTo>
                  <a:pt x="3243886" y="57890"/>
                </a:lnTo>
                <a:cubicBezTo>
                  <a:pt x="3243635" y="58560"/>
                  <a:pt x="3243488" y="59334"/>
                  <a:pt x="3243446" y="60213"/>
                </a:cubicBezTo>
                <a:cubicBezTo>
                  <a:pt x="3243405" y="61092"/>
                  <a:pt x="3243677" y="62201"/>
                  <a:pt x="3244263" y="63541"/>
                </a:cubicBezTo>
                <a:cubicBezTo>
                  <a:pt x="3244849" y="65215"/>
                  <a:pt x="3245623" y="66617"/>
                  <a:pt x="3246586" y="67747"/>
                </a:cubicBezTo>
                <a:cubicBezTo>
                  <a:pt x="3247549" y="68878"/>
                  <a:pt x="3248113" y="69568"/>
                  <a:pt x="3248281" y="69819"/>
                </a:cubicBezTo>
                <a:lnTo>
                  <a:pt x="3249411" y="75219"/>
                </a:lnTo>
                <a:lnTo>
                  <a:pt x="3250541" y="78233"/>
                </a:lnTo>
                <a:cubicBezTo>
                  <a:pt x="3250541" y="78568"/>
                  <a:pt x="3250499" y="78861"/>
                  <a:pt x="3250416" y="79112"/>
                </a:cubicBezTo>
                <a:lnTo>
                  <a:pt x="3248658" y="81749"/>
                </a:lnTo>
                <a:cubicBezTo>
                  <a:pt x="3248574" y="81833"/>
                  <a:pt x="3248281" y="82398"/>
                  <a:pt x="3247779" y="83444"/>
                </a:cubicBezTo>
                <a:cubicBezTo>
                  <a:pt x="3247276" y="84491"/>
                  <a:pt x="3244828" y="86584"/>
                  <a:pt x="3240433" y="89723"/>
                </a:cubicBezTo>
                <a:cubicBezTo>
                  <a:pt x="3236037" y="92862"/>
                  <a:pt x="3233589" y="94997"/>
                  <a:pt x="3233087" y="96127"/>
                </a:cubicBezTo>
                <a:cubicBezTo>
                  <a:pt x="3232584" y="97257"/>
                  <a:pt x="3232291" y="98513"/>
                  <a:pt x="3232207" y="99894"/>
                </a:cubicBezTo>
                <a:cubicBezTo>
                  <a:pt x="3232124" y="101276"/>
                  <a:pt x="3232082" y="102008"/>
                  <a:pt x="3232082" y="102092"/>
                </a:cubicBezTo>
                <a:lnTo>
                  <a:pt x="3231329" y="103097"/>
                </a:lnTo>
                <a:lnTo>
                  <a:pt x="3230324" y="107492"/>
                </a:lnTo>
                <a:lnTo>
                  <a:pt x="3229571" y="108998"/>
                </a:lnTo>
                <a:lnTo>
                  <a:pt x="3229068" y="111887"/>
                </a:lnTo>
                <a:lnTo>
                  <a:pt x="3228189" y="114524"/>
                </a:lnTo>
                <a:cubicBezTo>
                  <a:pt x="3228022" y="116282"/>
                  <a:pt x="3228399" y="117244"/>
                  <a:pt x="3229319" y="117412"/>
                </a:cubicBezTo>
                <a:cubicBezTo>
                  <a:pt x="3229319" y="117496"/>
                  <a:pt x="3230157" y="116951"/>
                  <a:pt x="3231831" y="115779"/>
                </a:cubicBezTo>
                <a:cubicBezTo>
                  <a:pt x="3233505" y="114607"/>
                  <a:pt x="3237817" y="108392"/>
                  <a:pt x="3244765" y="97132"/>
                </a:cubicBezTo>
                <a:cubicBezTo>
                  <a:pt x="3251713" y="85872"/>
                  <a:pt x="3255711" y="79803"/>
                  <a:pt x="3256757" y="78924"/>
                </a:cubicBezTo>
                <a:cubicBezTo>
                  <a:pt x="3257803" y="78045"/>
                  <a:pt x="3258411" y="77396"/>
                  <a:pt x="3258578" y="76977"/>
                </a:cubicBezTo>
                <a:lnTo>
                  <a:pt x="3256820" y="71954"/>
                </a:lnTo>
                <a:lnTo>
                  <a:pt x="3256694" y="70447"/>
                </a:lnTo>
                <a:cubicBezTo>
                  <a:pt x="3256527" y="69024"/>
                  <a:pt x="3256569" y="68187"/>
                  <a:pt x="3256820" y="67936"/>
                </a:cubicBezTo>
                <a:lnTo>
                  <a:pt x="3259080" y="67559"/>
                </a:lnTo>
                <a:cubicBezTo>
                  <a:pt x="3259415" y="67559"/>
                  <a:pt x="3260127" y="67057"/>
                  <a:pt x="3261215" y="66052"/>
                </a:cubicBezTo>
                <a:cubicBezTo>
                  <a:pt x="3262303" y="65048"/>
                  <a:pt x="3264647" y="64252"/>
                  <a:pt x="3268247" y="63666"/>
                </a:cubicBezTo>
                <a:cubicBezTo>
                  <a:pt x="3271847" y="63080"/>
                  <a:pt x="3274881" y="62285"/>
                  <a:pt x="3277351" y="61280"/>
                </a:cubicBezTo>
                <a:cubicBezTo>
                  <a:pt x="3279821" y="60276"/>
                  <a:pt x="3281830" y="59564"/>
                  <a:pt x="3283379" y="59146"/>
                </a:cubicBezTo>
                <a:cubicBezTo>
                  <a:pt x="3284927" y="58727"/>
                  <a:pt x="3286371" y="58120"/>
                  <a:pt x="3287711" y="57325"/>
                </a:cubicBezTo>
                <a:cubicBezTo>
                  <a:pt x="3289051" y="56530"/>
                  <a:pt x="3289846" y="55023"/>
                  <a:pt x="3290097" y="52804"/>
                </a:cubicBezTo>
                <a:cubicBezTo>
                  <a:pt x="3290348" y="50586"/>
                  <a:pt x="3290474" y="46170"/>
                  <a:pt x="3290474" y="39556"/>
                </a:cubicBezTo>
                <a:lnTo>
                  <a:pt x="3290851" y="28003"/>
                </a:lnTo>
                <a:cubicBezTo>
                  <a:pt x="3290767" y="25492"/>
                  <a:pt x="3290390" y="23650"/>
                  <a:pt x="3289720" y="22478"/>
                </a:cubicBezTo>
                <a:lnTo>
                  <a:pt x="3286832" y="19088"/>
                </a:lnTo>
                <a:lnTo>
                  <a:pt x="3284697" y="15069"/>
                </a:lnTo>
                <a:cubicBezTo>
                  <a:pt x="3283441" y="14065"/>
                  <a:pt x="3282814" y="13521"/>
                  <a:pt x="3282814" y="13437"/>
                </a:cubicBezTo>
                <a:lnTo>
                  <a:pt x="3284195" y="11428"/>
                </a:lnTo>
                <a:lnTo>
                  <a:pt x="3284823" y="10298"/>
                </a:lnTo>
                <a:cubicBezTo>
                  <a:pt x="3285493" y="9377"/>
                  <a:pt x="3287167" y="8749"/>
                  <a:pt x="3289846" y="8414"/>
                </a:cubicBezTo>
                <a:close/>
                <a:moveTo>
                  <a:pt x="2229357" y="3014"/>
                </a:moveTo>
                <a:lnTo>
                  <a:pt x="2231366" y="4396"/>
                </a:lnTo>
                <a:cubicBezTo>
                  <a:pt x="2231366" y="4479"/>
                  <a:pt x="2231785" y="4563"/>
                  <a:pt x="2232622" y="4647"/>
                </a:cubicBezTo>
                <a:lnTo>
                  <a:pt x="2235510" y="6154"/>
                </a:lnTo>
                <a:lnTo>
                  <a:pt x="2239277" y="7284"/>
                </a:lnTo>
                <a:lnTo>
                  <a:pt x="2241538" y="8163"/>
                </a:lnTo>
                <a:lnTo>
                  <a:pt x="2252211" y="9418"/>
                </a:lnTo>
                <a:cubicBezTo>
                  <a:pt x="2253467" y="9837"/>
                  <a:pt x="2256041" y="11344"/>
                  <a:pt x="2259934" y="13939"/>
                </a:cubicBezTo>
                <a:cubicBezTo>
                  <a:pt x="2263827" y="16534"/>
                  <a:pt x="2266108" y="18460"/>
                  <a:pt x="2266778" y="19716"/>
                </a:cubicBezTo>
                <a:lnTo>
                  <a:pt x="2273685" y="32901"/>
                </a:lnTo>
                <a:cubicBezTo>
                  <a:pt x="2274857" y="32482"/>
                  <a:pt x="2275777" y="32231"/>
                  <a:pt x="2276447" y="32147"/>
                </a:cubicBezTo>
                <a:lnTo>
                  <a:pt x="2278331" y="32022"/>
                </a:lnTo>
                <a:lnTo>
                  <a:pt x="2281847" y="30389"/>
                </a:lnTo>
                <a:lnTo>
                  <a:pt x="2284609" y="30389"/>
                </a:lnTo>
                <a:lnTo>
                  <a:pt x="2287121" y="28380"/>
                </a:lnTo>
                <a:cubicBezTo>
                  <a:pt x="2285698" y="28548"/>
                  <a:pt x="2284693" y="28255"/>
                  <a:pt x="2284107" y="27501"/>
                </a:cubicBezTo>
                <a:lnTo>
                  <a:pt x="2288502" y="26497"/>
                </a:lnTo>
                <a:cubicBezTo>
                  <a:pt x="2288753" y="27501"/>
                  <a:pt x="2289005" y="27962"/>
                  <a:pt x="2289256" y="27878"/>
                </a:cubicBezTo>
                <a:lnTo>
                  <a:pt x="2291014" y="28129"/>
                </a:lnTo>
                <a:cubicBezTo>
                  <a:pt x="2291683" y="26287"/>
                  <a:pt x="2292521" y="25576"/>
                  <a:pt x="2293525" y="25994"/>
                </a:cubicBezTo>
                <a:cubicBezTo>
                  <a:pt x="2293609" y="27417"/>
                  <a:pt x="2293860" y="28129"/>
                  <a:pt x="2294279" y="28129"/>
                </a:cubicBezTo>
                <a:lnTo>
                  <a:pt x="2295785" y="28380"/>
                </a:lnTo>
                <a:cubicBezTo>
                  <a:pt x="2295953" y="26957"/>
                  <a:pt x="2296288" y="26036"/>
                  <a:pt x="2296790" y="25618"/>
                </a:cubicBezTo>
                <a:lnTo>
                  <a:pt x="2298799" y="24487"/>
                </a:lnTo>
                <a:lnTo>
                  <a:pt x="2299804" y="22980"/>
                </a:lnTo>
                <a:lnTo>
                  <a:pt x="2301185" y="22729"/>
                </a:lnTo>
                <a:cubicBezTo>
                  <a:pt x="2301855" y="22646"/>
                  <a:pt x="2304534" y="24111"/>
                  <a:pt x="2309222" y="27124"/>
                </a:cubicBezTo>
                <a:lnTo>
                  <a:pt x="2315249" y="30013"/>
                </a:lnTo>
                <a:cubicBezTo>
                  <a:pt x="2316505" y="30766"/>
                  <a:pt x="2317343" y="31499"/>
                  <a:pt x="2317761" y="32210"/>
                </a:cubicBezTo>
                <a:cubicBezTo>
                  <a:pt x="2318179" y="32922"/>
                  <a:pt x="2318473" y="34408"/>
                  <a:pt x="2318640" y="36668"/>
                </a:cubicBezTo>
                <a:cubicBezTo>
                  <a:pt x="2318807" y="38928"/>
                  <a:pt x="2318556" y="40352"/>
                  <a:pt x="2317887" y="40938"/>
                </a:cubicBezTo>
                <a:lnTo>
                  <a:pt x="2315752" y="42068"/>
                </a:lnTo>
                <a:lnTo>
                  <a:pt x="2314496" y="42947"/>
                </a:lnTo>
                <a:lnTo>
                  <a:pt x="2310603" y="42947"/>
                </a:lnTo>
                <a:lnTo>
                  <a:pt x="2305580" y="45709"/>
                </a:lnTo>
                <a:lnTo>
                  <a:pt x="2301687" y="47216"/>
                </a:lnTo>
                <a:lnTo>
                  <a:pt x="2297418" y="50230"/>
                </a:lnTo>
                <a:lnTo>
                  <a:pt x="2294530" y="50732"/>
                </a:lnTo>
                <a:lnTo>
                  <a:pt x="2282349" y="56383"/>
                </a:lnTo>
                <a:lnTo>
                  <a:pt x="2276824" y="58267"/>
                </a:lnTo>
                <a:cubicBezTo>
                  <a:pt x="2276573" y="58434"/>
                  <a:pt x="2275903" y="58978"/>
                  <a:pt x="2274815" y="59899"/>
                </a:cubicBezTo>
                <a:lnTo>
                  <a:pt x="2271299" y="62159"/>
                </a:lnTo>
                <a:lnTo>
                  <a:pt x="2267029" y="65801"/>
                </a:lnTo>
                <a:cubicBezTo>
                  <a:pt x="2265271" y="67224"/>
                  <a:pt x="2264245" y="68145"/>
                  <a:pt x="2263953" y="68564"/>
                </a:cubicBezTo>
                <a:cubicBezTo>
                  <a:pt x="2263659" y="68982"/>
                  <a:pt x="2263262" y="69819"/>
                  <a:pt x="2262760" y="71075"/>
                </a:cubicBezTo>
                <a:cubicBezTo>
                  <a:pt x="2262257" y="72331"/>
                  <a:pt x="2261588" y="73398"/>
                  <a:pt x="2260751" y="74277"/>
                </a:cubicBezTo>
                <a:cubicBezTo>
                  <a:pt x="2259913" y="75156"/>
                  <a:pt x="2259557" y="75805"/>
                  <a:pt x="2259683" y="76224"/>
                </a:cubicBezTo>
                <a:cubicBezTo>
                  <a:pt x="2259809" y="76642"/>
                  <a:pt x="2260248" y="76935"/>
                  <a:pt x="2261002" y="77103"/>
                </a:cubicBezTo>
                <a:lnTo>
                  <a:pt x="2264643" y="72205"/>
                </a:lnTo>
                <a:cubicBezTo>
                  <a:pt x="2265229" y="71536"/>
                  <a:pt x="2266276" y="71159"/>
                  <a:pt x="2267783" y="71075"/>
                </a:cubicBezTo>
                <a:cubicBezTo>
                  <a:pt x="2270211" y="71075"/>
                  <a:pt x="2272010" y="71159"/>
                  <a:pt x="2273182" y="71326"/>
                </a:cubicBezTo>
                <a:lnTo>
                  <a:pt x="2277201" y="72833"/>
                </a:lnTo>
                <a:lnTo>
                  <a:pt x="2278707" y="72959"/>
                </a:lnTo>
                <a:cubicBezTo>
                  <a:pt x="2278875" y="73043"/>
                  <a:pt x="2279461" y="73545"/>
                  <a:pt x="2280465" y="74466"/>
                </a:cubicBezTo>
                <a:lnTo>
                  <a:pt x="2284609" y="77103"/>
                </a:lnTo>
                <a:cubicBezTo>
                  <a:pt x="2285530" y="77940"/>
                  <a:pt x="2286995" y="79405"/>
                  <a:pt x="2289005" y="81498"/>
                </a:cubicBezTo>
                <a:lnTo>
                  <a:pt x="2292144" y="85893"/>
                </a:lnTo>
                <a:cubicBezTo>
                  <a:pt x="2293735" y="87986"/>
                  <a:pt x="2294655" y="89242"/>
                  <a:pt x="2294907" y="89660"/>
                </a:cubicBezTo>
                <a:cubicBezTo>
                  <a:pt x="2295158" y="90079"/>
                  <a:pt x="2295367" y="91272"/>
                  <a:pt x="2295535" y="93239"/>
                </a:cubicBezTo>
                <a:cubicBezTo>
                  <a:pt x="2295702" y="95206"/>
                  <a:pt x="2295785" y="96357"/>
                  <a:pt x="2295785" y="96692"/>
                </a:cubicBezTo>
                <a:cubicBezTo>
                  <a:pt x="2295702" y="97278"/>
                  <a:pt x="2295493" y="97990"/>
                  <a:pt x="2295158" y="98827"/>
                </a:cubicBezTo>
                <a:cubicBezTo>
                  <a:pt x="2294823" y="99664"/>
                  <a:pt x="2294697" y="100083"/>
                  <a:pt x="2294781" y="100083"/>
                </a:cubicBezTo>
                <a:lnTo>
                  <a:pt x="2295660" y="102594"/>
                </a:lnTo>
                <a:lnTo>
                  <a:pt x="2295283" y="117663"/>
                </a:lnTo>
                <a:lnTo>
                  <a:pt x="2296288" y="127709"/>
                </a:lnTo>
                <a:cubicBezTo>
                  <a:pt x="2296037" y="129048"/>
                  <a:pt x="2295953" y="129802"/>
                  <a:pt x="2296037" y="129969"/>
                </a:cubicBezTo>
                <a:lnTo>
                  <a:pt x="2297167" y="145415"/>
                </a:lnTo>
                <a:lnTo>
                  <a:pt x="2297543" y="158349"/>
                </a:lnTo>
                <a:cubicBezTo>
                  <a:pt x="2297543" y="158433"/>
                  <a:pt x="2297795" y="159249"/>
                  <a:pt x="2298297" y="160798"/>
                </a:cubicBezTo>
                <a:cubicBezTo>
                  <a:pt x="2298799" y="162346"/>
                  <a:pt x="2299176" y="165381"/>
                  <a:pt x="2299427" y="169902"/>
                </a:cubicBezTo>
                <a:lnTo>
                  <a:pt x="2300055" y="183338"/>
                </a:lnTo>
                <a:cubicBezTo>
                  <a:pt x="2300306" y="190035"/>
                  <a:pt x="2300118" y="195519"/>
                  <a:pt x="2299490" y="199788"/>
                </a:cubicBezTo>
                <a:cubicBezTo>
                  <a:pt x="2298862" y="204058"/>
                  <a:pt x="2297879" y="207155"/>
                  <a:pt x="2296539" y="209081"/>
                </a:cubicBezTo>
                <a:lnTo>
                  <a:pt x="2295785" y="213350"/>
                </a:lnTo>
                <a:lnTo>
                  <a:pt x="2294279" y="215234"/>
                </a:lnTo>
                <a:lnTo>
                  <a:pt x="2293651" y="218499"/>
                </a:lnTo>
                <a:cubicBezTo>
                  <a:pt x="2293567" y="218750"/>
                  <a:pt x="2292939" y="219378"/>
                  <a:pt x="2291767" y="220382"/>
                </a:cubicBezTo>
                <a:lnTo>
                  <a:pt x="2287875" y="227414"/>
                </a:lnTo>
                <a:cubicBezTo>
                  <a:pt x="2286953" y="228754"/>
                  <a:pt x="2285907" y="229382"/>
                  <a:pt x="2284735" y="229298"/>
                </a:cubicBezTo>
                <a:cubicBezTo>
                  <a:pt x="2283898" y="229298"/>
                  <a:pt x="2282977" y="228670"/>
                  <a:pt x="2281973" y="227414"/>
                </a:cubicBezTo>
                <a:lnTo>
                  <a:pt x="2279587" y="224903"/>
                </a:lnTo>
                <a:lnTo>
                  <a:pt x="2278205" y="222643"/>
                </a:lnTo>
                <a:lnTo>
                  <a:pt x="2274563" y="219378"/>
                </a:lnTo>
                <a:lnTo>
                  <a:pt x="2271424" y="214732"/>
                </a:lnTo>
                <a:lnTo>
                  <a:pt x="2263890" y="204434"/>
                </a:lnTo>
                <a:lnTo>
                  <a:pt x="2260499" y="200918"/>
                </a:lnTo>
                <a:lnTo>
                  <a:pt x="2248067" y="182459"/>
                </a:lnTo>
                <a:lnTo>
                  <a:pt x="2245431" y="175678"/>
                </a:lnTo>
                <a:cubicBezTo>
                  <a:pt x="2244342" y="173167"/>
                  <a:pt x="2243693" y="171241"/>
                  <a:pt x="2243484" y="169902"/>
                </a:cubicBezTo>
                <a:cubicBezTo>
                  <a:pt x="2243275" y="168562"/>
                  <a:pt x="2243045" y="167851"/>
                  <a:pt x="2242793" y="167767"/>
                </a:cubicBezTo>
                <a:lnTo>
                  <a:pt x="2240910" y="167390"/>
                </a:lnTo>
                <a:lnTo>
                  <a:pt x="2241663" y="183087"/>
                </a:lnTo>
                <a:lnTo>
                  <a:pt x="2241789" y="194640"/>
                </a:lnTo>
                <a:lnTo>
                  <a:pt x="2242417" y="208076"/>
                </a:lnTo>
                <a:lnTo>
                  <a:pt x="2241663" y="211843"/>
                </a:lnTo>
                <a:cubicBezTo>
                  <a:pt x="2241077" y="214941"/>
                  <a:pt x="2240449" y="216364"/>
                  <a:pt x="2239780" y="216113"/>
                </a:cubicBezTo>
                <a:cubicBezTo>
                  <a:pt x="2239529" y="216113"/>
                  <a:pt x="2238817" y="215631"/>
                  <a:pt x="2237645" y="214669"/>
                </a:cubicBezTo>
                <a:cubicBezTo>
                  <a:pt x="2236473" y="213706"/>
                  <a:pt x="2235343" y="212262"/>
                  <a:pt x="2234255" y="210336"/>
                </a:cubicBezTo>
                <a:lnTo>
                  <a:pt x="2231492" y="205439"/>
                </a:lnTo>
                <a:cubicBezTo>
                  <a:pt x="2230152" y="203597"/>
                  <a:pt x="2229441" y="202551"/>
                  <a:pt x="2229357" y="202300"/>
                </a:cubicBezTo>
                <a:lnTo>
                  <a:pt x="2228478" y="198407"/>
                </a:lnTo>
                <a:lnTo>
                  <a:pt x="2224711" y="185096"/>
                </a:lnTo>
                <a:lnTo>
                  <a:pt x="2224460" y="176808"/>
                </a:lnTo>
                <a:lnTo>
                  <a:pt x="2227725" y="162493"/>
                </a:lnTo>
                <a:lnTo>
                  <a:pt x="2228729" y="144661"/>
                </a:lnTo>
                <a:lnTo>
                  <a:pt x="2229608" y="126579"/>
                </a:lnTo>
                <a:lnTo>
                  <a:pt x="2230989" y="119044"/>
                </a:lnTo>
                <a:lnTo>
                  <a:pt x="2230613" y="116031"/>
                </a:lnTo>
                <a:cubicBezTo>
                  <a:pt x="2230194" y="116031"/>
                  <a:pt x="2229943" y="116010"/>
                  <a:pt x="2229859" y="115968"/>
                </a:cubicBezTo>
                <a:cubicBezTo>
                  <a:pt x="2229776" y="115926"/>
                  <a:pt x="2227767" y="117663"/>
                  <a:pt x="2223832" y="121179"/>
                </a:cubicBezTo>
                <a:lnTo>
                  <a:pt x="2217177" y="127081"/>
                </a:lnTo>
                <a:lnTo>
                  <a:pt x="2212153" y="131727"/>
                </a:lnTo>
                <a:cubicBezTo>
                  <a:pt x="2210730" y="132983"/>
                  <a:pt x="2208700" y="134239"/>
                  <a:pt x="2206063" y="135495"/>
                </a:cubicBezTo>
                <a:cubicBezTo>
                  <a:pt x="2203426" y="136750"/>
                  <a:pt x="2202233" y="137336"/>
                  <a:pt x="2202484" y="137253"/>
                </a:cubicBezTo>
                <a:lnTo>
                  <a:pt x="2204242" y="136750"/>
                </a:lnTo>
                <a:lnTo>
                  <a:pt x="2191936" y="142652"/>
                </a:lnTo>
                <a:lnTo>
                  <a:pt x="2188420" y="142652"/>
                </a:lnTo>
                <a:lnTo>
                  <a:pt x="2183271" y="143782"/>
                </a:lnTo>
                <a:lnTo>
                  <a:pt x="2179002" y="142652"/>
                </a:lnTo>
                <a:lnTo>
                  <a:pt x="2174230" y="143406"/>
                </a:lnTo>
                <a:lnTo>
                  <a:pt x="2172095" y="142024"/>
                </a:lnTo>
                <a:lnTo>
                  <a:pt x="2168831" y="140894"/>
                </a:lnTo>
                <a:lnTo>
                  <a:pt x="2165440" y="137127"/>
                </a:lnTo>
                <a:lnTo>
                  <a:pt x="2159538" y="133234"/>
                </a:lnTo>
                <a:lnTo>
                  <a:pt x="2158910" y="130597"/>
                </a:lnTo>
                <a:cubicBezTo>
                  <a:pt x="2158659" y="130095"/>
                  <a:pt x="2157969" y="129279"/>
                  <a:pt x="2156838" y="128148"/>
                </a:cubicBezTo>
                <a:cubicBezTo>
                  <a:pt x="2155708" y="127018"/>
                  <a:pt x="2155059" y="126202"/>
                  <a:pt x="2154892" y="125700"/>
                </a:cubicBezTo>
                <a:lnTo>
                  <a:pt x="2153511" y="121305"/>
                </a:lnTo>
                <a:lnTo>
                  <a:pt x="2148864" y="113896"/>
                </a:lnTo>
                <a:lnTo>
                  <a:pt x="2144344" y="102217"/>
                </a:lnTo>
                <a:lnTo>
                  <a:pt x="2144595" y="96190"/>
                </a:lnTo>
                <a:lnTo>
                  <a:pt x="2150748" y="83381"/>
                </a:lnTo>
                <a:lnTo>
                  <a:pt x="2156901" y="72080"/>
                </a:lnTo>
                <a:cubicBezTo>
                  <a:pt x="2157905" y="68982"/>
                  <a:pt x="2158764" y="66889"/>
                  <a:pt x="2159475" y="65801"/>
                </a:cubicBezTo>
                <a:cubicBezTo>
                  <a:pt x="2160187" y="64713"/>
                  <a:pt x="2162385" y="63624"/>
                  <a:pt x="2166068" y="62536"/>
                </a:cubicBezTo>
                <a:lnTo>
                  <a:pt x="2174356" y="60276"/>
                </a:lnTo>
                <a:cubicBezTo>
                  <a:pt x="2176532" y="59439"/>
                  <a:pt x="2178374" y="59083"/>
                  <a:pt x="2179881" y="59208"/>
                </a:cubicBezTo>
                <a:cubicBezTo>
                  <a:pt x="2181388" y="59334"/>
                  <a:pt x="2182183" y="59355"/>
                  <a:pt x="2182267" y="59271"/>
                </a:cubicBezTo>
                <a:cubicBezTo>
                  <a:pt x="2182937" y="59020"/>
                  <a:pt x="2183648" y="58183"/>
                  <a:pt x="2184402" y="56760"/>
                </a:cubicBezTo>
                <a:cubicBezTo>
                  <a:pt x="2184988" y="57262"/>
                  <a:pt x="2185490" y="57555"/>
                  <a:pt x="2185909" y="57639"/>
                </a:cubicBezTo>
                <a:lnTo>
                  <a:pt x="2191936" y="56383"/>
                </a:lnTo>
                <a:lnTo>
                  <a:pt x="2194322" y="56132"/>
                </a:lnTo>
                <a:lnTo>
                  <a:pt x="2196582" y="54499"/>
                </a:lnTo>
                <a:cubicBezTo>
                  <a:pt x="2196582" y="54499"/>
                  <a:pt x="2197168" y="54290"/>
                  <a:pt x="2198340" y="53872"/>
                </a:cubicBezTo>
                <a:lnTo>
                  <a:pt x="2202107" y="52239"/>
                </a:lnTo>
                <a:lnTo>
                  <a:pt x="2204996" y="51611"/>
                </a:lnTo>
                <a:cubicBezTo>
                  <a:pt x="2206503" y="50942"/>
                  <a:pt x="2207298" y="50607"/>
                  <a:pt x="2207382" y="50607"/>
                </a:cubicBezTo>
                <a:lnTo>
                  <a:pt x="2210395" y="52490"/>
                </a:lnTo>
                <a:lnTo>
                  <a:pt x="2211023" y="52616"/>
                </a:lnTo>
                <a:cubicBezTo>
                  <a:pt x="2210856" y="51193"/>
                  <a:pt x="2210939" y="50209"/>
                  <a:pt x="2211275" y="49665"/>
                </a:cubicBezTo>
                <a:cubicBezTo>
                  <a:pt x="2211609" y="49121"/>
                  <a:pt x="2212802" y="48535"/>
                  <a:pt x="2214853" y="47907"/>
                </a:cubicBezTo>
                <a:cubicBezTo>
                  <a:pt x="2216904" y="47279"/>
                  <a:pt x="2217972" y="46965"/>
                  <a:pt x="2218055" y="46965"/>
                </a:cubicBezTo>
                <a:lnTo>
                  <a:pt x="2220818" y="48095"/>
                </a:lnTo>
                <a:cubicBezTo>
                  <a:pt x="2221069" y="48263"/>
                  <a:pt x="2221446" y="48304"/>
                  <a:pt x="2221948" y="48221"/>
                </a:cubicBezTo>
                <a:cubicBezTo>
                  <a:pt x="2222367" y="45793"/>
                  <a:pt x="2222806" y="44684"/>
                  <a:pt x="2223267" y="44893"/>
                </a:cubicBezTo>
                <a:cubicBezTo>
                  <a:pt x="2223727" y="45102"/>
                  <a:pt x="2224041" y="45333"/>
                  <a:pt x="2224209" y="45584"/>
                </a:cubicBezTo>
                <a:cubicBezTo>
                  <a:pt x="2224376" y="45835"/>
                  <a:pt x="2224460" y="46086"/>
                  <a:pt x="2224460" y="46337"/>
                </a:cubicBezTo>
                <a:lnTo>
                  <a:pt x="2224334" y="47216"/>
                </a:lnTo>
                <a:lnTo>
                  <a:pt x="2226845" y="46965"/>
                </a:lnTo>
                <a:cubicBezTo>
                  <a:pt x="2226176" y="46379"/>
                  <a:pt x="2225883" y="44977"/>
                  <a:pt x="2225967" y="42758"/>
                </a:cubicBezTo>
                <a:cubicBezTo>
                  <a:pt x="2226050" y="40540"/>
                  <a:pt x="2226385" y="40896"/>
                  <a:pt x="2226971" y="43826"/>
                </a:cubicBezTo>
                <a:lnTo>
                  <a:pt x="2228227" y="46588"/>
                </a:lnTo>
                <a:cubicBezTo>
                  <a:pt x="2229483" y="46337"/>
                  <a:pt x="2231011" y="45416"/>
                  <a:pt x="2232810" y="43826"/>
                </a:cubicBezTo>
                <a:cubicBezTo>
                  <a:pt x="2234610" y="42235"/>
                  <a:pt x="2235719" y="41586"/>
                  <a:pt x="2236138" y="41879"/>
                </a:cubicBezTo>
                <a:cubicBezTo>
                  <a:pt x="2236557" y="42172"/>
                  <a:pt x="2236557" y="42444"/>
                  <a:pt x="2236138" y="42696"/>
                </a:cubicBezTo>
                <a:lnTo>
                  <a:pt x="2234757" y="44579"/>
                </a:lnTo>
                <a:cubicBezTo>
                  <a:pt x="2235091" y="44663"/>
                  <a:pt x="2235405" y="44726"/>
                  <a:pt x="2235699" y="44767"/>
                </a:cubicBezTo>
                <a:cubicBezTo>
                  <a:pt x="2235991" y="44809"/>
                  <a:pt x="2236263" y="44705"/>
                  <a:pt x="2236515" y="44454"/>
                </a:cubicBezTo>
                <a:lnTo>
                  <a:pt x="2237017" y="43575"/>
                </a:lnTo>
                <a:lnTo>
                  <a:pt x="2238775" y="42821"/>
                </a:lnTo>
                <a:lnTo>
                  <a:pt x="2238649" y="40310"/>
                </a:lnTo>
                <a:lnTo>
                  <a:pt x="2240157" y="40310"/>
                </a:lnTo>
                <a:cubicBezTo>
                  <a:pt x="2240491" y="42486"/>
                  <a:pt x="2241182" y="43051"/>
                  <a:pt x="2242228" y="42005"/>
                </a:cubicBezTo>
                <a:cubicBezTo>
                  <a:pt x="2243275" y="40958"/>
                  <a:pt x="2243798" y="39724"/>
                  <a:pt x="2243798" y="38300"/>
                </a:cubicBezTo>
                <a:cubicBezTo>
                  <a:pt x="2243714" y="37045"/>
                  <a:pt x="2243296" y="35831"/>
                  <a:pt x="2242542" y="34659"/>
                </a:cubicBezTo>
                <a:lnTo>
                  <a:pt x="2240533" y="32147"/>
                </a:lnTo>
                <a:lnTo>
                  <a:pt x="2239152" y="29134"/>
                </a:lnTo>
                <a:lnTo>
                  <a:pt x="2237896" y="28255"/>
                </a:lnTo>
                <a:lnTo>
                  <a:pt x="2236013" y="22478"/>
                </a:lnTo>
                <a:lnTo>
                  <a:pt x="2233124" y="18585"/>
                </a:lnTo>
                <a:lnTo>
                  <a:pt x="2228855" y="4898"/>
                </a:lnTo>
                <a:cubicBezTo>
                  <a:pt x="2228687" y="4647"/>
                  <a:pt x="2228625" y="4333"/>
                  <a:pt x="2228667" y="3956"/>
                </a:cubicBezTo>
                <a:cubicBezTo>
                  <a:pt x="2228708" y="3579"/>
                  <a:pt x="2228939" y="3265"/>
                  <a:pt x="2229357" y="3014"/>
                </a:cubicBezTo>
                <a:close/>
                <a:moveTo>
                  <a:pt x="3524417" y="0"/>
                </a:moveTo>
                <a:cubicBezTo>
                  <a:pt x="3526845" y="84"/>
                  <a:pt x="3528729" y="503"/>
                  <a:pt x="3530068" y="1256"/>
                </a:cubicBezTo>
                <a:cubicBezTo>
                  <a:pt x="3531408" y="2010"/>
                  <a:pt x="3532852" y="3830"/>
                  <a:pt x="3534401" y="6719"/>
                </a:cubicBezTo>
                <a:cubicBezTo>
                  <a:pt x="3535949" y="9607"/>
                  <a:pt x="3536724" y="12307"/>
                  <a:pt x="3536724" y="14818"/>
                </a:cubicBezTo>
                <a:cubicBezTo>
                  <a:pt x="3536640" y="15069"/>
                  <a:pt x="3536389" y="17078"/>
                  <a:pt x="3535970" y="20846"/>
                </a:cubicBezTo>
                <a:cubicBezTo>
                  <a:pt x="3535552" y="24613"/>
                  <a:pt x="3535259" y="26748"/>
                  <a:pt x="3535091" y="27250"/>
                </a:cubicBezTo>
                <a:lnTo>
                  <a:pt x="3532705" y="32147"/>
                </a:lnTo>
                <a:lnTo>
                  <a:pt x="3528561" y="46337"/>
                </a:lnTo>
                <a:cubicBezTo>
                  <a:pt x="3528394" y="46672"/>
                  <a:pt x="3527620" y="48451"/>
                  <a:pt x="3526238" y="51674"/>
                </a:cubicBezTo>
                <a:cubicBezTo>
                  <a:pt x="3524857" y="54897"/>
                  <a:pt x="3523831" y="57053"/>
                  <a:pt x="3523162" y="58141"/>
                </a:cubicBezTo>
                <a:cubicBezTo>
                  <a:pt x="3522492" y="59229"/>
                  <a:pt x="3522241" y="60548"/>
                  <a:pt x="3522408" y="62097"/>
                </a:cubicBezTo>
                <a:cubicBezTo>
                  <a:pt x="3522576" y="63645"/>
                  <a:pt x="3523915" y="63206"/>
                  <a:pt x="3526427" y="60778"/>
                </a:cubicBezTo>
                <a:cubicBezTo>
                  <a:pt x="3528436" y="58769"/>
                  <a:pt x="3531491" y="56906"/>
                  <a:pt x="3535593" y="55190"/>
                </a:cubicBezTo>
                <a:cubicBezTo>
                  <a:pt x="3539696" y="53474"/>
                  <a:pt x="3541831" y="52407"/>
                  <a:pt x="3541998" y="51988"/>
                </a:cubicBezTo>
                <a:cubicBezTo>
                  <a:pt x="3542081" y="51737"/>
                  <a:pt x="3541307" y="50962"/>
                  <a:pt x="3539675" y="49665"/>
                </a:cubicBezTo>
                <a:cubicBezTo>
                  <a:pt x="3538042" y="48367"/>
                  <a:pt x="3537268" y="47551"/>
                  <a:pt x="3537352" y="47216"/>
                </a:cubicBezTo>
                <a:lnTo>
                  <a:pt x="3541495" y="48346"/>
                </a:lnTo>
                <a:lnTo>
                  <a:pt x="3546644" y="48597"/>
                </a:lnTo>
                <a:lnTo>
                  <a:pt x="3549281" y="48974"/>
                </a:lnTo>
                <a:lnTo>
                  <a:pt x="3558573" y="48346"/>
                </a:lnTo>
                <a:lnTo>
                  <a:pt x="3562843" y="49853"/>
                </a:lnTo>
                <a:lnTo>
                  <a:pt x="3565731" y="50356"/>
                </a:lnTo>
                <a:cubicBezTo>
                  <a:pt x="3566736" y="50690"/>
                  <a:pt x="3567405" y="51046"/>
                  <a:pt x="3567741" y="51423"/>
                </a:cubicBezTo>
                <a:cubicBezTo>
                  <a:pt x="3568075" y="51800"/>
                  <a:pt x="3568494" y="52951"/>
                  <a:pt x="3568996" y="54876"/>
                </a:cubicBezTo>
                <a:cubicBezTo>
                  <a:pt x="3569499" y="56802"/>
                  <a:pt x="3569771" y="57848"/>
                  <a:pt x="3569813" y="58016"/>
                </a:cubicBezTo>
                <a:cubicBezTo>
                  <a:pt x="3569854" y="58183"/>
                  <a:pt x="3569415" y="59606"/>
                  <a:pt x="3568494" y="62285"/>
                </a:cubicBezTo>
                <a:cubicBezTo>
                  <a:pt x="3567489" y="65131"/>
                  <a:pt x="3566903" y="66638"/>
                  <a:pt x="3566736" y="66806"/>
                </a:cubicBezTo>
                <a:lnTo>
                  <a:pt x="3560081" y="68564"/>
                </a:lnTo>
                <a:lnTo>
                  <a:pt x="3554304" y="71452"/>
                </a:lnTo>
                <a:lnTo>
                  <a:pt x="3551918" y="71829"/>
                </a:lnTo>
                <a:lnTo>
                  <a:pt x="3546016" y="75596"/>
                </a:lnTo>
                <a:lnTo>
                  <a:pt x="3538859" y="78735"/>
                </a:lnTo>
                <a:cubicBezTo>
                  <a:pt x="3538021" y="79489"/>
                  <a:pt x="3537415" y="80389"/>
                  <a:pt x="3537038" y="81435"/>
                </a:cubicBezTo>
                <a:cubicBezTo>
                  <a:pt x="3536661" y="82481"/>
                  <a:pt x="3539905" y="84888"/>
                  <a:pt x="3546770" y="88656"/>
                </a:cubicBezTo>
                <a:lnTo>
                  <a:pt x="3562215" y="104855"/>
                </a:lnTo>
                <a:lnTo>
                  <a:pt x="3566108" y="107994"/>
                </a:lnTo>
                <a:lnTo>
                  <a:pt x="3572638" y="114900"/>
                </a:lnTo>
                <a:cubicBezTo>
                  <a:pt x="3575233" y="117663"/>
                  <a:pt x="3580381" y="121744"/>
                  <a:pt x="3588083" y="127144"/>
                </a:cubicBezTo>
                <a:cubicBezTo>
                  <a:pt x="3595785" y="132544"/>
                  <a:pt x="3601248" y="136290"/>
                  <a:pt x="3604471" y="138383"/>
                </a:cubicBezTo>
                <a:cubicBezTo>
                  <a:pt x="3607694" y="140476"/>
                  <a:pt x="3612173" y="142380"/>
                  <a:pt x="3617907" y="144096"/>
                </a:cubicBezTo>
                <a:cubicBezTo>
                  <a:pt x="3623642" y="145812"/>
                  <a:pt x="3627765" y="147257"/>
                  <a:pt x="3630276" y="148429"/>
                </a:cubicBezTo>
                <a:lnTo>
                  <a:pt x="3638313" y="151819"/>
                </a:lnTo>
                <a:cubicBezTo>
                  <a:pt x="3639485" y="152573"/>
                  <a:pt x="3640531" y="153452"/>
                  <a:pt x="3641452" y="154456"/>
                </a:cubicBezTo>
                <a:lnTo>
                  <a:pt x="3645596" y="160609"/>
                </a:lnTo>
                <a:cubicBezTo>
                  <a:pt x="3647271" y="162618"/>
                  <a:pt x="3648024" y="163874"/>
                  <a:pt x="3647857" y="164376"/>
                </a:cubicBezTo>
                <a:cubicBezTo>
                  <a:pt x="3647689" y="164879"/>
                  <a:pt x="3647312" y="165297"/>
                  <a:pt x="3646726" y="165632"/>
                </a:cubicBezTo>
                <a:lnTo>
                  <a:pt x="3642708" y="166762"/>
                </a:lnTo>
                <a:lnTo>
                  <a:pt x="3640197" y="167767"/>
                </a:lnTo>
                <a:lnTo>
                  <a:pt x="3634169" y="168269"/>
                </a:lnTo>
                <a:lnTo>
                  <a:pt x="3632034" y="168772"/>
                </a:lnTo>
                <a:lnTo>
                  <a:pt x="3623119" y="168144"/>
                </a:lnTo>
                <a:lnTo>
                  <a:pt x="3619603" y="168646"/>
                </a:lnTo>
                <a:lnTo>
                  <a:pt x="3616589" y="167893"/>
                </a:lnTo>
                <a:lnTo>
                  <a:pt x="3613073" y="168018"/>
                </a:lnTo>
                <a:cubicBezTo>
                  <a:pt x="3609724" y="168102"/>
                  <a:pt x="3606019" y="166846"/>
                  <a:pt x="3601959" y="164251"/>
                </a:cubicBezTo>
                <a:cubicBezTo>
                  <a:pt x="3597899" y="161656"/>
                  <a:pt x="3595115" y="159919"/>
                  <a:pt x="3593609" y="159040"/>
                </a:cubicBezTo>
                <a:cubicBezTo>
                  <a:pt x="3592102" y="158161"/>
                  <a:pt x="3591097" y="157470"/>
                  <a:pt x="3590595" y="156968"/>
                </a:cubicBezTo>
                <a:lnTo>
                  <a:pt x="3587707" y="153828"/>
                </a:lnTo>
                <a:lnTo>
                  <a:pt x="3583563" y="149935"/>
                </a:lnTo>
                <a:cubicBezTo>
                  <a:pt x="3581805" y="148094"/>
                  <a:pt x="3580675" y="147257"/>
                  <a:pt x="3580172" y="147424"/>
                </a:cubicBezTo>
                <a:cubicBezTo>
                  <a:pt x="3579586" y="147675"/>
                  <a:pt x="3579084" y="148324"/>
                  <a:pt x="3578665" y="149370"/>
                </a:cubicBezTo>
                <a:cubicBezTo>
                  <a:pt x="3578247" y="150417"/>
                  <a:pt x="3577870" y="152028"/>
                  <a:pt x="3577535" y="154205"/>
                </a:cubicBezTo>
                <a:lnTo>
                  <a:pt x="3577033" y="157093"/>
                </a:lnTo>
                <a:lnTo>
                  <a:pt x="3575777" y="170153"/>
                </a:lnTo>
                <a:lnTo>
                  <a:pt x="3573893" y="180827"/>
                </a:lnTo>
                <a:lnTo>
                  <a:pt x="3573643" y="186226"/>
                </a:lnTo>
                <a:cubicBezTo>
                  <a:pt x="3573475" y="186980"/>
                  <a:pt x="3572931" y="188738"/>
                  <a:pt x="3572010" y="191500"/>
                </a:cubicBezTo>
                <a:lnTo>
                  <a:pt x="3570127" y="197528"/>
                </a:lnTo>
                <a:cubicBezTo>
                  <a:pt x="3569457" y="199453"/>
                  <a:pt x="3567615" y="203158"/>
                  <a:pt x="3564601" y="208641"/>
                </a:cubicBezTo>
                <a:cubicBezTo>
                  <a:pt x="3561587" y="214125"/>
                  <a:pt x="3559515" y="217641"/>
                  <a:pt x="3558385" y="219189"/>
                </a:cubicBezTo>
                <a:cubicBezTo>
                  <a:pt x="3557255" y="220738"/>
                  <a:pt x="3556313" y="221596"/>
                  <a:pt x="3555560" y="221764"/>
                </a:cubicBezTo>
                <a:lnTo>
                  <a:pt x="3552044" y="221638"/>
                </a:lnTo>
                <a:lnTo>
                  <a:pt x="3549532" y="221889"/>
                </a:lnTo>
                <a:cubicBezTo>
                  <a:pt x="3547858" y="221722"/>
                  <a:pt x="3546644" y="220047"/>
                  <a:pt x="3545891" y="216866"/>
                </a:cubicBezTo>
                <a:lnTo>
                  <a:pt x="3544886" y="206695"/>
                </a:lnTo>
                <a:cubicBezTo>
                  <a:pt x="3544300" y="203848"/>
                  <a:pt x="3542626" y="202551"/>
                  <a:pt x="3539863" y="202802"/>
                </a:cubicBezTo>
                <a:cubicBezTo>
                  <a:pt x="3536849" y="203137"/>
                  <a:pt x="3534589" y="203514"/>
                  <a:pt x="3533082" y="203932"/>
                </a:cubicBezTo>
                <a:lnTo>
                  <a:pt x="3529943" y="205188"/>
                </a:lnTo>
                <a:lnTo>
                  <a:pt x="3522659" y="206444"/>
                </a:lnTo>
                <a:lnTo>
                  <a:pt x="3514748" y="210085"/>
                </a:lnTo>
                <a:lnTo>
                  <a:pt x="3508721" y="212597"/>
                </a:lnTo>
                <a:lnTo>
                  <a:pt x="3505330" y="215108"/>
                </a:lnTo>
                <a:cubicBezTo>
                  <a:pt x="3504158" y="215778"/>
                  <a:pt x="3502986" y="216071"/>
                  <a:pt x="3501814" y="215987"/>
                </a:cubicBezTo>
                <a:lnTo>
                  <a:pt x="3496917" y="215108"/>
                </a:lnTo>
                <a:lnTo>
                  <a:pt x="3494657" y="215234"/>
                </a:lnTo>
                <a:cubicBezTo>
                  <a:pt x="3494322" y="215234"/>
                  <a:pt x="3493191" y="214271"/>
                  <a:pt x="3491266" y="212346"/>
                </a:cubicBezTo>
                <a:lnTo>
                  <a:pt x="3488378" y="210085"/>
                </a:lnTo>
                <a:cubicBezTo>
                  <a:pt x="3487625" y="209416"/>
                  <a:pt x="3487080" y="208620"/>
                  <a:pt x="3486745" y="207699"/>
                </a:cubicBezTo>
                <a:lnTo>
                  <a:pt x="3486117" y="200416"/>
                </a:lnTo>
                <a:cubicBezTo>
                  <a:pt x="3486034" y="199914"/>
                  <a:pt x="3485197" y="197884"/>
                  <a:pt x="3483606" y="194326"/>
                </a:cubicBezTo>
                <a:cubicBezTo>
                  <a:pt x="3482015" y="190768"/>
                  <a:pt x="3481220" y="188445"/>
                  <a:pt x="3481220" y="187356"/>
                </a:cubicBezTo>
                <a:lnTo>
                  <a:pt x="3481220" y="182334"/>
                </a:lnTo>
                <a:lnTo>
                  <a:pt x="3479462" y="178692"/>
                </a:lnTo>
                <a:cubicBezTo>
                  <a:pt x="3478960" y="177604"/>
                  <a:pt x="3478688" y="175490"/>
                  <a:pt x="3478646" y="172350"/>
                </a:cubicBezTo>
                <a:cubicBezTo>
                  <a:pt x="3478604" y="169211"/>
                  <a:pt x="3478060" y="166679"/>
                  <a:pt x="3477013" y="164753"/>
                </a:cubicBezTo>
                <a:cubicBezTo>
                  <a:pt x="3475967" y="162828"/>
                  <a:pt x="3474858" y="161656"/>
                  <a:pt x="3473686" y="161237"/>
                </a:cubicBezTo>
                <a:lnTo>
                  <a:pt x="3463514" y="171157"/>
                </a:lnTo>
                <a:cubicBezTo>
                  <a:pt x="3463179" y="171409"/>
                  <a:pt x="3462301" y="171911"/>
                  <a:pt x="3460877" y="172664"/>
                </a:cubicBezTo>
                <a:lnTo>
                  <a:pt x="3453971" y="177311"/>
                </a:lnTo>
                <a:cubicBezTo>
                  <a:pt x="3449283" y="180408"/>
                  <a:pt x="3444846" y="182082"/>
                  <a:pt x="3440660" y="182334"/>
                </a:cubicBezTo>
                <a:lnTo>
                  <a:pt x="3432121" y="182334"/>
                </a:lnTo>
                <a:cubicBezTo>
                  <a:pt x="3430447" y="182668"/>
                  <a:pt x="3429484" y="182794"/>
                  <a:pt x="3429233" y="182710"/>
                </a:cubicBezTo>
                <a:lnTo>
                  <a:pt x="3426093" y="181078"/>
                </a:lnTo>
                <a:cubicBezTo>
                  <a:pt x="3424251" y="180492"/>
                  <a:pt x="3423373" y="180073"/>
                  <a:pt x="3423456" y="179822"/>
                </a:cubicBezTo>
                <a:cubicBezTo>
                  <a:pt x="3423456" y="179822"/>
                  <a:pt x="3423519" y="179759"/>
                  <a:pt x="3423645" y="179634"/>
                </a:cubicBezTo>
                <a:cubicBezTo>
                  <a:pt x="3423770" y="179508"/>
                  <a:pt x="3426491" y="178817"/>
                  <a:pt x="3431807" y="177562"/>
                </a:cubicBezTo>
                <a:cubicBezTo>
                  <a:pt x="3437123" y="176306"/>
                  <a:pt x="3441413" y="174297"/>
                  <a:pt x="3444678" y="171534"/>
                </a:cubicBezTo>
                <a:lnTo>
                  <a:pt x="3454975" y="161865"/>
                </a:lnTo>
                <a:cubicBezTo>
                  <a:pt x="3459077" y="158265"/>
                  <a:pt x="3461589" y="155670"/>
                  <a:pt x="3462510" y="154079"/>
                </a:cubicBezTo>
                <a:lnTo>
                  <a:pt x="3464770" y="149433"/>
                </a:lnTo>
                <a:lnTo>
                  <a:pt x="3469793" y="143029"/>
                </a:lnTo>
                <a:cubicBezTo>
                  <a:pt x="3470965" y="141438"/>
                  <a:pt x="3473141" y="137211"/>
                  <a:pt x="3476323" y="130346"/>
                </a:cubicBezTo>
                <a:lnTo>
                  <a:pt x="3478457" y="125700"/>
                </a:lnTo>
                <a:lnTo>
                  <a:pt x="3483104" y="114273"/>
                </a:lnTo>
                <a:cubicBezTo>
                  <a:pt x="3484611" y="111175"/>
                  <a:pt x="3485490" y="109166"/>
                  <a:pt x="3485741" y="108245"/>
                </a:cubicBezTo>
                <a:cubicBezTo>
                  <a:pt x="3485992" y="107324"/>
                  <a:pt x="3486034" y="106571"/>
                  <a:pt x="3485867" y="105985"/>
                </a:cubicBezTo>
                <a:cubicBezTo>
                  <a:pt x="3485615" y="105650"/>
                  <a:pt x="3485071" y="105189"/>
                  <a:pt x="3484234" y="104603"/>
                </a:cubicBezTo>
                <a:lnTo>
                  <a:pt x="3468286" y="95437"/>
                </a:lnTo>
                <a:cubicBezTo>
                  <a:pt x="3461003" y="90748"/>
                  <a:pt x="3457152" y="88132"/>
                  <a:pt x="3456733" y="87588"/>
                </a:cubicBezTo>
                <a:cubicBezTo>
                  <a:pt x="3456315" y="87044"/>
                  <a:pt x="3456126" y="86563"/>
                  <a:pt x="3456168" y="86144"/>
                </a:cubicBezTo>
                <a:cubicBezTo>
                  <a:pt x="3456210" y="85725"/>
                  <a:pt x="3456440" y="85432"/>
                  <a:pt x="3456859" y="85265"/>
                </a:cubicBezTo>
                <a:cubicBezTo>
                  <a:pt x="3456859" y="85265"/>
                  <a:pt x="3457194" y="85474"/>
                  <a:pt x="3457863" y="85893"/>
                </a:cubicBezTo>
                <a:cubicBezTo>
                  <a:pt x="3458533" y="86311"/>
                  <a:pt x="3459873" y="86479"/>
                  <a:pt x="3461882" y="86395"/>
                </a:cubicBezTo>
                <a:lnTo>
                  <a:pt x="3464770" y="86646"/>
                </a:lnTo>
                <a:cubicBezTo>
                  <a:pt x="3466444" y="86563"/>
                  <a:pt x="3468453" y="86395"/>
                  <a:pt x="3470797" y="86144"/>
                </a:cubicBezTo>
                <a:lnTo>
                  <a:pt x="3475444" y="85265"/>
                </a:lnTo>
                <a:lnTo>
                  <a:pt x="3478960" y="84888"/>
                </a:lnTo>
                <a:cubicBezTo>
                  <a:pt x="3479629" y="84805"/>
                  <a:pt x="3481095" y="84302"/>
                  <a:pt x="3483355" y="83381"/>
                </a:cubicBezTo>
                <a:cubicBezTo>
                  <a:pt x="3485615" y="82461"/>
                  <a:pt x="3487855" y="81623"/>
                  <a:pt x="3490073" y="80870"/>
                </a:cubicBezTo>
                <a:cubicBezTo>
                  <a:pt x="3492291" y="80116"/>
                  <a:pt x="3494133" y="79363"/>
                  <a:pt x="3495598" y="78610"/>
                </a:cubicBezTo>
                <a:cubicBezTo>
                  <a:pt x="3497063" y="77856"/>
                  <a:pt x="3498215" y="76768"/>
                  <a:pt x="3499052" y="75345"/>
                </a:cubicBezTo>
                <a:cubicBezTo>
                  <a:pt x="3499889" y="73922"/>
                  <a:pt x="3500726" y="71745"/>
                  <a:pt x="3501563" y="68815"/>
                </a:cubicBezTo>
                <a:cubicBezTo>
                  <a:pt x="3502400" y="65885"/>
                  <a:pt x="3504054" y="61615"/>
                  <a:pt x="3506523" y="56006"/>
                </a:cubicBezTo>
                <a:cubicBezTo>
                  <a:pt x="3508993" y="50397"/>
                  <a:pt x="3511923" y="43261"/>
                  <a:pt x="3515313" y="34596"/>
                </a:cubicBezTo>
                <a:cubicBezTo>
                  <a:pt x="3518704" y="25931"/>
                  <a:pt x="3520650" y="20385"/>
                  <a:pt x="3521153" y="17958"/>
                </a:cubicBezTo>
                <a:cubicBezTo>
                  <a:pt x="3521655" y="15530"/>
                  <a:pt x="3522115" y="13772"/>
                  <a:pt x="3522534" y="12683"/>
                </a:cubicBezTo>
                <a:cubicBezTo>
                  <a:pt x="3522953" y="11595"/>
                  <a:pt x="3522931" y="10277"/>
                  <a:pt x="3522471" y="8728"/>
                </a:cubicBezTo>
                <a:cubicBezTo>
                  <a:pt x="3522011" y="7179"/>
                  <a:pt x="3520901" y="6656"/>
                  <a:pt x="3519143" y="7158"/>
                </a:cubicBezTo>
                <a:cubicBezTo>
                  <a:pt x="3518976" y="7242"/>
                  <a:pt x="3518265" y="8121"/>
                  <a:pt x="3517009" y="9795"/>
                </a:cubicBezTo>
                <a:lnTo>
                  <a:pt x="3514246" y="12935"/>
                </a:lnTo>
                <a:lnTo>
                  <a:pt x="3514623" y="16953"/>
                </a:lnTo>
                <a:cubicBezTo>
                  <a:pt x="3514790" y="19297"/>
                  <a:pt x="3514581" y="20553"/>
                  <a:pt x="3513995" y="20720"/>
                </a:cubicBezTo>
                <a:cubicBezTo>
                  <a:pt x="3513744" y="20804"/>
                  <a:pt x="3513388" y="20532"/>
                  <a:pt x="3512927" y="19904"/>
                </a:cubicBezTo>
                <a:cubicBezTo>
                  <a:pt x="3512467" y="19276"/>
                  <a:pt x="3512027" y="17685"/>
                  <a:pt x="3511609" y="15132"/>
                </a:cubicBezTo>
                <a:cubicBezTo>
                  <a:pt x="3511191" y="12579"/>
                  <a:pt x="3511023" y="11177"/>
                  <a:pt x="3511107" y="10925"/>
                </a:cubicBezTo>
                <a:cubicBezTo>
                  <a:pt x="3511107" y="9753"/>
                  <a:pt x="3511441" y="8372"/>
                  <a:pt x="3512111" y="6781"/>
                </a:cubicBezTo>
                <a:cubicBezTo>
                  <a:pt x="3512781" y="5191"/>
                  <a:pt x="3513807" y="3663"/>
                  <a:pt x="3515188" y="2198"/>
                </a:cubicBezTo>
                <a:cubicBezTo>
                  <a:pt x="3516569" y="733"/>
                  <a:pt x="3519646" y="0"/>
                  <a:pt x="3524417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2000" strike="noStrike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行楷简" panose="02010609000101010101" pitchFamily="49" charset="-122"/>
                <a:ea typeface="汉仪行楷简" panose="02010609000101010101" pitchFamily="49" charset="-122"/>
              </a:defRPr>
            </a:lvl1pPr>
          </a:lstStyle>
          <a:p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宋晨乐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0" y="853748"/>
            <a:ext cx="21501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SONG CHENLE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chenle0220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4" name="图片 3" descr="人戴着帽子&#10;&#10;中度可信度描述已自动生成">
            <a:extLst>
              <a:ext uri="{FF2B5EF4-FFF2-40B4-BE49-F238E27FC236}">
                <a16:creationId xmlns:a16="http://schemas.microsoft.com/office/drawing/2014/main" id="{6F20EF37-29A6-05C3-70E8-C3E353A9C1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8914" y="698327"/>
            <a:ext cx="1821907" cy="1821907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7D3F18F-50D6-2E38-1663-508E1189385C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宋晨乐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935F093-8887-611C-0531-B5977058324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37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/>
          <p:cNvSpPr/>
          <p:nvPr/>
        </p:nvSpPr>
        <p:spPr>
          <a:xfrm>
            <a:off x="0" y="5752870"/>
            <a:ext cx="12192000" cy="1105130"/>
          </a:xfrm>
          <a:custGeom>
            <a:avLst/>
            <a:gdLst>
              <a:gd name="connsiteX0" fmla="*/ 0 w 12192000"/>
              <a:gd name="connsiteY0" fmla="*/ 0 h 585535"/>
              <a:gd name="connsiteX1" fmla="*/ 7387 w 12192000"/>
              <a:gd name="connsiteY1" fmla="*/ 1534 h 585535"/>
              <a:gd name="connsiteX2" fmla="*/ 6096000 w 12192000"/>
              <a:gd name="connsiteY2" fmla="*/ 477604 h 585535"/>
              <a:gd name="connsiteX3" fmla="*/ 12184614 w 12192000"/>
              <a:gd name="connsiteY3" fmla="*/ 1534 h 585535"/>
              <a:gd name="connsiteX4" fmla="*/ 12192000 w 12192000"/>
              <a:gd name="connsiteY4" fmla="*/ 0 h 585535"/>
              <a:gd name="connsiteX5" fmla="*/ 12192000 w 12192000"/>
              <a:gd name="connsiteY5" fmla="*/ 585535 h 585535"/>
              <a:gd name="connsiteX6" fmla="*/ 0 w 12192000"/>
              <a:gd name="connsiteY6" fmla="*/ 585535 h 585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5535">
                <a:moveTo>
                  <a:pt x="0" y="0"/>
                </a:moveTo>
                <a:lnTo>
                  <a:pt x="7387" y="1534"/>
                </a:lnTo>
                <a:cubicBezTo>
                  <a:pt x="1565599" y="295675"/>
                  <a:pt x="3718249" y="477604"/>
                  <a:pt x="6096000" y="477604"/>
                </a:cubicBezTo>
                <a:cubicBezTo>
                  <a:pt x="8473752" y="477604"/>
                  <a:pt x="10626402" y="295675"/>
                  <a:pt x="12184614" y="1534"/>
                </a:cubicBezTo>
                <a:lnTo>
                  <a:pt x="12192000" y="0"/>
                </a:lnTo>
                <a:lnTo>
                  <a:pt x="12192000" y="585535"/>
                </a:lnTo>
                <a:lnTo>
                  <a:pt x="0" y="585535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" panose="020B0500000000000000" pitchFamily="34" charset="-122"/>
            </a:endParaRPr>
          </a:p>
        </p:txBody>
      </p:sp>
      <p:sp>
        <p:nvSpPr>
          <p:cNvPr id="36" name="PA-文本框 35"/>
          <p:cNvSpPr txBox="1"/>
          <p:nvPr>
            <p:custDataLst>
              <p:tags r:id="rId1"/>
            </p:custDataLst>
          </p:nvPr>
        </p:nvSpPr>
        <p:spPr>
          <a:xfrm>
            <a:off x="1109190" y="349202"/>
            <a:ext cx="1559252" cy="390940"/>
          </a:xfrm>
          <a:custGeom>
            <a:avLst/>
            <a:gdLst/>
            <a:ahLst/>
            <a:cxnLst/>
            <a:rect l="l" t="t" r="r" b="b"/>
            <a:pathLst>
              <a:path w="1559252" h="390940">
                <a:moveTo>
                  <a:pt x="1322108" y="271745"/>
                </a:moveTo>
                <a:lnTo>
                  <a:pt x="1322927" y="275023"/>
                </a:lnTo>
                <a:cubicBezTo>
                  <a:pt x="1312176" y="285525"/>
                  <a:pt x="1297841" y="298327"/>
                  <a:pt x="1279922" y="313431"/>
                </a:cubicBezTo>
                <a:cubicBezTo>
                  <a:pt x="1262003" y="328535"/>
                  <a:pt x="1239886" y="345625"/>
                  <a:pt x="1213571" y="364701"/>
                </a:cubicBezTo>
                <a:cubicBezTo>
                  <a:pt x="1212530" y="367415"/>
                  <a:pt x="1211028" y="369872"/>
                  <a:pt x="1209065" y="372074"/>
                </a:cubicBezTo>
                <a:cubicBezTo>
                  <a:pt x="1207103" y="374275"/>
                  <a:pt x="1204782" y="375914"/>
                  <a:pt x="1202103" y="376989"/>
                </a:cubicBezTo>
                <a:lnTo>
                  <a:pt x="1173432" y="309444"/>
                </a:lnTo>
                <a:cubicBezTo>
                  <a:pt x="1182291" y="307749"/>
                  <a:pt x="1194563" y="305037"/>
                  <a:pt x="1210249" y="301309"/>
                </a:cubicBezTo>
                <a:cubicBezTo>
                  <a:pt x="1225934" y="297580"/>
                  <a:pt x="1243485" y="293169"/>
                  <a:pt x="1262902" y="288075"/>
                </a:cubicBezTo>
                <a:cubicBezTo>
                  <a:pt x="1282319" y="282981"/>
                  <a:pt x="1302054" y="277537"/>
                  <a:pt x="1322108" y="271745"/>
                </a:cubicBezTo>
                <a:close/>
                <a:moveTo>
                  <a:pt x="61846" y="264356"/>
                </a:moveTo>
                <a:lnTo>
                  <a:pt x="61846" y="343455"/>
                </a:lnTo>
                <a:lnTo>
                  <a:pt x="213798" y="343455"/>
                </a:lnTo>
                <a:lnTo>
                  <a:pt x="213798" y="264356"/>
                </a:lnTo>
                <a:close/>
                <a:moveTo>
                  <a:pt x="1393784" y="234457"/>
                </a:moveTo>
                <a:lnTo>
                  <a:pt x="1393784" y="344274"/>
                </a:lnTo>
                <a:lnTo>
                  <a:pt x="1476518" y="344274"/>
                </a:lnTo>
                <a:lnTo>
                  <a:pt x="1476518" y="234457"/>
                </a:lnTo>
                <a:close/>
                <a:moveTo>
                  <a:pt x="61846" y="175068"/>
                </a:moveTo>
                <a:lnTo>
                  <a:pt x="61846" y="252939"/>
                </a:lnTo>
                <a:lnTo>
                  <a:pt x="213798" y="252939"/>
                </a:lnTo>
                <a:lnTo>
                  <a:pt x="213798" y="175068"/>
                </a:lnTo>
                <a:close/>
                <a:moveTo>
                  <a:pt x="61846" y="88648"/>
                </a:moveTo>
                <a:lnTo>
                  <a:pt x="61846" y="163651"/>
                </a:lnTo>
                <a:lnTo>
                  <a:pt x="213798" y="163651"/>
                </a:lnTo>
                <a:lnTo>
                  <a:pt x="213798" y="88648"/>
                </a:lnTo>
                <a:close/>
                <a:moveTo>
                  <a:pt x="534086" y="57136"/>
                </a:moveTo>
                <a:cubicBezTo>
                  <a:pt x="523368" y="60003"/>
                  <a:pt x="511218" y="62870"/>
                  <a:pt x="497634" y="65737"/>
                </a:cubicBezTo>
                <a:lnTo>
                  <a:pt x="497634" y="134136"/>
                </a:lnTo>
                <a:lnTo>
                  <a:pt x="560708" y="134136"/>
                </a:lnTo>
                <a:cubicBezTo>
                  <a:pt x="559488" y="122242"/>
                  <a:pt x="558549" y="110091"/>
                  <a:pt x="557892" y="97684"/>
                </a:cubicBezTo>
                <a:cubicBezTo>
                  <a:pt x="557235" y="85277"/>
                  <a:pt x="556808" y="72717"/>
                  <a:pt x="556612" y="60003"/>
                </a:cubicBezTo>
                <a:cubicBezTo>
                  <a:pt x="550946" y="61300"/>
                  <a:pt x="543438" y="60345"/>
                  <a:pt x="534086" y="57136"/>
                </a:cubicBezTo>
                <a:close/>
                <a:moveTo>
                  <a:pt x="1512151" y="4736"/>
                </a:moveTo>
                <a:lnTo>
                  <a:pt x="1559252" y="44003"/>
                </a:lnTo>
                <a:cubicBezTo>
                  <a:pt x="1557853" y="45847"/>
                  <a:pt x="1555839" y="47383"/>
                  <a:pt x="1553211" y="48613"/>
                </a:cubicBezTo>
                <a:cubicBezTo>
                  <a:pt x="1550583" y="49842"/>
                  <a:pt x="1547135" y="50763"/>
                  <a:pt x="1542869" y="51378"/>
                </a:cubicBezTo>
                <a:cubicBezTo>
                  <a:pt x="1541239" y="94362"/>
                  <a:pt x="1538150" y="126386"/>
                  <a:pt x="1533602" y="147451"/>
                </a:cubicBezTo>
                <a:cubicBezTo>
                  <a:pt x="1529054" y="168516"/>
                  <a:pt x="1521767" y="182514"/>
                  <a:pt x="1511741" y="189445"/>
                </a:cubicBezTo>
                <a:cubicBezTo>
                  <a:pt x="1510333" y="190460"/>
                  <a:pt x="1508951" y="191399"/>
                  <a:pt x="1507594" y="192261"/>
                </a:cubicBezTo>
                <a:cubicBezTo>
                  <a:pt x="1506238" y="193123"/>
                  <a:pt x="1504753" y="193960"/>
                  <a:pt x="1503140" y="194771"/>
                </a:cubicBezTo>
                <a:lnTo>
                  <a:pt x="1549832" y="230379"/>
                </a:lnTo>
                <a:cubicBezTo>
                  <a:pt x="1548501" y="232223"/>
                  <a:pt x="1546658" y="233839"/>
                  <a:pt x="1544303" y="235228"/>
                </a:cubicBezTo>
                <a:cubicBezTo>
                  <a:pt x="1541947" y="236617"/>
                  <a:pt x="1538466" y="237725"/>
                  <a:pt x="1533858" y="238554"/>
                </a:cubicBezTo>
                <a:lnTo>
                  <a:pt x="1533858" y="373302"/>
                </a:lnTo>
                <a:cubicBezTo>
                  <a:pt x="1533713" y="374873"/>
                  <a:pt x="1529498" y="377159"/>
                  <a:pt x="1521213" y="380163"/>
                </a:cubicBezTo>
                <a:cubicBezTo>
                  <a:pt x="1512927" y="383166"/>
                  <a:pt x="1501442" y="384839"/>
                  <a:pt x="1486757" y="385180"/>
                </a:cubicBezTo>
                <a:lnTo>
                  <a:pt x="1476518" y="385180"/>
                </a:lnTo>
                <a:lnTo>
                  <a:pt x="1476518" y="355691"/>
                </a:lnTo>
                <a:lnTo>
                  <a:pt x="1393784" y="355691"/>
                </a:lnTo>
                <a:lnTo>
                  <a:pt x="1393784" y="377398"/>
                </a:lnTo>
                <a:cubicBezTo>
                  <a:pt x="1393664" y="379540"/>
                  <a:pt x="1389705" y="382117"/>
                  <a:pt x="1381906" y="385129"/>
                </a:cubicBezTo>
                <a:cubicBezTo>
                  <a:pt x="1374107" y="388141"/>
                  <a:pt x="1363185" y="389796"/>
                  <a:pt x="1349140" y="390095"/>
                </a:cubicBezTo>
                <a:lnTo>
                  <a:pt x="1339310" y="390095"/>
                </a:lnTo>
                <a:lnTo>
                  <a:pt x="1339310" y="200874"/>
                </a:lnTo>
                <a:lnTo>
                  <a:pt x="1398289" y="223040"/>
                </a:lnTo>
                <a:lnTo>
                  <a:pt x="1474470" y="223040"/>
                </a:lnTo>
                <a:lnTo>
                  <a:pt x="1496997" y="197600"/>
                </a:lnTo>
                <a:cubicBezTo>
                  <a:pt x="1491894" y="199646"/>
                  <a:pt x="1486126" y="201181"/>
                  <a:pt x="1479692" y="202204"/>
                </a:cubicBezTo>
                <a:cubicBezTo>
                  <a:pt x="1473258" y="203227"/>
                  <a:pt x="1466057" y="203738"/>
                  <a:pt x="1458087" y="203738"/>
                </a:cubicBezTo>
                <a:cubicBezTo>
                  <a:pt x="1458164" y="195912"/>
                  <a:pt x="1457703" y="188956"/>
                  <a:pt x="1456705" y="182869"/>
                </a:cubicBezTo>
                <a:cubicBezTo>
                  <a:pt x="1455706" y="176782"/>
                  <a:pt x="1453710" y="171872"/>
                  <a:pt x="1450715" y="168138"/>
                </a:cubicBezTo>
                <a:cubicBezTo>
                  <a:pt x="1444093" y="160431"/>
                  <a:pt x="1432762" y="154566"/>
                  <a:pt x="1416720" y="150542"/>
                </a:cubicBezTo>
                <a:lnTo>
                  <a:pt x="1416720" y="146039"/>
                </a:lnTo>
                <a:cubicBezTo>
                  <a:pt x="1424169" y="146662"/>
                  <a:pt x="1432309" y="147157"/>
                  <a:pt x="1441141" y="147524"/>
                </a:cubicBezTo>
                <a:cubicBezTo>
                  <a:pt x="1449972" y="147891"/>
                  <a:pt x="1456577" y="148079"/>
                  <a:pt x="1460954" y="148087"/>
                </a:cubicBezTo>
                <a:cubicBezTo>
                  <a:pt x="1463975" y="148104"/>
                  <a:pt x="1466432" y="147865"/>
                  <a:pt x="1468326" y="147370"/>
                </a:cubicBezTo>
                <a:cubicBezTo>
                  <a:pt x="1470221" y="146875"/>
                  <a:pt x="1471859" y="146021"/>
                  <a:pt x="1473241" y="144809"/>
                </a:cubicBezTo>
                <a:cubicBezTo>
                  <a:pt x="1477303" y="141437"/>
                  <a:pt x="1480545" y="131381"/>
                  <a:pt x="1482969" y="114640"/>
                </a:cubicBezTo>
                <a:cubicBezTo>
                  <a:pt x="1485392" y="97899"/>
                  <a:pt x="1487201" y="73807"/>
                  <a:pt x="1488396" y="42366"/>
                </a:cubicBezTo>
                <a:lnTo>
                  <a:pt x="1441704" y="42366"/>
                </a:lnTo>
                <a:cubicBezTo>
                  <a:pt x="1440531" y="64977"/>
                  <a:pt x="1436460" y="86454"/>
                  <a:pt x="1429493" y="106797"/>
                </a:cubicBezTo>
                <a:cubicBezTo>
                  <a:pt x="1422525" y="127141"/>
                  <a:pt x="1409868" y="145912"/>
                  <a:pt x="1391523" y="163109"/>
                </a:cubicBezTo>
                <a:cubicBezTo>
                  <a:pt x="1373179" y="180307"/>
                  <a:pt x="1346354" y="195493"/>
                  <a:pt x="1311050" y="208666"/>
                </a:cubicBezTo>
                <a:lnTo>
                  <a:pt x="1307363" y="203329"/>
                </a:lnTo>
                <a:cubicBezTo>
                  <a:pt x="1329779" y="187347"/>
                  <a:pt x="1346157" y="170654"/>
                  <a:pt x="1356497" y="153250"/>
                </a:cubicBezTo>
                <a:cubicBezTo>
                  <a:pt x="1366838" y="135846"/>
                  <a:pt x="1373447" y="117869"/>
                  <a:pt x="1376324" y="99319"/>
                </a:cubicBezTo>
                <a:cubicBezTo>
                  <a:pt x="1379201" y="80769"/>
                  <a:pt x="1380652" y="61785"/>
                  <a:pt x="1380677" y="42366"/>
                </a:cubicBezTo>
                <a:lnTo>
                  <a:pt x="1327023" y="42366"/>
                </a:lnTo>
                <a:lnTo>
                  <a:pt x="1323337" y="30949"/>
                </a:lnTo>
                <a:lnTo>
                  <a:pt x="1484300" y="30949"/>
                </a:lnTo>
                <a:close/>
                <a:moveTo>
                  <a:pt x="1236507" y="3507"/>
                </a:moveTo>
                <a:lnTo>
                  <a:pt x="1308592" y="31357"/>
                </a:lnTo>
                <a:cubicBezTo>
                  <a:pt x="1307773" y="33455"/>
                  <a:pt x="1306237" y="35171"/>
                  <a:pt x="1303984" y="36505"/>
                </a:cubicBezTo>
                <a:cubicBezTo>
                  <a:pt x="1301732" y="37838"/>
                  <a:pt x="1298762" y="38433"/>
                  <a:pt x="1295076" y="38288"/>
                </a:cubicBezTo>
                <a:cubicBezTo>
                  <a:pt x="1284453" y="51959"/>
                  <a:pt x="1271398" y="66069"/>
                  <a:pt x="1255911" y="80618"/>
                </a:cubicBezTo>
                <a:cubicBezTo>
                  <a:pt x="1240424" y="95166"/>
                  <a:pt x="1224808" y="107949"/>
                  <a:pt x="1209065" y="118967"/>
                </a:cubicBezTo>
                <a:cubicBezTo>
                  <a:pt x="1217504" y="118763"/>
                  <a:pt x="1226634" y="118455"/>
                  <a:pt x="1236456" y="118046"/>
                </a:cubicBezTo>
                <a:cubicBezTo>
                  <a:pt x="1246277" y="117636"/>
                  <a:pt x="1256533" y="117124"/>
                  <a:pt x="1267225" y="116510"/>
                </a:cubicBezTo>
                <a:cubicBezTo>
                  <a:pt x="1272601" y="107020"/>
                  <a:pt x="1277413" y="97837"/>
                  <a:pt x="1281663" y="88961"/>
                </a:cubicBezTo>
                <a:cubicBezTo>
                  <a:pt x="1285912" y="80086"/>
                  <a:pt x="1289291" y="71927"/>
                  <a:pt x="1291800" y="64486"/>
                </a:cubicBezTo>
                <a:lnTo>
                  <a:pt x="1358970" y="99714"/>
                </a:lnTo>
                <a:cubicBezTo>
                  <a:pt x="1357937" y="101814"/>
                  <a:pt x="1356111" y="103452"/>
                  <a:pt x="1353492" y="104630"/>
                </a:cubicBezTo>
                <a:cubicBezTo>
                  <a:pt x="1350872" y="105808"/>
                  <a:pt x="1347510" y="106217"/>
                  <a:pt x="1343406" y="105859"/>
                </a:cubicBezTo>
                <a:cubicBezTo>
                  <a:pt x="1329660" y="123857"/>
                  <a:pt x="1311587" y="143059"/>
                  <a:pt x="1289188" y="163464"/>
                </a:cubicBezTo>
                <a:cubicBezTo>
                  <a:pt x="1266790" y="183869"/>
                  <a:pt x="1243905" y="201944"/>
                  <a:pt x="1220533" y="217690"/>
                </a:cubicBezTo>
                <a:cubicBezTo>
                  <a:pt x="1234433" y="217476"/>
                  <a:pt x="1249946" y="217084"/>
                  <a:pt x="1267071" y="216512"/>
                </a:cubicBezTo>
                <a:cubicBezTo>
                  <a:pt x="1284197" y="215940"/>
                  <a:pt x="1301860" y="215241"/>
                  <a:pt x="1320060" y="214413"/>
                </a:cubicBezTo>
                <a:lnTo>
                  <a:pt x="1320060" y="218918"/>
                </a:lnTo>
                <a:cubicBezTo>
                  <a:pt x="1309599" y="224853"/>
                  <a:pt x="1294991" y="232529"/>
                  <a:pt x="1276236" y="241946"/>
                </a:cubicBezTo>
                <a:cubicBezTo>
                  <a:pt x="1257480" y="251363"/>
                  <a:pt x="1235910" y="261296"/>
                  <a:pt x="1211523" y="271745"/>
                </a:cubicBezTo>
                <a:cubicBezTo>
                  <a:pt x="1209867" y="274203"/>
                  <a:pt x="1208059" y="276252"/>
                  <a:pt x="1206096" y="277891"/>
                </a:cubicBezTo>
                <a:cubicBezTo>
                  <a:pt x="1204133" y="279530"/>
                  <a:pt x="1202120" y="280760"/>
                  <a:pt x="1200055" y="281579"/>
                </a:cubicBezTo>
                <a:lnTo>
                  <a:pt x="1174252" y="219330"/>
                </a:lnTo>
                <a:cubicBezTo>
                  <a:pt x="1174653" y="219288"/>
                  <a:pt x="1176922" y="218656"/>
                  <a:pt x="1181061" y="217435"/>
                </a:cubicBezTo>
                <a:cubicBezTo>
                  <a:pt x="1185199" y="216214"/>
                  <a:pt x="1188800" y="214660"/>
                  <a:pt x="1191863" y="212774"/>
                </a:cubicBezTo>
                <a:cubicBezTo>
                  <a:pt x="1199551" y="207270"/>
                  <a:pt x="1207828" y="199436"/>
                  <a:pt x="1216694" y="189271"/>
                </a:cubicBezTo>
                <a:cubicBezTo>
                  <a:pt x="1225559" y="179107"/>
                  <a:pt x="1234348" y="167689"/>
                  <a:pt x="1243060" y="155016"/>
                </a:cubicBezTo>
                <a:cubicBezTo>
                  <a:pt x="1230773" y="161570"/>
                  <a:pt x="1217257" y="168124"/>
                  <a:pt x="1202512" y="174678"/>
                </a:cubicBezTo>
                <a:cubicBezTo>
                  <a:pt x="1199986" y="177546"/>
                  <a:pt x="1197256" y="179594"/>
                  <a:pt x="1194321" y="180823"/>
                </a:cubicBezTo>
                <a:lnTo>
                  <a:pt x="1168927" y="118967"/>
                </a:lnTo>
                <a:cubicBezTo>
                  <a:pt x="1169260" y="118933"/>
                  <a:pt x="1171154" y="118387"/>
                  <a:pt x="1174610" y="117329"/>
                </a:cubicBezTo>
                <a:cubicBezTo>
                  <a:pt x="1178066" y="116271"/>
                  <a:pt x="1181086" y="114905"/>
                  <a:pt x="1183672" y="113233"/>
                </a:cubicBezTo>
                <a:cubicBezTo>
                  <a:pt x="1190263" y="107068"/>
                  <a:pt x="1197195" y="97462"/>
                  <a:pt x="1204469" y="84415"/>
                </a:cubicBezTo>
                <a:cubicBezTo>
                  <a:pt x="1211743" y="71368"/>
                  <a:pt x="1218311" y="57457"/>
                  <a:pt x="1224174" y="42683"/>
                </a:cubicBezTo>
                <a:cubicBezTo>
                  <a:pt x="1230037" y="27910"/>
                  <a:pt x="1234148" y="14851"/>
                  <a:pt x="1236507" y="3507"/>
                </a:cubicBezTo>
                <a:close/>
                <a:moveTo>
                  <a:pt x="502548" y="3482"/>
                </a:moveTo>
                <a:lnTo>
                  <a:pt x="556203" y="50173"/>
                </a:lnTo>
                <a:cubicBezTo>
                  <a:pt x="555861" y="36589"/>
                  <a:pt x="555725" y="22800"/>
                  <a:pt x="555793" y="8806"/>
                </a:cubicBezTo>
                <a:lnTo>
                  <a:pt x="628697" y="15769"/>
                </a:lnTo>
                <a:cubicBezTo>
                  <a:pt x="628587" y="18491"/>
                  <a:pt x="627477" y="20931"/>
                  <a:pt x="625370" y="23090"/>
                </a:cubicBezTo>
                <a:cubicBezTo>
                  <a:pt x="623262" y="25249"/>
                  <a:pt x="619593" y="26768"/>
                  <a:pt x="614362" y="27647"/>
                </a:cubicBezTo>
                <a:cubicBezTo>
                  <a:pt x="613927" y="46112"/>
                  <a:pt x="613876" y="64270"/>
                  <a:pt x="614209" y="82120"/>
                </a:cubicBezTo>
                <a:cubicBezTo>
                  <a:pt x="614542" y="99971"/>
                  <a:pt x="615412" y="117310"/>
                  <a:pt x="616820" y="134136"/>
                </a:cubicBezTo>
                <a:lnTo>
                  <a:pt x="657777" y="134136"/>
                </a:lnTo>
                <a:lnTo>
                  <a:pt x="685628" y="100961"/>
                </a:lnTo>
                <a:cubicBezTo>
                  <a:pt x="681294" y="101626"/>
                  <a:pt x="676754" y="101319"/>
                  <a:pt x="672010" y="100039"/>
                </a:cubicBezTo>
                <a:cubicBezTo>
                  <a:pt x="667266" y="98759"/>
                  <a:pt x="662522" y="96199"/>
                  <a:pt x="657777" y="92360"/>
                </a:cubicBezTo>
                <a:cubicBezTo>
                  <a:pt x="657385" y="80038"/>
                  <a:pt x="654791" y="67922"/>
                  <a:pt x="649995" y="56010"/>
                </a:cubicBezTo>
                <a:cubicBezTo>
                  <a:pt x="645200" y="44098"/>
                  <a:pt x="639329" y="33825"/>
                  <a:pt x="632384" y="25189"/>
                </a:cubicBezTo>
                <a:lnTo>
                  <a:pt x="635660" y="23141"/>
                </a:lnTo>
                <a:cubicBezTo>
                  <a:pt x="665761" y="27536"/>
                  <a:pt x="686200" y="35221"/>
                  <a:pt x="696975" y="46199"/>
                </a:cubicBezTo>
                <a:cubicBezTo>
                  <a:pt x="707751" y="57177"/>
                  <a:pt x="711745" y="68018"/>
                  <a:pt x="708959" y="78722"/>
                </a:cubicBezTo>
                <a:cubicBezTo>
                  <a:pt x="706173" y="89427"/>
                  <a:pt x="699488" y="96567"/>
                  <a:pt x="688905" y="100142"/>
                </a:cubicBezTo>
                <a:cubicBezTo>
                  <a:pt x="693197" y="103196"/>
                  <a:pt x="700586" y="108555"/>
                  <a:pt x="711073" y="116217"/>
                </a:cubicBezTo>
                <a:cubicBezTo>
                  <a:pt x="721560" y="123880"/>
                  <a:pt x="731509" y="131491"/>
                  <a:pt x="740921" y="139051"/>
                </a:cubicBezTo>
                <a:cubicBezTo>
                  <a:pt x="740264" y="141295"/>
                  <a:pt x="738916" y="142951"/>
                  <a:pt x="736876" y="144017"/>
                </a:cubicBezTo>
                <a:cubicBezTo>
                  <a:pt x="734837" y="145084"/>
                  <a:pt x="732363" y="145613"/>
                  <a:pt x="729453" y="145604"/>
                </a:cubicBezTo>
                <a:lnTo>
                  <a:pt x="618048" y="145604"/>
                </a:lnTo>
                <a:cubicBezTo>
                  <a:pt x="619482" y="158728"/>
                  <a:pt x="621427" y="171391"/>
                  <a:pt x="623885" y="183592"/>
                </a:cubicBezTo>
                <a:cubicBezTo>
                  <a:pt x="626342" y="195794"/>
                  <a:pt x="629312" y="207433"/>
                  <a:pt x="632793" y="218509"/>
                </a:cubicBezTo>
                <a:cubicBezTo>
                  <a:pt x="638527" y="207621"/>
                  <a:pt x="643647" y="196733"/>
                  <a:pt x="648152" y="185845"/>
                </a:cubicBezTo>
                <a:cubicBezTo>
                  <a:pt x="652658" y="174957"/>
                  <a:pt x="656549" y="164274"/>
                  <a:pt x="659825" y="153796"/>
                </a:cubicBezTo>
                <a:lnTo>
                  <a:pt x="728224" y="184924"/>
                </a:lnTo>
                <a:cubicBezTo>
                  <a:pt x="727081" y="187227"/>
                  <a:pt x="725272" y="188968"/>
                  <a:pt x="722797" y="190146"/>
                </a:cubicBezTo>
                <a:cubicBezTo>
                  <a:pt x="720323" y="191323"/>
                  <a:pt x="716671" y="191630"/>
                  <a:pt x="711841" y="191067"/>
                </a:cubicBezTo>
                <a:cubicBezTo>
                  <a:pt x="704887" y="204421"/>
                  <a:pt x="696883" y="217749"/>
                  <a:pt x="687830" y="231052"/>
                </a:cubicBezTo>
                <a:cubicBezTo>
                  <a:pt x="678777" y="244355"/>
                  <a:pt x="668622" y="257376"/>
                  <a:pt x="657368" y="270115"/>
                </a:cubicBezTo>
                <a:cubicBezTo>
                  <a:pt x="661873" y="276890"/>
                  <a:pt x="666890" y="283307"/>
                  <a:pt x="672420" y="289365"/>
                </a:cubicBezTo>
                <a:cubicBezTo>
                  <a:pt x="677949" y="295424"/>
                  <a:pt x="683990" y="301021"/>
                  <a:pt x="690543" y="306158"/>
                </a:cubicBezTo>
                <a:cubicBezTo>
                  <a:pt x="693538" y="308846"/>
                  <a:pt x="696047" y="310126"/>
                  <a:pt x="698069" y="309998"/>
                </a:cubicBezTo>
                <a:cubicBezTo>
                  <a:pt x="700092" y="309870"/>
                  <a:pt x="702088" y="308180"/>
                  <a:pt x="704059" y="304929"/>
                </a:cubicBezTo>
                <a:cubicBezTo>
                  <a:pt x="707942" y="299058"/>
                  <a:pt x="712566" y="291242"/>
                  <a:pt x="717934" y="281481"/>
                </a:cubicBezTo>
                <a:cubicBezTo>
                  <a:pt x="723301" y="271719"/>
                  <a:pt x="728233" y="262060"/>
                  <a:pt x="732729" y="252503"/>
                </a:cubicBezTo>
                <a:lnTo>
                  <a:pt x="736416" y="253732"/>
                </a:lnTo>
                <a:lnTo>
                  <a:pt x="726586" y="324589"/>
                </a:lnTo>
                <a:cubicBezTo>
                  <a:pt x="734487" y="337985"/>
                  <a:pt x="739163" y="348668"/>
                  <a:pt x="740614" y="356638"/>
                </a:cubicBezTo>
                <a:cubicBezTo>
                  <a:pt x="742064" y="364608"/>
                  <a:pt x="740802" y="370581"/>
                  <a:pt x="736825" y="374557"/>
                </a:cubicBezTo>
                <a:cubicBezTo>
                  <a:pt x="729514" y="381540"/>
                  <a:pt x="721019" y="384867"/>
                  <a:pt x="711341" y="384538"/>
                </a:cubicBezTo>
                <a:cubicBezTo>
                  <a:pt x="701663" y="384210"/>
                  <a:pt x="692075" y="381742"/>
                  <a:pt x="682579" y="377136"/>
                </a:cubicBezTo>
                <a:cubicBezTo>
                  <a:pt x="673083" y="372529"/>
                  <a:pt x="664952" y="367301"/>
                  <a:pt x="658187" y="361450"/>
                </a:cubicBezTo>
                <a:cubicBezTo>
                  <a:pt x="649407" y="353873"/>
                  <a:pt x="641369" y="345887"/>
                  <a:pt x="634073" y="337490"/>
                </a:cubicBezTo>
                <a:cubicBezTo>
                  <a:pt x="626778" y="329094"/>
                  <a:pt x="620071" y="320288"/>
                  <a:pt x="613953" y="311073"/>
                </a:cubicBezTo>
                <a:cubicBezTo>
                  <a:pt x="598005" y="324239"/>
                  <a:pt x="580240" y="336202"/>
                  <a:pt x="560657" y="346962"/>
                </a:cubicBezTo>
                <a:cubicBezTo>
                  <a:pt x="541074" y="357722"/>
                  <a:pt x="519520" y="366920"/>
                  <a:pt x="495995" y="374557"/>
                </a:cubicBezTo>
                <a:lnTo>
                  <a:pt x="493128" y="370051"/>
                </a:lnTo>
                <a:cubicBezTo>
                  <a:pt x="513803" y="357662"/>
                  <a:pt x="532661" y="343634"/>
                  <a:pt x="549701" y="327968"/>
                </a:cubicBezTo>
                <a:cubicBezTo>
                  <a:pt x="566741" y="312301"/>
                  <a:pt x="582014" y="295611"/>
                  <a:pt x="595522" y="277897"/>
                </a:cubicBezTo>
                <a:cubicBezTo>
                  <a:pt x="586392" y="258203"/>
                  <a:pt x="579156" y="237281"/>
                  <a:pt x="573814" y="215130"/>
                </a:cubicBezTo>
                <a:cubicBezTo>
                  <a:pt x="568473" y="192979"/>
                  <a:pt x="564514" y="169803"/>
                  <a:pt x="561937" y="145604"/>
                </a:cubicBezTo>
                <a:lnTo>
                  <a:pt x="497634" y="145604"/>
                </a:lnTo>
                <a:lnTo>
                  <a:pt x="497634" y="200487"/>
                </a:lnTo>
                <a:cubicBezTo>
                  <a:pt x="508504" y="199045"/>
                  <a:pt x="519529" y="197527"/>
                  <a:pt x="530707" y="195931"/>
                </a:cubicBezTo>
                <a:cubicBezTo>
                  <a:pt x="541885" y="194335"/>
                  <a:pt x="553114" y="192714"/>
                  <a:pt x="564394" y="191067"/>
                </a:cubicBezTo>
                <a:lnTo>
                  <a:pt x="564804" y="195573"/>
                </a:lnTo>
                <a:cubicBezTo>
                  <a:pt x="556220" y="200283"/>
                  <a:pt x="546356" y="205402"/>
                  <a:pt x="535212" y="210932"/>
                </a:cubicBezTo>
                <a:cubicBezTo>
                  <a:pt x="524068" y="216461"/>
                  <a:pt x="511542" y="222400"/>
                  <a:pt x="497634" y="228748"/>
                </a:cubicBezTo>
                <a:lnTo>
                  <a:pt x="497634" y="320493"/>
                </a:lnTo>
                <a:cubicBezTo>
                  <a:pt x="497901" y="333255"/>
                  <a:pt x="496273" y="344547"/>
                  <a:pt x="492749" y="354366"/>
                </a:cubicBezTo>
                <a:cubicBezTo>
                  <a:pt x="489225" y="364186"/>
                  <a:pt x="482196" y="372140"/>
                  <a:pt x="471663" y="378228"/>
                </a:cubicBezTo>
                <a:cubicBezTo>
                  <a:pt x="461131" y="384316"/>
                  <a:pt x="445486" y="388144"/>
                  <a:pt x="424729" y="389711"/>
                </a:cubicBezTo>
                <a:cubicBezTo>
                  <a:pt x="424362" y="380265"/>
                  <a:pt x="423355" y="372023"/>
                  <a:pt x="421709" y="364983"/>
                </a:cubicBezTo>
                <a:cubicBezTo>
                  <a:pt x="420062" y="357943"/>
                  <a:pt x="417519" y="352261"/>
                  <a:pt x="414080" y="347934"/>
                </a:cubicBezTo>
                <a:cubicBezTo>
                  <a:pt x="410872" y="343625"/>
                  <a:pt x="406332" y="339854"/>
                  <a:pt x="400462" y="336620"/>
                </a:cubicBezTo>
                <a:cubicBezTo>
                  <a:pt x="394591" y="333386"/>
                  <a:pt x="385751" y="330741"/>
                  <a:pt x="373942" y="328684"/>
                </a:cubicBezTo>
                <a:lnTo>
                  <a:pt x="373942" y="323770"/>
                </a:lnTo>
                <a:cubicBezTo>
                  <a:pt x="374455" y="323805"/>
                  <a:pt x="378617" y="324053"/>
                  <a:pt x="386426" y="324513"/>
                </a:cubicBezTo>
                <a:cubicBezTo>
                  <a:pt x="394236" y="324973"/>
                  <a:pt x="402615" y="325433"/>
                  <a:pt x="411562" y="325893"/>
                </a:cubicBezTo>
                <a:cubicBezTo>
                  <a:pt x="420509" y="326353"/>
                  <a:pt x="426946" y="326601"/>
                  <a:pt x="430873" y="326637"/>
                </a:cubicBezTo>
                <a:cubicBezTo>
                  <a:pt x="434098" y="326602"/>
                  <a:pt x="436351" y="325852"/>
                  <a:pt x="437631" y="324384"/>
                </a:cubicBezTo>
                <a:cubicBezTo>
                  <a:pt x="438911" y="322916"/>
                  <a:pt x="439525" y="320937"/>
                  <a:pt x="439474" y="318445"/>
                </a:cubicBezTo>
                <a:lnTo>
                  <a:pt x="439474" y="253732"/>
                </a:lnTo>
                <a:cubicBezTo>
                  <a:pt x="423569" y="260285"/>
                  <a:pt x="406230" y="267248"/>
                  <a:pt x="387458" y="274621"/>
                </a:cubicBezTo>
                <a:cubicBezTo>
                  <a:pt x="386178" y="277300"/>
                  <a:pt x="384437" y="279518"/>
                  <a:pt x="382236" y="281276"/>
                </a:cubicBezTo>
                <a:cubicBezTo>
                  <a:pt x="380034" y="283034"/>
                  <a:pt x="377679" y="284228"/>
                  <a:pt x="375171" y="284860"/>
                </a:cubicBezTo>
                <a:lnTo>
                  <a:pt x="350186" y="218099"/>
                </a:lnTo>
                <a:cubicBezTo>
                  <a:pt x="359359" y="217263"/>
                  <a:pt x="371629" y="215966"/>
                  <a:pt x="386997" y="214208"/>
                </a:cubicBezTo>
                <a:cubicBezTo>
                  <a:pt x="402365" y="212450"/>
                  <a:pt x="419857" y="210334"/>
                  <a:pt x="439474" y="207860"/>
                </a:cubicBezTo>
                <a:lnTo>
                  <a:pt x="439474" y="145604"/>
                </a:lnTo>
                <a:lnTo>
                  <a:pt x="353873" y="145604"/>
                </a:lnTo>
                <a:lnTo>
                  <a:pt x="350596" y="134136"/>
                </a:lnTo>
                <a:lnTo>
                  <a:pt x="439474" y="134136"/>
                </a:lnTo>
                <a:lnTo>
                  <a:pt x="439474" y="75567"/>
                </a:lnTo>
                <a:cubicBezTo>
                  <a:pt x="424857" y="77419"/>
                  <a:pt x="410061" y="79040"/>
                  <a:pt x="395086" y="80431"/>
                </a:cubicBezTo>
                <a:cubicBezTo>
                  <a:pt x="380111" y="81822"/>
                  <a:pt x="365418" y="82931"/>
                  <a:pt x="351006" y="83759"/>
                </a:cubicBezTo>
                <a:lnTo>
                  <a:pt x="350186" y="79663"/>
                </a:lnTo>
                <a:cubicBezTo>
                  <a:pt x="368352" y="73231"/>
                  <a:pt x="387041" y="65616"/>
                  <a:pt x="406253" y="56818"/>
                </a:cubicBezTo>
                <a:cubicBezTo>
                  <a:pt x="425465" y="48019"/>
                  <a:pt x="443516" y="38948"/>
                  <a:pt x="460408" y="29604"/>
                </a:cubicBezTo>
                <a:cubicBezTo>
                  <a:pt x="477299" y="20259"/>
                  <a:pt x="491346" y="11552"/>
                  <a:pt x="502548" y="3482"/>
                </a:cubicBezTo>
                <a:close/>
                <a:moveTo>
                  <a:pt x="97888" y="1050"/>
                </a:moveTo>
                <a:lnTo>
                  <a:pt x="184718" y="14976"/>
                </a:lnTo>
                <a:cubicBezTo>
                  <a:pt x="184164" y="17672"/>
                  <a:pt x="182713" y="19856"/>
                  <a:pt x="180366" y="21529"/>
                </a:cubicBezTo>
                <a:cubicBezTo>
                  <a:pt x="178020" y="23201"/>
                  <a:pt x="174419" y="24157"/>
                  <a:pt x="169564" y="24396"/>
                </a:cubicBezTo>
                <a:cubicBezTo>
                  <a:pt x="161859" y="32382"/>
                  <a:pt x="152899" y="41086"/>
                  <a:pt x="142686" y="50506"/>
                </a:cubicBezTo>
                <a:cubicBezTo>
                  <a:pt x="132472" y="59926"/>
                  <a:pt x="121772" y="68835"/>
                  <a:pt x="110585" y="77231"/>
                </a:cubicBezTo>
                <a:lnTo>
                  <a:pt x="209293" y="77231"/>
                </a:lnTo>
                <a:lnTo>
                  <a:pt x="238372" y="44875"/>
                </a:lnTo>
                <a:lnTo>
                  <a:pt x="294894" y="89877"/>
                </a:lnTo>
                <a:cubicBezTo>
                  <a:pt x="293298" y="91773"/>
                  <a:pt x="291063" y="93617"/>
                  <a:pt x="288187" y="95410"/>
                </a:cubicBezTo>
                <a:cubicBezTo>
                  <a:pt x="285312" y="97203"/>
                  <a:pt x="281540" y="98638"/>
                  <a:pt x="276873" y="99714"/>
                </a:cubicBezTo>
                <a:lnTo>
                  <a:pt x="276873" y="369616"/>
                </a:lnTo>
                <a:cubicBezTo>
                  <a:pt x="276382" y="371123"/>
                  <a:pt x="273358" y="373252"/>
                  <a:pt x="267801" y="376003"/>
                </a:cubicBezTo>
                <a:cubicBezTo>
                  <a:pt x="262244" y="378753"/>
                  <a:pt x="255458" y="381277"/>
                  <a:pt x="247444" y="383572"/>
                </a:cubicBezTo>
                <a:cubicBezTo>
                  <a:pt x="239429" y="385868"/>
                  <a:pt x="231491" y="387086"/>
                  <a:pt x="223628" y="387228"/>
                </a:cubicBezTo>
                <a:lnTo>
                  <a:pt x="213798" y="387228"/>
                </a:lnTo>
                <a:lnTo>
                  <a:pt x="213798" y="354872"/>
                </a:lnTo>
                <a:lnTo>
                  <a:pt x="61846" y="354872"/>
                </a:lnTo>
                <a:lnTo>
                  <a:pt x="61846" y="366749"/>
                </a:lnTo>
                <a:cubicBezTo>
                  <a:pt x="61342" y="370896"/>
                  <a:pt x="56001" y="375504"/>
                  <a:pt x="45821" y="380572"/>
                </a:cubicBezTo>
                <a:cubicBezTo>
                  <a:pt x="35641" y="385641"/>
                  <a:pt x="23644" y="388406"/>
                  <a:pt x="9830" y="388866"/>
                </a:cubicBezTo>
                <a:lnTo>
                  <a:pt x="0" y="388866"/>
                </a:lnTo>
                <a:lnTo>
                  <a:pt x="0" y="51428"/>
                </a:lnTo>
                <a:lnTo>
                  <a:pt x="65941" y="77231"/>
                </a:lnTo>
                <a:lnTo>
                  <a:pt x="91335" y="77231"/>
                </a:lnTo>
                <a:cubicBezTo>
                  <a:pt x="92990" y="65020"/>
                  <a:pt x="94390" y="52068"/>
                  <a:pt x="95533" y="38373"/>
                </a:cubicBezTo>
                <a:cubicBezTo>
                  <a:pt x="96677" y="24677"/>
                  <a:pt x="97462" y="12237"/>
                  <a:pt x="97888" y="1050"/>
                </a:cubicBezTo>
                <a:close/>
                <a:moveTo>
                  <a:pt x="915400" y="0"/>
                </a:moveTo>
                <a:lnTo>
                  <a:pt x="1002230" y="21298"/>
                </a:lnTo>
                <a:cubicBezTo>
                  <a:pt x="1001496" y="24310"/>
                  <a:pt x="999482" y="26580"/>
                  <a:pt x="996189" y="28108"/>
                </a:cubicBezTo>
                <a:cubicBezTo>
                  <a:pt x="992895" y="29635"/>
                  <a:pt x="987809" y="30778"/>
                  <a:pt x="980932" y="31538"/>
                </a:cubicBezTo>
                <a:cubicBezTo>
                  <a:pt x="993260" y="50932"/>
                  <a:pt x="1008970" y="67118"/>
                  <a:pt x="1028063" y="80095"/>
                </a:cubicBezTo>
                <a:cubicBezTo>
                  <a:pt x="1047157" y="93073"/>
                  <a:pt x="1067752" y="103615"/>
                  <a:pt x="1089849" y="111723"/>
                </a:cubicBezTo>
                <a:cubicBezTo>
                  <a:pt x="1111945" y="119831"/>
                  <a:pt x="1133663" y="126278"/>
                  <a:pt x="1155002" y="131064"/>
                </a:cubicBezTo>
                <a:lnTo>
                  <a:pt x="1154592" y="137208"/>
                </a:lnTo>
                <a:cubicBezTo>
                  <a:pt x="1141272" y="141773"/>
                  <a:pt x="1130743" y="149589"/>
                  <a:pt x="1123003" y="160656"/>
                </a:cubicBezTo>
                <a:cubicBezTo>
                  <a:pt x="1115264" y="171723"/>
                  <a:pt x="1110366" y="183226"/>
                  <a:pt x="1108310" y="195163"/>
                </a:cubicBezTo>
                <a:cubicBezTo>
                  <a:pt x="1098472" y="190268"/>
                  <a:pt x="1089068" y="185006"/>
                  <a:pt x="1080100" y="179379"/>
                </a:cubicBezTo>
                <a:cubicBezTo>
                  <a:pt x="1071132" y="173751"/>
                  <a:pt x="1062651" y="167639"/>
                  <a:pt x="1054656" y="161044"/>
                </a:cubicBezTo>
                <a:cubicBezTo>
                  <a:pt x="1053691" y="162706"/>
                  <a:pt x="1052138" y="164160"/>
                  <a:pt x="1049997" y="165406"/>
                </a:cubicBezTo>
                <a:cubicBezTo>
                  <a:pt x="1047855" y="166653"/>
                  <a:pt x="1044766" y="167692"/>
                  <a:pt x="1040730" y="168523"/>
                </a:cubicBezTo>
                <a:lnTo>
                  <a:pt x="1040730" y="374557"/>
                </a:lnTo>
                <a:cubicBezTo>
                  <a:pt x="1040107" y="377176"/>
                  <a:pt x="1034697" y="380334"/>
                  <a:pt x="1024501" y="384028"/>
                </a:cubicBezTo>
                <a:cubicBezTo>
                  <a:pt x="1014304" y="387723"/>
                  <a:pt x="1003058" y="389754"/>
                  <a:pt x="990762" y="390121"/>
                </a:cubicBezTo>
                <a:lnTo>
                  <a:pt x="980113" y="390121"/>
                </a:lnTo>
                <a:lnTo>
                  <a:pt x="980113" y="149905"/>
                </a:lnTo>
                <a:lnTo>
                  <a:pt x="1048512" y="155642"/>
                </a:lnTo>
                <a:cubicBezTo>
                  <a:pt x="1031062" y="140998"/>
                  <a:pt x="1016096" y="123898"/>
                  <a:pt x="1003612" y="104340"/>
                </a:cubicBezTo>
                <a:cubicBezTo>
                  <a:pt x="991129" y="84783"/>
                  <a:pt x="981384" y="62153"/>
                  <a:pt x="974379" y="36453"/>
                </a:cubicBezTo>
                <a:cubicBezTo>
                  <a:pt x="963175" y="57486"/>
                  <a:pt x="948721" y="77879"/>
                  <a:pt x="931015" y="97633"/>
                </a:cubicBezTo>
                <a:cubicBezTo>
                  <a:pt x="913309" y="117386"/>
                  <a:pt x="893223" y="135629"/>
                  <a:pt x="870756" y="152362"/>
                </a:cubicBezTo>
                <a:lnTo>
                  <a:pt x="940384" y="158550"/>
                </a:lnTo>
                <a:cubicBezTo>
                  <a:pt x="940077" y="161303"/>
                  <a:pt x="938950" y="163692"/>
                  <a:pt x="937005" y="165718"/>
                </a:cubicBezTo>
                <a:cubicBezTo>
                  <a:pt x="935059" y="167744"/>
                  <a:pt x="931681" y="169094"/>
                  <a:pt x="926868" y="169769"/>
                </a:cubicBezTo>
                <a:lnTo>
                  <a:pt x="926868" y="202945"/>
                </a:lnTo>
                <a:cubicBezTo>
                  <a:pt x="926951" y="226549"/>
                  <a:pt x="923144" y="250562"/>
                  <a:pt x="915445" y="274985"/>
                </a:cubicBezTo>
                <a:cubicBezTo>
                  <a:pt x="907747" y="299407"/>
                  <a:pt x="892380" y="321873"/>
                  <a:pt x="869346" y="342382"/>
                </a:cubicBezTo>
                <a:cubicBezTo>
                  <a:pt x="846311" y="362892"/>
                  <a:pt x="811831" y="379077"/>
                  <a:pt x="765905" y="390940"/>
                </a:cubicBezTo>
                <a:lnTo>
                  <a:pt x="763857" y="387663"/>
                </a:lnTo>
                <a:cubicBezTo>
                  <a:pt x="794922" y="371194"/>
                  <a:pt x="817893" y="352617"/>
                  <a:pt x="832772" y="331931"/>
                </a:cubicBezTo>
                <a:cubicBezTo>
                  <a:pt x="847651" y="311245"/>
                  <a:pt x="857273" y="289785"/>
                  <a:pt x="861639" y="267552"/>
                </a:cubicBezTo>
                <a:cubicBezTo>
                  <a:pt x="866006" y="245318"/>
                  <a:pt x="867952" y="223646"/>
                  <a:pt x="867480" y="202535"/>
                </a:cubicBezTo>
                <a:lnTo>
                  <a:pt x="867480" y="154820"/>
                </a:lnTo>
                <a:cubicBezTo>
                  <a:pt x="850832" y="166855"/>
                  <a:pt x="833340" y="177752"/>
                  <a:pt x="815003" y="187509"/>
                </a:cubicBezTo>
                <a:cubicBezTo>
                  <a:pt x="796666" y="197266"/>
                  <a:pt x="777842" y="205552"/>
                  <a:pt x="758533" y="212365"/>
                </a:cubicBezTo>
                <a:lnTo>
                  <a:pt x="756075" y="207860"/>
                </a:lnTo>
                <a:cubicBezTo>
                  <a:pt x="781509" y="191261"/>
                  <a:pt x="805411" y="171030"/>
                  <a:pt x="827781" y="147169"/>
                </a:cubicBezTo>
                <a:cubicBezTo>
                  <a:pt x="850151" y="123308"/>
                  <a:pt x="869108" y="98454"/>
                  <a:pt x="884652" y="72606"/>
                </a:cubicBezTo>
                <a:cubicBezTo>
                  <a:pt x="900195" y="46759"/>
                  <a:pt x="910444" y="22557"/>
                  <a:pt x="9154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32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28538" y="2127121"/>
            <a:ext cx="4221046" cy="1279677"/>
            <a:chOff x="1662922" y="2126040"/>
            <a:chExt cx="1324443" cy="401526"/>
          </a:xfr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</p:grpSpPr>
        <p:sp>
          <p:nvSpPr>
            <p:cNvPr id="38" name="PA-文本框 37"/>
            <p:cNvSpPr txBox="1"/>
            <p:nvPr>
              <p:custDataLst>
                <p:tags r:id="rId7"/>
              </p:custDataLst>
            </p:nvPr>
          </p:nvSpPr>
          <p:spPr>
            <a:xfrm>
              <a:off x="1662922" y="2126040"/>
              <a:ext cx="367188" cy="355479"/>
            </a:xfrm>
            <a:custGeom>
              <a:avLst/>
              <a:gdLst/>
              <a:ahLst/>
              <a:cxnLst/>
              <a:rect l="l" t="t" r="r" b="b"/>
              <a:pathLst>
                <a:path w="224095" h="216949">
                  <a:moveTo>
                    <a:pt x="173936" y="148540"/>
                  </a:moveTo>
                  <a:lnTo>
                    <a:pt x="174621" y="148540"/>
                  </a:lnTo>
                  <a:lnTo>
                    <a:pt x="179879" y="149226"/>
                  </a:lnTo>
                  <a:lnTo>
                    <a:pt x="188337" y="149226"/>
                  </a:lnTo>
                  <a:lnTo>
                    <a:pt x="201825" y="149226"/>
                  </a:lnTo>
                  <a:lnTo>
                    <a:pt x="210740" y="149226"/>
                  </a:lnTo>
                  <a:lnTo>
                    <a:pt x="212340" y="149455"/>
                  </a:lnTo>
                  <a:cubicBezTo>
                    <a:pt x="212336" y="149474"/>
                    <a:pt x="212345" y="149550"/>
                    <a:pt x="212369" y="149683"/>
                  </a:cubicBezTo>
                  <a:cubicBezTo>
                    <a:pt x="212393" y="149817"/>
                    <a:pt x="212459" y="149893"/>
                    <a:pt x="212569" y="149912"/>
                  </a:cubicBezTo>
                  <a:cubicBezTo>
                    <a:pt x="212464" y="150022"/>
                    <a:pt x="212388" y="150088"/>
                    <a:pt x="212340" y="150112"/>
                  </a:cubicBezTo>
                  <a:cubicBezTo>
                    <a:pt x="212293" y="150136"/>
                    <a:pt x="212217" y="150145"/>
                    <a:pt x="212112" y="150141"/>
                  </a:cubicBezTo>
                  <a:lnTo>
                    <a:pt x="202511" y="150141"/>
                  </a:lnTo>
                  <a:cubicBezTo>
                    <a:pt x="201268" y="150145"/>
                    <a:pt x="200039" y="150136"/>
                    <a:pt x="198824" y="150112"/>
                  </a:cubicBezTo>
                  <a:cubicBezTo>
                    <a:pt x="197610" y="150088"/>
                    <a:pt x="196324" y="150022"/>
                    <a:pt x="194967" y="149912"/>
                  </a:cubicBezTo>
                  <a:cubicBezTo>
                    <a:pt x="193014" y="149917"/>
                    <a:pt x="191033" y="149907"/>
                    <a:pt x="189023" y="149883"/>
                  </a:cubicBezTo>
                  <a:cubicBezTo>
                    <a:pt x="187013" y="149860"/>
                    <a:pt x="185032" y="149793"/>
                    <a:pt x="183080" y="149683"/>
                  </a:cubicBezTo>
                  <a:lnTo>
                    <a:pt x="174393" y="148998"/>
                  </a:lnTo>
                  <a:cubicBezTo>
                    <a:pt x="174274" y="148988"/>
                    <a:pt x="174169" y="148950"/>
                    <a:pt x="174078" y="148883"/>
                  </a:cubicBezTo>
                  <a:cubicBezTo>
                    <a:pt x="173988" y="148817"/>
                    <a:pt x="173940" y="148779"/>
                    <a:pt x="173936" y="148769"/>
                  </a:cubicBezTo>
                  <a:close/>
                  <a:moveTo>
                    <a:pt x="121614" y="142145"/>
                  </a:moveTo>
                  <a:cubicBezTo>
                    <a:pt x="120914" y="142826"/>
                    <a:pt x="120142" y="143488"/>
                    <a:pt x="119298" y="144130"/>
                  </a:cubicBezTo>
                  <a:cubicBezTo>
                    <a:pt x="118455" y="144772"/>
                    <a:pt x="117626" y="145483"/>
                    <a:pt x="116811" y="146264"/>
                  </a:cubicBezTo>
                  <a:lnTo>
                    <a:pt x="113380" y="148769"/>
                  </a:lnTo>
                  <a:cubicBezTo>
                    <a:pt x="113390" y="148879"/>
                    <a:pt x="113428" y="148945"/>
                    <a:pt x="113495" y="148969"/>
                  </a:cubicBezTo>
                  <a:cubicBezTo>
                    <a:pt x="113561" y="148993"/>
                    <a:pt x="113599" y="149002"/>
                    <a:pt x="113609" y="148998"/>
                  </a:cubicBezTo>
                  <a:lnTo>
                    <a:pt x="114295" y="148998"/>
                  </a:lnTo>
                  <a:cubicBezTo>
                    <a:pt x="116811" y="147856"/>
                    <a:pt x="119327" y="146944"/>
                    <a:pt x="121843" y="146264"/>
                  </a:cubicBezTo>
                  <a:cubicBezTo>
                    <a:pt x="122181" y="146131"/>
                    <a:pt x="122419" y="145942"/>
                    <a:pt x="122557" y="145696"/>
                  </a:cubicBezTo>
                  <a:cubicBezTo>
                    <a:pt x="122696" y="145450"/>
                    <a:pt x="122762" y="145260"/>
                    <a:pt x="122757" y="145128"/>
                  </a:cubicBezTo>
                  <a:lnTo>
                    <a:pt x="122757" y="142621"/>
                  </a:lnTo>
                  <a:lnTo>
                    <a:pt x="122757" y="142614"/>
                  </a:lnTo>
                  <a:cubicBezTo>
                    <a:pt x="122762" y="142492"/>
                    <a:pt x="122753" y="142385"/>
                    <a:pt x="122729" y="142292"/>
                  </a:cubicBezTo>
                  <a:cubicBezTo>
                    <a:pt x="122705" y="142199"/>
                    <a:pt x="122638" y="142150"/>
                    <a:pt x="122529" y="142145"/>
                  </a:cubicBezTo>
                  <a:close/>
                  <a:moveTo>
                    <a:pt x="113380" y="85235"/>
                  </a:moveTo>
                  <a:lnTo>
                    <a:pt x="111779" y="86154"/>
                  </a:lnTo>
                  <a:cubicBezTo>
                    <a:pt x="111789" y="86149"/>
                    <a:pt x="111827" y="86159"/>
                    <a:pt x="111893" y="86183"/>
                  </a:cubicBezTo>
                  <a:cubicBezTo>
                    <a:pt x="111960" y="86207"/>
                    <a:pt x="111998" y="86274"/>
                    <a:pt x="112008" y="86384"/>
                  </a:cubicBezTo>
                  <a:lnTo>
                    <a:pt x="113609" y="85925"/>
                  </a:lnTo>
                  <a:cubicBezTo>
                    <a:pt x="113599" y="85709"/>
                    <a:pt x="113561" y="85566"/>
                    <a:pt x="113495" y="85494"/>
                  </a:cubicBezTo>
                  <a:cubicBezTo>
                    <a:pt x="113428" y="85422"/>
                    <a:pt x="113390" y="85336"/>
                    <a:pt x="113380" y="85235"/>
                  </a:cubicBezTo>
                  <a:close/>
                  <a:moveTo>
                    <a:pt x="123899" y="82019"/>
                  </a:moveTo>
                  <a:cubicBezTo>
                    <a:pt x="121508" y="82919"/>
                    <a:pt x="119202" y="83818"/>
                    <a:pt x="116982" y="84718"/>
                  </a:cubicBezTo>
                  <a:cubicBezTo>
                    <a:pt x="114762" y="85618"/>
                    <a:pt x="112570" y="86631"/>
                    <a:pt x="110407" y="87759"/>
                  </a:cubicBezTo>
                  <a:lnTo>
                    <a:pt x="112237" y="87759"/>
                  </a:lnTo>
                  <a:cubicBezTo>
                    <a:pt x="112937" y="87764"/>
                    <a:pt x="113709" y="87755"/>
                    <a:pt x="114552" y="87731"/>
                  </a:cubicBezTo>
                  <a:cubicBezTo>
                    <a:pt x="115396" y="87707"/>
                    <a:pt x="116225" y="87641"/>
                    <a:pt x="117040" y="87533"/>
                  </a:cubicBezTo>
                  <a:cubicBezTo>
                    <a:pt x="117964" y="87538"/>
                    <a:pt x="118917" y="87528"/>
                    <a:pt x="119899" y="87504"/>
                  </a:cubicBezTo>
                  <a:cubicBezTo>
                    <a:pt x="120880" y="87480"/>
                    <a:pt x="121833" y="87413"/>
                    <a:pt x="122757" y="87303"/>
                  </a:cubicBezTo>
                  <a:cubicBezTo>
                    <a:pt x="123095" y="87298"/>
                    <a:pt x="123333" y="87250"/>
                    <a:pt x="123471" y="87159"/>
                  </a:cubicBezTo>
                  <a:cubicBezTo>
                    <a:pt x="123609" y="87068"/>
                    <a:pt x="123676" y="86963"/>
                    <a:pt x="123672" y="86844"/>
                  </a:cubicBezTo>
                  <a:cubicBezTo>
                    <a:pt x="123781" y="86499"/>
                    <a:pt x="123848" y="86154"/>
                    <a:pt x="123872" y="85810"/>
                  </a:cubicBezTo>
                  <a:cubicBezTo>
                    <a:pt x="123895" y="85465"/>
                    <a:pt x="123905" y="85120"/>
                    <a:pt x="123901" y="84776"/>
                  </a:cubicBezTo>
                  <a:lnTo>
                    <a:pt x="123901" y="82019"/>
                  </a:lnTo>
                  <a:close/>
                  <a:moveTo>
                    <a:pt x="123014" y="81392"/>
                  </a:moveTo>
                  <a:cubicBezTo>
                    <a:pt x="122810" y="81392"/>
                    <a:pt x="122648" y="81448"/>
                    <a:pt x="122528" y="81561"/>
                  </a:cubicBezTo>
                  <a:cubicBezTo>
                    <a:pt x="122090" y="81661"/>
                    <a:pt x="121709" y="81747"/>
                    <a:pt x="121385" y="81819"/>
                  </a:cubicBezTo>
                  <a:cubicBezTo>
                    <a:pt x="121061" y="81891"/>
                    <a:pt x="120680" y="82034"/>
                    <a:pt x="120241" y="82250"/>
                  </a:cubicBezTo>
                  <a:cubicBezTo>
                    <a:pt x="119984" y="82441"/>
                    <a:pt x="119698" y="82575"/>
                    <a:pt x="119383" y="82652"/>
                  </a:cubicBezTo>
                  <a:cubicBezTo>
                    <a:pt x="119069" y="82728"/>
                    <a:pt x="118897" y="82977"/>
                    <a:pt x="118869" y="83398"/>
                  </a:cubicBezTo>
                  <a:cubicBezTo>
                    <a:pt x="118302" y="83212"/>
                    <a:pt x="117835" y="83240"/>
                    <a:pt x="117468" y="83484"/>
                  </a:cubicBezTo>
                  <a:cubicBezTo>
                    <a:pt x="117101" y="83728"/>
                    <a:pt x="116806" y="83929"/>
                    <a:pt x="116582" y="84087"/>
                  </a:cubicBezTo>
                  <a:cubicBezTo>
                    <a:pt x="116920" y="84188"/>
                    <a:pt x="117273" y="84159"/>
                    <a:pt x="117639" y="84001"/>
                  </a:cubicBezTo>
                  <a:cubicBezTo>
                    <a:pt x="118006" y="83843"/>
                    <a:pt x="118416" y="83642"/>
                    <a:pt x="118869" y="83398"/>
                  </a:cubicBezTo>
                  <a:cubicBezTo>
                    <a:pt x="119769" y="83063"/>
                    <a:pt x="120599" y="82757"/>
                    <a:pt x="121356" y="82479"/>
                  </a:cubicBezTo>
                  <a:cubicBezTo>
                    <a:pt x="122114" y="82202"/>
                    <a:pt x="122886" y="81896"/>
                    <a:pt x="123672" y="81561"/>
                  </a:cubicBezTo>
                  <a:cubicBezTo>
                    <a:pt x="123439" y="81448"/>
                    <a:pt x="123219" y="81392"/>
                    <a:pt x="123014" y="81392"/>
                  </a:cubicBezTo>
                  <a:close/>
                  <a:moveTo>
                    <a:pt x="180794" y="69701"/>
                  </a:moveTo>
                  <a:cubicBezTo>
                    <a:pt x="178955" y="69701"/>
                    <a:pt x="177088" y="69759"/>
                    <a:pt x="175193" y="69873"/>
                  </a:cubicBezTo>
                  <a:cubicBezTo>
                    <a:pt x="173297" y="69987"/>
                    <a:pt x="171430" y="70159"/>
                    <a:pt x="169592" y="70387"/>
                  </a:cubicBezTo>
                  <a:cubicBezTo>
                    <a:pt x="167296" y="70639"/>
                    <a:pt x="164973" y="70934"/>
                    <a:pt x="162621" y="71271"/>
                  </a:cubicBezTo>
                  <a:cubicBezTo>
                    <a:pt x="160270" y="71608"/>
                    <a:pt x="157949" y="71846"/>
                    <a:pt x="155659" y="71984"/>
                  </a:cubicBezTo>
                  <a:lnTo>
                    <a:pt x="155659" y="71962"/>
                  </a:lnTo>
                  <a:cubicBezTo>
                    <a:pt x="155317" y="72072"/>
                    <a:pt x="155032" y="72254"/>
                    <a:pt x="154804" y="72507"/>
                  </a:cubicBezTo>
                  <a:cubicBezTo>
                    <a:pt x="154576" y="72760"/>
                    <a:pt x="154405" y="73114"/>
                    <a:pt x="154291" y="73568"/>
                  </a:cubicBezTo>
                  <a:lnTo>
                    <a:pt x="164792" y="71962"/>
                  </a:lnTo>
                  <a:lnTo>
                    <a:pt x="175307" y="71274"/>
                  </a:lnTo>
                  <a:cubicBezTo>
                    <a:pt x="177126" y="71169"/>
                    <a:pt x="178917" y="71093"/>
                    <a:pt x="180679" y="71045"/>
                  </a:cubicBezTo>
                  <a:cubicBezTo>
                    <a:pt x="182441" y="70997"/>
                    <a:pt x="184232" y="70921"/>
                    <a:pt x="186051" y="70817"/>
                  </a:cubicBezTo>
                  <a:cubicBezTo>
                    <a:pt x="185699" y="70470"/>
                    <a:pt x="185318" y="70195"/>
                    <a:pt x="184908" y="69993"/>
                  </a:cubicBezTo>
                  <a:cubicBezTo>
                    <a:pt x="184499" y="69792"/>
                    <a:pt x="184118" y="69694"/>
                    <a:pt x="183765" y="69701"/>
                  </a:cubicBezTo>
                  <a:close/>
                  <a:moveTo>
                    <a:pt x="190423" y="69472"/>
                  </a:moveTo>
                  <a:cubicBezTo>
                    <a:pt x="189209" y="69453"/>
                    <a:pt x="187980" y="69606"/>
                    <a:pt x="186737" y="69930"/>
                  </a:cubicBezTo>
                  <a:cubicBezTo>
                    <a:pt x="187994" y="70392"/>
                    <a:pt x="189252" y="70610"/>
                    <a:pt x="190509" y="70583"/>
                  </a:cubicBezTo>
                  <a:lnTo>
                    <a:pt x="194199" y="69696"/>
                  </a:lnTo>
                  <a:close/>
                  <a:moveTo>
                    <a:pt x="158453" y="55344"/>
                  </a:moveTo>
                  <a:cubicBezTo>
                    <a:pt x="158272" y="55411"/>
                    <a:pt x="158177" y="55621"/>
                    <a:pt x="158168" y="55975"/>
                  </a:cubicBezTo>
                  <a:cubicBezTo>
                    <a:pt x="158058" y="56199"/>
                    <a:pt x="157992" y="56381"/>
                    <a:pt x="157968" y="56519"/>
                  </a:cubicBezTo>
                  <a:cubicBezTo>
                    <a:pt x="157944" y="56658"/>
                    <a:pt x="157935" y="56782"/>
                    <a:pt x="157940" y="56892"/>
                  </a:cubicBezTo>
                  <a:cubicBezTo>
                    <a:pt x="157816" y="57675"/>
                    <a:pt x="157664" y="58401"/>
                    <a:pt x="157483" y="59069"/>
                  </a:cubicBezTo>
                  <a:cubicBezTo>
                    <a:pt x="157303" y="59737"/>
                    <a:pt x="157151" y="60461"/>
                    <a:pt x="157027" y="61240"/>
                  </a:cubicBezTo>
                  <a:cubicBezTo>
                    <a:pt x="158367" y="61321"/>
                    <a:pt x="159622" y="61273"/>
                    <a:pt x="160793" y="61098"/>
                  </a:cubicBezTo>
                  <a:cubicBezTo>
                    <a:pt x="161963" y="60922"/>
                    <a:pt x="163220" y="60817"/>
                    <a:pt x="164563" y="60784"/>
                  </a:cubicBezTo>
                  <a:cubicBezTo>
                    <a:pt x="164558" y="60437"/>
                    <a:pt x="164511" y="60162"/>
                    <a:pt x="164420" y="59957"/>
                  </a:cubicBezTo>
                  <a:cubicBezTo>
                    <a:pt x="164330" y="59752"/>
                    <a:pt x="164225" y="59648"/>
                    <a:pt x="164106" y="59643"/>
                  </a:cubicBezTo>
                  <a:cubicBezTo>
                    <a:pt x="163687" y="59184"/>
                    <a:pt x="163153" y="58726"/>
                    <a:pt x="162506" y="58267"/>
                  </a:cubicBezTo>
                  <a:lnTo>
                    <a:pt x="159080" y="55745"/>
                  </a:lnTo>
                  <a:cubicBezTo>
                    <a:pt x="158842" y="55411"/>
                    <a:pt x="158633" y="55277"/>
                    <a:pt x="158453" y="55344"/>
                  </a:cubicBezTo>
                  <a:close/>
                  <a:moveTo>
                    <a:pt x="148102" y="36005"/>
                  </a:moveTo>
                  <a:cubicBezTo>
                    <a:pt x="147782" y="35868"/>
                    <a:pt x="147332" y="35972"/>
                    <a:pt x="146754" y="36318"/>
                  </a:cubicBezTo>
                  <a:lnTo>
                    <a:pt x="144459" y="37001"/>
                  </a:lnTo>
                  <a:cubicBezTo>
                    <a:pt x="143770" y="37219"/>
                    <a:pt x="143082" y="37409"/>
                    <a:pt x="142394" y="37570"/>
                  </a:cubicBezTo>
                  <a:cubicBezTo>
                    <a:pt x="141706" y="37731"/>
                    <a:pt x="141019" y="37921"/>
                    <a:pt x="140333" y="38139"/>
                  </a:cubicBezTo>
                  <a:cubicBezTo>
                    <a:pt x="140323" y="38243"/>
                    <a:pt x="140285" y="38319"/>
                    <a:pt x="140219" y="38366"/>
                  </a:cubicBezTo>
                  <a:cubicBezTo>
                    <a:pt x="140152" y="38414"/>
                    <a:pt x="140114" y="38490"/>
                    <a:pt x="140105" y="38594"/>
                  </a:cubicBezTo>
                  <a:cubicBezTo>
                    <a:pt x="140095" y="38713"/>
                    <a:pt x="140057" y="38874"/>
                    <a:pt x="139991" y="39078"/>
                  </a:cubicBezTo>
                  <a:cubicBezTo>
                    <a:pt x="139924" y="39281"/>
                    <a:pt x="139886" y="39500"/>
                    <a:pt x="139877" y="39732"/>
                  </a:cubicBezTo>
                  <a:cubicBezTo>
                    <a:pt x="139981" y="40650"/>
                    <a:pt x="140057" y="41614"/>
                    <a:pt x="140105" y="42622"/>
                  </a:cubicBezTo>
                  <a:cubicBezTo>
                    <a:pt x="140152" y="43630"/>
                    <a:pt x="140228" y="44654"/>
                    <a:pt x="140333" y="45692"/>
                  </a:cubicBezTo>
                  <a:lnTo>
                    <a:pt x="141018" y="52536"/>
                  </a:lnTo>
                  <a:cubicBezTo>
                    <a:pt x="141208" y="55977"/>
                    <a:pt x="141284" y="59182"/>
                    <a:pt x="141246" y="62152"/>
                  </a:cubicBezTo>
                  <a:lnTo>
                    <a:pt x="141246" y="63292"/>
                  </a:lnTo>
                  <a:cubicBezTo>
                    <a:pt x="141251" y="63411"/>
                    <a:pt x="141298" y="63516"/>
                    <a:pt x="141389" y="63606"/>
                  </a:cubicBezTo>
                  <a:cubicBezTo>
                    <a:pt x="141480" y="63696"/>
                    <a:pt x="141584" y="63744"/>
                    <a:pt x="141703" y="63748"/>
                  </a:cubicBezTo>
                  <a:cubicBezTo>
                    <a:pt x="142086" y="63858"/>
                    <a:pt x="142526" y="63810"/>
                    <a:pt x="143023" y="63606"/>
                  </a:cubicBezTo>
                  <a:cubicBezTo>
                    <a:pt x="143521" y="63402"/>
                    <a:pt x="143846" y="63069"/>
                    <a:pt x="144000" y="62608"/>
                  </a:cubicBezTo>
                  <a:lnTo>
                    <a:pt x="145377" y="58267"/>
                  </a:lnTo>
                  <a:lnTo>
                    <a:pt x="146524" y="54140"/>
                  </a:lnTo>
                  <a:lnTo>
                    <a:pt x="147213" y="49561"/>
                  </a:lnTo>
                  <a:cubicBezTo>
                    <a:pt x="147337" y="48774"/>
                    <a:pt x="147490" y="47970"/>
                    <a:pt x="147672" y="47148"/>
                  </a:cubicBezTo>
                  <a:cubicBezTo>
                    <a:pt x="147853" y="46325"/>
                    <a:pt x="148006" y="45457"/>
                    <a:pt x="148131" y="44544"/>
                  </a:cubicBezTo>
                  <a:cubicBezTo>
                    <a:pt x="148250" y="43377"/>
                    <a:pt x="148355" y="42155"/>
                    <a:pt x="148446" y="40878"/>
                  </a:cubicBezTo>
                  <a:cubicBezTo>
                    <a:pt x="148537" y="39602"/>
                    <a:pt x="148585" y="38385"/>
                    <a:pt x="148590" y="37229"/>
                  </a:cubicBezTo>
                  <a:cubicBezTo>
                    <a:pt x="148585" y="36551"/>
                    <a:pt x="148422" y="36143"/>
                    <a:pt x="148102" y="36005"/>
                  </a:cubicBezTo>
                  <a:close/>
                  <a:moveTo>
                    <a:pt x="58521" y="31522"/>
                  </a:moveTo>
                  <a:cubicBezTo>
                    <a:pt x="59307" y="31498"/>
                    <a:pt x="60021" y="31603"/>
                    <a:pt x="60664" y="31837"/>
                  </a:cubicBezTo>
                  <a:cubicBezTo>
                    <a:pt x="61307" y="32071"/>
                    <a:pt x="61964" y="32576"/>
                    <a:pt x="62636" y="33353"/>
                  </a:cubicBezTo>
                  <a:cubicBezTo>
                    <a:pt x="63665" y="34603"/>
                    <a:pt x="64579" y="35923"/>
                    <a:pt x="65379" y="37314"/>
                  </a:cubicBezTo>
                  <a:cubicBezTo>
                    <a:pt x="66179" y="38705"/>
                    <a:pt x="66864" y="40196"/>
                    <a:pt x="67434" y="41788"/>
                  </a:cubicBezTo>
                  <a:cubicBezTo>
                    <a:pt x="67779" y="42716"/>
                    <a:pt x="67996" y="43673"/>
                    <a:pt x="68085" y="44658"/>
                  </a:cubicBezTo>
                  <a:cubicBezTo>
                    <a:pt x="68175" y="45643"/>
                    <a:pt x="68108" y="46599"/>
                    <a:pt x="67885" y="47525"/>
                  </a:cubicBezTo>
                  <a:lnTo>
                    <a:pt x="65833" y="54140"/>
                  </a:lnTo>
                  <a:cubicBezTo>
                    <a:pt x="65249" y="56185"/>
                    <a:pt x="64478" y="58112"/>
                    <a:pt x="63521" y="59922"/>
                  </a:cubicBezTo>
                  <a:cubicBezTo>
                    <a:pt x="62564" y="61732"/>
                    <a:pt x="61507" y="63540"/>
                    <a:pt x="60350" y="65345"/>
                  </a:cubicBezTo>
                  <a:cubicBezTo>
                    <a:pt x="58102" y="69412"/>
                    <a:pt x="55511" y="73376"/>
                    <a:pt x="52578" y="77237"/>
                  </a:cubicBezTo>
                  <a:cubicBezTo>
                    <a:pt x="51854" y="78579"/>
                    <a:pt x="51015" y="79795"/>
                    <a:pt x="50063" y="80886"/>
                  </a:cubicBezTo>
                  <a:cubicBezTo>
                    <a:pt x="49958" y="80993"/>
                    <a:pt x="49882" y="81115"/>
                    <a:pt x="49834" y="81252"/>
                  </a:cubicBezTo>
                  <a:cubicBezTo>
                    <a:pt x="49787" y="81388"/>
                    <a:pt x="49711" y="81568"/>
                    <a:pt x="49606" y="81790"/>
                  </a:cubicBezTo>
                  <a:lnTo>
                    <a:pt x="50749" y="81790"/>
                  </a:lnTo>
                  <a:lnTo>
                    <a:pt x="55092" y="80435"/>
                  </a:lnTo>
                  <a:cubicBezTo>
                    <a:pt x="56702" y="80088"/>
                    <a:pt x="58340" y="79824"/>
                    <a:pt x="60007" y="79644"/>
                  </a:cubicBezTo>
                  <a:cubicBezTo>
                    <a:pt x="61674" y="79464"/>
                    <a:pt x="63312" y="79426"/>
                    <a:pt x="64921" y="79531"/>
                  </a:cubicBezTo>
                  <a:cubicBezTo>
                    <a:pt x="66731" y="79658"/>
                    <a:pt x="68298" y="80140"/>
                    <a:pt x="69623" y="80976"/>
                  </a:cubicBezTo>
                  <a:cubicBezTo>
                    <a:pt x="70948" y="81812"/>
                    <a:pt x="72116" y="82926"/>
                    <a:pt x="73128" y="84317"/>
                  </a:cubicBezTo>
                  <a:cubicBezTo>
                    <a:pt x="73593" y="85217"/>
                    <a:pt x="73973" y="86115"/>
                    <a:pt x="74267" y="87011"/>
                  </a:cubicBezTo>
                  <a:cubicBezTo>
                    <a:pt x="74562" y="87906"/>
                    <a:pt x="74714" y="88912"/>
                    <a:pt x="74723" y="90026"/>
                  </a:cubicBezTo>
                  <a:cubicBezTo>
                    <a:pt x="74737" y="90594"/>
                    <a:pt x="74766" y="91164"/>
                    <a:pt x="74809" y="91735"/>
                  </a:cubicBezTo>
                  <a:cubicBezTo>
                    <a:pt x="74852" y="92306"/>
                    <a:pt x="74823" y="92878"/>
                    <a:pt x="74723" y="93450"/>
                  </a:cubicBezTo>
                  <a:cubicBezTo>
                    <a:pt x="74614" y="94141"/>
                    <a:pt x="74490" y="94818"/>
                    <a:pt x="74353" y="95481"/>
                  </a:cubicBezTo>
                  <a:cubicBezTo>
                    <a:pt x="74215" y="96143"/>
                    <a:pt x="74034" y="96763"/>
                    <a:pt x="73811" y="97340"/>
                  </a:cubicBezTo>
                  <a:cubicBezTo>
                    <a:pt x="73701" y="98117"/>
                    <a:pt x="73577" y="98794"/>
                    <a:pt x="73439" y="99370"/>
                  </a:cubicBezTo>
                  <a:cubicBezTo>
                    <a:pt x="73301" y="99947"/>
                    <a:pt x="73120" y="100567"/>
                    <a:pt x="72896" y="101229"/>
                  </a:cubicBezTo>
                  <a:cubicBezTo>
                    <a:pt x="72557" y="102049"/>
                    <a:pt x="72205" y="102927"/>
                    <a:pt x="71838" y="103861"/>
                  </a:cubicBezTo>
                  <a:cubicBezTo>
                    <a:pt x="71471" y="104795"/>
                    <a:pt x="71061" y="105672"/>
                    <a:pt x="70608" y="106492"/>
                  </a:cubicBezTo>
                  <a:cubicBezTo>
                    <a:pt x="70485" y="106826"/>
                    <a:pt x="70390" y="107188"/>
                    <a:pt x="70323" y="107579"/>
                  </a:cubicBezTo>
                  <a:cubicBezTo>
                    <a:pt x="70257" y="107970"/>
                    <a:pt x="70276" y="108447"/>
                    <a:pt x="70380" y="109009"/>
                  </a:cubicBezTo>
                  <a:cubicBezTo>
                    <a:pt x="71294" y="111068"/>
                    <a:pt x="71982" y="113356"/>
                    <a:pt x="72444" y="115873"/>
                  </a:cubicBezTo>
                  <a:cubicBezTo>
                    <a:pt x="72667" y="116913"/>
                    <a:pt x="72847" y="118037"/>
                    <a:pt x="72985" y="119247"/>
                  </a:cubicBezTo>
                  <a:cubicBezTo>
                    <a:pt x="73123" y="120457"/>
                    <a:pt x="73246" y="121694"/>
                    <a:pt x="73355" y="122959"/>
                  </a:cubicBezTo>
                  <a:cubicBezTo>
                    <a:pt x="73906" y="126727"/>
                    <a:pt x="74229" y="130497"/>
                    <a:pt x="74324" y="134270"/>
                  </a:cubicBezTo>
                  <a:cubicBezTo>
                    <a:pt x="74419" y="138043"/>
                    <a:pt x="74400" y="141809"/>
                    <a:pt x="74267" y="145570"/>
                  </a:cubicBezTo>
                  <a:lnTo>
                    <a:pt x="74267" y="146264"/>
                  </a:lnTo>
                  <a:lnTo>
                    <a:pt x="74495" y="146264"/>
                  </a:lnTo>
                  <a:cubicBezTo>
                    <a:pt x="75062" y="145809"/>
                    <a:pt x="75586" y="145355"/>
                    <a:pt x="76067" y="144900"/>
                  </a:cubicBezTo>
                  <a:cubicBezTo>
                    <a:pt x="76549" y="144446"/>
                    <a:pt x="77016" y="143992"/>
                    <a:pt x="77470" y="143537"/>
                  </a:cubicBezTo>
                  <a:lnTo>
                    <a:pt x="82959" y="137809"/>
                  </a:lnTo>
                  <a:cubicBezTo>
                    <a:pt x="84213" y="136464"/>
                    <a:pt x="85423" y="135171"/>
                    <a:pt x="86590" y="133932"/>
                  </a:cubicBezTo>
                  <a:cubicBezTo>
                    <a:pt x="87758" y="132693"/>
                    <a:pt x="88911" y="131395"/>
                    <a:pt x="90050" y="130038"/>
                  </a:cubicBezTo>
                  <a:lnTo>
                    <a:pt x="95082" y="124995"/>
                  </a:lnTo>
                  <a:cubicBezTo>
                    <a:pt x="95196" y="124759"/>
                    <a:pt x="95425" y="124608"/>
                    <a:pt x="95768" y="124542"/>
                  </a:cubicBezTo>
                  <a:cubicBezTo>
                    <a:pt x="96111" y="124476"/>
                    <a:pt x="96568" y="124552"/>
                    <a:pt x="97140" y="124768"/>
                  </a:cubicBezTo>
                  <a:cubicBezTo>
                    <a:pt x="97031" y="125121"/>
                    <a:pt x="96907" y="125504"/>
                    <a:pt x="96769" y="125916"/>
                  </a:cubicBezTo>
                  <a:cubicBezTo>
                    <a:pt x="96630" y="126328"/>
                    <a:pt x="96449" y="126711"/>
                    <a:pt x="96225" y="127066"/>
                  </a:cubicBezTo>
                  <a:cubicBezTo>
                    <a:pt x="95782" y="128106"/>
                    <a:pt x="95353" y="129129"/>
                    <a:pt x="94939" y="130134"/>
                  </a:cubicBezTo>
                  <a:cubicBezTo>
                    <a:pt x="94524" y="131138"/>
                    <a:pt x="94038" y="132099"/>
                    <a:pt x="93481" y="133016"/>
                  </a:cubicBezTo>
                  <a:cubicBezTo>
                    <a:pt x="93247" y="133576"/>
                    <a:pt x="92971" y="134109"/>
                    <a:pt x="92652" y="134612"/>
                  </a:cubicBezTo>
                  <a:cubicBezTo>
                    <a:pt x="92332" y="135116"/>
                    <a:pt x="91999" y="135648"/>
                    <a:pt x="91651" y="136209"/>
                  </a:cubicBezTo>
                  <a:lnTo>
                    <a:pt x="90279" y="139631"/>
                  </a:lnTo>
                  <a:cubicBezTo>
                    <a:pt x="89931" y="140420"/>
                    <a:pt x="89540" y="141183"/>
                    <a:pt x="89106" y="141921"/>
                  </a:cubicBezTo>
                  <a:cubicBezTo>
                    <a:pt x="88673" y="142658"/>
                    <a:pt x="88225" y="143424"/>
                    <a:pt x="87763" y="144219"/>
                  </a:cubicBezTo>
                  <a:cubicBezTo>
                    <a:pt x="87415" y="145099"/>
                    <a:pt x="87024" y="145895"/>
                    <a:pt x="86590" y="146606"/>
                  </a:cubicBezTo>
                  <a:cubicBezTo>
                    <a:pt x="86157" y="147316"/>
                    <a:pt x="85709" y="148114"/>
                    <a:pt x="85247" y="148998"/>
                  </a:cubicBezTo>
                  <a:cubicBezTo>
                    <a:pt x="85023" y="149221"/>
                    <a:pt x="84784" y="149517"/>
                    <a:pt x="84532" y="149883"/>
                  </a:cubicBezTo>
                  <a:cubicBezTo>
                    <a:pt x="84279" y="150250"/>
                    <a:pt x="83984" y="150717"/>
                    <a:pt x="83646" y="151284"/>
                  </a:cubicBezTo>
                  <a:cubicBezTo>
                    <a:pt x="83202" y="151874"/>
                    <a:pt x="82774" y="152522"/>
                    <a:pt x="82359" y="153227"/>
                  </a:cubicBezTo>
                  <a:cubicBezTo>
                    <a:pt x="81945" y="153932"/>
                    <a:pt x="81458" y="154579"/>
                    <a:pt x="80901" y="155170"/>
                  </a:cubicBezTo>
                  <a:cubicBezTo>
                    <a:pt x="79529" y="157227"/>
                    <a:pt x="78156" y="159056"/>
                    <a:pt x="76784" y="160656"/>
                  </a:cubicBezTo>
                  <a:lnTo>
                    <a:pt x="72896" y="165457"/>
                  </a:lnTo>
                  <a:cubicBezTo>
                    <a:pt x="72538" y="165914"/>
                    <a:pt x="72110" y="166314"/>
                    <a:pt x="71609" y="166657"/>
                  </a:cubicBezTo>
                  <a:cubicBezTo>
                    <a:pt x="71109" y="167000"/>
                    <a:pt x="70624" y="167286"/>
                    <a:pt x="70153" y="167514"/>
                  </a:cubicBezTo>
                  <a:cubicBezTo>
                    <a:pt x="70030" y="167614"/>
                    <a:pt x="69880" y="167643"/>
                    <a:pt x="69701" y="167600"/>
                  </a:cubicBezTo>
                  <a:cubicBezTo>
                    <a:pt x="69522" y="167557"/>
                    <a:pt x="69372" y="167528"/>
                    <a:pt x="69252" y="167514"/>
                  </a:cubicBezTo>
                  <a:cubicBezTo>
                    <a:pt x="68920" y="167390"/>
                    <a:pt x="68559" y="167295"/>
                    <a:pt x="68170" y="167228"/>
                  </a:cubicBezTo>
                  <a:cubicBezTo>
                    <a:pt x="67780" y="167162"/>
                    <a:pt x="67305" y="167181"/>
                    <a:pt x="66745" y="167286"/>
                  </a:cubicBezTo>
                  <a:cubicBezTo>
                    <a:pt x="65605" y="167552"/>
                    <a:pt x="64693" y="167247"/>
                    <a:pt x="64008" y="166371"/>
                  </a:cubicBezTo>
                  <a:cubicBezTo>
                    <a:pt x="63888" y="166238"/>
                    <a:pt x="63727" y="166047"/>
                    <a:pt x="63522" y="165800"/>
                  </a:cubicBezTo>
                  <a:cubicBezTo>
                    <a:pt x="63317" y="165552"/>
                    <a:pt x="63098" y="165362"/>
                    <a:pt x="62865" y="165228"/>
                  </a:cubicBezTo>
                  <a:lnTo>
                    <a:pt x="62179" y="165228"/>
                  </a:lnTo>
                  <a:cubicBezTo>
                    <a:pt x="60998" y="165038"/>
                    <a:pt x="60388" y="164504"/>
                    <a:pt x="60350" y="163628"/>
                  </a:cubicBezTo>
                  <a:cubicBezTo>
                    <a:pt x="60312" y="161380"/>
                    <a:pt x="60388" y="159018"/>
                    <a:pt x="60579" y="156541"/>
                  </a:cubicBezTo>
                  <a:lnTo>
                    <a:pt x="61264" y="152655"/>
                  </a:lnTo>
                  <a:cubicBezTo>
                    <a:pt x="61388" y="151631"/>
                    <a:pt x="61541" y="150650"/>
                    <a:pt x="61722" y="149713"/>
                  </a:cubicBezTo>
                  <a:cubicBezTo>
                    <a:pt x="61903" y="148775"/>
                    <a:pt x="62055" y="147853"/>
                    <a:pt x="62179" y="146946"/>
                  </a:cubicBezTo>
                  <a:lnTo>
                    <a:pt x="62865" y="142375"/>
                  </a:lnTo>
                  <a:cubicBezTo>
                    <a:pt x="63360" y="140088"/>
                    <a:pt x="63741" y="137804"/>
                    <a:pt x="64008" y="135522"/>
                  </a:cubicBezTo>
                  <a:lnTo>
                    <a:pt x="64693" y="132556"/>
                  </a:lnTo>
                  <a:cubicBezTo>
                    <a:pt x="64698" y="131881"/>
                    <a:pt x="64746" y="131177"/>
                    <a:pt x="64836" y="130445"/>
                  </a:cubicBezTo>
                  <a:cubicBezTo>
                    <a:pt x="64926" y="129713"/>
                    <a:pt x="65031" y="128895"/>
                    <a:pt x="65151" y="127992"/>
                  </a:cubicBezTo>
                  <a:lnTo>
                    <a:pt x="66522" y="119077"/>
                  </a:lnTo>
                  <a:lnTo>
                    <a:pt x="67208" y="114729"/>
                  </a:lnTo>
                  <a:cubicBezTo>
                    <a:pt x="67213" y="114601"/>
                    <a:pt x="67203" y="114458"/>
                    <a:pt x="67179" y="114300"/>
                  </a:cubicBezTo>
                  <a:cubicBezTo>
                    <a:pt x="67156" y="114143"/>
                    <a:pt x="67089" y="114057"/>
                    <a:pt x="66979" y="114043"/>
                  </a:cubicBezTo>
                  <a:lnTo>
                    <a:pt x="64693" y="117246"/>
                  </a:lnTo>
                  <a:cubicBezTo>
                    <a:pt x="62765" y="120122"/>
                    <a:pt x="60793" y="122998"/>
                    <a:pt x="58778" y="125874"/>
                  </a:cubicBezTo>
                  <a:cubicBezTo>
                    <a:pt x="56764" y="128750"/>
                    <a:pt x="54621" y="131509"/>
                    <a:pt x="52349" y="134153"/>
                  </a:cubicBezTo>
                  <a:cubicBezTo>
                    <a:pt x="50639" y="136106"/>
                    <a:pt x="48858" y="138018"/>
                    <a:pt x="47005" y="139889"/>
                  </a:cubicBezTo>
                  <a:cubicBezTo>
                    <a:pt x="45153" y="141759"/>
                    <a:pt x="43200" y="143506"/>
                    <a:pt x="41148" y="145128"/>
                  </a:cubicBezTo>
                  <a:lnTo>
                    <a:pt x="35204" y="149683"/>
                  </a:lnTo>
                  <a:cubicBezTo>
                    <a:pt x="34623" y="150150"/>
                    <a:pt x="33956" y="150588"/>
                    <a:pt x="33204" y="150998"/>
                  </a:cubicBezTo>
                  <a:cubicBezTo>
                    <a:pt x="32451" y="151407"/>
                    <a:pt x="31670" y="151731"/>
                    <a:pt x="30861" y="151969"/>
                  </a:cubicBezTo>
                  <a:cubicBezTo>
                    <a:pt x="29375" y="152560"/>
                    <a:pt x="27832" y="152979"/>
                    <a:pt x="26231" y="153227"/>
                  </a:cubicBezTo>
                  <a:cubicBezTo>
                    <a:pt x="24631" y="153474"/>
                    <a:pt x="22974" y="153436"/>
                    <a:pt x="21259" y="153112"/>
                  </a:cubicBezTo>
                  <a:cubicBezTo>
                    <a:pt x="21016" y="153117"/>
                    <a:pt x="20702" y="153108"/>
                    <a:pt x="20316" y="153084"/>
                  </a:cubicBezTo>
                  <a:cubicBezTo>
                    <a:pt x="19931" y="153060"/>
                    <a:pt x="19559" y="152993"/>
                    <a:pt x="19202" y="152884"/>
                  </a:cubicBezTo>
                  <a:cubicBezTo>
                    <a:pt x="21478" y="153203"/>
                    <a:pt x="23669" y="153136"/>
                    <a:pt x="25774" y="152684"/>
                  </a:cubicBezTo>
                  <a:cubicBezTo>
                    <a:pt x="27879" y="152231"/>
                    <a:pt x="29956" y="151536"/>
                    <a:pt x="32004" y="150598"/>
                  </a:cubicBezTo>
                  <a:cubicBezTo>
                    <a:pt x="32008" y="150588"/>
                    <a:pt x="31999" y="150550"/>
                    <a:pt x="31975" y="150483"/>
                  </a:cubicBezTo>
                  <a:cubicBezTo>
                    <a:pt x="31951" y="150417"/>
                    <a:pt x="31884" y="150379"/>
                    <a:pt x="31775" y="150369"/>
                  </a:cubicBezTo>
                  <a:cubicBezTo>
                    <a:pt x="31656" y="150379"/>
                    <a:pt x="31494" y="150417"/>
                    <a:pt x="31289" y="150483"/>
                  </a:cubicBezTo>
                  <a:cubicBezTo>
                    <a:pt x="31084" y="150550"/>
                    <a:pt x="30865" y="150588"/>
                    <a:pt x="30632" y="150598"/>
                  </a:cubicBezTo>
                  <a:cubicBezTo>
                    <a:pt x="29603" y="151041"/>
                    <a:pt x="28575" y="151355"/>
                    <a:pt x="27546" y="151541"/>
                  </a:cubicBezTo>
                  <a:cubicBezTo>
                    <a:pt x="26517" y="151726"/>
                    <a:pt x="25488" y="151869"/>
                    <a:pt x="24460" y="151969"/>
                  </a:cubicBezTo>
                  <a:lnTo>
                    <a:pt x="21259" y="151969"/>
                  </a:lnTo>
                  <a:cubicBezTo>
                    <a:pt x="20807" y="151955"/>
                    <a:pt x="20397" y="151927"/>
                    <a:pt x="20031" y="151884"/>
                  </a:cubicBezTo>
                  <a:cubicBezTo>
                    <a:pt x="19664" y="151841"/>
                    <a:pt x="19311" y="151869"/>
                    <a:pt x="18973" y="151969"/>
                  </a:cubicBezTo>
                  <a:cubicBezTo>
                    <a:pt x="17949" y="152055"/>
                    <a:pt x="16968" y="151998"/>
                    <a:pt x="16030" y="151798"/>
                  </a:cubicBezTo>
                  <a:cubicBezTo>
                    <a:pt x="15092" y="151598"/>
                    <a:pt x="14168" y="151426"/>
                    <a:pt x="13258" y="151284"/>
                  </a:cubicBezTo>
                  <a:cubicBezTo>
                    <a:pt x="12468" y="150817"/>
                    <a:pt x="11706" y="150379"/>
                    <a:pt x="10972" y="149969"/>
                  </a:cubicBezTo>
                  <a:cubicBezTo>
                    <a:pt x="10239" y="149560"/>
                    <a:pt x="9477" y="149236"/>
                    <a:pt x="8686" y="148998"/>
                  </a:cubicBezTo>
                  <a:cubicBezTo>
                    <a:pt x="7339" y="148180"/>
                    <a:pt x="6148" y="147250"/>
                    <a:pt x="5114" y="146208"/>
                  </a:cubicBezTo>
                  <a:cubicBezTo>
                    <a:pt x="4081" y="145166"/>
                    <a:pt x="3062" y="144124"/>
                    <a:pt x="2057" y="143083"/>
                  </a:cubicBezTo>
                  <a:cubicBezTo>
                    <a:pt x="1614" y="142843"/>
                    <a:pt x="1243" y="142561"/>
                    <a:pt x="943" y="142235"/>
                  </a:cubicBezTo>
                  <a:cubicBezTo>
                    <a:pt x="642" y="141910"/>
                    <a:pt x="328" y="141574"/>
                    <a:pt x="0" y="141226"/>
                  </a:cubicBezTo>
                  <a:lnTo>
                    <a:pt x="1600" y="141683"/>
                  </a:lnTo>
                  <a:cubicBezTo>
                    <a:pt x="2386" y="141914"/>
                    <a:pt x="3100" y="142147"/>
                    <a:pt x="3743" y="142380"/>
                  </a:cubicBezTo>
                  <a:cubicBezTo>
                    <a:pt x="4386" y="142614"/>
                    <a:pt x="5043" y="142848"/>
                    <a:pt x="5715" y="143083"/>
                  </a:cubicBezTo>
                  <a:lnTo>
                    <a:pt x="9829" y="144431"/>
                  </a:lnTo>
                  <a:cubicBezTo>
                    <a:pt x="10615" y="144664"/>
                    <a:pt x="11330" y="144768"/>
                    <a:pt x="11972" y="144744"/>
                  </a:cubicBezTo>
                  <a:cubicBezTo>
                    <a:pt x="12615" y="144721"/>
                    <a:pt x="13273" y="144540"/>
                    <a:pt x="13944" y="144204"/>
                  </a:cubicBezTo>
                  <a:cubicBezTo>
                    <a:pt x="16216" y="142952"/>
                    <a:pt x="18359" y="141585"/>
                    <a:pt x="20374" y="140103"/>
                  </a:cubicBezTo>
                  <a:cubicBezTo>
                    <a:pt x="22388" y="138620"/>
                    <a:pt x="24360" y="137020"/>
                    <a:pt x="26289" y="135303"/>
                  </a:cubicBezTo>
                  <a:cubicBezTo>
                    <a:pt x="28127" y="133814"/>
                    <a:pt x="29937" y="132210"/>
                    <a:pt x="31718" y="130492"/>
                  </a:cubicBezTo>
                  <a:cubicBezTo>
                    <a:pt x="33499" y="128774"/>
                    <a:pt x="35194" y="126942"/>
                    <a:pt x="36804" y="124995"/>
                  </a:cubicBezTo>
                  <a:cubicBezTo>
                    <a:pt x="37957" y="123755"/>
                    <a:pt x="39081" y="122495"/>
                    <a:pt x="40176" y="121217"/>
                  </a:cubicBezTo>
                  <a:cubicBezTo>
                    <a:pt x="41271" y="119938"/>
                    <a:pt x="42281" y="118615"/>
                    <a:pt x="43205" y="117246"/>
                  </a:cubicBezTo>
                  <a:cubicBezTo>
                    <a:pt x="44805" y="115087"/>
                    <a:pt x="46348" y="112942"/>
                    <a:pt x="47834" y="110811"/>
                  </a:cubicBezTo>
                  <a:cubicBezTo>
                    <a:pt x="49320" y="108680"/>
                    <a:pt x="50749" y="106478"/>
                    <a:pt x="52120" y="104204"/>
                  </a:cubicBezTo>
                  <a:cubicBezTo>
                    <a:pt x="53249" y="102831"/>
                    <a:pt x="54306" y="101401"/>
                    <a:pt x="55292" y="99914"/>
                  </a:cubicBezTo>
                  <a:cubicBezTo>
                    <a:pt x="56278" y="98427"/>
                    <a:pt x="57278" y="96882"/>
                    <a:pt x="58293" y="95280"/>
                  </a:cubicBezTo>
                  <a:cubicBezTo>
                    <a:pt x="58859" y="94351"/>
                    <a:pt x="59383" y="93350"/>
                    <a:pt x="59864" y="92279"/>
                  </a:cubicBezTo>
                  <a:cubicBezTo>
                    <a:pt x="60345" y="91209"/>
                    <a:pt x="60812" y="90155"/>
                    <a:pt x="61264" y="89120"/>
                  </a:cubicBezTo>
                  <a:cubicBezTo>
                    <a:pt x="61731" y="88235"/>
                    <a:pt x="62226" y="87389"/>
                    <a:pt x="62750" y="86583"/>
                  </a:cubicBezTo>
                  <a:cubicBezTo>
                    <a:pt x="63274" y="85776"/>
                    <a:pt x="63769" y="84868"/>
                    <a:pt x="64236" y="83858"/>
                  </a:cubicBezTo>
                  <a:cubicBezTo>
                    <a:pt x="64503" y="83398"/>
                    <a:pt x="64655" y="82709"/>
                    <a:pt x="64693" y="81790"/>
                  </a:cubicBezTo>
                  <a:cubicBezTo>
                    <a:pt x="64693" y="81666"/>
                    <a:pt x="64636" y="81515"/>
                    <a:pt x="64522" y="81336"/>
                  </a:cubicBezTo>
                  <a:cubicBezTo>
                    <a:pt x="64408" y="81158"/>
                    <a:pt x="64236" y="81007"/>
                    <a:pt x="64008" y="80886"/>
                  </a:cubicBezTo>
                  <a:lnTo>
                    <a:pt x="61264" y="80886"/>
                  </a:lnTo>
                  <a:cubicBezTo>
                    <a:pt x="60817" y="80867"/>
                    <a:pt x="60398" y="80792"/>
                    <a:pt x="60007" y="80660"/>
                  </a:cubicBezTo>
                  <a:cubicBezTo>
                    <a:pt x="59617" y="80529"/>
                    <a:pt x="59197" y="80454"/>
                    <a:pt x="58750" y="80435"/>
                  </a:cubicBezTo>
                  <a:lnTo>
                    <a:pt x="55778" y="81111"/>
                  </a:lnTo>
                  <a:lnTo>
                    <a:pt x="53035" y="81790"/>
                  </a:lnTo>
                  <a:cubicBezTo>
                    <a:pt x="52358" y="81900"/>
                    <a:pt x="51711" y="82025"/>
                    <a:pt x="51092" y="82164"/>
                  </a:cubicBezTo>
                  <a:cubicBezTo>
                    <a:pt x="50473" y="82302"/>
                    <a:pt x="49825" y="82484"/>
                    <a:pt x="49149" y="82709"/>
                  </a:cubicBezTo>
                  <a:cubicBezTo>
                    <a:pt x="48920" y="82743"/>
                    <a:pt x="48691" y="82905"/>
                    <a:pt x="48463" y="83197"/>
                  </a:cubicBezTo>
                  <a:cubicBezTo>
                    <a:pt x="48234" y="83489"/>
                    <a:pt x="48006" y="83709"/>
                    <a:pt x="47777" y="83858"/>
                  </a:cubicBezTo>
                  <a:cubicBezTo>
                    <a:pt x="46529" y="85698"/>
                    <a:pt x="45196" y="87461"/>
                    <a:pt x="43776" y="89145"/>
                  </a:cubicBezTo>
                  <a:cubicBezTo>
                    <a:pt x="42357" y="90830"/>
                    <a:pt x="40795" y="92417"/>
                    <a:pt x="39090" y="93908"/>
                  </a:cubicBezTo>
                  <a:cubicBezTo>
                    <a:pt x="38633" y="94380"/>
                    <a:pt x="38119" y="94866"/>
                    <a:pt x="37547" y="95366"/>
                  </a:cubicBezTo>
                  <a:cubicBezTo>
                    <a:pt x="36976" y="95867"/>
                    <a:pt x="36347" y="96296"/>
                    <a:pt x="35661" y="96653"/>
                  </a:cubicBezTo>
                  <a:cubicBezTo>
                    <a:pt x="35537" y="96763"/>
                    <a:pt x="35385" y="96830"/>
                    <a:pt x="35204" y="96854"/>
                  </a:cubicBezTo>
                  <a:cubicBezTo>
                    <a:pt x="35023" y="96877"/>
                    <a:pt x="34871" y="96887"/>
                    <a:pt x="34747" y="96882"/>
                  </a:cubicBezTo>
                  <a:cubicBezTo>
                    <a:pt x="34861" y="96658"/>
                    <a:pt x="35032" y="96477"/>
                    <a:pt x="35261" y="96339"/>
                  </a:cubicBezTo>
                  <a:cubicBezTo>
                    <a:pt x="35490" y="96200"/>
                    <a:pt x="35775" y="96077"/>
                    <a:pt x="36118" y="95967"/>
                  </a:cubicBezTo>
                  <a:lnTo>
                    <a:pt x="34518" y="95052"/>
                  </a:lnTo>
                  <a:cubicBezTo>
                    <a:pt x="34170" y="94847"/>
                    <a:pt x="33780" y="94799"/>
                    <a:pt x="33347" y="94909"/>
                  </a:cubicBezTo>
                  <a:cubicBezTo>
                    <a:pt x="32913" y="95018"/>
                    <a:pt x="32465" y="95142"/>
                    <a:pt x="32004" y="95280"/>
                  </a:cubicBezTo>
                  <a:cubicBezTo>
                    <a:pt x="31642" y="95276"/>
                    <a:pt x="31280" y="95228"/>
                    <a:pt x="30918" y="95137"/>
                  </a:cubicBezTo>
                  <a:cubicBezTo>
                    <a:pt x="30556" y="95047"/>
                    <a:pt x="30308" y="94942"/>
                    <a:pt x="30175" y="94823"/>
                  </a:cubicBezTo>
                  <a:cubicBezTo>
                    <a:pt x="29803" y="94503"/>
                    <a:pt x="29403" y="94170"/>
                    <a:pt x="28975" y="93822"/>
                  </a:cubicBezTo>
                  <a:cubicBezTo>
                    <a:pt x="28546" y="93474"/>
                    <a:pt x="28260" y="92969"/>
                    <a:pt x="28117" y="92306"/>
                  </a:cubicBezTo>
                  <a:cubicBezTo>
                    <a:pt x="28008" y="92177"/>
                    <a:pt x="27884" y="92091"/>
                    <a:pt x="27746" y="92049"/>
                  </a:cubicBezTo>
                  <a:cubicBezTo>
                    <a:pt x="27608" y="92006"/>
                    <a:pt x="27427" y="92091"/>
                    <a:pt x="27203" y="92306"/>
                  </a:cubicBezTo>
                  <a:cubicBezTo>
                    <a:pt x="26879" y="92540"/>
                    <a:pt x="26612" y="92644"/>
                    <a:pt x="26403" y="92621"/>
                  </a:cubicBezTo>
                  <a:cubicBezTo>
                    <a:pt x="26193" y="92597"/>
                    <a:pt x="25927" y="92416"/>
                    <a:pt x="25603" y="92077"/>
                  </a:cubicBezTo>
                  <a:cubicBezTo>
                    <a:pt x="25293" y="91501"/>
                    <a:pt x="25226" y="90940"/>
                    <a:pt x="25403" y="90396"/>
                  </a:cubicBezTo>
                  <a:cubicBezTo>
                    <a:pt x="25579" y="89852"/>
                    <a:pt x="25798" y="89351"/>
                    <a:pt x="26060" y="88893"/>
                  </a:cubicBezTo>
                  <a:lnTo>
                    <a:pt x="31318" y="82709"/>
                  </a:lnTo>
                  <a:cubicBezTo>
                    <a:pt x="32451" y="81229"/>
                    <a:pt x="33556" y="79758"/>
                    <a:pt x="34632" y="78294"/>
                  </a:cubicBezTo>
                  <a:cubicBezTo>
                    <a:pt x="35709" y="76831"/>
                    <a:pt x="36814" y="75408"/>
                    <a:pt x="37947" y="74027"/>
                  </a:cubicBezTo>
                  <a:lnTo>
                    <a:pt x="44348" y="64660"/>
                  </a:lnTo>
                  <a:cubicBezTo>
                    <a:pt x="45258" y="63411"/>
                    <a:pt x="46124" y="62147"/>
                    <a:pt x="46948" y="60867"/>
                  </a:cubicBezTo>
                  <a:cubicBezTo>
                    <a:pt x="47772" y="59587"/>
                    <a:pt x="48582" y="58262"/>
                    <a:pt x="49377" y="56892"/>
                  </a:cubicBezTo>
                  <a:cubicBezTo>
                    <a:pt x="49830" y="56084"/>
                    <a:pt x="50239" y="55234"/>
                    <a:pt x="50606" y="54341"/>
                  </a:cubicBezTo>
                  <a:cubicBezTo>
                    <a:pt x="50973" y="53448"/>
                    <a:pt x="51325" y="52540"/>
                    <a:pt x="51663" y="51619"/>
                  </a:cubicBezTo>
                  <a:lnTo>
                    <a:pt x="55549" y="43396"/>
                  </a:lnTo>
                  <a:cubicBezTo>
                    <a:pt x="55764" y="42707"/>
                    <a:pt x="55964" y="42019"/>
                    <a:pt x="56149" y="41332"/>
                  </a:cubicBezTo>
                  <a:cubicBezTo>
                    <a:pt x="56335" y="40645"/>
                    <a:pt x="56592" y="39960"/>
                    <a:pt x="56921" y="39277"/>
                  </a:cubicBezTo>
                  <a:cubicBezTo>
                    <a:pt x="57154" y="38698"/>
                    <a:pt x="57431" y="38091"/>
                    <a:pt x="57750" y="37456"/>
                  </a:cubicBezTo>
                  <a:cubicBezTo>
                    <a:pt x="58069" y="36821"/>
                    <a:pt x="58402" y="36214"/>
                    <a:pt x="58750" y="35635"/>
                  </a:cubicBezTo>
                  <a:lnTo>
                    <a:pt x="59207" y="33582"/>
                  </a:lnTo>
                  <a:cubicBezTo>
                    <a:pt x="59193" y="33134"/>
                    <a:pt x="59050" y="32829"/>
                    <a:pt x="58778" y="32667"/>
                  </a:cubicBezTo>
                  <a:cubicBezTo>
                    <a:pt x="58507" y="32505"/>
                    <a:pt x="58193" y="32428"/>
                    <a:pt x="57835" y="32438"/>
                  </a:cubicBezTo>
                  <a:lnTo>
                    <a:pt x="56692" y="32438"/>
                  </a:lnTo>
                  <a:cubicBezTo>
                    <a:pt x="56583" y="32333"/>
                    <a:pt x="56516" y="32257"/>
                    <a:pt x="56492" y="32209"/>
                  </a:cubicBezTo>
                  <a:cubicBezTo>
                    <a:pt x="56468" y="32161"/>
                    <a:pt x="56459" y="32085"/>
                    <a:pt x="56464" y="31980"/>
                  </a:cubicBezTo>
                  <a:cubicBezTo>
                    <a:pt x="56807" y="31961"/>
                    <a:pt x="57150" y="31885"/>
                    <a:pt x="57492" y="31751"/>
                  </a:cubicBezTo>
                  <a:cubicBezTo>
                    <a:pt x="57835" y="31618"/>
                    <a:pt x="58178" y="31541"/>
                    <a:pt x="58521" y="31522"/>
                  </a:cubicBezTo>
                  <a:close/>
                  <a:moveTo>
                    <a:pt x="123756" y="8"/>
                  </a:moveTo>
                  <a:cubicBezTo>
                    <a:pt x="124580" y="50"/>
                    <a:pt x="125390" y="193"/>
                    <a:pt x="126186" y="436"/>
                  </a:cubicBezTo>
                  <a:cubicBezTo>
                    <a:pt x="126754" y="674"/>
                    <a:pt x="127322" y="941"/>
                    <a:pt x="127889" y="1236"/>
                  </a:cubicBezTo>
                  <a:cubicBezTo>
                    <a:pt x="128456" y="1532"/>
                    <a:pt x="129022" y="1798"/>
                    <a:pt x="129589" y="2036"/>
                  </a:cubicBezTo>
                  <a:cubicBezTo>
                    <a:pt x="129698" y="2046"/>
                    <a:pt x="129764" y="2084"/>
                    <a:pt x="129787" y="2151"/>
                  </a:cubicBezTo>
                  <a:cubicBezTo>
                    <a:pt x="129811" y="2217"/>
                    <a:pt x="129820" y="2255"/>
                    <a:pt x="129816" y="2265"/>
                  </a:cubicBezTo>
                  <a:cubicBezTo>
                    <a:pt x="130598" y="2194"/>
                    <a:pt x="131209" y="2394"/>
                    <a:pt x="131648" y="2865"/>
                  </a:cubicBezTo>
                  <a:cubicBezTo>
                    <a:pt x="132088" y="3337"/>
                    <a:pt x="132472" y="3822"/>
                    <a:pt x="132800" y="4322"/>
                  </a:cubicBezTo>
                  <a:cubicBezTo>
                    <a:pt x="134397" y="6829"/>
                    <a:pt x="135538" y="9563"/>
                    <a:pt x="136222" y="12527"/>
                  </a:cubicBezTo>
                  <a:cubicBezTo>
                    <a:pt x="136569" y="14467"/>
                    <a:pt x="136902" y="16365"/>
                    <a:pt x="137220" y="18220"/>
                  </a:cubicBezTo>
                  <a:cubicBezTo>
                    <a:pt x="137539" y="20074"/>
                    <a:pt x="137814" y="21915"/>
                    <a:pt x="138047" y="23741"/>
                  </a:cubicBezTo>
                  <a:cubicBezTo>
                    <a:pt x="138256" y="24885"/>
                    <a:pt x="138409" y="26030"/>
                    <a:pt x="138504" y="27174"/>
                  </a:cubicBezTo>
                  <a:cubicBezTo>
                    <a:pt x="138599" y="28318"/>
                    <a:pt x="138751" y="29463"/>
                    <a:pt x="138960" y="30607"/>
                  </a:cubicBezTo>
                  <a:cubicBezTo>
                    <a:pt x="138950" y="30840"/>
                    <a:pt x="139027" y="31003"/>
                    <a:pt x="139189" y="31093"/>
                  </a:cubicBezTo>
                  <a:cubicBezTo>
                    <a:pt x="139351" y="31184"/>
                    <a:pt x="139657" y="31174"/>
                    <a:pt x="140105" y="31065"/>
                  </a:cubicBezTo>
                  <a:cubicBezTo>
                    <a:pt x="141120" y="30793"/>
                    <a:pt x="142121" y="30478"/>
                    <a:pt x="143110" y="30121"/>
                  </a:cubicBezTo>
                  <a:cubicBezTo>
                    <a:pt x="144099" y="29763"/>
                    <a:pt x="145160" y="29620"/>
                    <a:pt x="146294" y="29691"/>
                  </a:cubicBezTo>
                  <a:cubicBezTo>
                    <a:pt x="146744" y="29696"/>
                    <a:pt x="147164" y="29744"/>
                    <a:pt x="147556" y="29834"/>
                  </a:cubicBezTo>
                  <a:cubicBezTo>
                    <a:pt x="147948" y="29925"/>
                    <a:pt x="148369" y="30030"/>
                    <a:pt x="148818" y="30149"/>
                  </a:cubicBezTo>
                  <a:cubicBezTo>
                    <a:pt x="149046" y="30178"/>
                    <a:pt x="149274" y="30235"/>
                    <a:pt x="149502" y="30321"/>
                  </a:cubicBezTo>
                  <a:cubicBezTo>
                    <a:pt x="149730" y="30407"/>
                    <a:pt x="149958" y="30349"/>
                    <a:pt x="150186" y="30149"/>
                  </a:cubicBezTo>
                  <a:cubicBezTo>
                    <a:pt x="150856" y="30030"/>
                    <a:pt x="151511" y="29868"/>
                    <a:pt x="152153" y="29663"/>
                  </a:cubicBezTo>
                  <a:cubicBezTo>
                    <a:pt x="152794" y="29458"/>
                    <a:pt x="153507" y="29238"/>
                    <a:pt x="154291" y="29005"/>
                  </a:cubicBezTo>
                  <a:cubicBezTo>
                    <a:pt x="154752" y="28886"/>
                    <a:pt x="155255" y="28781"/>
                    <a:pt x="155802" y="28690"/>
                  </a:cubicBezTo>
                  <a:cubicBezTo>
                    <a:pt x="156348" y="28600"/>
                    <a:pt x="156909" y="28552"/>
                    <a:pt x="157483" y="28547"/>
                  </a:cubicBezTo>
                  <a:cubicBezTo>
                    <a:pt x="158158" y="28681"/>
                    <a:pt x="158690" y="28986"/>
                    <a:pt x="159080" y="29463"/>
                  </a:cubicBezTo>
                  <a:cubicBezTo>
                    <a:pt x="159469" y="29939"/>
                    <a:pt x="159773" y="30473"/>
                    <a:pt x="159992" y="31065"/>
                  </a:cubicBezTo>
                  <a:cubicBezTo>
                    <a:pt x="160111" y="31651"/>
                    <a:pt x="160215" y="32252"/>
                    <a:pt x="160306" y="32867"/>
                  </a:cubicBezTo>
                  <a:cubicBezTo>
                    <a:pt x="160396" y="33482"/>
                    <a:pt x="160443" y="34026"/>
                    <a:pt x="160448" y="34498"/>
                  </a:cubicBezTo>
                  <a:cubicBezTo>
                    <a:pt x="160677" y="37226"/>
                    <a:pt x="160677" y="39962"/>
                    <a:pt x="160448" y="42707"/>
                  </a:cubicBezTo>
                  <a:cubicBezTo>
                    <a:pt x="160434" y="43640"/>
                    <a:pt x="160348" y="44586"/>
                    <a:pt x="160192" y="45547"/>
                  </a:cubicBezTo>
                  <a:cubicBezTo>
                    <a:pt x="160035" y="46507"/>
                    <a:pt x="159892" y="47393"/>
                    <a:pt x="159764" y="48204"/>
                  </a:cubicBezTo>
                  <a:lnTo>
                    <a:pt x="159080" y="51845"/>
                  </a:lnTo>
                  <a:cubicBezTo>
                    <a:pt x="159085" y="51974"/>
                    <a:pt x="159132" y="52117"/>
                    <a:pt x="159222" y="52274"/>
                  </a:cubicBezTo>
                  <a:cubicBezTo>
                    <a:pt x="159313" y="52432"/>
                    <a:pt x="159417" y="52518"/>
                    <a:pt x="159536" y="52532"/>
                  </a:cubicBezTo>
                  <a:lnTo>
                    <a:pt x="164563" y="54592"/>
                  </a:lnTo>
                  <a:cubicBezTo>
                    <a:pt x="165258" y="54697"/>
                    <a:pt x="165982" y="54831"/>
                    <a:pt x="166735" y="54993"/>
                  </a:cubicBezTo>
                  <a:cubicBezTo>
                    <a:pt x="167487" y="55155"/>
                    <a:pt x="168211" y="55403"/>
                    <a:pt x="168906" y="55737"/>
                  </a:cubicBezTo>
                  <a:cubicBezTo>
                    <a:pt x="170516" y="56166"/>
                    <a:pt x="172154" y="56452"/>
                    <a:pt x="173821" y="56595"/>
                  </a:cubicBezTo>
                  <a:cubicBezTo>
                    <a:pt x="175488" y="56738"/>
                    <a:pt x="177126" y="56910"/>
                    <a:pt x="178736" y="57110"/>
                  </a:cubicBezTo>
                  <a:cubicBezTo>
                    <a:pt x="181356" y="57335"/>
                    <a:pt x="183946" y="57459"/>
                    <a:pt x="186509" y="57482"/>
                  </a:cubicBezTo>
                  <a:cubicBezTo>
                    <a:pt x="189071" y="57506"/>
                    <a:pt x="191662" y="57459"/>
                    <a:pt x="194281" y="57339"/>
                  </a:cubicBezTo>
                  <a:cubicBezTo>
                    <a:pt x="195329" y="57335"/>
                    <a:pt x="196434" y="57344"/>
                    <a:pt x="197596" y="57368"/>
                  </a:cubicBezTo>
                  <a:cubicBezTo>
                    <a:pt x="198758" y="57392"/>
                    <a:pt x="199863" y="57459"/>
                    <a:pt x="200910" y="57568"/>
                  </a:cubicBezTo>
                  <a:cubicBezTo>
                    <a:pt x="201258" y="57564"/>
                    <a:pt x="201591" y="57573"/>
                    <a:pt x="201910" y="57597"/>
                  </a:cubicBezTo>
                  <a:cubicBezTo>
                    <a:pt x="202230" y="57621"/>
                    <a:pt x="202506" y="57688"/>
                    <a:pt x="202739" y="57797"/>
                  </a:cubicBezTo>
                  <a:cubicBezTo>
                    <a:pt x="203082" y="58122"/>
                    <a:pt x="203311" y="58389"/>
                    <a:pt x="203425" y="58598"/>
                  </a:cubicBezTo>
                  <a:cubicBezTo>
                    <a:pt x="203539" y="58808"/>
                    <a:pt x="203539" y="59075"/>
                    <a:pt x="203425" y="59400"/>
                  </a:cubicBezTo>
                  <a:lnTo>
                    <a:pt x="201139" y="62834"/>
                  </a:lnTo>
                  <a:cubicBezTo>
                    <a:pt x="201129" y="63058"/>
                    <a:pt x="201091" y="63239"/>
                    <a:pt x="201025" y="63377"/>
                  </a:cubicBezTo>
                  <a:cubicBezTo>
                    <a:pt x="200958" y="63516"/>
                    <a:pt x="200920" y="63640"/>
                    <a:pt x="200910" y="63749"/>
                  </a:cubicBezTo>
                  <a:cubicBezTo>
                    <a:pt x="200687" y="63888"/>
                    <a:pt x="200506" y="64069"/>
                    <a:pt x="200367" y="64293"/>
                  </a:cubicBezTo>
                  <a:cubicBezTo>
                    <a:pt x="200229" y="64517"/>
                    <a:pt x="200105" y="64641"/>
                    <a:pt x="199996" y="64665"/>
                  </a:cubicBezTo>
                  <a:cubicBezTo>
                    <a:pt x="199548" y="65023"/>
                    <a:pt x="199186" y="65452"/>
                    <a:pt x="198910" y="65953"/>
                  </a:cubicBezTo>
                  <a:cubicBezTo>
                    <a:pt x="198634" y="66453"/>
                    <a:pt x="198386" y="66940"/>
                    <a:pt x="198167" y="67412"/>
                  </a:cubicBezTo>
                  <a:cubicBezTo>
                    <a:pt x="197915" y="67956"/>
                    <a:pt x="197562" y="68299"/>
                    <a:pt x="197110" y="68442"/>
                  </a:cubicBezTo>
                  <a:cubicBezTo>
                    <a:pt x="196657" y="68585"/>
                    <a:pt x="196248" y="68700"/>
                    <a:pt x="195881" y="68786"/>
                  </a:cubicBezTo>
                  <a:cubicBezTo>
                    <a:pt x="195529" y="68991"/>
                    <a:pt x="195262" y="69153"/>
                    <a:pt x="195081" y="69272"/>
                  </a:cubicBezTo>
                  <a:cubicBezTo>
                    <a:pt x="194900" y="69391"/>
                    <a:pt x="194862" y="69611"/>
                    <a:pt x="194967" y="69930"/>
                  </a:cubicBezTo>
                  <a:cubicBezTo>
                    <a:pt x="194957" y="70069"/>
                    <a:pt x="194862" y="70249"/>
                    <a:pt x="194681" y="70469"/>
                  </a:cubicBezTo>
                  <a:cubicBezTo>
                    <a:pt x="194500" y="70690"/>
                    <a:pt x="194290" y="70806"/>
                    <a:pt x="194052" y="70817"/>
                  </a:cubicBezTo>
                  <a:cubicBezTo>
                    <a:pt x="193481" y="70936"/>
                    <a:pt x="192909" y="71040"/>
                    <a:pt x="192338" y="71131"/>
                  </a:cubicBezTo>
                  <a:cubicBezTo>
                    <a:pt x="191766" y="71222"/>
                    <a:pt x="191195" y="71269"/>
                    <a:pt x="190623" y="71274"/>
                  </a:cubicBezTo>
                  <a:lnTo>
                    <a:pt x="175307" y="71733"/>
                  </a:lnTo>
                  <a:cubicBezTo>
                    <a:pt x="173702" y="71843"/>
                    <a:pt x="172112" y="71967"/>
                    <a:pt x="170535" y="72106"/>
                  </a:cubicBezTo>
                  <a:cubicBezTo>
                    <a:pt x="168959" y="72244"/>
                    <a:pt x="167425" y="72426"/>
                    <a:pt x="165935" y="72650"/>
                  </a:cubicBezTo>
                  <a:cubicBezTo>
                    <a:pt x="164106" y="72794"/>
                    <a:pt x="162278" y="73023"/>
                    <a:pt x="160451" y="73338"/>
                  </a:cubicBezTo>
                  <a:cubicBezTo>
                    <a:pt x="158625" y="73654"/>
                    <a:pt x="156799" y="73883"/>
                    <a:pt x="154975" y="74027"/>
                  </a:cubicBezTo>
                  <a:cubicBezTo>
                    <a:pt x="154642" y="74132"/>
                    <a:pt x="154395" y="74265"/>
                    <a:pt x="154234" y="74428"/>
                  </a:cubicBezTo>
                  <a:cubicBezTo>
                    <a:pt x="154072" y="74590"/>
                    <a:pt x="153939" y="74839"/>
                    <a:pt x="153835" y="75173"/>
                  </a:cubicBezTo>
                  <a:lnTo>
                    <a:pt x="152466" y="81336"/>
                  </a:lnTo>
                  <a:cubicBezTo>
                    <a:pt x="152229" y="82142"/>
                    <a:pt x="152020" y="82992"/>
                    <a:pt x="151839" y="83887"/>
                  </a:cubicBezTo>
                  <a:cubicBezTo>
                    <a:pt x="151659" y="84781"/>
                    <a:pt x="151564" y="85690"/>
                    <a:pt x="151554" y="86614"/>
                  </a:cubicBezTo>
                  <a:cubicBezTo>
                    <a:pt x="151454" y="86719"/>
                    <a:pt x="151426" y="86796"/>
                    <a:pt x="151469" y="86844"/>
                  </a:cubicBezTo>
                  <a:cubicBezTo>
                    <a:pt x="151511" y="86892"/>
                    <a:pt x="151540" y="86968"/>
                    <a:pt x="151554" y="87073"/>
                  </a:cubicBezTo>
                  <a:lnTo>
                    <a:pt x="153150" y="87759"/>
                  </a:lnTo>
                  <a:cubicBezTo>
                    <a:pt x="153730" y="88081"/>
                    <a:pt x="154110" y="88402"/>
                    <a:pt x="154291" y="88723"/>
                  </a:cubicBezTo>
                  <a:cubicBezTo>
                    <a:pt x="154471" y="89044"/>
                    <a:pt x="154395" y="89479"/>
                    <a:pt x="154063" y="90026"/>
                  </a:cubicBezTo>
                  <a:cubicBezTo>
                    <a:pt x="153645" y="90935"/>
                    <a:pt x="153112" y="91847"/>
                    <a:pt x="152466" y="92764"/>
                  </a:cubicBezTo>
                  <a:cubicBezTo>
                    <a:pt x="152006" y="93579"/>
                    <a:pt x="151502" y="94408"/>
                    <a:pt x="150956" y="95252"/>
                  </a:cubicBezTo>
                  <a:cubicBezTo>
                    <a:pt x="150409" y="96096"/>
                    <a:pt x="149849" y="96868"/>
                    <a:pt x="149274" y="97569"/>
                  </a:cubicBezTo>
                  <a:lnTo>
                    <a:pt x="146983" y="100772"/>
                  </a:lnTo>
                  <a:cubicBezTo>
                    <a:pt x="146849" y="100877"/>
                    <a:pt x="146657" y="100953"/>
                    <a:pt x="146409" y="101001"/>
                  </a:cubicBezTo>
                  <a:cubicBezTo>
                    <a:pt x="146160" y="101048"/>
                    <a:pt x="145969" y="101125"/>
                    <a:pt x="145835" y="101229"/>
                  </a:cubicBezTo>
                  <a:lnTo>
                    <a:pt x="144458" y="101916"/>
                  </a:lnTo>
                  <a:lnTo>
                    <a:pt x="143539" y="101687"/>
                  </a:lnTo>
                  <a:cubicBezTo>
                    <a:pt x="142860" y="101782"/>
                    <a:pt x="142382" y="101935"/>
                    <a:pt x="142105" y="102145"/>
                  </a:cubicBezTo>
                  <a:cubicBezTo>
                    <a:pt x="141827" y="102354"/>
                    <a:pt x="141693" y="102736"/>
                    <a:pt x="141703" y="103289"/>
                  </a:cubicBezTo>
                  <a:lnTo>
                    <a:pt x="141703" y="107636"/>
                  </a:lnTo>
                  <a:cubicBezTo>
                    <a:pt x="141708" y="108194"/>
                    <a:pt x="141698" y="108737"/>
                    <a:pt x="141674" y="109266"/>
                  </a:cubicBezTo>
                  <a:cubicBezTo>
                    <a:pt x="141651" y="109796"/>
                    <a:pt x="141584" y="110396"/>
                    <a:pt x="141475" y="111068"/>
                  </a:cubicBezTo>
                  <a:cubicBezTo>
                    <a:pt x="141470" y="111302"/>
                    <a:pt x="141537" y="111464"/>
                    <a:pt x="141676" y="111555"/>
                  </a:cubicBezTo>
                  <a:cubicBezTo>
                    <a:pt x="141815" y="111645"/>
                    <a:pt x="142054" y="111636"/>
                    <a:pt x="142393" y="111526"/>
                  </a:cubicBezTo>
                  <a:lnTo>
                    <a:pt x="144918" y="110839"/>
                  </a:lnTo>
                  <a:cubicBezTo>
                    <a:pt x="145511" y="110477"/>
                    <a:pt x="146046" y="110344"/>
                    <a:pt x="146524" y="110439"/>
                  </a:cubicBezTo>
                  <a:cubicBezTo>
                    <a:pt x="147002" y="110534"/>
                    <a:pt x="147308" y="110973"/>
                    <a:pt x="147442" y="111755"/>
                  </a:cubicBezTo>
                  <a:cubicBezTo>
                    <a:pt x="147452" y="111864"/>
                    <a:pt x="147490" y="111931"/>
                    <a:pt x="147557" y="111955"/>
                  </a:cubicBezTo>
                  <a:cubicBezTo>
                    <a:pt x="147624" y="111979"/>
                    <a:pt x="147662" y="111988"/>
                    <a:pt x="147672" y="111984"/>
                  </a:cubicBezTo>
                  <a:cubicBezTo>
                    <a:pt x="147877" y="112112"/>
                    <a:pt x="148381" y="112198"/>
                    <a:pt x="149186" y="112241"/>
                  </a:cubicBezTo>
                  <a:cubicBezTo>
                    <a:pt x="149990" y="112284"/>
                    <a:pt x="150552" y="112198"/>
                    <a:pt x="150870" y="111984"/>
                  </a:cubicBezTo>
                  <a:lnTo>
                    <a:pt x="149730" y="111984"/>
                  </a:lnTo>
                  <a:cubicBezTo>
                    <a:pt x="150072" y="111855"/>
                    <a:pt x="150414" y="111712"/>
                    <a:pt x="150756" y="111555"/>
                  </a:cubicBezTo>
                  <a:cubicBezTo>
                    <a:pt x="151098" y="111397"/>
                    <a:pt x="151440" y="111311"/>
                    <a:pt x="151782" y="111297"/>
                  </a:cubicBezTo>
                  <a:cubicBezTo>
                    <a:pt x="152134" y="111192"/>
                    <a:pt x="152514" y="111173"/>
                    <a:pt x="152922" y="111240"/>
                  </a:cubicBezTo>
                  <a:cubicBezTo>
                    <a:pt x="153331" y="111307"/>
                    <a:pt x="153711" y="111402"/>
                    <a:pt x="154063" y="111526"/>
                  </a:cubicBezTo>
                  <a:lnTo>
                    <a:pt x="154063" y="111068"/>
                  </a:lnTo>
                  <a:lnTo>
                    <a:pt x="152922" y="111068"/>
                  </a:lnTo>
                  <a:lnTo>
                    <a:pt x="152922" y="110839"/>
                  </a:lnTo>
                  <a:lnTo>
                    <a:pt x="155887" y="110839"/>
                  </a:lnTo>
                  <a:cubicBezTo>
                    <a:pt x="155768" y="110620"/>
                    <a:pt x="155664" y="110487"/>
                    <a:pt x="155574" y="110439"/>
                  </a:cubicBezTo>
                  <a:cubicBezTo>
                    <a:pt x="155483" y="110391"/>
                    <a:pt x="155436" y="110372"/>
                    <a:pt x="155431" y="110382"/>
                  </a:cubicBezTo>
                  <a:lnTo>
                    <a:pt x="155431" y="109924"/>
                  </a:lnTo>
                  <a:cubicBezTo>
                    <a:pt x="155673" y="110034"/>
                    <a:pt x="155987" y="110101"/>
                    <a:pt x="156372" y="110124"/>
                  </a:cubicBezTo>
                  <a:cubicBezTo>
                    <a:pt x="156757" y="110148"/>
                    <a:pt x="157127" y="110158"/>
                    <a:pt x="157483" y="110153"/>
                  </a:cubicBezTo>
                  <a:cubicBezTo>
                    <a:pt x="157835" y="110053"/>
                    <a:pt x="158215" y="109967"/>
                    <a:pt x="158624" y="109896"/>
                  </a:cubicBezTo>
                  <a:cubicBezTo>
                    <a:pt x="159032" y="109824"/>
                    <a:pt x="159412" y="109681"/>
                    <a:pt x="159764" y="109467"/>
                  </a:cubicBezTo>
                  <a:cubicBezTo>
                    <a:pt x="159655" y="109471"/>
                    <a:pt x="159531" y="109462"/>
                    <a:pt x="159393" y="109438"/>
                  </a:cubicBezTo>
                  <a:cubicBezTo>
                    <a:pt x="159256" y="109414"/>
                    <a:pt x="159075" y="109347"/>
                    <a:pt x="158852" y="109238"/>
                  </a:cubicBezTo>
                  <a:cubicBezTo>
                    <a:pt x="159298" y="109133"/>
                    <a:pt x="159659" y="109057"/>
                    <a:pt x="159935" y="109009"/>
                  </a:cubicBezTo>
                  <a:cubicBezTo>
                    <a:pt x="160211" y="108961"/>
                    <a:pt x="160458" y="108885"/>
                    <a:pt x="160677" y="108780"/>
                  </a:cubicBezTo>
                  <a:cubicBezTo>
                    <a:pt x="161134" y="108642"/>
                    <a:pt x="161591" y="108461"/>
                    <a:pt x="162048" y="108237"/>
                  </a:cubicBezTo>
                  <a:cubicBezTo>
                    <a:pt x="162506" y="108013"/>
                    <a:pt x="162963" y="107889"/>
                    <a:pt x="163420" y="107865"/>
                  </a:cubicBezTo>
                  <a:cubicBezTo>
                    <a:pt x="163758" y="107879"/>
                    <a:pt x="164111" y="107965"/>
                    <a:pt x="164477" y="108122"/>
                  </a:cubicBezTo>
                  <a:cubicBezTo>
                    <a:pt x="164844" y="108280"/>
                    <a:pt x="165254" y="108423"/>
                    <a:pt x="165706" y="108551"/>
                  </a:cubicBezTo>
                  <a:cubicBezTo>
                    <a:pt x="165720" y="108575"/>
                    <a:pt x="165749" y="108699"/>
                    <a:pt x="165792" y="108923"/>
                  </a:cubicBezTo>
                  <a:cubicBezTo>
                    <a:pt x="165835" y="109147"/>
                    <a:pt x="165806" y="109328"/>
                    <a:pt x="165706" y="109467"/>
                  </a:cubicBezTo>
                  <a:cubicBezTo>
                    <a:pt x="165373" y="110144"/>
                    <a:pt x="165068" y="110735"/>
                    <a:pt x="164792" y="111240"/>
                  </a:cubicBezTo>
                  <a:cubicBezTo>
                    <a:pt x="164515" y="111745"/>
                    <a:pt x="164211" y="112222"/>
                    <a:pt x="163877" y="112670"/>
                  </a:cubicBezTo>
                  <a:lnTo>
                    <a:pt x="160448" y="117475"/>
                  </a:lnTo>
                  <a:cubicBezTo>
                    <a:pt x="160220" y="117728"/>
                    <a:pt x="159935" y="118023"/>
                    <a:pt x="159593" y="118362"/>
                  </a:cubicBezTo>
                  <a:cubicBezTo>
                    <a:pt x="159251" y="118700"/>
                    <a:pt x="158852" y="118938"/>
                    <a:pt x="158396" y="119077"/>
                  </a:cubicBezTo>
                  <a:lnTo>
                    <a:pt x="157711" y="119763"/>
                  </a:lnTo>
                  <a:cubicBezTo>
                    <a:pt x="157236" y="120545"/>
                    <a:pt x="156647" y="121155"/>
                    <a:pt x="155944" y="121593"/>
                  </a:cubicBezTo>
                  <a:cubicBezTo>
                    <a:pt x="155241" y="122031"/>
                    <a:pt x="154538" y="122411"/>
                    <a:pt x="153835" y="122732"/>
                  </a:cubicBezTo>
                  <a:cubicBezTo>
                    <a:pt x="152685" y="123505"/>
                    <a:pt x="151506" y="124224"/>
                    <a:pt x="150298" y="124889"/>
                  </a:cubicBezTo>
                  <a:cubicBezTo>
                    <a:pt x="149090" y="125554"/>
                    <a:pt x="147909" y="126280"/>
                    <a:pt x="146754" y="127066"/>
                  </a:cubicBezTo>
                  <a:lnTo>
                    <a:pt x="143541" y="128908"/>
                  </a:lnTo>
                  <a:cubicBezTo>
                    <a:pt x="143426" y="128917"/>
                    <a:pt x="143311" y="128956"/>
                    <a:pt x="143196" y="129023"/>
                  </a:cubicBezTo>
                  <a:cubicBezTo>
                    <a:pt x="143082" y="129090"/>
                    <a:pt x="142967" y="129128"/>
                    <a:pt x="142852" y="129138"/>
                  </a:cubicBezTo>
                  <a:cubicBezTo>
                    <a:pt x="142494" y="129143"/>
                    <a:pt x="142178" y="129247"/>
                    <a:pt x="141906" y="129450"/>
                  </a:cubicBezTo>
                  <a:cubicBezTo>
                    <a:pt x="141633" y="129653"/>
                    <a:pt x="141490" y="129926"/>
                    <a:pt x="141475" y="130268"/>
                  </a:cubicBezTo>
                  <a:cubicBezTo>
                    <a:pt x="141480" y="131658"/>
                    <a:pt x="141470" y="133116"/>
                    <a:pt x="141447" y="134644"/>
                  </a:cubicBezTo>
                  <a:cubicBezTo>
                    <a:pt x="141423" y="136171"/>
                    <a:pt x="141356" y="137681"/>
                    <a:pt x="141246" y="139174"/>
                  </a:cubicBezTo>
                  <a:cubicBezTo>
                    <a:pt x="141265" y="139515"/>
                    <a:pt x="141456" y="139742"/>
                    <a:pt x="141819" y="139856"/>
                  </a:cubicBezTo>
                  <a:cubicBezTo>
                    <a:pt x="142183" y="139970"/>
                    <a:pt x="142604" y="139970"/>
                    <a:pt x="143082" y="139856"/>
                  </a:cubicBezTo>
                  <a:cubicBezTo>
                    <a:pt x="144918" y="139501"/>
                    <a:pt x="146751" y="139074"/>
                    <a:pt x="148581" y="138577"/>
                  </a:cubicBezTo>
                  <a:cubicBezTo>
                    <a:pt x="150411" y="138079"/>
                    <a:pt x="152238" y="137596"/>
                    <a:pt x="154063" y="137127"/>
                  </a:cubicBezTo>
                  <a:lnTo>
                    <a:pt x="162734" y="135308"/>
                  </a:lnTo>
                  <a:cubicBezTo>
                    <a:pt x="164320" y="135189"/>
                    <a:pt x="165892" y="135028"/>
                    <a:pt x="167449" y="134823"/>
                  </a:cubicBezTo>
                  <a:cubicBezTo>
                    <a:pt x="169006" y="134618"/>
                    <a:pt x="170635" y="134399"/>
                    <a:pt x="172335" y="134165"/>
                  </a:cubicBezTo>
                  <a:lnTo>
                    <a:pt x="178050" y="133019"/>
                  </a:lnTo>
                  <a:cubicBezTo>
                    <a:pt x="179298" y="132895"/>
                    <a:pt x="180517" y="132742"/>
                    <a:pt x="181708" y="132560"/>
                  </a:cubicBezTo>
                  <a:cubicBezTo>
                    <a:pt x="182899" y="132379"/>
                    <a:pt x="184118" y="132226"/>
                    <a:pt x="185366" y="132102"/>
                  </a:cubicBezTo>
                  <a:cubicBezTo>
                    <a:pt x="187075" y="131963"/>
                    <a:pt x="188742" y="131782"/>
                    <a:pt x="190366" y="131557"/>
                  </a:cubicBezTo>
                  <a:cubicBezTo>
                    <a:pt x="191990" y="131333"/>
                    <a:pt x="193600" y="131209"/>
                    <a:pt x="195195" y="131185"/>
                  </a:cubicBezTo>
                  <a:cubicBezTo>
                    <a:pt x="196915" y="131084"/>
                    <a:pt x="198620" y="130998"/>
                    <a:pt x="200310" y="130927"/>
                  </a:cubicBezTo>
                  <a:cubicBezTo>
                    <a:pt x="202001" y="130855"/>
                    <a:pt x="203649" y="130712"/>
                    <a:pt x="205254" y="130497"/>
                  </a:cubicBezTo>
                  <a:cubicBezTo>
                    <a:pt x="206859" y="130406"/>
                    <a:pt x="208449" y="130530"/>
                    <a:pt x="210026" y="130869"/>
                  </a:cubicBezTo>
                  <a:cubicBezTo>
                    <a:pt x="211602" y="131209"/>
                    <a:pt x="213136" y="131619"/>
                    <a:pt x="214626" y="132102"/>
                  </a:cubicBezTo>
                  <a:cubicBezTo>
                    <a:pt x="215417" y="132321"/>
                    <a:pt x="216179" y="132455"/>
                    <a:pt x="216912" y="132503"/>
                  </a:cubicBezTo>
                  <a:cubicBezTo>
                    <a:pt x="217646" y="132551"/>
                    <a:pt x="218408" y="132570"/>
                    <a:pt x="219198" y="132560"/>
                  </a:cubicBezTo>
                  <a:cubicBezTo>
                    <a:pt x="219994" y="132661"/>
                    <a:pt x="220746" y="132804"/>
                    <a:pt x="221456" y="132990"/>
                  </a:cubicBezTo>
                  <a:cubicBezTo>
                    <a:pt x="222165" y="133176"/>
                    <a:pt x="222861" y="133492"/>
                    <a:pt x="223542" y="133936"/>
                  </a:cubicBezTo>
                  <a:cubicBezTo>
                    <a:pt x="223808" y="133936"/>
                    <a:pt x="223961" y="134165"/>
                    <a:pt x="223999" y="134624"/>
                  </a:cubicBezTo>
                  <a:cubicBezTo>
                    <a:pt x="224104" y="134738"/>
                    <a:pt x="224123" y="134852"/>
                    <a:pt x="224056" y="134966"/>
                  </a:cubicBezTo>
                  <a:cubicBezTo>
                    <a:pt x="223989" y="135079"/>
                    <a:pt x="223894" y="135191"/>
                    <a:pt x="223770" y="135303"/>
                  </a:cubicBezTo>
                  <a:cubicBezTo>
                    <a:pt x="223442" y="135995"/>
                    <a:pt x="223127" y="136672"/>
                    <a:pt x="222827" y="137335"/>
                  </a:cubicBezTo>
                  <a:cubicBezTo>
                    <a:pt x="222527" y="137999"/>
                    <a:pt x="222156" y="138619"/>
                    <a:pt x="221713" y="139195"/>
                  </a:cubicBezTo>
                  <a:cubicBezTo>
                    <a:pt x="221380" y="139523"/>
                    <a:pt x="221132" y="139835"/>
                    <a:pt x="220970" y="140132"/>
                  </a:cubicBezTo>
                  <a:cubicBezTo>
                    <a:pt x="220808" y="140429"/>
                    <a:pt x="220675" y="140794"/>
                    <a:pt x="220570" y="141226"/>
                  </a:cubicBezTo>
                  <a:cubicBezTo>
                    <a:pt x="220565" y="141355"/>
                    <a:pt x="220518" y="141497"/>
                    <a:pt x="220427" y="141654"/>
                  </a:cubicBezTo>
                  <a:cubicBezTo>
                    <a:pt x="220337" y="141811"/>
                    <a:pt x="220232" y="141897"/>
                    <a:pt x="220113" y="141911"/>
                  </a:cubicBezTo>
                  <a:cubicBezTo>
                    <a:pt x="219341" y="142179"/>
                    <a:pt x="218770" y="142632"/>
                    <a:pt x="218398" y="143269"/>
                  </a:cubicBezTo>
                  <a:cubicBezTo>
                    <a:pt x="218027" y="143906"/>
                    <a:pt x="217684" y="144526"/>
                    <a:pt x="217370" y="145128"/>
                  </a:cubicBezTo>
                  <a:cubicBezTo>
                    <a:pt x="217041" y="145667"/>
                    <a:pt x="216727" y="146065"/>
                    <a:pt x="216427" y="146321"/>
                  </a:cubicBezTo>
                  <a:cubicBezTo>
                    <a:pt x="216127" y="146576"/>
                    <a:pt x="215755" y="146860"/>
                    <a:pt x="215312" y="147173"/>
                  </a:cubicBezTo>
                  <a:cubicBezTo>
                    <a:pt x="214864" y="147391"/>
                    <a:pt x="214445" y="147523"/>
                    <a:pt x="214055" y="147571"/>
                  </a:cubicBezTo>
                  <a:cubicBezTo>
                    <a:pt x="213664" y="147618"/>
                    <a:pt x="213245" y="147637"/>
                    <a:pt x="212798" y="147627"/>
                  </a:cubicBezTo>
                  <a:cubicBezTo>
                    <a:pt x="211878" y="147599"/>
                    <a:pt x="210974" y="147542"/>
                    <a:pt x="210083" y="147457"/>
                  </a:cubicBezTo>
                  <a:cubicBezTo>
                    <a:pt x="209192" y="147372"/>
                    <a:pt x="208345" y="147429"/>
                    <a:pt x="207540" y="147627"/>
                  </a:cubicBezTo>
                  <a:cubicBezTo>
                    <a:pt x="206416" y="147727"/>
                    <a:pt x="205349" y="147755"/>
                    <a:pt x="204339" y="147713"/>
                  </a:cubicBezTo>
                  <a:cubicBezTo>
                    <a:pt x="203330" y="147670"/>
                    <a:pt x="202263" y="147642"/>
                    <a:pt x="201139" y="147627"/>
                  </a:cubicBezTo>
                  <a:lnTo>
                    <a:pt x="198853" y="147627"/>
                  </a:lnTo>
                  <a:cubicBezTo>
                    <a:pt x="195867" y="147637"/>
                    <a:pt x="192866" y="147675"/>
                    <a:pt x="189852" y="147741"/>
                  </a:cubicBezTo>
                  <a:cubicBezTo>
                    <a:pt x="186837" y="147807"/>
                    <a:pt x="183894" y="147845"/>
                    <a:pt x="181022" y="147855"/>
                  </a:cubicBezTo>
                  <a:lnTo>
                    <a:pt x="173250" y="147855"/>
                  </a:lnTo>
                  <a:cubicBezTo>
                    <a:pt x="172674" y="147836"/>
                    <a:pt x="172054" y="147760"/>
                    <a:pt x="171392" y="147627"/>
                  </a:cubicBezTo>
                  <a:cubicBezTo>
                    <a:pt x="170730" y="147495"/>
                    <a:pt x="170054" y="147419"/>
                    <a:pt x="169364" y="147400"/>
                  </a:cubicBezTo>
                  <a:cubicBezTo>
                    <a:pt x="169135" y="147301"/>
                    <a:pt x="168906" y="147272"/>
                    <a:pt x="168678" y="147315"/>
                  </a:cubicBezTo>
                  <a:cubicBezTo>
                    <a:pt x="168449" y="147357"/>
                    <a:pt x="168221" y="147386"/>
                    <a:pt x="167992" y="147400"/>
                  </a:cubicBezTo>
                  <a:cubicBezTo>
                    <a:pt x="167182" y="147395"/>
                    <a:pt x="166401" y="147405"/>
                    <a:pt x="165649" y="147429"/>
                  </a:cubicBezTo>
                  <a:cubicBezTo>
                    <a:pt x="164896" y="147452"/>
                    <a:pt x="164230" y="147518"/>
                    <a:pt x="163649" y="147627"/>
                  </a:cubicBezTo>
                  <a:lnTo>
                    <a:pt x="156115" y="148083"/>
                  </a:lnTo>
                  <a:cubicBezTo>
                    <a:pt x="155326" y="148312"/>
                    <a:pt x="154851" y="148312"/>
                    <a:pt x="154690" y="148083"/>
                  </a:cubicBezTo>
                  <a:cubicBezTo>
                    <a:pt x="154528" y="147855"/>
                    <a:pt x="154623" y="147397"/>
                    <a:pt x="154975" y="146712"/>
                  </a:cubicBezTo>
                  <a:lnTo>
                    <a:pt x="150870" y="147169"/>
                  </a:lnTo>
                  <a:cubicBezTo>
                    <a:pt x="151929" y="146764"/>
                    <a:pt x="153060" y="146488"/>
                    <a:pt x="154262" y="146340"/>
                  </a:cubicBezTo>
                  <a:cubicBezTo>
                    <a:pt x="155464" y="146193"/>
                    <a:pt x="156538" y="145860"/>
                    <a:pt x="157483" y="145342"/>
                  </a:cubicBezTo>
                  <a:lnTo>
                    <a:pt x="157483" y="145114"/>
                  </a:lnTo>
                  <a:cubicBezTo>
                    <a:pt x="156932" y="145109"/>
                    <a:pt x="156438" y="145119"/>
                    <a:pt x="156001" y="145143"/>
                  </a:cubicBezTo>
                  <a:cubicBezTo>
                    <a:pt x="155564" y="145166"/>
                    <a:pt x="155070" y="145233"/>
                    <a:pt x="154519" y="145342"/>
                  </a:cubicBezTo>
                  <a:cubicBezTo>
                    <a:pt x="154177" y="145470"/>
                    <a:pt x="153835" y="145612"/>
                    <a:pt x="153493" y="145769"/>
                  </a:cubicBezTo>
                  <a:cubicBezTo>
                    <a:pt x="153150" y="145926"/>
                    <a:pt x="152808" y="146012"/>
                    <a:pt x="152466" y="146026"/>
                  </a:cubicBezTo>
                  <a:cubicBezTo>
                    <a:pt x="151317" y="146035"/>
                    <a:pt x="150194" y="146131"/>
                    <a:pt x="149099" y="146312"/>
                  </a:cubicBezTo>
                  <a:cubicBezTo>
                    <a:pt x="148004" y="146494"/>
                    <a:pt x="146993" y="146705"/>
                    <a:pt x="146065" y="146946"/>
                  </a:cubicBezTo>
                  <a:lnTo>
                    <a:pt x="142393" y="147627"/>
                  </a:lnTo>
                  <a:cubicBezTo>
                    <a:pt x="142145" y="147712"/>
                    <a:pt x="141896" y="147826"/>
                    <a:pt x="141647" y="147969"/>
                  </a:cubicBezTo>
                  <a:cubicBezTo>
                    <a:pt x="141399" y="148112"/>
                    <a:pt x="141265" y="148455"/>
                    <a:pt x="141246" y="148998"/>
                  </a:cubicBezTo>
                  <a:cubicBezTo>
                    <a:pt x="141284" y="151322"/>
                    <a:pt x="141208" y="153531"/>
                    <a:pt x="141018" y="155627"/>
                  </a:cubicBezTo>
                  <a:cubicBezTo>
                    <a:pt x="140913" y="156765"/>
                    <a:pt x="140837" y="157861"/>
                    <a:pt x="140791" y="158913"/>
                  </a:cubicBezTo>
                  <a:cubicBezTo>
                    <a:pt x="140745" y="159966"/>
                    <a:pt x="140673" y="161004"/>
                    <a:pt x="140576" y="162028"/>
                  </a:cubicBezTo>
                  <a:lnTo>
                    <a:pt x="140576" y="162256"/>
                  </a:lnTo>
                  <a:cubicBezTo>
                    <a:pt x="140466" y="163509"/>
                    <a:pt x="140399" y="164719"/>
                    <a:pt x="140376" y="165885"/>
                  </a:cubicBezTo>
                  <a:cubicBezTo>
                    <a:pt x="140352" y="167052"/>
                    <a:pt x="140342" y="168205"/>
                    <a:pt x="140347" y="169343"/>
                  </a:cubicBezTo>
                  <a:cubicBezTo>
                    <a:pt x="140223" y="170705"/>
                    <a:pt x="140070" y="172039"/>
                    <a:pt x="139889" y="173343"/>
                  </a:cubicBezTo>
                  <a:cubicBezTo>
                    <a:pt x="139708" y="174648"/>
                    <a:pt x="139555" y="175982"/>
                    <a:pt x="139431" y="177344"/>
                  </a:cubicBezTo>
                  <a:lnTo>
                    <a:pt x="138286" y="184431"/>
                  </a:lnTo>
                  <a:lnTo>
                    <a:pt x="136913" y="192432"/>
                  </a:lnTo>
                  <a:lnTo>
                    <a:pt x="134852" y="199518"/>
                  </a:lnTo>
                  <a:lnTo>
                    <a:pt x="133478" y="205005"/>
                  </a:lnTo>
                  <a:cubicBezTo>
                    <a:pt x="133149" y="205905"/>
                    <a:pt x="132891" y="206791"/>
                    <a:pt x="132705" y="207662"/>
                  </a:cubicBezTo>
                  <a:cubicBezTo>
                    <a:pt x="132519" y="208534"/>
                    <a:pt x="132319" y="209477"/>
                    <a:pt x="132104" y="210491"/>
                  </a:cubicBezTo>
                  <a:cubicBezTo>
                    <a:pt x="131866" y="211277"/>
                    <a:pt x="131599" y="212048"/>
                    <a:pt x="131303" y="212806"/>
                  </a:cubicBezTo>
                  <a:cubicBezTo>
                    <a:pt x="131007" y="213563"/>
                    <a:pt x="130740" y="214391"/>
                    <a:pt x="130502" y="215292"/>
                  </a:cubicBezTo>
                  <a:lnTo>
                    <a:pt x="130502" y="215977"/>
                  </a:lnTo>
                  <a:cubicBezTo>
                    <a:pt x="130281" y="216216"/>
                    <a:pt x="130103" y="216425"/>
                    <a:pt x="129966" y="216606"/>
                  </a:cubicBezTo>
                  <a:cubicBezTo>
                    <a:pt x="129828" y="216787"/>
                    <a:pt x="129703" y="216882"/>
                    <a:pt x="129589" y="216892"/>
                  </a:cubicBezTo>
                  <a:cubicBezTo>
                    <a:pt x="129253" y="216997"/>
                    <a:pt x="129018" y="216958"/>
                    <a:pt x="128883" y="216777"/>
                  </a:cubicBezTo>
                  <a:cubicBezTo>
                    <a:pt x="128748" y="216597"/>
                    <a:pt x="128687" y="216330"/>
                    <a:pt x="128701" y="215977"/>
                  </a:cubicBezTo>
                  <a:cubicBezTo>
                    <a:pt x="128482" y="214596"/>
                    <a:pt x="128291" y="213187"/>
                    <a:pt x="128128" y="211748"/>
                  </a:cubicBezTo>
                  <a:cubicBezTo>
                    <a:pt x="127965" y="210310"/>
                    <a:pt x="127772" y="208900"/>
                    <a:pt x="127549" y="207519"/>
                  </a:cubicBezTo>
                  <a:lnTo>
                    <a:pt x="126642" y="202947"/>
                  </a:lnTo>
                  <a:cubicBezTo>
                    <a:pt x="126419" y="202271"/>
                    <a:pt x="126238" y="201623"/>
                    <a:pt x="126100" y="201004"/>
                  </a:cubicBezTo>
                  <a:cubicBezTo>
                    <a:pt x="125962" y="200385"/>
                    <a:pt x="125838" y="199737"/>
                    <a:pt x="125728" y="199061"/>
                  </a:cubicBezTo>
                  <a:lnTo>
                    <a:pt x="125044" y="193346"/>
                  </a:lnTo>
                  <a:cubicBezTo>
                    <a:pt x="124829" y="191865"/>
                    <a:pt x="124629" y="190369"/>
                    <a:pt x="124443" y="188860"/>
                  </a:cubicBezTo>
                  <a:cubicBezTo>
                    <a:pt x="124257" y="187350"/>
                    <a:pt x="124000" y="185797"/>
                    <a:pt x="123672" y="184202"/>
                  </a:cubicBezTo>
                  <a:cubicBezTo>
                    <a:pt x="123343" y="182130"/>
                    <a:pt x="123143" y="180044"/>
                    <a:pt x="123072" y="177944"/>
                  </a:cubicBezTo>
                  <a:cubicBezTo>
                    <a:pt x="123000" y="175844"/>
                    <a:pt x="122971" y="173815"/>
                    <a:pt x="122986" y="171858"/>
                  </a:cubicBezTo>
                  <a:cubicBezTo>
                    <a:pt x="122719" y="167781"/>
                    <a:pt x="122567" y="163818"/>
                    <a:pt x="122529" y="159970"/>
                  </a:cubicBezTo>
                  <a:cubicBezTo>
                    <a:pt x="122539" y="159085"/>
                    <a:pt x="122577" y="158284"/>
                    <a:pt x="122643" y="157570"/>
                  </a:cubicBezTo>
                  <a:cubicBezTo>
                    <a:pt x="122710" y="156856"/>
                    <a:pt x="122748" y="156056"/>
                    <a:pt x="122757" y="155170"/>
                  </a:cubicBezTo>
                  <a:lnTo>
                    <a:pt x="122757" y="154255"/>
                  </a:lnTo>
                  <a:cubicBezTo>
                    <a:pt x="122653" y="153693"/>
                    <a:pt x="122462" y="153331"/>
                    <a:pt x="122186" y="153170"/>
                  </a:cubicBezTo>
                  <a:cubicBezTo>
                    <a:pt x="121910" y="153008"/>
                    <a:pt x="121490" y="152989"/>
                    <a:pt x="120928" y="153112"/>
                  </a:cubicBezTo>
                  <a:cubicBezTo>
                    <a:pt x="120237" y="153446"/>
                    <a:pt x="119561" y="153693"/>
                    <a:pt x="118898" y="153855"/>
                  </a:cubicBezTo>
                  <a:cubicBezTo>
                    <a:pt x="118236" y="154017"/>
                    <a:pt x="117616" y="154151"/>
                    <a:pt x="117040" y="154255"/>
                  </a:cubicBezTo>
                  <a:cubicBezTo>
                    <a:pt x="116692" y="154479"/>
                    <a:pt x="116301" y="154660"/>
                    <a:pt x="115868" y="154798"/>
                  </a:cubicBezTo>
                  <a:cubicBezTo>
                    <a:pt x="115434" y="154936"/>
                    <a:pt x="114986" y="155060"/>
                    <a:pt x="114524" y="155170"/>
                  </a:cubicBezTo>
                  <a:lnTo>
                    <a:pt x="112465" y="156084"/>
                  </a:lnTo>
                  <a:cubicBezTo>
                    <a:pt x="111770" y="156194"/>
                    <a:pt x="111045" y="156318"/>
                    <a:pt x="110292" y="156456"/>
                  </a:cubicBezTo>
                  <a:cubicBezTo>
                    <a:pt x="109539" y="156594"/>
                    <a:pt x="108815" y="156775"/>
                    <a:pt x="108119" y="156999"/>
                  </a:cubicBezTo>
                  <a:cubicBezTo>
                    <a:pt x="107548" y="157122"/>
                    <a:pt x="106976" y="157275"/>
                    <a:pt x="106404" y="157456"/>
                  </a:cubicBezTo>
                  <a:cubicBezTo>
                    <a:pt x="105832" y="157637"/>
                    <a:pt x="105260" y="157789"/>
                    <a:pt x="104689" y="157913"/>
                  </a:cubicBezTo>
                  <a:cubicBezTo>
                    <a:pt x="104455" y="158023"/>
                    <a:pt x="104236" y="158089"/>
                    <a:pt x="104031" y="158113"/>
                  </a:cubicBezTo>
                  <a:cubicBezTo>
                    <a:pt x="103826" y="158137"/>
                    <a:pt x="103664" y="158146"/>
                    <a:pt x="103545" y="158142"/>
                  </a:cubicBezTo>
                  <a:cubicBezTo>
                    <a:pt x="103083" y="158146"/>
                    <a:pt x="102635" y="158137"/>
                    <a:pt x="102201" y="158113"/>
                  </a:cubicBezTo>
                  <a:cubicBezTo>
                    <a:pt x="101768" y="158089"/>
                    <a:pt x="101377" y="158023"/>
                    <a:pt x="101029" y="157913"/>
                  </a:cubicBezTo>
                  <a:cubicBezTo>
                    <a:pt x="100691" y="157899"/>
                    <a:pt x="100395" y="157813"/>
                    <a:pt x="100143" y="157656"/>
                  </a:cubicBezTo>
                  <a:cubicBezTo>
                    <a:pt x="99890" y="157499"/>
                    <a:pt x="99652" y="157356"/>
                    <a:pt x="99428" y="157227"/>
                  </a:cubicBezTo>
                  <a:cubicBezTo>
                    <a:pt x="99304" y="157213"/>
                    <a:pt x="99152" y="157127"/>
                    <a:pt x="98970" y="156970"/>
                  </a:cubicBezTo>
                  <a:cubicBezTo>
                    <a:pt x="98789" y="156813"/>
                    <a:pt x="98637" y="156670"/>
                    <a:pt x="98513" y="156541"/>
                  </a:cubicBezTo>
                  <a:cubicBezTo>
                    <a:pt x="98265" y="156437"/>
                    <a:pt x="98017" y="156360"/>
                    <a:pt x="97770" y="156313"/>
                  </a:cubicBezTo>
                  <a:cubicBezTo>
                    <a:pt x="97522" y="156265"/>
                    <a:pt x="97388" y="156189"/>
                    <a:pt x="97369" y="156084"/>
                  </a:cubicBezTo>
                  <a:cubicBezTo>
                    <a:pt x="97479" y="155632"/>
                    <a:pt x="97603" y="155279"/>
                    <a:pt x="97741" y="155027"/>
                  </a:cubicBezTo>
                  <a:cubicBezTo>
                    <a:pt x="97879" y="154774"/>
                    <a:pt x="98060" y="154594"/>
                    <a:pt x="98284" y="154484"/>
                  </a:cubicBezTo>
                  <a:cubicBezTo>
                    <a:pt x="101134" y="152865"/>
                    <a:pt x="103840" y="151018"/>
                    <a:pt x="106404" y="148943"/>
                  </a:cubicBezTo>
                  <a:cubicBezTo>
                    <a:pt x="108968" y="146869"/>
                    <a:pt x="111446" y="144679"/>
                    <a:pt x="113838" y="142375"/>
                  </a:cubicBezTo>
                  <a:cubicBezTo>
                    <a:pt x="115205" y="141202"/>
                    <a:pt x="116530" y="139946"/>
                    <a:pt x="117812" y="138607"/>
                  </a:cubicBezTo>
                  <a:cubicBezTo>
                    <a:pt x="119094" y="137267"/>
                    <a:pt x="120361" y="136016"/>
                    <a:pt x="121614" y="134853"/>
                  </a:cubicBezTo>
                  <a:cubicBezTo>
                    <a:pt x="122072" y="134495"/>
                    <a:pt x="122415" y="134065"/>
                    <a:pt x="122643" y="133564"/>
                  </a:cubicBezTo>
                  <a:cubicBezTo>
                    <a:pt x="122871" y="133062"/>
                    <a:pt x="122986" y="132575"/>
                    <a:pt x="122986" y="132103"/>
                  </a:cubicBezTo>
                  <a:cubicBezTo>
                    <a:pt x="122886" y="131752"/>
                    <a:pt x="122857" y="131371"/>
                    <a:pt x="122900" y="130963"/>
                  </a:cubicBezTo>
                  <a:cubicBezTo>
                    <a:pt x="122943" y="130554"/>
                    <a:pt x="122971" y="130174"/>
                    <a:pt x="122986" y="129822"/>
                  </a:cubicBezTo>
                  <a:lnTo>
                    <a:pt x="122986" y="129594"/>
                  </a:lnTo>
                  <a:cubicBezTo>
                    <a:pt x="122976" y="129371"/>
                    <a:pt x="122938" y="129132"/>
                    <a:pt x="122872" y="128878"/>
                  </a:cubicBezTo>
                  <a:cubicBezTo>
                    <a:pt x="122805" y="128625"/>
                    <a:pt x="122767" y="128328"/>
                    <a:pt x="122757" y="127987"/>
                  </a:cubicBezTo>
                  <a:cubicBezTo>
                    <a:pt x="122310" y="127977"/>
                    <a:pt x="121891" y="127997"/>
                    <a:pt x="121500" y="128045"/>
                  </a:cubicBezTo>
                  <a:cubicBezTo>
                    <a:pt x="121109" y="128093"/>
                    <a:pt x="120690" y="128227"/>
                    <a:pt x="120242" y="128447"/>
                  </a:cubicBezTo>
                  <a:lnTo>
                    <a:pt x="112923" y="129138"/>
                  </a:lnTo>
                  <a:cubicBezTo>
                    <a:pt x="112451" y="129152"/>
                    <a:pt x="111908" y="129181"/>
                    <a:pt x="111293" y="129224"/>
                  </a:cubicBezTo>
                  <a:cubicBezTo>
                    <a:pt x="110678" y="129266"/>
                    <a:pt x="110078" y="129238"/>
                    <a:pt x="109492" y="129138"/>
                  </a:cubicBezTo>
                  <a:cubicBezTo>
                    <a:pt x="108572" y="129032"/>
                    <a:pt x="107667" y="128841"/>
                    <a:pt x="106776" y="128564"/>
                  </a:cubicBezTo>
                  <a:cubicBezTo>
                    <a:pt x="105885" y="128287"/>
                    <a:pt x="105036" y="127868"/>
                    <a:pt x="104231" y="127307"/>
                  </a:cubicBezTo>
                  <a:cubicBezTo>
                    <a:pt x="104112" y="127184"/>
                    <a:pt x="104007" y="127032"/>
                    <a:pt x="103917" y="126851"/>
                  </a:cubicBezTo>
                  <a:cubicBezTo>
                    <a:pt x="103826" y="126670"/>
                    <a:pt x="103778" y="126518"/>
                    <a:pt x="103774" y="126395"/>
                  </a:cubicBezTo>
                  <a:cubicBezTo>
                    <a:pt x="103788" y="126283"/>
                    <a:pt x="103874" y="126215"/>
                    <a:pt x="104031" y="126191"/>
                  </a:cubicBezTo>
                  <a:cubicBezTo>
                    <a:pt x="104188" y="126166"/>
                    <a:pt x="104331" y="126157"/>
                    <a:pt x="104460" y="126161"/>
                  </a:cubicBezTo>
                  <a:cubicBezTo>
                    <a:pt x="106142" y="125997"/>
                    <a:pt x="107638" y="125575"/>
                    <a:pt x="108949" y="124897"/>
                  </a:cubicBezTo>
                  <a:cubicBezTo>
                    <a:pt x="110259" y="124218"/>
                    <a:pt x="111584" y="123572"/>
                    <a:pt x="112923" y="122959"/>
                  </a:cubicBezTo>
                  <a:cubicBezTo>
                    <a:pt x="113718" y="122614"/>
                    <a:pt x="114471" y="122283"/>
                    <a:pt x="115181" y="121964"/>
                  </a:cubicBezTo>
                  <a:cubicBezTo>
                    <a:pt x="115891" y="121646"/>
                    <a:pt x="116587" y="121370"/>
                    <a:pt x="117268" y="121136"/>
                  </a:cubicBezTo>
                  <a:cubicBezTo>
                    <a:pt x="117735" y="120817"/>
                    <a:pt x="118231" y="120597"/>
                    <a:pt x="118755" y="120478"/>
                  </a:cubicBezTo>
                  <a:cubicBezTo>
                    <a:pt x="119279" y="120359"/>
                    <a:pt x="119775" y="120197"/>
                    <a:pt x="120242" y="119992"/>
                  </a:cubicBezTo>
                  <a:cubicBezTo>
                    <a:pt x="120580" y="119982"/>
                    <a:pt x="120933" y="119887"/>
                    <a:pt x="121300" y="119706"/>
                  </a:cubicBezTo>
                  <a:cubicBezTo>
                    <a:pt x="121667" y="119525"/>
                    <a:pt x="122076" y="119315"/>
                    <a:pt x="122529" y="119077"/>
                  </a:cubicBezTo>
                  <a:cubicBezTo>
                    <a:pt x="122648" y="119072"/>
                    <a:pt x="122753" y="118967"/>
                    <a:pt x="122843" y="118762"/>
                  </a:cubicBezTo>
                  <a:cubicBezTo>
                    <a:pt x="122933" y="118557"/>
                    <a:pt x="122981" y="118281"/>
                    <a:pt x="122986" y="117933"/>
                  </a:cubicBezTo>
                  <a:cubicBezTo>
                    <a:pt x="123091" y="116889"/>
                    <a:pt x="123167" y="115773"/>
                    <a:pt x="123215" y="114586"/>
                  </a:cubicBezTo>
                  <a:cubicBezTo>
                    <a:pt x="123262" y="113399"/>
                    <a:pt x="123339" y="112227"/>
                    <a:pt x="123444" y="111068"/>
                  </a:cubicBezTo>
                  <a:cubicBezTo>
                    <a:pt x="123439" y="110611"/>
                    <a:pt x="123334" y="110325"/>
                    <a:pt x="123129" y="110210"/>
                  </a:cubicBezTo>
                  <a:cubicBezTo>
                    <a:pt x="122924" y="110096"/>
                    <a:pt x="122648" y="110153"/>
                    <a:pt x="122300" y="110382"/>
                  </a:cubicBezTo>
                  <a:cubicBezTo>
                    <a:pt x="121038" y="111173"/>
                    <a:pt x="119789" y="111936"/>
                    <a:pt x="118555" y="112670"/>
                  </a:cubicBezTo>
                  <a:cubicBezTo>
                    <a:pt x="117321" y="113404"/>
                    <a:pt x="116130" y="114167"/>
                    <a:pt x="114981" y="114958"/>
                  </a:cubicBezTo>
                  <a:lnTo>
                    <a:pt x="114295" y="114958"/>
                  </a:lnTo>
                  <a:lnTo>
                    <a:pt x="114753" y="114272"/>
                  </a:lnTo>
                  <a:lnTo>
                    <a:pt x="115210" y="113585"/>
                  </a:lnTo>
                  <a:lnTo>
                    <a:pt x="114295" y="113356"/>
                  </a:lnTo>
                  <a:cubicBezTo>
                    <a:pt x="114066" y="113137"/>
                    <a:pt x="113838" y="113004"/>
                    <a:pt x="113609" y="112956"/>
                  </a:cubicBezTo>
                  <a:cubicBezTo>
                    <a:pt x="113380" y="112908"/>
                    <a:pt x="113151" y="112889"/>
                    <a:pt x="112923" y="112899"/>
                  </a:cubicBezTo>
                  <a:cubicBezTo>
                    <a:pt x="112708" y="112784"/>
                    <a:pt x="112565" y="112727"/>
                    <a:pt x="112494" y="112727"/>
                  </a:cubicBezTo>
                  <a:cubicBezTo>
                    <a:pt x="112422" y="112727"/>
                    <a:pt x="112337" y="112784"/>
                    <a:pt x="112237" y="112899"/>
                  </a:cubicBezTo>
                  <a:cubicBezTo>
                    <a:pt x="111669" y="113261"/>
                    <a:pt x="111088" y="113509"/>
                    <a:pt x="110493" y="113642"/>
                  </a:cubicBezTo>
                  <a:cubicBezTo>
                    <a:pt x="109897" y="113776"/>
                    <a:pt x="109258" y="113681"/>
                    <a:pt x="108577" y="113356"/>
                  </a:cubicBezTo>
                  <a:cubicBezTo>
                    <a:pt x="108353" y="113128"/>
                    <a:pt x="108115" y="112899"/>
                    <a:pt x="107862" y="112670"/>
                  </a:cubicBezTo>
                  <a:cubicBezTo>
                    <a:pt x="107610" y="112441"/>
                    <a:pt x="107314" y="112212"/>
                    <a:pt x="106976" y="111984"/>
                  </a:cubicBezTo>
                  <a:cubicBezTo>
                    <a:pt x="106757" y="111969"/>
                    <a:pt x="106566" y="111883"/>
                    <a:pt x="106404" y="111726"/>
                  </a:cubicBezTo>
                  <a:cubicBezTo>
                    <a:pt x="106242" y="111569"/>
                    <a:pt x="106051" y="111426"/>
                    <a:pt x="105832" y="111297"/>
                  </a:cubicBezTo>
                  <a:lnTo>
                    <a:pt x="105375" y="111068"/>
                  </a:lnTo>
                  <a:cubicBezTo>
                    <a:pt x="105260" y="110515"/>
                    <a:pt x="105089" y="110191"/>
                    <a:pt x="104860" y="110096"/>
                  </a:cubicBezTo>
                  <a:cubicBezTo>
                    <a:pt x="104631" y="110001"/>
                    <a:pt x="104346" y="110020"/>
                    <a:pt x="104002" y="110153"/>
                  </a:cubicBezTo>
                  <a:cubicBezTo>
                    <a:pt x="103426" y="110263"/>
                    <a:pt x="102921" y="110215"/>
                    <a:pt x="102487" y="110010"/>
                  </a:cubicBezTo>
                  <a:cubicBezTo>
                    <a:pt x="102053" y="109805"/>
                    <a:pt x="101720" y="109471"/>
                    <a:pt x="101486" y="109009"/>
                  </a:cubicBezTo>
                  <a:lnTo>
                    <a:pt x="101486" y="108551"/>
                  </a:lnTo>
                  <a:cubicBezTo>
                    <a:pt x="101915" y="108203"/>
                    <a:pt x="102144" y="107870"/>
                    <a:pt x="102173" y="107550"/>
                  </a:cubicBezTo>
                  <a:cubicBezTo>
                    <a:pt x="102201" y="107231"/>
                    <a:pt x="102201" y="106955"/>
                    <a:pt x="102173" y="106721"/>
                  </a:cubicBezTo>
                  <a:cubicBezTo>
                    <a:pt x="102282" y="106592"/>
                    <a:pt x="102406" y="106449"/>
                    <a:pt x="102544" y="106292"/>
                  </a:cubicBezTo>
                  <a:cubicBezTo>
                    <a:pt x="102682" y="106135"/>
                    <a:pt x="102864" y="106049"/>
                    <a:pt x="103088" y="106035"/>
                  </a:cubicBezTo>
                  <a:cubicBezTo>
                    <a:pt x="104122" y="105687"/>
                    <a:pt x="105141" y="105238"/>
                    <a:pt x="106147" y="104690"/>
                  </a:cubicBezTo>
                  <a:cubicBezTo>
                    <a:pt x="107152" y="104142"/>
                    <a:pt x="108115" y="103522"/>
                    <a:pt x="109034" y="102831"/>
                  </a:cubicBezTo>
                  <a:cubicBezTo>
                    <a:pt x="111212" y="101878"/>
                    <a:pt x="113433" y="100810"/>
                    <a:pt x="115696" y="99628"/>
                  </a:cubicBezTo>
                  <a:cubicBezTo>
                    <a:pt x="117959" y="98446"/>
                    <a:pt x="120237" y="97378"/>
                    <a:pt x="122529" y="96425"/>
                  </a:cubicBezTo>
                  <a:cubicBezTo>
                    <a:pt x="122876" y="96329"/>
                    <a:pt x="123152" y="96177"/>
                    <a:pt x="123357" y="95967"/>
                  </a:cubicBezTo>
                  <a:cubicBezTo>
                    <a:pt x="123561" y="95757"/>
                    <a:pt x="123666" y="95376"/>
                    <a:pt x="123672" y="94823"/>
                  </a:cubicBezTo>
                  <a:cubicBezTo>
                    <a:pt x="123738" y="93841"/>
                    <a:pt x="123662" y="93231"/>
                    <a:pt x="123443" y="92992"/>
                  </a:cubicBezTo>
                  <a:cubicBezTo>
                    <a:pt x="123224" y="92754"/>
                    <a:pt x="122461" y="92601"/>
                    <a:pt x="121156" y="92535"/>
                  </a:cubicBezTo>
                  <a:lnTo>
                    <a:pt x="114981" y="91620"/>
                  </a:lnTo>
                  <a:cubicBezTo>
                    <a:pt x="113603" y="91391"/>
                    <a:pt x="112183" y="91219"/>
                    <a:pt x="110721" y="91105"/>
                  </a:cubicBezTo>
                  <a:cubicBezTo>
                    <a:pt x="109258" y="90990"/>
                    <a:pt x="107781" y="90933"/>
                    <a:pt x="106289" y="90933"/>
                  </a:cubicBezTo>
                  <a:cubicBezTo>
                    <a:pt x="105608" y="91019"/>
                    <a:pt x="104969" y="91076"/>
                    <a:pt x="104374" y="91105"/>
                  </a:cubicBezTo>
                  <a:cubicBezTo>
                    <a:pt x="103778" y="91133"/>
                    <a:pt x="103197" y="91305"/>
                    <a:pt x="102630" y="91620"/>
                  </a:cubicBezTo>
                  <a:lnTo>
                    <a:pt x="91880" y="97569"/>
                  </a:lnTo>
                  <a:cubicBezTo>
                    <a:pt x="91541" y="97702"/>
                    <a:pt x="91246" y="97893"/>
                    <a:pt x="90993" y="98141"/>
                  </a:cubicBezTo>
                  <a:cubicBezTo>
                    <a:pt x="90741" y="98388"/>
                    <a:pt x="90503" y="98579"/>
                    <a:pt x="90279" y="98713"/>
                  </a:cubicBezTo>
                  <a:cubicBezTo>
                    <a:pt x="90264" y="98822"/>
                    <a:pt x="90179" y="98889"/>
                    <a:pt x="90021" y="98913"/>
                  </a:cubicBezTo>
                  <a:cubicBezTo>
                    <a:pt x="89864" y="98937"/>
                    <a:pt x="89721" y="98946"/>
                    <a:pt x="89592" y="98941"/>
                  </a:cubicBezTo>
                  <a:lnTo>
                    <a:pt x="89592" y="98484"/>
                  </a:lnTo>
                  <a:cubicBezTo>
                    <a:pt x="89597" y="98355"/>
                    <a:pt x="89645" y="98212"/>
                    <a:pt x="89735" y="98055"/>
                  </a:cubicBezTo>
                  <a:cubicBezTo>
                    <a:pt x="89826" y="97897"/>
                    <a:pt x="89931" y="97812"/>
                    <a:pt x="90050" y="97797"/>
                  </a:cubicBezTo>
                  <a:lnTo>
                    <a:pt x="90965" y="97340"/>
                  </a:lnTo>
                  <a:cubicBezTo>
                    <a:pt x="90507" y="97125"/>
                    <a:pt x="90050" y="96982"/>
                    <a:pt x="89592" y="96911"/>
                  </a:cubicBezTo>
                  <a:cubicBezTo>
                    <a:pt x="89135" y="96839"/>
                    <a:pt x="88678" y="96753"/>
                    <a:pt x="88220" y="96653"/>
                  </a:cubicBezTo>
                  <a:cubicBezTo>
                    <a:pt x="87991" y="96663"/>
                    <a:pt x="87763" y="96701"/>
                    <a:pt x="87534" y="96768"/>
                  </a:cubicBezTo>
                  <a:cubicBezTo>
                    <a:pt x="87305" y="96834"/>
                    <a:pt x="87076" y="96873"/>
                    <a:pt x="86848" y="96882"/>
                  </a:cubicBezTo>
                  <a:cubicBezTo>
                    <a:pt x="86271" y="97206"/>
                    <a:pt x="85709" y="97302"/>
                    <a:pt x="85161" y="97168"/>
                  </a:cubicBezTo>
                  <a:cubicBezTo>
                    <a:pt x="84613" y="97035"/>
                    <a:pt x="84108" y="96787"/>
                    <a:pt x="83646" y="96425"/>
                  </a:cubicBezTo>
                  <a:lnTo>
                    <a:pt x="81587" y="94365"/>
                  </a:lnTo>
                  <a:cubicBezTo>
                    <a:pt x="81463" y="94251"/>
                    <a:pt x="81311" y="94194"/>
                    <a:pt x="81130" y="94194"/>
                  </a:cubicBezTo>
                  <a:cubicBezTo>
                    <a:pt x="80949" y="94194"/>
                    <a:pt x="80796" y="94251"/>
                    <a:pt x="80672" y="94365"/>
                  </a:cubicBezTo>
                  <a:cubicBezTo>
                    <a:pt x="80129" y="94494"/>
                    <a:pt x="79729" y="94523"/>
                    <a:pt x="79471" y="94451"/>
                  </a:cubicBezTo>
                  <a:cubicBezTo>
                    <a:pt x="79214" y="94380"/>
                    <a:pt x="78928" y="94122"/>
                    <a:pt x="78614" y="93679"/>
                  </a:cubicBezTo>
                  <a:cubicBezTo>
                    <a:pt x="78595" y="93545"/>
                    <a:pt x="78518" y="93355"/>
                    <a:pt x="78385" y="93107"/>
                  </a:cubicBezTo>
                  <a:cubicBezTo>
                    <a:pt x="78252" y="92859"/>
                    <a:pt x="78175" y="92668"/>
                    <a:pt x="78156" y="92535"/>
                  </a:cubicBezTo>
                  <a:cubicBezTo>
                    <a:pt x="78452" y="92191"/>
                    <a:pt x="78661" y="91791"/>
                    <a:pt x="78785" y="91335"/>
                  </a:cubicBezTo>
                  <a:cubicBezTo>
                    <a:pt x="78909" y="90878"/>
                    <a:pt x="79233" y="90367"/>
                    <a:pt x="79757" y="89800"/>
                  </a:cubicBezTo>
                  <a:cubicBezTo>
                    <a:pt x="84789" y="86837"/>
                    <a:pt x="90050" y="83863"/>
                    <a:pt x="95539" y="80877"/>
                  </a:cubicBezTo>
                  <a:cubicBezTo>
                    <a:pt x="97712" y="79841"/>
                    <a:pt x="99942" y="78777"/>
                    <a:pt x="102229" y="77684"/>
                  </a:cubicBezTo>
                  <a:cubicBezTo>
                    <a:pt x="104517" y="76592"/>
                    <a:pt x="106861" y="75528"/>
                    <a:pt x="109263" y="74492"/>
                  </a:cubicBezTo>
                  <a:cubicBezTo>
                    <a:pt x="111202" y="73585"/>
                    <a:pt x="113156" y="72720"/>
                    <a:pt x="115124" y="71898"/>
                  </a:cubicBezTo>
                  <a:cubicBezTo>
                    <a:pt x="117091" y="71076"/>
                    <a:pt x="119102" y="70267"/>
                    <a:pt x="121156" y="69472"/>
                  </a:cubicBezTo>
                  <a:cubicBezTo>
                    <a:pt x="121494" y="69243"/>
                    <a:pt x="121847" y="69072"/>
                    <a:pt x="122214" y="68957"/>
                  </a:cubicBezTo>
                  <a:cubicBezTo>
                    <a:pt x="122581" y="68843"/>
                    <a:pt x="122991" y="68786"/>
                    <a:pt x="123444" y="68786"/>
                  </a:cubicBezTo>
                  <a:cubicBezTo>
                    <a:pt x="123781" y="68781"/>
                    <a:pt x="124019" y="68676"/>
                    <a:pt x="124157" y="68471"/>
                  </a:cubicBezTo>
                  <a:cubicBezTo>
                    <a:pt x="124295" y="68266"/>
                    <a:pt x="124362" y="67989"/>
                    <a:pt x="124358" y="67641"/>
                  </a:cubicBezTo>
                  <a:cubicBezTo>
                    <a:pt x="124368" y="66148"/>
                    <a:pt x="124406" y="64670"/>
                    <a:pt x="124472" y="63206"/>
                  </a:cubicBezTo>
                  <a:cubicBezTo>
                    <a:pt x="124539" y="61741"/>
                    <a:pt x="124577" y="60320"/>
                    <a:pt x="124587" y="58942"/>
                  </a:cubicBezTo>
                  <a:cubicBezTo>
                    <a:pt x="124596" y="57005"/>
                    <a:pt x="124634" y="55098"/>
                    <a:pt x="124701" y="53222"/>
                  </a:cubicBezTo>
                  <a:cubicBezTo>
                    <a:pt x="124767" y="51346"/>
                    <a:pt x="124805" y="49447"/>
                    <a:pt x="124815" y="47525"/>
                  </a:cubicBezTo>
                  <a:cubicBezTo>
                    <a:pt x="124805" y="46939"/>
                    <a:pt x="124767" y="46279"/>
                    <a:pt x="124701" y="45548"/>
                  </a:cubicBezTo>
                  <a:cubicBezTo>
                    <a:pt x="124634" y="44816"/>
                    <a:pt x="124596" y="44099"/>
                    <a:pt x="124587" y="43396"/>
                  </a:cubicBezTo>
                  <a:cubicBezTo>
                    <a:pt x="124020" y="43506"/>
                    <a:pt x="123496" y="43630"/>
                    <a:pt x="123014" y="43769"/>
                  </a:cubicBezTo>
                  <a:cubicBezTo>
                    <a:pt x="122533" y="43907"/>
                    <a:pt x="122066" y="44089"/>
                    <a:pt x="121614" y="44314"/>
                  </a:cubicBezTo>
                  <a:lnTo>
                    <a:pt x="119555" y="44773"/>
                  </a:lnTo>
                  <a:lnTo>
                    <a:pt x="116353" y="45692"/>
                  </a:lnTo>
                  <a:lnTo>
                    <a:pt x="111778" y="46610"/>
                  </a:lnTo>
                  <a:cubicBezTo>
                    <a:pt x="110420" y="46606"/>
                    <a:pt x="109134" y="46615"/>
                    <a:pt x="107919" y="46639"/>
                  </a:cubicBezTo>
                  <a:cubicBezTo>
                    <a:pt x="106704" y="46663"/>
                    <a:pt x="105474" y="46730"/>
                    <a:pt x="104231" y="46840"/>
                  </a:cubicBezTo>
                  <a:cubicBezTo>
                    <a:pt x="103664" y="46845"/>
                    <a:pt x="103082" y="46835"/>
                    <a:pt x="102487" y="46811"/>
                  </a:cubicBezTo>
                  <a:cubicBezTo>
                    <a:pt x="101891" y="46787"/>
                    <a:pt x="101252" y="46720"/>
                    <a:pt x="100571" y="46610"/>
                  </a:cubicBezTo>
                  <a:cubicBezTo>
                    <a:pt x="99866" y="46629"/>
                    <a:pt x="99103" y="46534"/>
                    <a:pt x="98284" y="46323"/>
                  </a:cubicBezTo>
                  <a:cubicBezTo>
                    <a:pt x="97464" y="46113"/>
                    <a:pt x="96702" y="45673"/>
                    <a:pt x="95997" y="45003"/>
                  </a:cubicBezTo>
                  <a:cubicBezTo>
                    <a:pt x="95553" y="44673"/>
                    <a:pt x="95296" y="44300"/>
                    <a:pt x="95225" y="43884"/>
                  </a:cubicBezTo>
                  <a:cubicBezTo>
                    <a:pt x="95153" y="43467"/>
                    <a:pt x="95182" y="42922"/>
                    <a:pt x="95310" y="42247"/>
                  </a:cubicBezTo>
                  <a:cubicBezTo>
                    <a:pt x="95420" y="42027"/>
                    <a:pt x="95544" y="41836"/>
                    <a:pt x="95682" y="41673"/>
                  </a:cubicBezTo>
                  <a:cubicBezTo>
                    <a:pt x="95820" y="41511"/>
                    <a:pt x="96001" y="41319"/>
                    <a:pt x="96225" y="41099"/>
                  </a:cubicBezTo>
                  <a:cubicBezTo>
                    <a:pt x="96435" y="41578"/>
                    <a:pt x="96702" y="42056"/>
                    <a:pt x="97026" y="42534"/>
                  </a:cubicBezTo>
                  <a:cubicBezTo>
                    <a:pt x="97350" y="43013"/>
                    <a:pt x="97845" y="43376"/>
                    <a:pt x="98513" y="43625"/>
                  </a:cubicBezTo>
                  <a:lnTo>
                    <a:pt x="99427" y="43625"/>
                  </a:lnTo>
                  <a:cubicBezTo>
                    <a:pt x="100342" y="43630"/>
                    <a:pt x="101257" y="43620"/>
                    <a:pt x="102172" y="43596"/>
                  </a:cubicBezTo>
                  <a:cubicBezTo>
                    <a:pt x="103087" y="43573"/>
                    <a:pt x="104002" y="43506"/>
                    <a:pt x="104917" y="43396"/>
                  </a:cubicBezTo>
                  <a:cubicBezTo>
                    <a:pt x="105608" y="43266"/>
                    <a:pt x="106284" y="43065"/>
                    <a:pt x="106947" y="42793"/>
                  </a:cubicBezTo>
                  <a:cubicBezTo>
                    <a:pt x="107609" y="42520"/>
                    <a:pt x="108228" y="42262"/>
                    <a:pt x="108805" y="42018"/>
                  </a:cubicBezTo>
                  <a:lnTo>
                    <a:pt x="114294" y="40187"/>
                  </a:lnTo>
                  <a:lnTo>
                    <a:pt x="121842" y="37456"/>
                  </a:lnTo>
                  <a:cubicBezTo>
                    <a:pt x="122190" y="37233"/>
                    <a:pt x="122524" y="37053"/>
                    <a:pt x="122843" y="36916"/>
                  </a:cubicBezTo>
                  <a:cubicBezTo>
                    <a:pt x="123162" y="36778"/>
                    <a:pt x="123438" y="36655"/>
                    <a:pt x="123672" y="36546"/>
                  </a:cubicBezTo>
                  <a:cubicBezTo>
                    <a:pt x="124584" y="36356"/>
                    <a:pt x="125042" y="35825"/>
                    <a:pt x="125044" y="34953"/>
                  </a:cubicBezTo>
                  <a:cubicBezTo>
                    <a:pt x="125006" y="31980"/>
                    <a:pt x="125082" y="29005"/>
                    <a:pt x="125272" y="26030"/>
                  </a:cubicBezTo>
                  <a:cubicBezTo>
                    <a:pt x="125277" y="24194"/>
                    <a:pt x="125324" y="22315"/>
                    <a:pt x="125415" y="20394"/>
                  </a:cubicBezTo>
                  <a:cubicBezTo>
                    <a:pt x="125505" y="18472"/>
                    <a:pt x="125610" y="16536"/>
                    <a:pt x="125729" y="14586"/>
                  </a:cubicBezTo>
                  <a:cubicBezTo>
                    <a:pt x="125738" y="13885"/>
                    <a:pt x="125776" y="13113"/>
                    <a:pt x="125843" y="12269"/>
                  </a:cubicBezTo>
                  <a:cubicBezTo>
                    <a:pt x="125910" y="11425"/>
                    <a:pt x="125948" y="10595"/>
                    <a:pt x="125958" y="9780"/>
                  </a:cubicBezTo>
                  <a:cubicBezTo>
                    <a:pt x="126077" y="9438"/>
                    <a:pt x="126182" y="9053"/>
                    <a:pt x="126272" y="8626"/>
                  </a:cubicBezTo>
                  <a:cubicBezTo>
                    <a:pt x="126363" y="8198"/>
                    <a:pt x="126411" y="7754"/>
                    <a:pt x="126415" y="7294"/>
                  </a:cubicBezTo>
                  <a:lnTo>
                    <a:pt x="125726" y="2494"/>
                  </a:lnTo>
                  <a:cubicBezTo>
                    <a:pt x="125716" y="2384"/>
                    <a:pt x="125678" y="2317"/>
                    <a:pt x="125612" y="2294"/>
                  </a:cubicBezTo>
                  <a:cubicBezTo>
                    <a:pt x="125545" y="2270"/>
                    <a:pt x="125507" y="2260"/>
                    <a:pt x="125498" y="2265"/>
                  </a:cubicBezTo>
                  <a:cubicBezTo>
                    <a:pt x="125265" y="2136"/>
                    <a:pt x="124989" y="1994"/>
                    <a:pt x="124670" y="1836"/>
                  </a:cubicBezTo>
                  <a:cubicBezTo>
                    <a:pt x="124352" y="1679"/>
                    <a:pt x="124019" y="1593"/>
                    <a:pt x="123672" y="1579"/>
                  </a:cubicBezTo>
                  <a:cubicBezTo>
                    <a:pt x="123110" y="1460"/>
                    <a:pt x="122748" y="1470"/>
                    <a:pt x="122586" y="1608"/>
                  </a:cubicBezTo>
                  <a:cubicBezTo>
                    <a:pt x="122424" y="1746"/>
                    <a:pt x="122405" y="2041"/>
                    <a:pt x="122529" y="2494"/>
                  </a:cubicBezTo>
                  <a:lnTo>
                    <a:pt x="122529" y="3179"/>
                  </a:lnTo>
                  <a:cubicBezTo>
                    <a:pt x="122286" y="2746"/>
                    <a:pt x="122029" y="2413"/>
                    <a:pt x="121757" y="2179"/>
                  </a:cubicBezTo>
                  <a:cubicBezTo>
                    <a:pt x="121485" y="1946"/>
                    <a:pt x="121284" y="1670"/>
                    <a:pt x="121155" y="1351"/>
                  </a:cubicBezTo>
                  <a:cubicBezTo>
                    <a:pt x="120940" y="1227"/>
                    <a:pt x="120854" y="1074"/>
                    <a:pt x="120897" y="893"/>
                  </a:cubicBezTo>
                  <a:cubicBezTo>
                    <a:pt x="120940" y="712"/>
                    <a:pt x="121026" y="560"/>
                    <a:pt x="121155" y="436"/>
                  </a:cubicBezTo>
                  <a:cubicBezTo>
                    <a:pt x="122065" y="108"/>
                    <a:pt x="122932" y="-35"/>
                    <a:pt x="123756" y="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40" name="PA-文本框 39"/>
            <p:cNvSpPr txBox="1"/>
            <p:nvPr>
              <p:custDataLst>
                <p:tags r:id="rId8"/>
              </p:custDataLst>
            </p:nvPr>
          </p:nvSpPr>
          <p:spPr>
            <a:xfrm>
              <a:off x="2016722" y="2255504"/>
              <a:ext cx="262854" cy="189248"/>
            </a:xfrm>
            <a:custGeom>
              <a:avLst/>
              <a:gdLst/>
              <a:ahLst/>
              <a:cxnLst/>
              <a:rect l="l" t="t" r="r" b="b"/>
              <a:pathLst>
                <a:path w="170263" h="122585">
                  <a:moveTo>
                    <a:pt x="127603" y="118881"/>
                  </a:moveTo>
                  <a:cubicBezTo>
                    <a:pt x="128084" y="119800"/>
                    <a:pt x="128721" y="120476"/>
                    <a:pt x="129516" y="120910"/>
                  </a:cubicBezTo>
                  <a:cubicBezTo>
                    <a:pt x="130310" y="121343"/>
                    <a:pt x="131119" y="121505"/>
                    <a:pt x="131942" y="121396"/>
                  </a:cubicBezTo>
                  <a:cubicBezTo>
                    <a:pt x="132389" y="121386"/>
                    <a:pt x="132807" y="121291"/>
                    <a:pt x="133198" y="121110"/>
                  </a:cubicBezTo>
                  <a:cubicBezTo>
                    <a:pt x="133588" y="120929"/>
                    <a:pt x="134006" y="120719"/>
                    <a:pt x="134453" y="120481"/>
                  </a:cubicBezTo>
                  <a:lnTo>
                    <a:pt x="133997" y="120024"/>
                  </a:lnTo>
                  <a:cubicBezTo>
                    <a:pt x="132988" y="119791"/>
                    <a:pt x="131980" y="119572"/>
                    <a:pt x="130971" y="119367"/>
                  </a:cubicBezTo>
                  <a:cubicBezTo>
                    <a:pt x="129963" y="119162"/>
                    <a:pt x="128840" y="119000"/>
                    <a:pt x="127603" y="118881"/>
                  </a:cubicBezTo>
                  <a:close/>
                  <a:moveTo>
                    <a:pt x="113903" y="63812"/>
                  </a:moveTo>
                  <a:cubicBezTo>
                    <a:pt x="113684" y="64159"/>
                    <a:pt x="113550" y="64434"/>
                    <a:pt x="113503" y="64639"/>
                  </a:cubicBezTo>
                  <a:cubicBezTo>
                    <a:pt x="113455" y="64843"/>
                    <a:pt x="113436" y="64947"/>
                    <a:pt x="113446" y="64952"/>
                  </a:cubicBezTo>
                  <a:cubicBezTo>
                    <a:pt x="110693" y="64966"/>
                    <a:pt x="107912" y="64995"/>
                    <a:pt x="105102" y="65038"/>
                  </a:cubicBezTo>
                  <a:cubicBezTo>
                    <a:pt x="102292" y="65080"/>
                    <a:pt x="99510" y="65052"/>
                    <a:pt x="96758" y="64952"/>
                  </a:cubicBezTo>
                  <a:close/>
                  <a:moveTo>
                    <a:pt x="101558" y="32473"/>
                  </a:moveTo>
                  <a:cubicBezTo>
                    <a:pt x="101111" y="32478"/>
                    <a:pt x="100692" y="32525"/>
                    <a:pt x="100301" y="32616"/>
                  </a:cubicBezTo>
                  <a:cubicBezTo>
                    <a:pt x="99911" y="32706"/>
                    <a:pt x="99491" y="32811"/>
                    <a:pt x="99044" y="32930"/>
                  </a:cubicBezTo>
                  <a:lnTo>
                    <a:pt x="84185" y="38422"/>
                  </a:lnTo>
                  <a:lnTo>
                    <a:pt x="83042" y="39337"/>
                  </a:lnTo>
                  <a:cubicBezTo>
                    <a:pt x="83151" y="39456"/>
                    <a:pt x="83218" y="39561"/>
                    <a:pt x="83242" y="39651"/>
                  </a:cubicBezTo>
                  <a:cubicBezTo>
                    <a:pt x="83266" y="39742"/>
                    <a:pt x="83275" y="39790"/>
                    <a:pt x="83270" y="39794"/>
                  </a:cubicBezTo>
                  <a:cubicBezTo>
                    <a:pt x="85299" y="41520"/>
                    <a:pt x="86899" y="43446"/>
                    <a:pt x="88071" y="45572"/>
                  </a:cubicBezTo>
                  <a:cubicBezTo>
                    <a:pt x="89242" y="47698"/>
                    <a:pt x="90157" y="49966"/>
                    <a:pt x="90814" y="52378"/>
                  </a:cubicBezTo>
                  <a:cubicBezTo>
                    <a:pt x="90938" y="52612"/>
                    <a:pt x="91090" y="52831"/>
                    <a:pt x="91271" y="53036"/>
                  </a:cubicBezTo>
                  <a:cubicBezTo>
                    <a:pt x="91452" y="53241"/>
                    <a:pt x="91605" y="53403"/>
                    <a:pt x="91729" y="53522"/>
                  </a:cubicBezTo>
                  <a:cubicBezTo>
                    <a:pt x="92800" y="53842"/>
                    <a:pt x="93857" y="53775"/>
                    <a:pt x="94900" y="53322"/>
                  </a:cubicBezTo>
                  <a:cubicBezTo>
                    <a:pt x="95943" y="52869"/>
                    <a:pt x="96715" y="52173"/>
                    <a:pt x="97215" y="51234"/>
                  </a:cubicBezTo>
                  <a:cubicBezTo>
                    <a:pt x="98367" y="49047"/>
                    <a:pt x="99377" y="46730"/>
                    <a:pt x="100244" y="44285"/>
                  </a:cubicBezTo>
                  <a:cubicBezTo>
                    <a:pt x="101111" y="41839"/>
                    <a:pt x="101777" y="39351"/>
                    <a:pt x="102244" y="36820"/>
                  </a:cubicBezTo>
                  <a:cubicBezTo>
                    <a:pt x="102363" y="36262"/>
                    <a:pt x="102468" y="35719"/>
                    <a:pt x="102558" y="35190"/>
                  </a:cubicBezTo>
                  <a:cubicBezTo>
                    <a:pt x="102649" y="34661"/>
                    <a:pt x="102697" y="34060"/>
                    <a:pt x="102701" y="33388"/>
                  </a:cubicBezTo>
                  <a:cubicBezTo>
                    <a:pt x="102682" y="33150"/>
                    <a:pt x="102549" y="32940"/>
                    <a:pt x="102301" y="32759"/>
                  </a:cubicBezTo>
                  <a:cubicBezTo>
                    <a:pt x="102054" y="32578"/>
                    <a:pt x="101806" y="32482"/>
                    <a:pt x="101558" y="32473"/>
                  </a:cubicBezTo>
                  <a:close/>
                  <a:moveTo>
                    <a:pt x="107045" y="27673"/>
                  </a:moveTo>
                  <a:cubicBezTo>
                    <a:pt x="108721" y="27530"/>
                    <a:pt x="109997" y="27702"/>
                    <a:pt x="110874" y="28187"/>
                  </a:cubicBezTo>
                  <a:cubicBezTo>
                    <a:pt x="111750" y="28672"/>
                    <a:pt x="112455" y="29643"/>
                    <a:pt x="112988" y="31100"/>
                  </a:cubicBezTo>
                  <a:cubicBezTo>
                    <a:pt x="113241" y="32349"/>
                    <a:pt x="113536" y="33569"/>
                    <a:pt x="113874" y="34761"/>
                  </a:cubicBezTo>
                  <a:cubicBezTo>
                    <a:pt x="114212" y="35953"/>
                    <a:pt x="114450" y="37173"/>
                    <a:pt x="114589" y="38422"/>
                  </a:cubicBezTo>
                  <a:cubicBezTo>
                    <a:pt x="114584" y="40362"/>
                    <a:pt x="114308" y="42202"/>
                    <a:pt x="113760" y="43941"/>
                  </a:cubicBezTo>
                  <a:cubicBezTo>
                    <a:pt x="113212" y="45681"/>
                    <a:pt x="112422" y="47350"/>
                    <a:pt x="111388" y="48946"/>
                  </a:cubicBezTo>
                  <a:cubicBezTo>
                    <a:pt x="111279" y="49170"/>
                    <a:pt x="111212" y="49352"/>
                    <a:pt x="111188" y="49490"/>
                  </a:cubicBezTo>
                  <a:cubicBezTo>
                    <a:pt x="111164" y="49628"/>
                    <a:pt x="111155" y="49752"/>
                    <a:pt x="111160" y="49862"/>
                  </a:cubicBezTo>
                  <a:cubicBezTo>
                    <a:pt x="111040" y="50191"/>
                    <a:pt x="110936" y="50505"/>
                    <a:pt x="110845" y="50805"/>
                  </a:cubicBezTo>
                  <a:cubicBezTo>
                    <a:pt x="110755" y="51106"/>
                    <a:pt x="110707" y="51478"/>
                    <a:pt x="110702" y="51921"/>
                  </a:cubicBezTo>
                  <a:lnTo>
                    <a:pt x="113446" y="51921"/>
                  </a:lnTo>
                  <a:cubicBezTo>
                    <a:pt x="115044" y="51840"/>
                    <a:pt x="116643" y="51716"/>
                    <a:pt x="118242" y="51549"/>
                  </a:cubicBezTo>
                  <a:cubicBezTo>
                    <a:pt x="119840" y="51382"/>
                    <a:pt x="121438" y="51659"/>
                    <a:pt x="123037" y="52378"/>
                  </a:cubicBezTo>
                  <a:cubicBezTo>
                    <a:pt x="123988" y="52607"/>
                    <a:pt x="124140" y="53065"/>
                    <a:pt x="123493" y="53751"/>
                  </a:cubicBezTo>
                  <a:cubicBezTo>
                    <a:pt x="122590" y="55029"/>
                    <a:pt x="121657" y="56363"/>
                    <a:pt x="120696" y="57755"/>
                  </a:cubicBezTo>
                  <a:cubicBezTo>
                    <a:pt x="119735" y="59147"/>
                    <a:pt x="118689" y="60482"/>
                    <a:pt x="117557" y="61759"/>
                  </a:cubicBezTo>
                  <a:cubicBezTo>
                    <a:pt x="117053" y="62192"/>
                    <a:pt x="116348" y="62468"/>
                    <a:pt x="115444" y="62587"/>
                  </a:cubicBezTo>
                  <a:cubicBezTo>
                    <a:pt x="114540" y="62706"/>
                    <a:pt x="113722" y="62810"/>
                    <a:pt x="112988" y="62901"/>
                  </a:cubicBezTo>
                  <a:cubicBezTo>
                    <a:pt x="110826" y="63010"/>
                    <a:pt x="108693" y="63133"/>
                    <a:pt x="106588" y="63271"/>
                  </a:cubicBezTo>
                  <a:cubicBezTo>
                    <a:pt x="104483" y="63409"/>
                    <a:pt x="102349" y="63589"/>
                    <a:pt x="100187" y="63812"/>
                  </a:cubicBezTo>
                  <a:cubicBezTo>
                    <a:pt x="99382" y="63803"/>
                    <a:pt x="98591" y="63765"/>
                    <a:pt x="97815" y="63698"/>
                  </a:cubicBezTo>
                  <a:cubicBezTo>
                    <a:pt x="97039" y="63632"/>
                    <a:pt x="96305" y="63594"/>
                    <a:pt x="95615" y="63584"/>
                  </a:cubicBezTo>
                  <a:cubicBezTo>
                    <a:pt x="94243" y="63774"/>
                    <a:pt x="92872" y="63850"/>
                    <a:pt x="91500" y="63812"/>
                  </a:cubicBezTo>
                  <a:cubicBezTo>
                    <a:pt x="89814" y="63836"/>
                    <a:pt x="88442" y="64245"/>
                    <a:pt x="87385" y="65038"/>
                  </a:cubicBezTo>
                  <a:cubicBezTo>
                    <a:pt x="86328" y="65831"/>
                    <a:pt x="85413" y="66866"/>
                    <a:pt x="84642" y="68143"/>
                  </a:cubicBezTo>
                  <a:cubicBezTo>
                    <a:pt x="83689" y="69511"/>
                    <a:pt x="82394" y="69967"/>
                    <a:pt x="80756" y="69511"/>
                  </a:cubicBezTo>
                  <a:cubicBezTo>
                    <a:pt x="80565" y="70233"/>
                    <a:pt x="80489" y="70841"/>
                    <a:pt x="80527" y="71335"/>
                  </a:cubicBezTo>
                  <a:lnTo>
                    <a:pt x="80299" y="71335"/>
                  </a:lnTo>
                  <a:cubicBezTo>
                    <a:pt x="80079" y="71002"/>
                    <a:pt x="79889" y="70641"/>
                    <a:pt x="79727" y="70252"/>
                  </a:cubicBezTo>
                  <a:cubicBezTo>
                    <a:pt x="79565" y="69863"/>
                    <a:pt x="79375" y="69388"/>
                    <a:pt x="79156" y="68827"/>
                  </a:cubicBezTo>
                  <a:cubicBezTo>
                    <a:pt x="78936" y="68590"/>
                    <a:pt x="78689" y="68438"/>
                    <a:pt x="78413" y="68371"/>
                  </a:cubicBezTo>
                  <a:cubicBezTo>
                    <a:pt x="78136" y="68305"/>
                    <a:pt x="77774" y="68381"/>
                    <a:pt x="77327" y="68599"/>
                  </a:cubicBezTo>
                  <a:cubicBezTo>
                    <a:pt x="76403" y="69160"/>
                    <a:pt x="75507" y="69350"/>
                    <a:pt x="74641" y="69169"/>
                  </a:cubicBezTo>
                  <a:cubicBezTo>
                    <a:pt x="73774" y="68989"/>
                    <a:pt x="72993" y="68495"/>
                    <a:pt x="72298" y="67688"/>
                  </a:cubicBezTo>
                  <a:cubicBezTo>
                    <a:pt x="71631" y="66999"/>
                    <a:pt x="71021" y="66325"/>
                    <a:pt x="70469" y="65664"/>
                  </a:cubicBezTo>
                  <a:cubicBezTo>
                    <a:pt x="69916" y="65004"/>
                    <a:pt x="69307" y="64387"/>
                    <a:pt x="68640" y="63812"/>
                  </a:cubicBezTo>
                  <a:lnTo>
                    <a:pt x="67268" y="64952"/>
                  </a:lnTo>
                  <a:cubicBezTo>
                    <a:pt x="67025" y="64715"/>
                    <a:pt x="66768" y="64449"/>
                    <a:pt x="66497" y="64154"/>
                  </a:cubicBezTo>
                  <a:cubicBezTo>
                    <a:pt x="66225" y="63860"/>
                    <a:pt x="66025" y="63594"/>
                    <a:pt x="65897" y="63356"/>
                  </a:cubicBezTo>
                  <a:lnTo>
                    <a:pt x="65211" y="59929"/>
                  </a:lnTo>
                  <a:cubicBezTo>
                    <a:pt x="64739" y="57517"/>
                    <a:pt x="64254" y="55076"/>
                    <a:pt x="63754" y="52607"/>
                  </a:cubicBezTo>
                  <a:cubicBezTo>
                    <a:pt x="63254" y="50138"/>
                    <a:pt x="62825" y="47698"/>
                    <a:pt x="62468" y="45286"/>
                  </a:cubicBezTo>
                  <a:cubicBezTo>
                    <a:pt x="62134" y="44008"/>
                    <a:pt x="61887" y="42674"/>
                    <a:pt x="61725" y="41282"/>
                  </a:cubicBezTo>
                  <a:cubicBezTo>
                    <a:pt x="61563" y="39890"/>
                    <a:pt x="61430" y="38555"/>
                    <a:pt x="61325" y="37278"/>
                  </a:cubicBezTo>
                  <a:cubicBezTo>
                    <a:pt x="61201" y="36710"/>
                    <a:pt x="61049" y="36186"/>
                    <a:pt x="60868" y="35705"/>
                  </a:cubicBezTo>
                  <a:cubicBezTo>
                    <a:pt x="60687" y="35223"/>
                    <a:pt x="60534" y="34756"/>
                    <a:pt x="60410" y="34303"/>
                  </a:cubicBezTo>
                  <a:cubicBezTo>
                    <a:pt x="60301" y="33965"/>
                    <a:pt x="60234" y="33669"/>
                    <a:pt x="60210" y="33417"/>
                  </a:cubicBezTo>
                  <a:cubicBezTo>
                    <a:pt x="60186" y="33164"/>
                    <a:pt x="60177" y="32926"/>
                    <a:pt x="60182" y="32702"/>
                  </a:cubicBezTo>
                  <a:cubicBezTo>
                    <a:pt x="60425" y="32697"/>
                    <a:pt x="60682" y="32706"/>
                    <a:pt x="60953" y="32730"/>
                  </a:cubicBezTo>
                  <a:cubicBezTo>
                    <a:pt x="61225" y="32754"/>
                    <a:pt x="61425" y="32821"/>
                    <a:pt x="61553" y="32930"/>
                  </a:cubicBezTo>
                  <a:cubicBezTo>
                    <a:pt x="61891" y="32940"/>
                    <a:pt x="62187" y="32978"/>
                    <a:pt x="62439" y="33045"/>
                  </a:cubicBezTo>
                  <a:cubicBezTo>
                    <a:pt x="62692" y="33112"/>
                    <a:pt x="62930" y="33150"/>
                    <a:pt x="63154" y="33159"/>
                  </a:cubicBezTo>
                  <a:cubicBezTo>
                    <a:pt x="65316" y="32654"/>
                    <a:pt x="67392" y="32635"/>
                    <a:pt x="69383" y="33102"/>
                  </a:cubicBezTo>
                  <a:cubicBezTo>
                    <a:pt x="71374" y="33569"/>
                    <a:pt x="73336" y="34122"/>
                    <a:pt x="75269" y="34761"/>
                  </a:cubicBezTo>
                  <a:cubicBezTo>
                    <a:pt x="75846" y="34980"/>
                    <a:pt x="76408" y="35171"/>
                    <a:pt x="76955" y="35333"/>
                  </a:cubicBezTo>
                  <a:cubicBezTo>
                    <a:pt x="77503" y="35495"/>
                    <a:pt x="78008" y="35686"/>
                    <a:pt x="78470" y="35905"/>
                  </a:cubicBezTo>
                  <a:cubicBezTo>
                    <a:pt x="79375" y="36544"/>
                    <a:pt x="80194" y="36753"/>
                    <a:pt x="80927" y="36534"/>
                  </a:cubicBezTo>
                  <a:cubicBezTo>
                    <a:pt x="81661" y="36315"/>
                    <a:pt x="82365" y="35953"/>
                    <a:pt x="83042" y="35447"/>
                  </a:cubicBezTo>
                  <a:cubicBezTo>
                    <a:pt x="84856" y="34399"/>
                    <a:pt x="86599" y="33350"/>
                    <a:pt x="88271" y="32301"/>
                  </a:cubicBezTo>
                  <a:cubicBezTo>
                    <a:pt x="89943" y="31253"/>
                    <a:pt x="91629" y="30318"/>
                    <a:pt x="93329" y="29499"/>
                  </a:cubicBezTo>
                  <a:cubicBezTo>
                    <a:pt x="94824" y="28705"/>
                    <a:pt x="96405" y="28182"/>
                    <a:pt x="98072" y="27930"/>
                  </a:cubicBezTo>
                  <a:cubicBezTo>
                    <a:pt x="99739" y="27678"/>
                    <a:pt x="101435" y="27668"/>
                    <a:pt x="103159" y="27901"/>
                  </a:cubicBezTo>
                  <a:cubicBezTo>
                    <a:pt x="103835" y="28006"/>
                    <a:pt x="104483" y="28025"/>
                    <a:pt x="105102" y="27958"/>
                  </a:cubicBezTo>
                  <a:cubicBezTo>
                    <a:pt x="105721" y="27892"/>
                    <a:pt x="106368" y="27797"/>
                    <a:pt x="107045" y="27673"/>
                  </a:cubicBezTo>
                  <a:close/>
                  <a:moveTo>
                    <a:pt x="122112" y="13049"/>
                  </a:moveTo>
                  <a:cubicBezTo>
                    <a:pt x="119936" y="13154"/>
                    <a:pt x="117717" y="13230"/>
                    <a:pt x="115455" y="13277"/>
                  </a:cubicBezTo>
                  <a:cubicBezTo>
                    <a:pt x="113193" y="13325"/>
                    <a:pt x="110917" y="13401"/>
                    <a:pt x="108627" y="13505"/>
                  </a:cubicBezTo>
                  <a:cubicBezTo>
                    <a:pt x="107379" y="13743"/>
                    <a:pt x="106160" y="14009"/>
                    <a:pt x="104970" y="14303"/>
                  </a:cubicBezTo>
                  <a:cubicBezTo>
                    <a:pt x="103779" y="14598"/>
                    <a:pt x="102560" y="14864"/>
                    <a:pt x="101313" y="15102"/>
                  </a:cubicBezTo>
                  <a:cubicBezTo>
                    <a:pt x="100389" y="15318"/>
                    <a:pt x="99437" y="15487"/>
                    <a:pt x="98456" y="15608"/>
                  </a:cubicBezTo>
                  <a:cubicBezTo>
                    <a:pt x="97475" y="15729"/>
                    <a:pt x="96522" y="15949"/>
                    <a:pt x="95599" y="16268"/>
                  </a:cubicBezTo>
                  <a:cubicBezTo>
                    <a:pt x="93313" y="16966"/>
                    <a:pt x="91027" y="17679"/>
                    <a:pt x="88742" y="18406"/>
                  </a:cubicBezTo>
                  <a:cubicBezTo>
                    <a:pt x="86456" y="19133"/>
                    <a:pt x="84171" y="19789"/>
                    <a:pt x="81885" y="20374"/>
                  </a:cubicBezTo>
                  <a:cubicBezTo>
                    <a:pt x="81299" y="20469"/>
                    <a:pt x="80699" y="20507"/>
                    <a:pt x="80085" y="20488"/>
                  </a:cubicBezTo>
                  <a:cubicBezTo>
                    <a:pt x="79471" y="20469"/>
                    <a:pt x="78928" y="20507"/>
                    <a:pt x="78457" y="20602"/>
                  </a:cubicBezTo>
                  <a:cubicBezTo>
                    <a:pt x="75038" y="21633"/>
                    <a:pt x="71647" y="22707"/>
                    <a:pt x="68286" y="23824"/>
                  </a:cubicBezTo>
                  <a:cubicBezTo>
                    <a:pt x="64924" y="24940"/>
                    <a:pt x="61533" y="26072"/>
                    <a:pt x="58115" y="27217"/>
                  </a:cubicBezTo>
                  <a:cubicBezTo>
                    <a:pt x="54420" y="28167"/>
                    <a:pt x="50839" y="29232"/>
                    <a:pt x="47372" y="30414"/>
                  </a:cubicBezTo>
                  <a:cubicBezTo>
                    <a:pt x="46353" y="30666"/>
                    <a:pt x="45420" y="30962"/>
                    <a:pt x="44572" y="31300"/>
                  </a:cubicBezTo>
                  <a:cubicBezTo>
                    <a:pt x="43725" y="31639"/>
                    <a:pt x="42906" y="31877"/>
                    <a:pt x="42115" y="32015"/>
                  </a:cubicBezTo>
                  <a:lnTo>
                    <a:pt x="51258" y="50319"/>
                  </a:lnTo>
                  <a:cubicBezTo>
                    <a:pt x="53062" y="53880"/>
                    <a:pt x="54653" y="57509"/>
                    <a:pt x="56029" y="61207"/>
                  </a:cubicBezTo>
                  <a:cubicBezTo>
                    <a:pt x="57405" y="64905"/>
                    <a:pt x="58710" y="68585"/>
                    <a:pt x="59943" y="72247"/>
                  </a:cubicBezTo>
                  <a:cubicBezTo>
                    <a:pt x="60567" y="74668"/>
                    <a:pt x="61262" y="77031"/>
                    <a:pt x="62029" y="79338"/>
                  </a:cubicBezTo>
                  <a:cubicBezTo>
                    <a:pt x="62795" y="81645"/>
                    <a:pt x="64005" y="83780"/>
                    <a:pt x="65657" y="85744"/>
                  </a:cubicBezTo>
                  <a:cubicBezTo>
                    <a:pt x="65924" y="85515"/>
                    <a:pt x="66305" y="85286"/>
                    <a:pt x="66800" y="85057"/>
                  </a:cubicBezTo>
                  <a:cubicBezTo>
                    <a:pt x="68405" y="84114"/>
                    <a:pt x="70052" y="83141"/>
                    <a:pt x="71743" y="82141"/>
                  </a:cubicBezTo>
                  <a:cubicBezTo>
                    <a:pt x="73433" y="81140"/>
                    <a:pt x="75138" y="80282"/>
                    <a:pt x="76857" y="79567"/>
                  </a:cubicBezTo>
                  <a:cubicBezTo>
                    <a:pt x="79490" y="78333"/>
                    <a:pt x="82166" y="77370"/>
                    <a:pt x="84885" y="76679"/>
                  </a:cubicBezTo>
                  <a:cubicBezTo>
                    <a:pt x="87604" y="75988"/>
                    <a:pt x="90337" y="75425"/>
                    <a:pt x="93085" y="74992"/>
                  </a:cubicBezTo>
                  <a:cubicBezTo>
                    <a:pt x="94108" y="74892"/>
                    <a:pt x="95146" y="74863"/>
                    <a:pt x="96199" y="74906"/>
                  </a:cubicBezTo>
                  <a:cubicBezTo>
                    <a:pt x="97251" y="74949"/>
                    <a:pt x="98346" y="74977"/>
                    <a:pt x="99484" y="74992"/>
                  </a:cubicBezTo>
                  <a:cubicBezTo>
                    <a:pt x="99937" y="75020"/>
                    <a:pt x="100403" y="75135"/>
                    <a:pt x="100884" y="75335"/>
                  </a:cubicBezTo>
                  <a:cubicBezTo>
                    <a:pt x="101365" y="75535"/>
                    <a:pt x="101889" y="75649"/>
                    <a:pt x="102456" y="75678"/>
                  </a:cubicBezTo>
                  <a:cubicBezTo>
                    <a:pt x="103608" y="75559"/>
                    <a:pt x="104789" y="75397"/>
                    <a:pt x="105998" y="75192"/>
                  </a:cubicBezTo>
                  <a:cubicBezTo>
                    <a:pt x="107208" y="74987"/>
                    <a:pt x="108389" y="74768"/>
                    <a:pt x="109541" y="74534"/>
                  </a:cubicBezTo>
                  <a:cubicBezTo>
                    <a:pt x="110459" y="74191"/>
                    <a:pt x="111332" y="73905"/>
                    <a:pt x="112157" y="73676"/>
                  </a:cubicBezTo>
                  <a:cubicBezTo>
                    <a:pt x="112983" y="73447"/>
                    <a:pt x="113794" y="73276"/>
                    <a:pt x="114589" y="73162"/>
                  </a:cubicBezTo>
                  <a:cubicBezTo>
                    <a:pt x="115050" y="73061"/>
                    <a:pt x="115554" y="73090"/>
                    <a:pt x="116101" y="73247"/>
                  </a:cubicBezTo>
                  <a:cubicBezTo>
                    <a:pt x="116648" y="73405"/>
                    <a:pt x="117210" y="73605"/>
                    <a:pt x="117785" y="73848"/>
                  </a:cubicBezTo>
                  <a:cubicBezTo>
                    <a:pt x="117904" y="73881"/>
                    <a:pt x="118009" y="74043"/>
                    <a:pt x="118099" y="74334"/>
                  </a:cubicBezTo>
                  <a:cubicBezTo>
                    <a:pt x="118190" y="74625"/>
                    <a:pt x="118237" y="74844"/>
                    <a:pt x="118242" y="74992"/>
                  </a:cubicBezTo>
                  <a:cubicBezTo>
                    <a:pt x="117690" y="75702"/>
                    <a:pt x="117138" y="76512"/>
                    <a:pt x="116586" y="77422"/>
                  </a:cubicBezTo>
                  <a:cubicBezTo>
                    <a:pt x="116035" y="78333"/>
                    <a:pt x="115369" y="79200"/>
                    <a:pt x="114589" y="80024"/>
                  </a:cubicBezTo>
                  <a:cubicBezTo>
                    <a:pt x="113774" y="80715"/>
                    <a:pt x="113346" y="81392"/>
                    <a:pt x="113303" y="82055"/>
                  </a:cubicBezTo>
                  <a:cubicBezTo>
                    <a:pt x="113260" y="82717"/>
                    <a:pt x="113688" y="83337"/>
                    <a:pt x="114589" y="83913"/>
                  </a:cubicBezTo>
                  <a:cubicBezTo>
                    <a:pt x="115607" y="84819"/>
                    <a:pt x="116596" y="85639"/>
                    <a:pt x="117557" y="86373"/>
                  </a:cubicBezTo>
                  <a:cubicBezTo>
                    <a:pt x="118518" y="87107"/>
                    <a:pt x="119507" y="87812"/>
                    <a:pt x="120525" y="88489"/>
                  </a:cubicBezTo>
                  <a:lnTo>
                    <a:pt x="124407" y="90548"/>
                  </a:lnTo>
                  <a:cubicBezTo>
                    <a:pt x="124873" y="89413"/>
                    <a:pt x="125311" y="88365"/>
                    <a:pt x="125720" y="87402"/>
                  </a:cubicBezTo>
                  <a:cubicBezTo>
                    <a:pt x="126129" y="86439"/>
                    <a:pt x="126452" y="85505"/>
                    <a:pt x="126690" y="84600"/>
                  </a:cubicBezTo>
                  <a:lnTo>
                    <a:pt x="130115" y="72475"/>
                  </a:lnTo>
                  <a:cubicBezTo>
                    <a:pt x="130700" y="69968"/>
                    <a:pt x="131357" y="67459"/>
                    <a:pt x="132084" y="64950"/>
                  </a:cubicBezTo>
                  <a:cubicBezTo>
                    <a:pt x="132812" y="62441"/>
                    <a:pt x="133526" y="59928"/>
                    <a:pt x="134225" y="57412"/>
                  </a:cubicBezTo>
                  <a:lnTo>
                    <a:pt x="136280" y="48031"/>
                  </a:lnTo>
                  <a:cubicBezTo>
                    <a:pt x="136523" y="46882"/>
                    <a:pt x="136779" y="45691"/>
                    <a:pt x="137051" y="44456"/>
                  </a:cubicBezTo>
                  <a:cubicBezTo>
                    <a:pt x="137322" y="43222"/>
                    <a:pt x="137522" y="41973"/>
                    <a:pt x="137650" y="40710"/>
                  </a:cubicBezTo>
                  <a:cubicBezTo>
                    <a:pt x="138007" y="39332"/>
                    <a:pt x="138321" y="37912"/>
                    <a:pt x="138592" y="36448"/>
                  </a:cubicBezTo>
                  <a:cubicBezTo>
                    <a:pt x="138863" y="34985"/>
                    <a:pt x="139006" y="33507"/>
                    <a:pt x="139020" y="32015"/>
                  </a:cubicBezTo>
                  <a:cubicBezTo>
                    <a:pt x="139125" y="29849"/>
                    <a:pt x="139144" y="27670"/>
                    <a:pt x="139077" y="25479"/>
                  </a:cubicBezTo>
                  <a:cubicBezTo>
                    <a:pt x="139011" y="23287"/>
                    <a:pt x="138915" y="21053"/>
                    <a:pt x="138792" y="18777"/>
                  </a:cubicBezTo>
                  <a:cubicBezTo>
                    <a:pt x="138744" y="17936"/>
                    <a:pt x="138325" y="17165"/>
                    <a:pt x="137536" y="16466"/>
                  </a:cubicBezTo>
                  <a:cubicBezTo>
                    <a:pt x="136746" y="15768"/>
                    <a:pt x="135871" y="15397"/>
                    <a:pt x="134910" y="15354"/>
                  </a:cubicBezTo>
                  <a:lnTo>
                    <a:pt x="128288" y="15354"/>
                  </a:lnTo>
                  <a:cubicBezTo>
                    <a:pt x="125563" y="15249"/>
                    <a:pt x="122908" y="15173"/>
                    <a:pt x="120325" y="15125"/>
                  </a:cubicBezTo>
                  <a:cubicBezTo>
                    <a:pt x="117742" y="15078"/>
                    <a:pt x="115144" y="15001"/>
                    <a:pt x="112531" y="14897"/>
                  </a:cubicBezTo>
                  <a:lnTo>
                    <a:pt x="111617" y="14897"/>
                  </a:lnTo>
                  <a:lnTo>
                    <a:pt x="111598" y="14646"/>
                  </a:lnTo>
                  <a:lnTo>
                    <a:pt x="135140" y="14646"/>
                  </a:lnTo>
                  <a:cubicBezTo>
                    <a:pt x="134997" y="13881"/>
                    <a:pt x="134654" y="13415"/>
                    <a:pt x="134111" y="13249"/>
                  </a:cubicBezTo>
                  <a:cubicBezTo>
                    <a:pt x="133568" y="13082"/>
                    <a:pt x="132997" y="13016"/>
                    <a:pt x="132397" y="13049"/>
                  </a:cubicBezTo>
                  <a:close/>
                  <a:moveTo>
                    <a:pt x="150911" y="38"/>
                  </a:moveTo>
                  <a:cubicBezTo>
                    <a:pt x="152849" y="-91"/>
                    <a:pt x="154629" y="109"/>
                    <a:pt x="156253" y="638"/>
                  </a:cubicBezTo>
                  <a:cubicBezTo>
                    <a:pt x="157877" y="1166"/>
                    <a:pt x="159372" y="2109"/>
                    <a:pt x="160739" y="3467"/>
                  </a:cubicBezTo>
                  <a:cubicBezTo>
                    <a:pt x="161901" y="4499"/>
                    <a:pt x="163062" y="5631"/>
                    <a:pt x="164224" y="6862"/>
                  </a:cubicBezTo>
                  <a:cubicBezTo>
                    <a:pt x="165386" y="8093"/>
                    <a:pt x="166434" y="9395"/>
                    <a:pt x="167367" y="10768"/>
                  </a:cubicBezTo>
                  <a:cubicBezTo>
                    <a:pt x="167948" y="11695"/>
                    <a:pt x="168443" y="12693"/>
                    <a:pt x="168853" y="13762"/>
                  </a:cubicBezTo>
                  <a:cubicBezTo>
                    <a:pt x="169262" y="14831"/>
                    <a:pt x="169529" y="15886"/>
                    <a:pt x="169653" y="16926"/>
                  </a:cubicBezTo>
                  <a:cubicBezTo>
                    <a:pt x="169800" y="18770"/>
                    <a:pt x="169962" y="20685"/>
                    <a:pt x="170138" y="22672"/>
                  </a:cubicBezTo>
                  <a:cubicBezTo>
                    <a:pt x="170315" y="24659"/>
                    <a:pt x="170305" y="26632"/>
                    <a:pt x="170110" y="28591"/>
                  </a:cubicBezTo>
                  <a:cubicBezTo>
                    <a:pt x="169976" y="31665"/>
                    <a:pt x="169672" y="34724"/>
                    <a:pt x="169196" y="37769"/>
                  </a:cubicBezTo>
                  <a:cubicBezTo>
                    <a:pt x="168719" y="40815"/>
                    <a:pt x="168186" y="43931"/>
                    <a:pt x="167596" y="47119"/>
                  </a:cubicBezTo>
                  <a:cubicBezTo>
                    <a:pt x="167034" y="49750"/>
                    <a:pt x="166443" y="52381"/>
                    <a:pt x="165824" y="55011"/>
                  </a:cubicBezTo>
                  <a:cubicBezTo>
                    <a:pt x="165205" y="57641"/>
                    <a:pt x="164501" y="60271"/>
                    <a:pt x="163710" y="62901"/>
                  </a:cubicBezTo>
                  <a:cubicBezTo>
                    <a:pt x="163129" y="65052"/>
                    <a:pt x="162520" y="67189"/>
                    <a:pt x="161882" y="69313"/>
                  </a:cubicBezTo>
                  <a:cubicBezTo>
                    <a:pt x="161243" y="71437"/>
                    <a:pt x="160634" y="73635"/>
                    <a:pt x="160053" y="75907"/>
                  </a:cubicBezTo>
                  <a:cubicBezTo>
                    <a:pt x="159491" y="77637"/>
                    <a:pt x="158958" y="79381"/>
                    <a:pt x="158453" y="81140"/>
                  </a:cubicBezTo>
                  <a:cubicBezTo>
                    <a:pt x="157948" y="82898"/>
                    <a:pt x="157415" y="84585"/>
                    <a:pt x="156853" y="86201"/>
                  </a:cubicBezTo>
                  <a:cubicBezTo>
                    <a:pt x="156315" y="88389"/>
                    <a:pt x="155734" y="90533"/>
                    <a:pt x="155110" y="92635"/>
                  </a:cubicBezTo>
                  <a:cubicBezTo>
                    <a:pt x="154487" y="94737"/>
                    <a:pt x="153620" y="96710"/>
                    <a:pt x="152511" y="98554"/>
                  </a:cubicBezTo>
                  <a:cubicBezTo>
                    <a:pt x="151287" y="100394"/>
                    <a:pt x="150192" y="102205"/>
                    <a:pt x="149225" y="103987"/>
                  </a:cubicBezTo>
                  <a:cubicBezTo>
                    <a:pt x="148258" y="105770"/>
                    <a:pt x="147220" y="107467"/>
                    <a:pt x="146111" y="109077"/>
                  </a:cubicBezTo>
                  <a:cubicBezTo>
                    <a:pt x="145187" y="110663"/>
                    <a:pt x="144178" y="112117"/>
                    <a:pt x="143082" y="113437"/>
                  </a:cubicBezTo>
                  <a:cubicBezTo>
                    <a:pt x="141987" y="114758"/>
                    <a:pt x="140863" y="116039"/>
                    <a:pt x="139711" y="117281"/>
                  </a:cubicBezTo>
                  <a:cubicBezTo>
                    <a:pt x="139478" y="117471"/>
                    <a:pt x="139248" y="117776"/>
                    <a:pt x="139020" y="118195"/>
                  </a:cubicBezTo>
                  <a:cubicBezTo>
                    <a:pt x="138211" y="118662"/>
                    <a:pt x="137431" y="119157"/>
                    <a:pt x="136680" y="119681"/>
                  </a:cubicBezTo>
                  <a:cubicBezTo>
                    <a:pt x="135928" y="120205"/>
                    <a:pt x="135262" y="120700"/>
                    <a:pt x="134682" y="121167"/>
                  </a:cubicBezTo>
                  <a:cubicBezTo>
                    <a:pt x="133864" y="121991"/>
                    <a:pt x="132931" y="122458"/>
                    <a:pt x="131885" y="122567"/>
                  </a:cubicBezTo>
                  <a:cubicBezTo>
                    <a:pt x="130838" y="122677"/>
                    <a:pt x="129792" y="122286"/>
                    <a:pt x="128745" y="121396"/>
                  </a:cubicBezTo>
                  <a:cubicBezTo>
                    <a:pt x="127946" y="120843"/>
                    <a:pt x="127090" y="120405"/>
                    <a:pt x="126176" y="120081"/>
                  </a:cubicBezTo>
                  <a:cubicBezTo>
                    <a:pt x="125263" y="119757"/>
                    <a:pt x="124293" y="119433"/>
                    <a:pt x="123265" y="119110"/>
                  </a:cubicBezTo>
                  <a:cubicBezTo>
                    <a:pt x="121020" y="118614"/>
                    <a:pt x="119117" y="117547"/>
                    <a:pt x="117557" y="115909"/>
                  </a:cubicBezTo>
                  <a:cubicBezTo>
                    <a:pt x="117086" y="115538"/>
                    <a:pt x="116544" y="115139"/>
                    <a:pt x="115930" y="114712"/>
                  </a:cubicBezTo>
                  <a:cubicBezTo>
                    <a:pt x="115316" y="114286"/>
                    <a:pt x="114717" y="114002"/>
                    <a:pt x="114131" y="113860"/>
                  </a:cubicBezTo>
                  <a:cubicBezTo>
                    <a:pt x="113126" y="113527"/>
                    <a:pt x="112279" y="113064"/>
                    <a:pt x="111588" y="112473"/>
                  </a:cubicBezTo>
                  <a:cubicBezTo>
                    <a:pt x="110898" y="111882"/>
                    <a:pt x="110221" y="111131"/>
                    <a:pt x="109559" y="110221"/>
                  </a:cubicBezTo>
                  <a:cubicBezTo>
                    <a:pt x="108488" y="108730"/>
                    <a:pt x="107545" y="107138"/>
                    <a:pt x="106730" y="105446"/>
                  </a:cubicBezTo>
                  <a:cubicBezTo>
                    <a:pt x="105916" y="103754"/>
                    <a:pt x="105487" y="101991"/>
                    <a:pt x="105445" y="100156"/>
                  </a:cubicBezTo>
                  <a:cubicBezTo>
                    <a:pt x="105411" y="98535"/>
                    <a:pt x="105421" y="96858"/>
                    <a:pt x="105473" y="95123"/>
                  </a:cubicBezTo>
                  <a:cubicBezTo>
                    <a:pt x="105525" y="93388"/>
                    <a:pt x="105821" y="91710"/>
                    <a:pt x="106359" y="90090"/>
                  </a:cubicBezTo>
                  <a:cubicBezTo>
                    <a:pt x="106573" y="89308"/>
                    <a:pt x="106716" y="88527"/>
                    <a:pt x="106788" y="87745"/>
                  </a:cubicBezTo>
                  <a:cubicBezTo>
                    <a:pt x="106859" y="86964"/>
                    <a:pt x="106945" y="86068"/>
                    <a:pt x="107045" y="85057"/>
                  </a:cubicBezTo>
                  <a:cubicBezTo>
                    <a:pt x="105116" y="85386"/>
                    <a:pt x="103259" y="85701"/>
                    <a:pt x="101473" y="86001"/>
                  </a:cubicBezTo>
                  <a:cubicBezTo>
                    <a:pt x="99687" y="86301"/>
                    <a:pt x="97886" y="86673"/>
                    <a:pt x="96072" y="87116"/>
                  </a:cubicBezTo>
                  <a:lnTo>
                    <a:pt x="96072" y="86430"/>
                  </a:lnTo>
                  <a:lnTo>
                    <a:pt x="105216" y="85057"/>
                  </a:lnTo>
                  <a:lnTo>
                    <a:pt x="105902" y="85057"/>
                  </a:lnTo>
                  <a:cubicBezTo>
                    <a:pt x="106111" y="84943"/>
                    <a:pt x="106264" y="84828"/>
                    <a:pt x="106359" y="84714"/>
                  </a:cubicBezTo>
                  <a:cubicBezTo>
                    <a:pt x="106454" y="84600"/>
                    <a:pt x="106607" y="84485"/>
                    <a:pt x="106816" y="84371"/>
                  </a:cubicBezTo>
                  <a:cubicBezTo>
                    <a:pt x="106592" y="84152"/>
                    <a:pt x="106411" y="84018"/>
                    <a:pt x="106273" y="83971"/>
                  </a:cubicBezTo>
                  <a:cubicBezTo>
                    <a:pt x="106135" y="83923"/>
                    <a:pt x="106011" y="83904"/>
                    <a:pt x="105902" y="83913"/>
                  </a:cubicBezTo>
                  <a:lnTo>
                    <a:pt x="91500" y="87116"/>
                  </a:lnTo>
                  <a:cubicBezTo>
                    <a:pt x="89914" y="87240"/>
                    <a:pt x="88400" y="87450"/>
                    <a:pt x="86956" y="87745"/>
                  </a:cubicBezTo>
                  <a:cubicBezTo>
                    <a:pt x="85513" y="88041"/>
                    <a:pt x="84056" y="88365"/>
                    <a:pt x="82585" y="88717"/>
                  </a:cubicBezTo>
                  <a:lnTo>
                    <a:pt x="77098" y="90090"/>
                  </a:lnTo>
                  <a:lnTo>
                    <a:pt x="69097" y="91463"/>
                  </a:lnTo>
                  <a:cubicBezTo>
                    <a:pt x="68283" y="91663"/>
                    <a:pt x="67568" y="91892"/>
                    <a:pt x="66954" y="92149"/>
                  </a:cubicBezTo>
                  <a:cubicBezTo>
                    <a:pt x="66340" y="92406"/>
                    <a:pt x="65911" y="92864"/>
                    <a:pt x="65668" y="93522"/>
                  </a:cubicBezTo>
                  <a:cubicBezTo>
                    <a:pt x="65425" y="94446"/>
                    <a:pt x="65054" y="95342"/>
                    <a:pt x="64554" y="96209"/>
                  </a:cubicBezTo>
                  <a:cubicBezTo>
                    <a:pt x="64054" y="97077"/>
                    <a:pt x="63511" y="97858"/>
                    <a:pt x="62925" y="98554"/>
                  </a:cubicBezTo>
                  <a:cubicBezTo>
                    <a:pt x="61882" y="100056"/>
                    <a:pt x="60768" y="101571"/>
                    <a:pt x="59582" y="103101"/>
                  </a:cubicBezTo>
                  <a:cubicBezTo>
                    <a:pt x="58396" y="104631"/>
                    <a:pt x="57224" y="106089"/>
                    <a:pt x="56067" y="107476"/>
                  </a:cubicBezTo>
                  <a:cubicBezTo>
                    <a:pt x="55715" y="107829"/>
                    <a:pt x="55276" y="108153"/>
                    <a:pt x="54752" y="108448"/>
                  </a:cubicBezTo>
                  <a:cubicBezTo>
                    <a:pt x="54229" y="108744"/>
                    <a:pt x="53676" y="108954"/>
                    <a:pt x="53095" y="109077"/>
                  </a:cubicBezTo>
                  <a:cubicBezTo>
                    <a:pt x="52428" y="109106"/>
                    <a:pt x="51933" y="109335"/>
                    <a:pt x="51609" y="109764"/>
                  </a:cubicBezTo>
                  <a:cubicBezTo>
                    <a:pt x="51285" y="110193"/>
                    <a:pt x="51019" y="110650"/>
                    <a:pt x="50809" y="111136"/>
                  </a:cubicBezTo>
                  <a:lnTo>
                    <a:pt x="49895" y="112280"/>
                  </a:lnTo>
                  <a:cubicBezTo>
                    <a:pt x="49766" y="111937"/>
                    <a:pt x="49623" y="111651"/>
                    <a:pt x="49466" y="111422"/>
                  </a:cubicBezTo>
                  <a:cubicBezTo>
                    <a:pt x="49309" y="111194"/>
                    <a:pt x="49223" y="111022"/>
                    <a:pt x="49209" y="110908"/>
                  </a:cubicBezTo>
                  <a:lnTo>
                    <a:pt x="48752" y="109077"/>
                  </a:lnTo>
                  <a:cubicBezTo>
                    <a:pt x="48552" y="108301"/>
                    <a:pt x="48266" y="107853"/>
                    <a:pt x="47894" y="107733"/>
                  </a:cubicBezTo>
                  <a:cubicBezTo>
                    <a:pt x="47523" y="107614"/>
                    <a:pt x="46894" y="107681"/>
                    <a:pt x="46009" y="107934"/>
                  </a:cubicBezTo>
                  <a:cubicBezTo>
                    <a:pt x="44946" y="108324"/>
                    <a:pt x="43813" y="108458"/>
                    <a:pt x="42608" y="108334"/>
                  </a:cubicBezTo>
                  <a:cubicBezTo>
                    <a:pt x="41403" y="108210"/>
                    <a:pt x="40327" y="107543"/>
                    <a:pt x="39379" y="106332"/>
                  </a:cubicBezTo>
                  <a:cubicBezTo>
                    <a:pt x="39246" y="106213"/>
                    <a:pt x="39055" y="106051"/>
                    <a:pt x="38808" y="105846"/>
                  </a:cubicBezTo>
                  <a:cubicBezTo>
                    <a:pt x="38560" y="105641"/>
                    <a:pt x="38369" y="105422"/>
                    <a:pt x="38236" y="105188"/>
                  </a:cubicBezTo>
                  <a:cubicBezTo>
                    <a:pt x="37665" y="104626"/>
                    <a:pt x="37093" y="104035"/>
                    <a:pt x="36522" y="103416"/>
                  </a:cubicBezTo>
                  <a:cubicBezTo>
                    <a:pt x="35950" y="102796"/>
                    <a:pt x="35379" y="102091"/>
                    <a:pt x="34807" y="101299"/>
                  </a:cubicBezTo>
                  <a:lnTo>
                    <a:pt x="34350" y="102215"/>
                  </a:lnTo>
                  <a:cubicBezTo>
                    <a:pt x="33788" y="102672"/>
                    <a:pt x="33255" y="102901"/>
                    <a:pt x="32750" y="102901"/>
                  </a:cubicBezTo>
                  <a:cubicBezTo>
                    <a:pt x="32245" y="102901"/>
                    <a:pt x="31712" y="102672"/>
                    <a:pt x="31150" y="102215"/>
                  </a:cubicBezTo>
                  <a:cubicBezTo>
                    <a:pt x="30588" y="101185"/>
                    <a:pt x="30168" y="100156"/>
                    <a:pt x="29892" y="99126"/>
                  </a:cubicBezTo>
                  <a:cubicBezTo>
                    <a:pt x="29616" y="98097"/>
                    <a:pt x="29426" y="97067"/>
                    <a:pt x="29321" y="96038"/>
                  </a:cubicBezTo>
                  <a:cubicBezTo>
                    <a:pt x="29192" y="93050"/>
                    <a:pt x="28992" y="89990"/>
                    <a:pt x="28721" y="86859"/>
                  </a:cubicBezTo>
                  <a:cubicBezTo>
                    <a:pt x="28449" y="83728"/>
                    <a:pt x="28192" y="80611"/>
                    <a:pt x="27949" y="77508"/>
                  </a:cubicBezTo>
                  <a:cubicBezTo>
                    <a:pt x="27492" y="72706"/>
                    <a:pt x="26349" y="67913"/>
                    <a:pt x="24520" y="63129"/>
                  </a:cubicBezTo>
                  <a:cubicBezTo>
                    <a:pt x="23963" y="61510"/>
                    <a:pt x="23477" y="59833"/>
                    <a:pt x="23063" y="58099"/>
                  </a:cubicBezTo>
                  <a:cubicBezTo>
                    <a:pt x="22648" y="56365"/>
                    <a:pt x="22220" y="54687"/>
                    <a:pt x="21777" y="53067"/>
                  </a:cubicBezTo>
                  <a:cubicBezTo>
                    <a:pt x="21086" y="50899"/>
                    <a:pt x="20353" y="48716"/>
                    <a:pt x="19577" y="46519"/>
                  </a:cubicBezTo>
                  <a:cubicBezTo>
                    <a:pt x="18800" y="44322"/>
                    <a:pt x="18010" y="42082"/>
                    <a:pt x="17205" y="39800"/>
                  </a:cubicBezTo>
                  <a:cubicBezTo>
                    <a:pt x="16181" y="37045"/>
                    <a:pt x="15143" y="34262"/>
                    <a:pt x="14090" y="31450"/>
                  </a:cubicBezTo>
                  <a:cubicBezTo>
                    <a:pt x="13038" y="28639"/>
                    <a:pt x="11942" y="25856"/>
                    <a:pt x="10804" y="23101"/>
                  </a:cubicBezTo>
                  <a:cubicBezTo>
                    <a:pt x="9785" y="20237"/>
                    <a:pt x="8623" y="17391"/>
                    <a:pt x="7318" y="14562"/>
                  </a:cubicBezTo>
                  <a:cubicBezTo>
                    <a:pt x="6013" y="11733"/>
                    <a:pt x="4508" y="8948"/>
                    <a:pt x="2803" y="6207"/>
                  </a:cubicBezTo>
                  <a:lnTo>
                    <a:pt x="517" y="3238"/>
                  </a:lnTo>
                  <a:cubicBezTo>
                    <a:pt x="384" y="3114"/>
                    <a:pt x="250" y="2962"/>
                    <a:pt x="117" y="2781"/>
                  </a:cubicBezTo>
                  <a:cubicBezTo>
                    <a:pt x="-16" y="2600"/>
                    <a:pt x="-35" y="2447"/>
                    <a:pt x="60" y="2324"/>
                  </a:cubicBezTo>
                  <a:cubicBezTo>
                    <a:pt x="327" y="1866"/>
                    <a:pt x="708" y="1638"/>
                    <a:pt x="1203" y="1638"/>
                  </a:cubicBezTo>
                  <a:cubicBezTo>
                    <a:pt x="4169" y="1609"/>
                    <a:pt x="7036" y="1838"/>
                    <a:pt x="9802" y="2324"/>
                  </a:cubicBezTo>
                  <a:cubicBezTo>
                    <a:pt x="12569" y="2809"/>
                    <a:pt x="15264" y="3723"/>
                    <a:pt x="17888" y="5066"/>
                  </a:cubicBezTo>
                  <a:cubicBezTo>
                    <a:pt x="19835" y="6188"/>
                    <a:pt x="21654" y="7366"/>
                    <a:pt x="23345" y="8601"/>
                  </a:cubicBezTo>
                  <a:cubicBezTo>
                    <a:pt x="25035" y="9837"/>
                    <a:pt x="26568" y="11243"/>
                    <a:pt x="27944" y="12821"/>
                  </a:cubicBezTo>
                  <a:cubicBezTo>
                    <a:pt x="29416" y="14427"/>
                    <a:pt x="30759" y="16063"/>
                    <a:pt x="31973" y="17729"/>
                  </a:cubicBezTo>
                  <a:cubicBezTo>
                    <a:pt x="33187" y="19395"/>
                    <a:pt x="34358" y="21033"/>
                    <a:pt x="35487" y="22644"/>
                  </a:cubicBezTo>
                  <a:cubicBezTo>
                    <a:pt x="36401" y="23783"/>
                    <a:pt x="37258" y="24936"/>
                    <a:pt x="38058" y="26103"/>
                  </a:cubicBezTo>
                  <a:cubicBezTo>
                    <a:pt x="38858" y="27271"/>
                    <a:pt x="39601" y="28481"/>
                    <a:pt x="40287" y="29735"/>
                  </a:cubicBezTo>
                  <a:cubicBezTo>
                    <a:pt x="40506" y="29973"/>
                    <a:pt x="40753" y="30126"/>
                    <a:pt x="41030" y="30192"/>
                  </a:cubicBezTo>
                  <a:cubicBezTo>
                    <a:pt x="41306" y="30259"/>
                    <a:pt x="41668" y="30183"/>
                    <a:pt x="42115" y="29963"/>
                  </a:cubicBezTo>
                  <a:cubicBezTo>
                    <a:pt x="44401" y="28939"/>
                    <a:pt x="46687" y="27957"/>
                    <a:pt x="48972" y="27018"/>
                  </a:cubicBezTo>
                  <a:cubicBezTo>
                    <a:pt x="51258" y="26080"/>
                    <a:pt x="53543" y="25155"/>
                    <a:pt x="55829" y="24245"/>
                  </a:cubicBezTo>
                  <a:cubicBezTo>
                    <a:pt x="58676" y="22951"/>
                    <a:pt x="61553" y="21555"/>
                    <a:pt x="64457" y="20059"/>
                  </a:cubicBezTo>
                  <a:cubicBezTo>
                    <a:pt x="67362" y="18563"/>
                    <a:pt x="70352" y="17223"/>
                    <a:pt x="73428" y="16040"/>
                  </a:cubicBezTo>
                  <a:cubicBezTo>
                    <a:pt x="76961" y="14735"/>
                    <a:pt x="80466" y="13230"/>
                    <a:pt x="83942" y="11525"/>
                  </a:cubicBezTo>
                  <a:cubicBezTo>
                    <a:pt x="87418" y="9820"/>
                    <a:pt x="90923" y="8200"/>
                    <a:pt x="94456" y="6667"/>
                  </a:cubicBezTo>
                  <a:cubicBezTo>
                    <a:pt x="95394" y="6109"/>
                    <a:pt x="96432" y="5680"/>
                    <a:pt x="97570" y="5380"/>
                  </a:cubicBezTo>
                  <a:cubicBezTo>
                    <a:pt x="98708" y="5080"/>
                    <a:pt x="99803" y="4824"/>
                    <a:pt x="100856" y="4610"/>
                  </a:cubicBezTo>
                  <a:cubicBezTo>
                    <a:pt x="102089" y="4162"/>
                    <a:pt x="103279" y="3800"/>
                    <a:pt x="104427" y="3524"/>
                  </a:cubicBezTo>
                  <a:cubicBezTo>
                    <a:pt x="105574" y="3247"/>
                    <a:pt x="106822" y="3000"/>
                    <a:pt x="108170" y="2781"/>
                  </a:cubicBezTo>
                  <a:lnTo>
                    <a:pt x="117998" y="2095"/>
                  </a:lnTo>
                  <a:cubicBezTo>
                    <a:pt x="119831" y="1990"/>
                    <a:pt x="121650" y="1914"/>
                    <a:pt x="123455" y="1866"/>
                  </a:cubicBezTo>
                  <a:cubicBezTo>
                    <a:pt x="125259" y="1819"/>
                    <a:pt x="127021" y="1743"/>
                    <a:pt x="128740" y="1638"/>
                  </a:cubicBezTo>
                  <a:cubicBezTo>
                    <a:pt x="129645" y="1623"/>
                    <a:pt x="130464" y="1538"/>
                    <a:pt x="131197" y="1381"/>
                  </a:cubicBezTo>
                  <a:cubicBezTo>
                    <a:pt x="131930" y="1223"/>
                    <a:pt x="132635" y="1081"/>
                    <a:pt x="133311" y="952"/>
                  </a:cubicBezTo>
                  <a:cubicBezTo>
                    <a:pt x="133407" y="942"/>
                    <a:pt x="133388" y="904"/>
                    <a:pt x="133254" y="838"/>
                  </a:cubicBezTo>
                  <a:cubicBezTo>
                    <a:pt x="133121" y="771"/>
                    <a:pt x="132988" y="733"/>
                    <a:pt x="132854" y="723"/>
                  </a:cubicBezTo>
                  <a:cubicBezTo>
                    <a:pt x="132864" y="614"/>
                    <a:pt x="132902" y="547"/>
                    <a:pt x="132969" y="523"/>
                  </a:cubicBezTo>
                  <a:cubicBezTo>
                    <a:pt x="133035" y="500"/>
                    <a:pt x="133073" y="490"/>
                    <a:pt x="133083" y="495"/>
                  </a:cubicBezTo>
                  <a:cubicBezTo>
                    <a:pt x="134240" y="485"/>
                    <a:pt x="135468" y="447"/>
                    <a:pt x="136768" y="380"/>
                  </a:cubicBezTo>
                  <a:cubicBezTo>
                    <a:pt x="138068" y="314"/>
                    <a:pt x="139354" y="276"/>
                    <a:pt x="140625" y="266"/>
                  </a:cubicBezTo>
                  <a:cubicBezTo>
                    <a:pt x="142354" y="171"/>
                    <a:pt x="144097" y="133"/>
                    <a:pt x="145854" y="152"/>
                  </a:cubicBezTo>
                  <a:cubicBezTo>
                    <a:pt x="147611" y="171"/>
                    <a:pt x="149296" y="133"/>
                    <a:pt x="150911" y="3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42" name="PA-文本框 41"/>
            <p:cNvSpPr txBox="1"/>
            <p:nvPr>
              <p:custDataLst>
                <p:tags r:id="rId9"/>
              </p:custDataLst>
            </p:nvPr>
          </p:nvSpPr>
          <p:spPr>
            <a:xfrm>
              <a:off x="2279576" y="2135351"/>
              <a:ext cx="271168" cy="277999"/>
            </a:xfrm>
            <a:custGeom>
              <a:avLst/>
              <a:gdLst/>
              <a:ahLst/>
              <a:cxnLst/>
              <a:rect l="l" t="t" r="r" b="b"/>
              <a:pathLst>
                <a:path w="208238" h="213484">
                  <a:moveTo>
                    <a:pt x="97728" y="139425"/>
                  </a:moveTo>
                  <a:cubicBezTo>
                    <a:pt x="96949" y="139644"/>
                    <a:pt x="96284" y="139778"/>
                    <a:pt x="95733" y="139825"/>
                  </a:cubicBezTo>
                  <a:cubicBezTo>
                    <a:pt x="95182" y="139873"/>
                    <a:pt x="94632" y="139892"/>
                    <a:pt x="94081" y="139882"/>
                  </a:cubicBezTo>
                  <a:lnTo>
                    <a:pt x="94081" y="143314"/>
                  </a:lnTo>
                  <a:lnTo>
                    <a:pt x="94764" y="143314"/>
                  </a:lnTo>
                  <a:cubicBezTo>
                    <a:pt x="95239" y="142757"/>
                    <a:pt x="95771" y="142213"/>
                    <a:pt x="96360" y="141684"/>
                  </a:cubicBezTo>
                  <a:cubicBezTo>
                    <a:pt x="96949" y="141155"/>
                    <a:pt x="97481" y="140554"/>
                    <a:pt x="97956" y="139882"/>
                  </a:cubicBezTo>
                  <a:cubicBezTo>
                    <a:pt x="97946" y="139892"/>
                    <a:pt x="97908" y="139873"/>
                    <a:pt x="97842" y="139825"/>
                  </a:cubicBezTo>
                  <a:cubicBezTo>
                    <a:pt x="97775" y="139778"/>
                    <a:pt x="97737" y="139644"/>
                    <a:pt x="97728" y="139425"/>
                  </a:cubicBezTo>
                  <a:close/>
                  <a:moveTo>
                    <a:pt x="108202" y="137995"/>
                  </a:moveTo>
                  <a:cubicBezTo>
                    <a:pt x="107963" y="137747"/>
                    <a:pt x="107294" y="137842"/>
                    <a:pt x="106195" y="138281"/>
                  </a:cubicBezTo>
                  <a:lnTo>
                    <a:pt x="105965" y="138281"/>
                  </a:lnTo>
                  <a:cubicBezTo>
                    <a:pt x="104713" y="138877"/>
                    <a:pt x="103490" y="139515"/>
                    <a:pt x="102297" y="140197"/>
                  </a:cubicBezTo>
                  <a:cubicBezTo>
                    <a:pt x="101104" y="140879"/>
                    <a:pt x="99884" y="141460"/>
                    <a:pt x="98639" y="141941"/>
                  </a:cubicBezTo>
                  <a:cubicBezTo>
                    <a:pt x="97956" y="142375"/>
                    <a:pt x="97329" y="142766"/>
                    <a:pt x="96759" y="143114"/>
                  </a:cubicBezTo>
                  <a:cubicBezTo>
                    <a:pt x="96189" y="143462"/>
                    <a:pt x="95676" y="143910"/>
                    <a:pt x="95220" y="144458"/>
                  </a:cubicBezTo>
                  <a:cubicBezTo>
                    <a:pt x="94983" y="144553"/>
                    <a:pt x="94774" y="144649"/>
                    <a:pt x="94594" y="144744"/>
                  </a:cubicBezTo>
                  <a:cubicBezTo>
                    <a:pt x="94413" y="144839"/>
                    <a:pt x="94318" y="145049"/>
                    <a:pt x="94309" y="145373"/>
                  </a:cubicBezTo>
                  <a:cubicBezTo>
                    <a:pt x="94304" y="145931"/>
                    <a:pt x="94256" y="146360"/>
                    <a:pt x="94166" y="146660"/>
                  </a:cubicBezTo>
                  <a:cubicBezTo>
                    <a:pt x="94076" y="146960"/>
                    <a:pt x="93971" y="147218"/>
                    <a:pt x="93853" y="147432"/>
                  </a:cubicBezTo>
                  <a:cubicBezTo>
                    <a:pt x="93397" y="148219"/>
                    <a:pt x="93055" y="148877"/>
                    <a:pt x="92827" y="149406"/>
                  </a:cubicBezTo>
                  <a:cubicBezTo>
                    <a:pt x="92599" y="149935"/>
                    <a:pt x="92485" y="150421"/>
                    <a:pt x="92485" y="150864"/>
                  </a:cubicBezTo>
                  <a:cubicBezTo>
                    <a:pt x="92366" y="152013"/>
                    <a:pt x="92262" y="153147"/>
                    <a:pt x="92172" y="154267"/>
                  </a:cubicBezTo>
                  <a:cubicBezTo>
                    <a:pt x="92082" y="155387"/>
                    <a:pt x="92034" y="156465"/>
                    <a:pt x="92029" y="157499"/>
                  </a:cubicBezTo>
                  <a:cubicBezTo>
                    <a:pt x="92143" y="158037"/>
                    <a:pt x="92257" y="158562"/>
                    <a:pt x="92371" y="159072"/>
                  </a:cubicBezTo>
                  <a:cubicBezTo>
                    <a:pt x="92485" y="159582"/>
                    <a:pt x="92599" y="160278"/>
                    <a:pt x="92713" y="161159"/>
                  </a:cubicBezTo>
                  <a:lnTo>
                    <a:pt x="92713" y="162990"/>
                  </a:lnTo>
                  <a:lnTo>
                    <a:pt x="92029" y="169135"/>
                  </a:lnTo>
                  <a:cubicBezTo>
                    <a:pt x="92020" y="169602"/>
                    <a:pt x="91982" y="170097"/>
                    <a:pt x="91915" y="170621"/>
                  </a:cubicBezTo>
                  <a:cubicBezTo>
                    <a:pt x="91849" y="171145"/>
                    <a:pt x="91811" y="171640"/>
                    <a:pt x="91801" y="172107"/>
                  </a:cubicBezTo>
                  <a:cubicBezTo>
                    <a:pt x="92015" y="172112"/>
                    <a:pt x="92271" y="172102"/>
                    <a:pt x="92571" y="172078"/>
                  </a:cubicBezTo>
                  <a:cubicBezTo>
                    <a:pt x="92870" y="172055"/>
                    <a:pt x="93297" y="171988"/>
                    <a:pt x="93853" y="171878"/>
                  </a:cubicBezTo>
                  <a:cubicBezTo>
                    <a:pt x="96037" y="171307"/>
                    <a:pt x="98339" y="170621"/>
                    <a:pt x="100759" y="169822"/>
                  </a:cubicBezTo>
                  <a:cubicBezTo>
                    <a:pt x="103179" y="169023"/>
                    <a:pt x="105602" y="168111"/>
                    <a:pt x="108030" y="167087"/>
                  </a:cubicBezTo>
                  <a:cubicBezTo>
                    <a:pt x="108589" y="167068"/>
                    <a:pt x="108962" y="166937"/>
                    <a:pt x="109148" y="166691"/>
                  </a:cubicBezTo>
                  <a:cubicBezTo>
                    <a:pt x="109334" y="166446"/>
                    <a:pt x="109420" y="166201"/>
                    <a:pt x="109405" y="165956"/>
                  </a:cubicBezTo>
                  <a:cubicBezTo>
                    <a:pt x="109391" y="164592"/>
                    <a:pt x="109362" y="163212"/>
                    <a:pt x="109320" y="161816"/>
                  </a:cubicBezTo>
                  <a:cubicBezTo>
                    <a:pt x="109277" y="160420"/>
                    <a:pt x="109305" y="158981"/>
                    <a:pt x="109405" y="157499"/>
                  </a:cubicBezTo>
                  <a:cubicBezTo>
                    <a:pt x="109396" y="157041"/>
                    <a:pt x="109415" y="156527"/>
                    <a:pt x="109462" y="155955"/>
                  </a:cubicBezTo>
                  <a:cubicBezTo>
                    <a:pt x="109510" y="155383"/>
                    <a:pt x="109643" y="154753"/>
                    <a:pt x="109862" y="154067"/>
                  </a:cubicBezTo>
                  <a:cubicBezTo>
                    <a:pt x="110110" y="152618"/>
                    <a:pt x="110186" y="151284"/>
                    <a:pt x="110090" y="150063"/>
                  </a:cubicBezTo>
                  <a:cubicBezTo>
                    <a:pt x="109995" y="148843"/>
                    <a:pt x="109614" y="147509"/>
                    <a:pt x="108948" y="146060"/>
                  </a:cubicBezTo>
                  <a:cubicBezTo>
                    <a:pt x="108928" y="146045"/>
                    <a:pt x="108852" y="145960"/>
                    <a:pt x="108718" y="145802"/>
                  </a:cubicBezTo>
                  <a:cubicBezTo>
                    <a:pt x="108584" y="145645"/>
                    <a:pt x="108508" y="145502"/>
                    <a:pt x="108489" y="145373"/>
                  </a:cubicBezTo>
                  <a:lnTo>
                    <a:pt x="108489" y="139425"/>
                  </a:lnTo>
                  <a:cubicBezTo>
                    <a:pt x="108537" y="138719"/>
                    <a:pt x="108441" y="138243"/>
                    <a:pt x="108202" y="137995"/>
                  </a:cubicBezTo>
                  <a:close/>
                  <a:moveTo>
                    <a:pt x="100919" y="108329"/>
                  </a:moveTo>
                  <a:cubicBezTo>
                    <a:pt x="100121" y="108339"/>
                    <a:pt x="99323" y="108434"/>
                    <a:pt x="98525" y="108614"/>
                  </a:cubicBezTo>
                  <a:cubicBezTo>
                    <a:pt x="97728" y="108795"/>
                    <a:pt x="96930" y="109004"/>
                    <a:pt x="96132" y="109243"/>
                  </a:cubicBezTo>
                  <a:cubicBezTo>
                    <a:pt x="95111" y="109672"/>
                    <a:pt x="94019" y="110130"/>
                    <a:pt x="92854" y="110617"/>
                  </a:cubicBezTo>
                  <a:cubicBezTo>
                    <a:pt x="91690" y="111103"/>
                    <a:pt x="90423" y="111790"/>
                    <a:pt x="89055" y="112677"/>
                  </a:cubicBezTo>
                  <a:lnTo>
                    <a:pt x="89055" y="112672"/>
                  </a:lnTo>
                  <a:cubicBezTo>
                    <a:pt x="88831" y="112791"/>
                    <a:pt x="88706" y="112954"/>
                    <a:pt x="88683" y="113159"/>
                  </a:cubicBezTo>
                  <a:cubicBezTo>
                    <a:pt x="88659" y="113364"/>
                    <a:pt x="88706" y="113583"/>
                    <a:pt x="88826" y="113817"/>
                  </a:cubicBezTo>
                  <a:cubicBezTo>
                    <a:pt x="88950" y="114958"/>
                    <a:pt x="89160" y="116112"/>
                    <a:pt x="89456" y="117281"/>
                  </a:cubicBezTo>
                  <a:cubicBezTo>
                    <a:pt x="89752" y="118450"/>
                    <a:pt x="90077" y="119662"/>
                    <a:pt x="90430" y="120917"/>
                  </a:cubicBezTo>
                  <a:cubicBezTo>
                    <a:pt x="90783" y="122310"/>
                    <a:pt x="91107" y="123760"/>
                    <a:pt x="91402" y="125265"/>
                  </a:cubicBezTo>
                  <a:cubicBezTo>
                    <a:pt x="91697" y="126770"/>
                    <a:pt x="91906" y="128212"/>
                    <a:pt x="92029" y="129593"/>
                  </a:cubicBezTo>
                  <a:cubicBezTo>
                    <a:pt x="92134" y="129933"/>
                    <a:pt x="92210" y="130275"/>
                    <a:pt x="92257" y="130617"/>
                  </a:cubicBezTo>
                  <a:cubicBezTo>
                    <a:pt x="92305" y="130960"/>
                    <a:pt x="92381" y="131303"/>
                    <a:pt x="92485" y="131646"/>
                  </a:cubicBezTo>
                  <a:cubicBezTo>
                    <a:pt x="93264" y="131170"/>
                    <a:pt x="93929" y="130694"/>
                    <a:pt x="94480" y="130220"/>
                  </a:cubicBezTo>
                  <a:cubicBezTo>
                    <a:pt x="95030" y="129746"/>
                    <a:pt x="95581" y="129386"/>
                    <a:pt x="96132" y="129142"/>
                  </a:cubicBezTo>
                  <a:lnTo>
                    <a:pt x="103897" y="126184"/>
                  </a:lnTo>
                  <a:cubicBezTo>
                    <a:pt x="104847" y="125936"/>
                    <a:pt x="105525" y="125860"/>
                    <a:pt x="105931" y="125955"/>
                  </a:cubicBezTo>
                  <a:cubicBezTo>
                    <a:pt x="106337" y="126050"/>
                    <a:pt x="106957" y="126432"/>
                    <a:pt x="107793" y="127100"/>
                  </a:cubicBezTo>
                  <a:lnTo>
                    <a:pt x="107793" y="118856"/>
                  </a:lnTo>
                  <a:cubicBezTo>
                    <a:pt x="107802" y="117486"/>
                    <a:pt x="107840" y="116217"/>
                    <a:pt x="107907" y="115048"/>
                  </a:cubicBezTo>
                  <a:cubicBezTo>
                    <a:pt x="107974" y="113880"/>
                    <a:pt x="108012" y="112783"/>
                    <a:pt x="108022" y="111758"/>
                  </a:cubicBezTo>
                  <a:cubicBezTo>
                    <a:pt x="108232" y="111105"/>
                    <a:pt x="108213" y="110650"/>
                    <a:pt x="107965" y="110393"/>
                  </a:cubicBezTo>
                  <a:cubicBezTo>
                    <a:pt x="107716" y="110136"/>
                    <a:pt x="107353" y="109905"/>
                    <a:pt x="106876" y="109701"/>
                  </a:cubicBezTo>
                  <a:cubicBezTo>
                    <a:pt x="106442" y="109691"/>
                    <a:pt x="106108" y="109653"/>
                    <a:pt x="105874" y="109586"/>
                  </a:cubicBezTo>
                  <a:cubicBezTo>
                    <a:pt x="105640" y="109520"/>
                    <a:pt x="105363" y="109481"/>
                    <a:pt x="105043" y="109472"/>
                  </a:cubicBezTo>
                  <a:cubicBezTo>
                    <a:pt x="104241" y="109324"/>
                    <a:pt x="103496" y="109105"/>
                    <a:pt x="102809" y="108815"/>
                  </a:cubicBezTo>
                  <a:cubicBezTo>
                    <a:pt x="102122" y="108524"/>
                    <a:pt x="101492" y="108363"/>
                    <a:pt x="100919" y="108329"/>
                  </a:cubicBezTo>
                  <a:close/>
                  <a:moveTo>
                    <a:pt x="55227" y="99431"/>
                  </a:moveTo>
                  <a:cubicBezTo>
                    <a:pt x="53608" y="100677"/>
                    <a:pt x="51932" y="102021"/>
                    <a:pt x="50198" y="103463"/>
                  </a:cubicBezTo>
                  <a:cubicBezTo>
                    <a:pt x="48465" y="104905"/>
                    <a:pt x="46788" y="106527"/>
                    <a:pt x="45169" y="108329"/>
                  </a:cubicBezTo>
                  <a:lnTo>
                    <a:pt x="45398" y="108329"/>
                  </a:lnTo>
                  <a:cubicBezTo>
                    <a:pt x="45979" y="108325"/>
                    <a:pt x="46588" y="108277"/>
                    <a:pt x="47226" y="108188"/>
                  </a:cubicBezTo>
                  <a:cubicBezTo>
                    <a:pt x="47865" y="108098"/>
                    <a:pt x="48474" y="107994"/>
                    <a:pt x="49055" y="107876"/>
                  </a:cubicBezTo>
                  <a:cubicBezTo>
                    <a:pt x="49593" y="107866"/>
                    <a:pt x="50003" y="107715"/>
                    <a:pt x="50284" y="107422"/>
                  </a:cubicBezTo>
                  <a:cubicBezTo>
                    <a:pt x="50565" y="107129"/>
                    <a:pt x="50917" y="106751"/>
                    <a:pt x="51341" y="106288"/>
                  </a:cubicBezTo>
                  <a:cubicBezTo>
                    <a:pt x="51803" y="105388"/>
                    <a:pt x="52308" y="104514"/>
                    <a:pt x="52856" y="103666"/>
                  </a:cubicBezTo>
                  <a:cubicBezTo>
                    <a:pt x="53403" y="102818"/>
                    <a:pt x="53965" y="101941"/>
                    <a:pt x="54542" y="101034"/>
                  </a:cubicBezTo>
                  <a:cubicBezTo>
                    <a:pt x="54765" y="100891"/>
                    <a:pt x="54946" y="100662"/>
                    <a:pt x="55084" y="100347"/>
                  </a:cubicBezTo>
                  <a:cubicBezTo>
                    <a:pt x="55223" y="100032"/>
                    <a:pt x="55346" y="99803"/>
                    <a:pt x="55456" y="99660"/>
                  </a:cubicBezTo>
                  <a:cubicBezTo>
                    <a:pt x="55446" y="99550"/>
                    <a:pt x="55408" y="99484"/>
                    <a:pt x="55342" y="99460"/>
                  </a:cubicBezTo>
                  <a:cubicBezTo>
                    <a:pt x="55275" y="99436"/>
                    <a:pt x="55237" y="99426"/>
                    <a:pt x="55227" y="99431"/>
                  </a:cubicBezTo>
                  <a:close/>
                  <a:moveTo>
                    <a:pt x="122891" y="53713"/>
                  </a:moveTo>
                  <a:lnTo>
                    <a:pt x="122203" y="54400"/>
                  </a:lnTo>
                  <a:cubicBezTo>
                    <a:pt x="121764" y="55087"/>
                    <a:pt x="121324" y="55717"/>
                    <a:pt x="120884" y="56290"/>
                  </a:cubicBezTo>
                  <a:cubicBezTo>
                    <a:pt x="120445" y="56862"/>
                    <a:pt x="119890" y="57378"/>
                    <a:pt x="119221" y="57836"/>
                  </a:cubicBezTo>
                  <a:cubicBezTo>
                    <a:pt x="118403" y="58540"/>
                    <a:pt x="117458" y="59244"/>
                    <a:pt x="116387" y="59948"/>
                  </a:cubicBezTo>
                  <a:cubicBezTo>
                    <a:pt x="115315" y="60652"/>
                    <a:pt x="114207" y="61242"/>
                    <a:pt x="113063" y="61718"/>
                  </a:cubicBezTo>
                  <a:cubicBezTo>
                    <a:pt x="112466" y="62136"/>
                    <a:pt x="111826" y="62441"/>
                    <a:pt x="111145" y="62631"/>
                  </a:cubicBezTo>
                  <a:cubicBezTo>
                    <a:pt x="110463" y="62821"/>
                    <a:pt x="109883" y="63126"/>
                    <a:pt x="109405" y="63545"/>
                  </a:cubicBezTo>
                  <a:cubicBezTo>
                    <a:pt x="108933" y="63568"/>
                    <a:pt x="108388" y="63692"/>
                    <a:pt x="107772" y="63916"/>
                  </a:cubicBezTo>
                  <a:cubicBezTo>
                    <a:pt x="107155" y="64139"/>
                    <a:pt x="106553" y="64320"/>
                    <a:pt x="105965" y="64458"/>
                  </a:cubicBezTo>
                  <a:lnTo>
                    <a:pt x="94309" y="71994"/>
                  </a:lnTo>
                  <a:cubicBezTo>
                    <a:pt x="93653" y="72436"/>
                    <a:pt x="93197" y="72865"/>
                    <a:pt x="92941" y="73278"/>
                  </a:cubicBezTo>
                  <a:cubicBezTo>
                    <a:pt x="92685" y="73692"/>
                    <a:pt x="92457" y="74178"/>
                    <a:pt x="92257" y="74734"/>
                  </a:cubicBezTo>
                  <a:cubicBezTo>
                    <a:pt x="91787" y="76319"/>
                    <a:pt x="91244" y="77831"/>
                    <a:pt x="90629" y="79273"/>
                  </a:cubicBezTo>
                  <a:cubicBezTo>
                    <a:pt x="90014" y="80715"/>
                    <a:pt x="89413" y="82170"/>
                    <a:pt x="88826" y="83640"/>
                  </a:cubicBezTo>
                  <a:cubicBezTo>
                    <a:pt x="87780" y="85791"/>
                    <a:pt x="86720" y="87840"/>
                    <a:pt x="85646" y="89789"/>
                  </a:cubicBezTo>
                  <a:cubicBezTo>
                    <a:pt x="84572" y="91738"/>
                    <a:pt x="83569" y="93730"/>
                    <a:pt x="82638" y="95767"/>
                  </a:cubicBezTo>
                  <a:lnTo>
                    <a:pt x="82638" y="96225"/>
                  </a:lnTo>
                  <a:cubicBezTo>
                    <a:pt x="87232" y="94622"/>
                    <a:pt x="91664" y="92848"/>
                    <a:pt x="95933" y="90902"/>
                  </a:cubicBezTo>
                  <a:cubicBezTo>
                    <a:pt x="100202" y="88956"/>
                    <a:pt x="104234" y="86840"/>
                    <a:pt x="108030" y="84554"/>
                  </a:cubicBezTo>
                  <a:lnTo>
                    <a:pt x="108030" y="84097"/>
                  </a:lnTo>
                  <a:lnTo>
                    <a:pt x="98183" y="84097"/>
                  </a:lnTo>
                  <a:lnTo>
                    <a:pt x="98183" y="83640"/>
                  </a:lnTo>
                  <a:lnTo>
                    <a:pt x="108948" y="83640"/>
                  </a:lnTo>
                  <a:cubicBezTo>
                    <a:pt x="109196" y="83640"/>
                    <a:pt x="109500" y="83583"/>
                    <a:pt x="109861" y="83469"/>
                  </a:cubicBezTo>
                  <a:cubicBezTo>
                    <a:pt x="110223" y="83355"/>
                    <a:pt x="110526" y="83184"/>
                    <a:pt x="110771" y="82955"/>
                  </a:cubicBezTo>
                  <a:cubicBezTo>
                    <a:pt x="112143" y="82185"/>
                    <a:pt x="113512" y="81442"/>
                    <a:pt x="114879" y="80729"/>
                  </a:cubicBezTo>
                  <a:cubicBezTo>
                    <a:pt x="116245" y="80015"/>
                    <a:pt x="117616" y="79159"/>
                    <a:pt x="118992" y="78160"/>
                  </a:cubicBezTo>
                  <a:cubicBezTo>
                    <a:pt x="119245" y="77912"/>
                    <a:pt x="119599" y="77551"/>
                    <a:pt x="120053" y="77075"/>
                  </a:cubicBezTo>
                  <a:cubicBezTo>
                    <a:pt x="120507" y="76599"/>
                    <a:pt x="120918" y="76123"/>
                    <a:pt x="121286" y="75648"/>
                  </a:cubicBezTo>
                  <a:cubicBezTo>
                    <a:pt x="121510" y="74620"/>
                    <a:pt x="121749" y="73650"/>
                    <a:pt x="122002" y="72736"/>
                  </a:cubicBezTo>
                  <a:cubicBezTo>
                    <a:pt x="122256" y="71823"/>
                    <a:pt x="122552" y="70966"/>
                    <a:pt x="122891" y="70167"/>
                  </a:cubicBezTo>
                  <a:lnTo>
                    <a:pt x="122890" y="70167"/>
                  </a:lnTo>
                  <a:cubicBezTo>
                    <a:pt x="123358" y="68378"/>
                    <a:pt x="123683" y="66646"/>
                    <a:pt x="123864" y="64972"/>
                  </a:cubicBezTo>
                  <a:cubicBezTo>
                    <a:pt x="124045" y="63297"/>
                    <a:pt x="124026" y="61451"/>
                    <a:pt x="123807" y="59434"/>
                  </a:cubicBezTo>
                  <a:cubicBezTo>
                    <a:pt x="123803" y="58825"/>
                    <a:pt x="123755" y="57986"/>
                    <a:pt x="123664" y="56918"/>
                  </a:cubicBezTo>
                  <a:cubicBezTo>
                    <a:pt x="123574" y="55850"/>
                    <a:pt x="123469" y="54782"/>
                    <a:pt x="123350" y="53713"/>
                  </a:cubicBezTo>
                  <a:close/>
                  <a:moveTo>
                    <a:pt x="85847" y="40901"/>
                  </a:moveTo>
                  <a:cubicBezTo>
                    <a:pt x="84237" y="42140"/>
                    <a:pt x="82645" y="43253"/>
                    <a:pt x="81069" y="44240"/>
                  </a:cubicBezTo>
                  <a:cubicBezTo>
                    <a:pt x="79493" y="45226"/>
                    <a:pt x="77966" y="46170"/>
                    <a:pt x="76487" y="47072"/>
                  </a:cubicBezTo>
                  <a:cubicBezTo>
                    <a:pt x="74654" y="48107"/>
                    <a:pt x="72891" y="49186"/>
                    <a:pt x="71201" y="50307"/>
                  </a:cubicBezTo>
                  <a:cubicBezTo>
                    <a:pt x="69510" y="51428"/>
                    <a:pt x="67919" y="52564"/>
                    <a:pt x="66429" y="53713"/>
                  </a:cubicBezTo>
                  <a:cubicBezTo>
                    <a:pt x="64838" y="54773"/>
                    <a:pt x="63333" y="55860"/>
                    <a:pt x="61914" y="56976"/>
                  </a:cubicBezTo>
                  <a:cubicBezTo>
                    <a:pt x="60495" y="58091"/>
                    <a:pt x="59104" y="59063"/>
                    <a:pt x="57742" y="59891"/>
                  </a:cubicBezTo>
                  <a:cubicBezTo>
                    <a:pt x="56604" y="60723"/>
                    <a:pt x="55508" y="61570"/>
                    <a:pt x="54456" y="62431"/>
                  </a:cubicBezTo>
                  <a:cubicBezTo>
                    <a:pt x="53403" y="63292"/>
                    <a:pt x="52365" y="63968"/>
                    <a:pt x="51341" y="64458"/>
                  </a:cubicBezTo>
                  <a:cubicBezTo>
                    <a:pt x="49603" y="65833"/>
                    <a:pt x="47822" y="67308"/>
                    <a:pt x="45998" y="68882"/>
                  </a:cubicBezTo>
                  <a:cubicBezTo>
                    <a:pt x="44174" y="70457"/>
                    <a:pt x="42450" y="72103"/>
                    <a:pt x="40826" y="73821"/>
                  </a:cubicBezTo>
                  <a:cubicBezTo>
                    <a:pt x="40616" y="74040"/>
                    <a:pt x="40464" y="74287"/>
                    <a:pt x="40368" y="74563"/>
                  </a:cubicBezTo>
                  <a:cubicBezTo>
                    <a:pt x="40273" y="74839"/>
                    <a:pt x="40121" y="75201"/>
                    <a:pt x="39911" y="75648"/>
                  </a:cubicBezTo>
                  <a:lnTo>
                    <a:pt x="40826" y="75648"/>
                  </a:lnTo>
                  <a:cubicBezTo>
                    <a:pt x="42559" y="74768"/>
                    <a:pt x="44293" y="74016"/>
                    <a:pt x="46026" y="73393"/>
                  </a:cubicBezTo>
                  <a:cubicBezTo>
                    <a:pt x="47760" y="72769"/>
                    <a:pt x="49379" y="72075"/>
                    <a:pt x="50884" y="71309"/>
                  </a:cubicBezTo>
                  <a:cubicBezTo>
                    <a:pt x="55108" y="69273"/>
                    <a:pt x="59347" y="67465"/>
                    <a:pt x="63600" y="65885"/>
                  </a:cubicBezTo>
                  <a:cubicBezTo>
                    <a:pt x="67853" y="64306"/>
                    <a:pt x="72148" y="62840"/>
                    <a:pt x="76487" y="61489"/>
                  </a:cubicBezTo>
                  <a:cubicBezTo>
                    <a:pt x="77282" y="61123"/>
                    <a:pt x="77917" y="60657"/>
                    <a:pt x="78392" y="60091"/>
                  </a:cubicBezTo>
                  <a:cubicBezTo>
                    <a:pt x="78868" y="59524"/>
                    <a:pt x="79215" y="59001"/>
                    <a:pt x="79434" y="58521"/>
                  </a:cubicBezTo>
                  <a:lnTo>
                    <a:pt x="79659" y="58292"/>
                  </a:lnTo>
                  <a:cubicBezTo>
                    <a:pt x="80222" y="56924"/>
                    <a:pt x="80757" y="55598"/>
                    <a:pt x="81263" y="54314"/>
                  </a:cubicBezTo>
                  <a:cubicBezTo>
                    <a:pt x="81769" y="53031"/>
                    <a:pt x="82304" y="51762"/>
                    <a:pt x="82867" y="50507"/>
                  </a:cubicBezTo>
                  <a:cubicBezTo>
                    <a:pt x="83321" y="49014"/>
                    <a:pt x="83789" y="47535"/>
                    <a:pt x="84271" y="46070"/>
                  </a:cubicBezTo>
                  <a:cubicBezTo>
                    <a:pt x="84753" y="44606"/>
                    <a:pt x="85278" y="43184"/>
                    <a:pt x="85847" y="41805"/>
                  </a:cubicBezTo>
                  <a:cubicBezTo>
                    <a:pt x="85947" y="41683"/>
                    <a:pt x="85976" y="41532"/>
                    <a:pt x="85933" y="41353"/>
                  </a:cubicBezTo>
                  <a:cubicBezTo>
                    <a:pt x="85890" y="41174"/>
                    <a:pt x="85861" y="41023"/>
                    <a:pt x="85847" y="40901"/>
                  </a:cubicBezTo>
                  <a:close/>
                  <a:moveTo>
                    <a:pt x="113292" y="35426"/>
                  </a:moveTo>
                  <a:cubicBezTo>
                    <a:pt x="112614" y="35522"/>
                    <a:pt x="111965" y="35617"/>
                    <a:pt x="111345" y="35712"/>
                  </a:cubicBezTo>
                  <a:cubicBezTo>
                    <a:pt x="110726" y="35808"/>
                    <a:pt x="110079" y="36018"/>
                    <a:pt x="109405" y="36342"/>
                  </a:cubicBezTo>
                  <a:cubicBezTo>
                    <a:pt x="108245" y="36337"/>
                    <a:pt x="107069" y="36347"/>
                    <a:pt x="105879" y="36371"/>
                  </a:cubicBezTo>
                  <a:cubicBezTo>
                    <a:pt x="104689" y="36395"/>
                    <a:pt x="103570" y="36461"/>
                    <a:pt x="102523" y="36571"/>
                  </a:cubicBezTo>
                  <a:cubicBezTo>
                    <a:pt x="101864" y="36566"/>
                    <a:pt x="101463" y="36690"/>
                    <a:pt x="101320" y="36943"/>
                  </a:cubicBezTo>
                  <a:cubicBezTo>
                    <a:pt x="101177" y="37196"/>
                    <a:pt x="101119" y="37606"/>
                    <a:pt x="101148" y="38174"/>
                  </a:cubicBezTo>
                  <a:cubicBezTo>
                    <a:pt x="101024" y="39528"/>
                    <a:pt x="100872" y="40913"/>
                    <a:pt x="100691" y="42329"/>
                  </a:cubicBezTo>
                  <a:cubicBezTo>
                    <a:pt x="100510" y="43745"/>
                    <a:pt x="100358" y="45250"/>
                    <a:pt x="100235" y="46843"/>
                  </a:cubicBezTo>
                  <a:cubicBezTo>
                    <a:pt x="100097" y="47878"/>
                    <a:pt x="99860" y="48957"/>
                    <a:pt x="99523" y="50078"/>
                  </a:cubicBezTo>
                  <a:cubicBezTo>
                    <a:pt x="99185" y="51199"/>
                    <a:pt x="98891" y="52335"/>
                    <a:pt x="98639" y="53484"/>
                  </a:cubicBezTo>
                  <a:cubicBezTo>
                    <a:pt x="98620" y="53795"/>
                    <a:pt x="98544" y="54090"/>
                    <a:pt x="98411" y="54372"/>
                  </a:cubicBezTo>
                  <a:cubicBezTo>
                    <a:pt x="98278" y="54653"/>
                    <a:pt x="98202" y="55121"/>
                    <a:pt x="98183" y="55774"/>
                  </a:cubicBezTo>
                  <a:cubicBezTo>
                    <a:pt x="99671" y="55636"/>
                    <a:pt x="101089" y="55340"/>
                    <a:pt x="102439" y="54887"/>
                  </a:cubicBezTo>
                  <a:cubicBezTo>
                    <a:pt x="103788" y="54434"/>
                    <a:pt x="105038" y="53966"/>
                    <a:pt x="106189" y="53484"/>
                  </a:cubicBezTo>
                  <a:cubicBezTo>
                    <a:pt x="106642" y="53146"/>
                    <a:pt x="107053" y="52907"/>
                    <a:pt x="107420" y="52769"/>
                  </a:cubicBezTo>
                  <a:cubicBezTo>
                    <a:pt x="107788" y="52630"/>
                    <a:pt x="108141" y="52564"/>
                    <a:pt x="108480" y="52568"/>
                  </a:cubicBezTo>
                  <a:cubicBezTo>
                    <a:pt x="108833" y="52263"/>
                    <a:pt x="109215" y="52187"/>
                    <a:pt x="109626" y="52339"/>
                  </a:cubicBezTo>
                  <a:cubicBezTo>
                    <a:pt x="110036" y="52492"/>
                    <a:pt x="110418" y="52645"/>
                    <a:pt x="110771" y="52797"/>
                  </a:cubicBezTo>
                  <a:cubicBezTo>
                    <a:pt x="111668" y="53484"/>
                    <a:pt x="112562" y="53885"/>
                    <a:pt x="113454" y="54000"/>
                  </a:cubicBezTo>
                  <a:cubicBezTo>
                    <a:pt x="114345" y="54114"/>
                    <a:pt x="115350" y="53942"/>
                    <a:pt x="116468" y="53484"/>
                  </a:cubicBezTo>
                  <a:cubicBezTo>
                    <a:pt x="117352" y="53265"/>
                    <a:pt x="118165" y="53017"/>
                    <a:pt x="118906" y="52740"/>
                  </a:cubicBezTo>
                  <a:cubicBezTo>
                    <a:pt x="119646" y="52463"/>
                    <a:pt x="120516" y="52101"/>
                    <a:pt x="121515" y="51652"/>
                  </a:cubicBezTo>
                  <a:cubicBezTo>
                    <a:pt x="121525" y="51648"/>
                    <a:pt x="121563" y="51600"/>
                    <a:pt x="121630" y="51509"/>
                  </a:cubicBezTo>
                  <a:cubicBezTo>
                    <a:pt x="121697" y="51419"/>
                    <a:pt x="121735" y="51314"/>
                    <a:pt x="121744" y="51194"/>
                  </a:cubicBezTo>
                  <a:cubicBezTo>
                    <a:pt x="121735" y="50965"/>
                    <a:pt x="121697" y="50679"/>
                    <a:pt x="121630" y="50336"/>
                  </a:cubicBezTo>
                  <a:cubicBezTo>
                    <a:pt x="121563" y="49992"/>
                    <a:pt x="121525" y="49591"/>
                    <a:pt x="121515" y="49133"/>
                  </a:cubicBezTo>
                  <a:cubicBezTo>
                    <a:pt x="121032" y="48084"/>
                    <a:pt x="120507" y="46977"/>
                    <a:pt x="119938" y="45813"/>
                  </a:cubicBezTo>
                  <a:cubicBezTo>
                    <a:pt x="119369" y="44649"/>
                    <a:pt x="118901" y="43542"/>
                    <a:pt x="118533" y="42492"/>
                  </a:cubicBezTo>
                  <a:cubicBezTo>
                    <a:pt x="118045" y="41372"/>
                    <a:pt x="117472" y="40321"/>
                    <a:pt x="116812" y="39339"/>
                  </a:cubicBezTo>
                  <a:cubicBezTo>
                    <a:pt x="116153" y="38357"/>
                    <a:pt x="115579" y="37358"/>
                    <a:pt x="115092" y="36342"/>
                  </a:cubicBezTo>
                  <a:cubicBezTo>
                    <a:pt x="114778" y="35889"/>
                    <a:pt x="114506" y="35593"/>
                    <a:pt x="114276" y="35455"/>
                  </a:cubicBezTo>
                  <a:cubicBezTo>
                    <a:pt x="114047" y="35316"/>
                    <a:pt x="113718" y="35307"/>
                    <a:pt x="113292" y="35426"/>
                  </a:cubicBezTo>
                  <a:close/>
                  <a:moveTo>
                    <a:pt x="73601" y="33508"/>
                  </a:moveTo>
                  <a:cubicBezTo>
                    <a:pt x="73368" y="33551"/>
                    <a:pt x="73034" y="33580"/>
                    <a:pt x="72601" y="33594"/>
                  </a:cubicBezTo>
                  <a:cubicBezTo>
                    <a:pt x="73177" y="33723"/>
                    <a:pt x="73739" y="33866"/>
                    <a:pt x="74287" y="34024"/>
                  </a:cubicBezTo>
                  <a:cubicBezTo>
                    <a:pt x="74835" y="34181"/>
                    <a:pt x="75339" y="34267"/>
                    <a:pt x="75801" y="34281"/>
                  </a:cubicBezTo>
                  <a:cubicBezTo>
                    <a:pt x="76601" y="34276"/>
                    <a:pt x="77342" y="34286"/>
                    <a:pt x="78022" y="34310"/>
                  </a:cubicBezTo>
                  <a:cubicBezTo>
                    <a:pt x="78703" y="34334"/>
                    <a:pt x="79325" y="34400"/>
                    <a:pt x="79888" y="34510"/>
                  </a:cubicBezTo>
                  <a:cubicBezTo>
                    <a:pt x="80810" y="34844"/>
                    <a:pt x="81774" y="35149"/>
                    <a:pt x="82781" y="35426"/>
                  </a:cubicBezTo>
                  <a:cubicBezTo>
                    <a:pt x="83789" y="35703"/>
                    <a:pt x="84811" y="36008"/>
                    <a:pt x="85847" y="36342"/>
                  </a:cubicBezTo>
                  <a:cubicBezTo>
                    <a:pt x="86310" y="36337"/>
                    <a:pt x="86701" y="36175"/>
                    <a:pt x="87021" y="35855"/>
                  </a:cubicBezTo>
                  <a:cubicBezTo>
                    <a:pt x="87341" y="35536"/>
                    <a:pt x="87561" y="35087"/>
                    <a:pt x="87680" y="34510"/>
                  </a:cubicBezTo>
                  <a:lnTo>
                    <a:pt x="86076" y="34510"/>
                  </a:lnTo>
                  <a:cubicBezTo>
                    <a:pt x="85064" y="34415"/>
                    <a:pt x="84166" y="34377"/>
                    <a:pt x="83383" y="34396"/>
                  </a:cubicBezTo>
                  <a:cubicBezTo>
                    <a:pt x="82600" y="34415"/>
                    <a:pt x="81817" y="34377"/>
                    <a:pt x="81034" y="34281"/>
                  </a:cubicBezTo>
                  <a:cubicBezTo>
                    <a:pt x="79907" y="34267"/>
                    <a:pt x="78808" y="34181"/>
                    <a:pt x="77737" y="34024"/>
                  </a:cubicBezTo>
                  <a:cubicBezTo>
                    <a:pt x="76665" y="33866"/>
                    <a:pt x="75563" y="33723"/>
                    <a:pt x="74430" y="33594"/>
                  </a:cubicBezTo>
                  <a:cubicBezTo>
                    <a:pt x="74111" y="33494"/>
                    <a:pt x="73834" y="33465"/>
                    <a:pt x="73601" y="33508"/>
                  </a:cubicBezTo>
                  <a:close/>
                  <a:moveTo>
                    <a:pt x="112604" y="33365"/>
                  </a:moveTo>
                  <a:cubicBezTo>
                    <a:pt x="111697" y="33484"/>
                    <a:pt x="110819" y="33589"/>
                    <a:pt x="109969" y="33680"/>
                  </a:cubicBezTo>
                  <a:cubicBezTo>
                    <a:pt x="109120" y="33771"/>
                    <a:pt x="108241" y="33818"/>
                    <a:pt x="107334" y="33823"/>
                  </a:cubicBezTo>
                  <a:cubicBezTo>
                    <a:pt x="106528" y="34043"/>
                    <a:pt x="105678" y="34176"/>
                    <a:pt x="104785" y="34224"/>
                  </a:cubicBezTo>
                  <a:cubicBezTo>
                    <a:pt x="103893" y="34272"/>
                    <a:pt x="102986" y="34291"/>
                    <a:pt x="102064" y="34281"/>
                  </a:cubicBezTo>
                  <a:cubicBezTo>
                    <a:pt x="101926" y="34315"/>
                    <a:pt x="101745" y="34477"/>
                    <a:pt x="101520" y="34768"/>
                  </a:cubicBezTo>
                  <a:cubicBezTo>
                    <a:pt x="101296" y="35059"/>
                    <a:pt x="101172" y="35278"/>
                    <a:pt x="101148" y="35426"/>
                  </a:cubicBezTo>
                  <a:cubicBezTo>
                    <a:pt x="101172" y="35421"/>
                    <a:pt x="101296" y="35488"/>
                    <a:pt x="101520" y="35626"/>
                  </a:cubicBezTo>
                  <a:cubicBezTo>
                    <a:pt x="101745" y="35765"/>
                    <a:pt x="101926" y="36003"/>
                    <a:pt x="102064" y="36342"/>
                  </a:cubicBezTo>
                  <a:cubicBezTo>
                    <a:pt x="103893" y="35913"/>
                    <a:pt x="105678" y="35569"/>
                    <a:pt x="107420" y="35312"/>
                  </a:cubicBezTo>
                  <a:cubicBezTo>
                    <a:pt x="109163" y="35054"/>
                    <a:pt x="110891" y="34711"/>
                    <a:pt x="112604" y="34281"/>
                  </a:cubicBezTo>
                  <a:cubicBezTo>
                    <a:pt x="112829" y="34291"/>
                    <a:pt x="113010" y="34272"/>
                    <a:pt x="113148" y="34224"/>
                  </a:cubicBezTo>
                  <a:cubicBezTo>
                    <a:pt x="113286" y="34176"/>
                    <a:pt x="113409" y="34043"/>
                    <a:pt x="113517" y="33823"/>
                  </a:cubicBezTo>
                  <a:lnTo>
                    <a:pt x="113292" y="33594"/>
                  </a:lnTo>
                  <a:cubicBezTo>
                    <a:pt x="113163" y="33585"/>
                    <a:pt x="113020" y="33546"/>
                    <a:pt x="112862" y="33480"/>
                  </a:cubicBezTo>
                  <a:cubicBezTo>
                    <a:pt x="112705" y="33413"/>
                    <a:pt x="112619" y="33375"/>
                    <a:pt x="112604" y="33365"/>
                  </a:cubicBezTo>
                  <a:close/>
                  <a:moveTo>
                    <a:pt x="123350" y="30159"/>
                  </a:moveTo>
                  <a:cubicBezTo>
                    <a:pt x="123111" y="30255"/>
                    <a:pt x="122844" y="30350"/>
                    <a:pt x="122547" y="30446"/>
                  </a:cubicBezTo>
                  <a:cubicBezTo>
                    <a:pt x="122251" y="30541"/>
                    <a:pt x="121983" y="30751"/>
                    <a:pt x="121744" y="31075"/>
                  </a:cubicBezTo>
                  <a:cubicBezTo>
                    <a:pt x="120506" y="31228"/>
                    <a:pt x="119312" y="31495"/>
                    <a:pt x="118162" y="31877"/>
                  </a:cubicBezTo>
                  <a:cubicBezTo>
                    <a:pt x="117011" y="32258"/>
                    <a:pt x="115763" y="32526"/>
                    <a:pt x="114417" y="32678"/>
                  </a:cubicBezTo>
                  <a:cubicBezTo>
                    <a:pt x="114309" y="32702"/>
                    <a:pt x="114243" y="32826"/>
                    <a:pt x="114220" y="33050"/>
                  </a:cubicBezTo>
                  <a:cubicBezTo>
                    <a:pt x="114197" y="33275"/>
                    <a:pt x="114187" y="33456"/>
                    <a:pt x="114192" y="33594"/>
                  </a:cubicBezTo>
                  <a:cubicBezTo>
                    <a:pt x="114187" y="33604"/>
                    <a:pt x="114253" y="33642"/>
                    <a:pt x="114389" y="33709"/>
                  </a:cubicBezTo>
                  <a:cubicBezTo>
                    <a:pt x="114525" y="33775"/>
                    <a:pt x="114759" y="33814"/>
                    <a:pt x="115092" y="33823"/>
                  </a:cubicBezTo>
                  <a:cubicBezTo>
                    <a:pt x="115097" y="33828"/>
                    <a:pt x="115145" y="33818"/>
                    <a:pt x="115235" y="33795"/>
                  </a:cubicBezTo>
                  <a:cubicBezTo>
                    <a:pt x="115326" y="33771"/>
                    <a:pt x="115431" y="33704"/>
                    <a:pt x="115551" y="33594"/>
                  </a:cubicBezTo>
                  <a:lnTo>
                    <a:pt x="123577" y="30388"/>
                  </a:lnTo>
                  <a:cubicBezTo>
                    <a:pt x="123567" y="30393"/>
                    <a:pt x="123530" y="30384"/>
                    <a:pt x="123463" y="30360"/>
                  </a:cubicBezTo>
                  <a:cubicBezTo>
                    <a:pt x="123397" y="30336"/>
                    <a:pt x="123360" y="30269"/>
                    <a:pt x="123350" y="30159"/>
                  </a:cubicBezTo>
                  <a:close/>
                  <a:moveTo>
                    <a:pt x="97272" y="0"/>
                  </a:moveTo>
                  <a:cubicBezTo>
                    <a:pt x="97595" y="0"/>
                    <a:pt x="97804" y="57"/>
                    <a:pt x="97899" y="171"/>
                  </a:cubicBezTo>
                  <a:cubicBezTo>
                    <a:pt x="97994" y="286"/>
                    <a:pt x="98089" y="457"/>
                    <a:pt x="98183" y="686"/>
                  </a:cubicBezTo>
                  <a:cubicBezTo>
                    <a:pt x="98402" y="1938"/>
                    <a:pt x="98649" y="3319"/>
                    <a:pt x="98924" y="4829"/>
                  </a:cubicBezTo>
                  <a:cubicBezTo>
                    <a:pt x="99200" y="6339"/>
                    <a:pt x="99561" y="8006"/>
                    <a:pt x="100007" y="9830"/>
                  </a:cubicBezTo>
                  <a:cubicBezTo>
                    <a:pt x="100012" y="10039"/>
                    <a:pt x="100059" y="10191"/>
                    <a:pt x="100149" y="10287"/>
                  </a:cubicBezTo>
                  <a:cubicBezTo>
                    <a:pt x="100240" y="10382"/>
                    <a:pt x="100344" y="10534"/>
                    <a:pt x="100463" y="10744"/>
                  </a:cubicBezTo>
                  <a:cubicBezTo>
                    <a:pt x="100510" y="10982"/>
                    <a:pt x="100587" y="11192"/>
                    <a:pt x="100691" y="11373"/>
                  </a:cubicBezTo>
                  <a:cubicBezTo>
                    <a:pt x="100796" y="11554"/>
                    <a:pt x="100644" y="11649"/>
                    <a:pt x="100235" y="11658"/>
                  </a:cubicBezTo>
                  <a:lnTo>
                    <a:pt x="100235" y="12344"/>
                  </a:lnTo>
                  <a:cubicBezTo>
                    <a:pt x="100335" y="13268"/>
                    <a:pt x="100420" y="14278"/>
                    <a:pt x="100491" y="15373"/>
                  </a:cubicBezTo>
                  <a:cubicBezTo>
                    <a:pt x="100563" y="16468"/>
                    <a:pt x="100705" y="17592"/>
                    <a:pt x="100919" y="18745"/>
                  </a:cubicBezTo>
                  <a:cubicBezTo>
                    <a:pt x="100914" y="18754"/>
                    <a:pt x="100924" y="18793"/>
                    <a:pt x="100947" y="18859"/>
                  </a:cubicBezTo>
                  <a:cubicBezTo>
                    <a:pt x="100971" y="18926"/>
                    <a:pt x="101038" y="18964"/>
                    <a:pt x="101148" y="18974"/>
                  </a:cubicBezTo>
                  <a:cubicBezTo>
                    <a:pt x="101506" y="18840"/>
                    <a:pt x="101936" y="18650"/>
                    <a:pt x="102437" y="18402"/>
                  </a:cubicBezTo>
                  <a:cubicBezTo>
                    <a:pt x="102938" y="18154"/>
                    <a:pt x="103425" y="17964"/>
                    <a:pt x="103897" y="17831"/>
                  </a:cubicBezTo>
                  <a:cubicBezTo>
                    <a:pt x="104265" y="17631"/>
                    <a:pt x="104676" y="17459"/>
                    <a:pt x="105129" y="17316"/>
                  </a:cubicBezTo>
                  <a:cubicBezTo>
                    <a:pt x="105583" y="17173"/>
                    <a:pt x="105936" y="16888"/>
                    <a:pt x="106189" y="16459"/>
                  </a:cubicBezTo>
                  <a:cubicBezTo>
                    <a:pt x="106628" y="16464"/>
                    <a:pt x="106953" y="16397"/>
                    <a:pt x="107163" y="16259"/>
                  </a:cubicBezTo>
                  <a:cubicBezTo>
                    <a:pt x="107373" y="16121"/>
                    <a:pt x="107583" y="15883"/>
                    <a:pt x="107793" y="15545"/>
                  </a:cubicBezTo>
                  <a:cubicBezTo>
                    <a:pt x="108342" y="15435"/>
                    <a:pt x="108790" y="15368"/>
                    <a:pt x="109139" y="15345"/>
                  </a:cubicBezTo>
                  <a:cubicBezTo>
                    <a:pt x="109487" y="15321"/>
                    <a:pt x="109879" y="15311"/>
                    <a:pt x="110313" y="15316"/>
                  </a:cubicBezTo>
                  <a:cubicBezTo>
                    <a:pt x="110881" y="15440"/>
                    <a:pt x="111292" y="15649"/>
                    <a:pt x="111545" y="15945"/>
                  </a:cubicBezTo>
                  <a:cubicBezTo>
                    <a:pt x="111798" y="16240"/>
                    <a:pt x="111922" y="16564"/>
                    <a:pt x="111917" y="16916"/>
                  </a:cubicBezTo>
                  <a:cubicBezTo>
                    <a:pt x="111936" y="17135"/>
                    <a:pt x="112012" y="17269"/>
                    <a:pt x="112146" y="17316"/>
                  </a:cubicBezTo>
                  <a:cubicBezTo>
                    <a:pt x="112280" y="17364"/>
                    <a:pt x="112356" y="17383"/>
                    <a:pt x="112375" y="17373"/>
                  </a:cubicBezTo>
                  <a:cubicBezTo>
                    <a:pt x="113274" y="17735"/>
                    <a:pt x="114202" y="18097"/>
                    <a:pt x="115160" y="18459"/>
                  </a:cubicBezTo>
                  <a:cubicBezTo>
                    <a:pt x="116119" y="18821"/>
                    <a:pt x="117166" y="19069"/>
                    <a:pt x="118303" y="19202"/>
                  </a:cubicBezTo>
                  <a:cubicBezTo>
                    <a:pt x="118428" y="19193"/>
                    <a:pt x="118695" y="19097"/>
                    <a:pt x="119106" y="18916"/>
                  </a:cubicBezTo>
                  <a:cubicBezTo>
                    <a:pt x="119517" y="18735"/>
                    <a:pt x="120014" y="18526"/>
                    <a:pt x="120597" y="18288"/>
                  </a:cubicBezTo>
                  <a:lnTo>
                    <a:pt x="127461" y="15545"/>
                  </a:lnTo>
                  <a:cubicBezTo>
                    <a:pt x="129688" y="15316"/>
                    <a:pt x="131814" y="14859"/>
                    <a:pt x="133837" y="14173"/>
                  </a:cubicBezTo>
                  <a:cubicBezTo>
                    <a:pt x="134752" y="13716"/>
                    <a:pt x="135437" y="13259"/>
                    <a:pt x="135895" y="12801"/>
                  </a:cubicBezTo>
                  <a:lnTo>
                    <a:pt x="137723" y="12344"/>
                  </a:lnTo>
                  <a:cubicBezTo>
                    <a:pt x="137714" y="12573"/>
                    <a:pt x="137676" y="12801"/>
                    <a:pt x="137609" y="13030"/>
                  </a:cubicBezTo>
                  <a:cubicBezTo>
                    <a:pt x="137542" y="13259"/>
                    <a:pt x="137504" y="13487"/>
                    <a:pt x="137495" y="13716"/>
                  </a:cubicBezTo>
                  <a:cubicBezTo>
                    <a:pt x="137747" y="13611"/>
                    <a:pt x="138042" y="13535"/>
                    <a:pt x="138381" y="13487"/>
                  </a:cubicBezTo>
                  <a:cubicBezTo>
                    <a:pt x="138719" y="13440"/>
                    <a:pt x="138957" y="13363"/>
                    <a:pt x="139095" y="13259"/>
                  </a:cubicBezTo>
                  <a:cubicBezTo>
                    <a:pt x="139819" y="13220"/>
                    <a:pt x="140200" y="13525"/>
                    <a:pt x="140238" y="14173"/>
                  </a:cubicBezTo>
                  <a:cubicBezTo>
                    <a:pt x="140024" y="14221"/>
                    <a:pt x="139881" y="14411"/>
                    <a:pt x="139809" y="14744"/>
                  </a:cubicBezTo>
                  <a:cubicBezTo>
                    <a:pt x="139738" y="15078"/>
                    <a:pt x="139652" y="15268"/>
                    <a:pt x="139552" y="15316"/>
                  </a:cubicBezTo>
                  <a:cubicBezTo>
                    <a:pt x="138947" y="16102"/>
                    <a:pt x="138328" y="16816"/>
                    <a:pt x="137695" y="17459"/>
                  </a:cubicBezTo>
                  <a:cubicBezTo>
                    <a:pt x="137061" y="18102"/>
                    <a:pt x="136614" y="18759"/>
                    <a:pt x="136352" y="19431"/>
                  </a:cubicBezTo>
                  <a:cubicBezTo>
                    <a:pt x="135937" y="20538"/>
                    <a:pt x="135280" y="21446"/>
                    <a:pt x="134380" y="22155"/>
                  </a:cubicBezTo>
                  <a:cubicBezTo>
                    <a:pt x="133480" y="22864"/>
                    <a:pt x="132766" y="23548"/>
                    <a:pt x="132237" y="24206"/>
                  </a:cubicBezTo>
                  <a:cubicBezTo>
                    <a:pt x="131855" y="25422"/>
                    <a:pt x="131190" y="26309"/>
                    <a:pt x="130240" y="26868"/>
                  </a:cubicBezTo>
                  <a:cubicBezTo>
                    <a:pt x="129291" y="27426"/>
                    <a:pt x="128289" y="27912"/>
                    <a:pt x="127236" y="28327"/>
                  </a:cubicBezTo>
                  <a:cubicBezTo>
                    <a:pt x="127188" y="28533"/>
                    <a:pt x="127050" y="28695"/>
                    <a:pt x="126823" y="28814"/>
                  </a:cubicBezTo>
                  <a:cubicBezTo>
                    <a:pt x="126597" y="28933"/>
                    <a:pt x="126572" y="29153"/>
                    <a:pt x="126751" y="29472"/>
                  </a:cubicBezTo>
                  <a:cubicBezTo>
                    <a:pt x="126745" y="29697"/>
                    <a:pt x="126699" y="29878"/>
                    <a:pt x="126611" y="30016"/>
                  </a:cubicBezTo>
                  <a:cubicBezTo>
                    <a:pt x="126523" y="30155"/>
                    <a:pt x="126425" y="30279"/>
                    <a:pt x="126316" y="30388"/>
                  </a:cubicBezTo>
                  <a:cubicBezTo>
                    <a:pt x="124593" y="30951"/>
                    <a:pt x="122896" y="31543"/>
                    <a:pt x="121225" y="32163"/>
                  </a:cubicBezTo>
                  <a:cubicBezTo>
                    <a:pt x="119554" y="32783"/>
                    <a:pt x="117969" y="33489"/>
                    <a:pt x="116468" y="34281"/>
                  </a:cubicBezTo>
                  <a:cubicBezTo>
                    <a:pt x="115757" y="34696"/>
                    <a:pt x="115290" y="35011"/>
                    <a:pt x="115068" y="35226"/>
                  </a:cubicBezTo>
                  <a:cubicBezTo>
                    <a:pt x="114846" y="35440"/>
                    <a:pt x="115007" y="35813"/>
                    <a:pt x="115551" y="36342"/>
                  </a:cubicBezTo>
                  <a:cubicBezTo>
                    <a:pt x="116917" y="38159"/>
                    <a:pt x="118198" y="39946"/>
                    <a:pt x="119392" y="41704"/>
                  </a:cubicBezTo>
                  <a:cubicBezTo>
                    <a:pt x="120587" y="43461"/>
                    <a:pt x="121753" y="45250"/>
                    <a:pt x="122890" y="47072"/>
                  </a:cubicBezTo>
                  <a:cubicBezTo>
                    <a:pt x="124023" y="48995"/>
                    <a:pt x="125184" y="50875"/>
                    <a:pt x="126372" y="52711"/>
                  </a:cubicBezTo>
                  <a:cubicBezTo>
                    <a:pt x="127560" y="54548"/>
                    <a:pt x="128834" y="56484"/>
                    <a:pt x="130192" y="58521"/>
                  </a:cubicBezTo>
                  <a:cubicBezTo>
                    <a:pt x="131318" y="60457"/>
                    <a:pt x="132259" y="62407"/>
                    <a:pt x="133014" y="64372"/>
                  </a:cubicBezTo>
                  <a:cubicBezTo>
                    <a:pt x="133770" y="66337"/>
                    <a:pt x="134425" y="68345"/>
                    <a:pt x="134981" y="70395"/>
                  </a:cubicBezTo>
                  <a:cubicBezTo>
                    <a:pt x="135000" y="70505"/>
                    <a:pt x="135076" y="70629"/>
                    <a:pt x="135209" y="70766"/>
                  </a:cubicBezTo>
                  <a:cubicBezTo>
                    <a:pt x="135342" y="70904"/>
                    <a:pt x="135418" y="71085"/>
                    <a:pt x="135437" y="71309"/>
                  </a:cubicBezTo>
                  <a:cubicBezTo>
                    <a:pt x="135671" y="72436"/>
                    <a:pt x="135718" y="73550"/>
                    <a:pt x="135580" y="74649"/>
                  </a:cubicBezTo>
                  <a:cubicBezTo>
                    <a:pt x="135442" y="75748"/>
                    <a:pt x="135090" y="76918"/>
                    <a:pt x="134523" y="78160"/>
                  </a:cubicBezTo>
                  <a:cubicBezTo>
                    <a:pt x="133403" y="79420"/>
                    <a:pt x="132271" y="80610"/>
                    <a:pt x="131126" y="81728"/>
                  </a:cubicBezTo>
                  <a:cubicBezTo>
                    <a:pt x="129981" y="82846"/>
                    <a:pt x="128685" y="83864"/>
                    <a:pt x="127236" y="84782"/>
                  </a:cubicBezTo>
                  <a:cubicBezTo>
                    <a:pt x="127246" y="85108"/>
                    <a:pt x="127226" y="85319"/>
                    <a:pt x="127176" y="85415"/>
                  </a:cubicBezTo>
                  <a:cubicBezTo>
                    <a:pt x="127125" y="85511"/>
                    <a:pt x="126983" y="85608"/>
                    <a:pt x="126751" y="85706"/>
                  </a:cubicBezTo>
                  <a:cubicBezTo>
                    <a:pt x="127774" y="85920"/>
                    <a:pt x="128813" y="86133"/>
                    <a:pt x="129865" y="86344"/>
                  </a:cubicBezTo>
                  <a:cubicBezTo>
                    <a:pt x="130918" y="86556"/>
                    <a:pt x="132013" y="86879"/>
                    <a:pt x="133151" y="87314"/>
                  </a:cubicBezTo>
                  <a:cubicBezTo>
                    <a:pt x="134532" y="87534"/>
                    <a:pt x="135942" y="87769"/>
                    <a:pt x="137380" y="88018"/>
                  </a:cubicBezTo>
                  <a:cubicBezTo>
                    <a:pt x="138819" y="88268"/>
                    <a:pt x="140228" y="88561"/>
                    <a:pt x="141610" y="88897"/>
                  </a:cubicBezTo>
                  <a:cubicBezTo>
                    <a:pt x="142624" y="89045"/>
                    <a:pt x="143624" y="89322"/>
                    <a:pt x="144610" y="89727"/>
                  </a:cubicBezTo>
                  <a:cubicBezTo>
                    <a:pt x="145596" y="90133"/>
                    <a:pt x="146653" y="90467"/>
                    <a:pt x="147782" y="90729"/>
                  </a:cubicBezTo>
                  <a:cubicBezTo>
                    <a:pt x="150068" y="91216"/>
                    <a:pt x="152354" y="91903"/>
                    <a:pt x="154640" y="92790"/>
                  </a:cubicBezTo>
                  <a:cubicBezTo>
                    <a:pt x="156926" y="93678"/>
                    <a:pt x="159212" y="94594"/>
                    <a:pt x="161498" y="95538"/>
                  </a:cubicBezTo>
                  <a:cubicBezTo>
                    <a:pt x="165174" y="96989"/>
                    <a:pt x="168794" y="98553"/>
                    <a:pt x="172356" y="100231"/>
                  </a:cubicBezTo>
                  <a:cubicBezTo>
                    <a:pt x="175919" y="101909"/>
                    <a:pt x="179310" y="103928"/>
                    <a:pt x="182529" y="106288"/>
                  </a:cubicBezTo>
                  <a:cubicBezTo>
                    <a:pt x="183472" y="107072"/>
                    <a:pt x="184443" y="107830"/>
                    <a:pt x="185444" y="108561"/>
                  </a:cubicBezTo>
                  <a:cubicBezTo>
                    <a:pt x="186444" y="109292"/>
                    <a:pt x="187301" y="110054"/>
                    <a:pt x="188015" y="110845"/>
                  </a:cubicBezTo>
                  <a:cubicBezTo>
                    <a:pt x="189158" y="111842"/>
                    <a:pt x="190301" y="112596"/>
                    <a:pt x="191444" y="113106"/>
                  </a:cubicBezTo>
                  <a:cubicBezTo>
                    <a:pt x="192587" y="113617"/>
                    <a:pt x="193730" y="114084"/>
                    <a:pt x="194873" y="114509"/>
                  </a:cubicBezTo>
                  <a:cubicBezTo>
                    <a:pt x="196831" y="115071"/>
                    <a:pt x="198745" y="115720"/>
                    <a:pt x="200617" y="116455"/>
                  </a:cubicBezTo>
                  <a:cubicBezTo>
                    <a:pt x="202489" y="117189"/>
                    <a:pt x="204232" y="118067"/>
                    <a:pt x="205846" y="119087"/>
                  </a:cubicBezTo>
                  <a:cubicBezTo>
                    <a:pt x="207308" y="119922"/>
                    <a:pt x="208099" y="120542"/>
                    <a:pt x="208218" y="120948"/>
                  </a:cubicBezTo>
                  <a:cubicBezTo>
                    <a:pt x="208337" y="121353"/>
                    <a:pt x="207927" y="122030"/>
                    <a:pt x="206989" y="122979"/>
                  </a:cubicBezTo>
                  <a:cubicBezTo>
                    <a:pt x="206641" y="123461"/>
                    <a:pt x="206308" y="124043"/>
                    <a:pt x="205989" y="124725"/>
                  </a:cubicBezTo>
                  <a:cubicBezTo>
                    <a:pt x="205670" y="125407"/>
                    <a:pt x="205394" y="126046"/>
                    <a:pt x="205160" y="126642"/>
                  </a:cubicBezTo>
                  <a:lnTo>
                    <a:pt x="204703" y="126871"/>
                  </a:lnTo>
                  <a:cubicBezTo>
                    <a:pt x="204036" y="127451"/>
                    <a:pt x="203484" y="128001"/>
                    <a:pt x="203046" y="128519"/>
                  </a:cubicBezTo>
                  <a:cubicBezTo>
                    <a:pt x="202608" y="129038"/>
                    <a:pt x="202169" y="129471"/>
                    <a:pt x="201731" y="129819"/>
                  </a:cubicBezTo>
                  <a:cubicBezTo>
                    <a:pt x="201479" y="130366"/>
                    <a:pt x="201069" y="130698"/>
                    <a:pt x="200503" y="130817"/>
                  </a:cubicBezTo>
                  <a:cubicBezTo>
                    <a:pt x="199936" y="130936"/>
                    <a:pt x="199355" y="130984"/>
                    <a:pt x="198760" y="130960"/>
                  </a:cubicBezTo>
                  <a:cubicBezTo>
                    <a:pt x="198402" y="130965"/>
                    <a:pt x="197974" y="130955"/>
                    <a:pt x="197474" y="130931"/>
                  </a:cubicBezTo>
                  <a:cubicBezTo>
                    <a:pt x="196974" y="130907"/>
                    <a:pt x="196488" y="130841"/>
                    <a:pt x="196016" y="130731"/>
                  </a:cubicBezTo>
                  <a:lnTo>
                    <a:pt x="194416" y="130731"/>
                  </a:lnTo>
                  <a:lnTo>
                    <a:pt x="194416" y="130960"/>
                  </a:lnTo>
                  <a:cubicBezTo>
                    <a:pt x="195083" y="131403"/>
                    <a:pt x="195693" y="131775"/>
                    <a:pt x="196245" y="132075"/>
                  </a:cubicBezTo>
                  <a:cubicBezTo>
                    <a:pt x="196797" y="132375"/>
                    <a:pt x="197407" y="132690"/>
                    <a:pt x="198074" y="133019"/>
                  </a:cubicBezTo>
                  <a:lnTo>
                    <a:pt x="198074" y="133476"/>
                  </a:lnTo>
                  <a:lnTo>
                    <a:pt x="196702" y="133476"/>
                  </a:lnTo>
                  <a:cubicBezTo>
                    <a:pt x="195097" y="132695"/>
                    <a:pt x="193507" y="131971"/>
                    <a:pt x="191930" y="131305"/>
                  </a:cubicBezTo>
                  <a:cubicBezTo>
                    <a:pt x="190354" y="130638"/>
                    <a:pt x="188820" y="129918"/>
                    <a:pt x="187330" y="129142"/>
                  </a:cubicBezTo>
                  <a:cubicBezTo>
                    <a:pt x="184958" y="127887"/>
                    <a:pt x="182729" y="126586"/>
                    <a:pt x="180643" y="125238"/>
                  </a:cubicBezTo>
                  <a:cubicBezTo>
                    <a:pt x="178557" y="123890"/>
                    <a:pt x="176442" y="122527"/>
                    <a:pt x="174299" y="121148"/>
                  </a:cubicBezTo>
                  <a:lnTo>
                    <a:pt x="161955" y="112906"/>
                  </a:lnTo>
                  <a:cubicBezTo>
                    <a:pt x="159693" y="111542"/>
                    <a:pt x="157473" y="110265"/>
                    <a:pt x="155297" y="109077"/>
                  </a:cubicBezTo>
                  <a:cubicBezTo>
                    <a:pt x="153121" y="107889"/>
                    <a:pt x="150844" y="106732"/>
                    <a:pt x="148468" y="105608"/>
                  </a:cubicBezTo>
                  <a:cubicBezTo>
                    <a:pt x="146624" y="104704"/>
                    <a:pt x="144710" y="103886"/>
                    <a:pt x="142724" y="103152"/>
                  </a:cubicBezTo>
                  <a:cubicBezTo>
                    <a:pt x="140738" y="102418"/>
                    <a:pt x="138766" y="101712"/>
                    <a:pt x="136809" y="101034"/>
                  </a:cubicBezTo>
                  <a:cubicBezTo>
                    <a:pt x="135885" y="100681"/>
                    <a:pt x="134875" y="100299"/>
                    <a:pt x="133780" y="99889"/>
                  </a:cubicBezTo>
                  <a:cubicBezTo>
                    <a:pt x="132685" y="99479"/>
                    <a:pt x="131561" y="99097"/>
                    <a:pt x="130408" y="98744"/>
                  </a:cubicBezTo>
                  <a:cubicBezTo>
                    <a:pt x="130275" y="98749"/>
                    <a:pt x="130084" y="98739"/>
                    <a:pt x="129837" y="98716"/>
                  </a:cubicBezTo>
                  <a:cubicBezTo>
                    <a:pt x="129589" y="98692"/>
                    <a:pt x="129399" y="98625"/>
                    <a:pt x="129265" y="98515"/>
                  </a:cubicBezTo>
                  <a:cubicBezTo>
                    <a:pt x="129375" y="98501"/>
                    <a:pt x="129499" y="98472"/>
                    <a:pt x="129637" y="98429"/>
                  </a:cubicBezTo>
                  <a:cubicBezTo>
                    <a:pt x="129775" y="98386"/>
                    <a:pt x="129956" y="98415"/>
                    <a:pt x="130180" y="98515"/>
                  </a:cubicBezTo>
                  <a:cubicBezTo>
                    <a:pt x="132575" y="98968"/>
                    <a:pt x="134985" y="99436"/>
                    <a:pt x="137409" y="99918"/>
                  </a:cubicBezTo>
                  <a:cubicBezTo>
                    <a:pt x="139833" y="100400"/>
                    <a:pt x="142300" y="100924"/>
                    <a:pt x="144810" y="101492"/>
                  </a:cubicBezTo>
                  <a:cubicBezTo>
                    <a:pt x="146882" y="101955"/>
                    <a:pt x="149025" y="102461"/>
                    <a:pt x="151239" y="103009"/>
                  </a:cubicBezTo>
                  <a:cubicBezTo>
                    <a:pt x="153454" y="103558"/>
                    <a:pt x="155654" y="104121"/>
                    <a:pt x="157840" y="104698"/>
                  </a:cubicBezTo>
                  <a:cubicBezTo>
                    <a:pt x="161269" y="105642"/>
                    <a:pt x="164698" y="106480"/>
                    <a:pt x="168127" y="107213"/>
                  </a:cubicBezTo>
                  <a:cubicBezTo>
                    <a:pt x="168475" y="107426"/>
                    <a:pt x="168808" y="107568"/>
                    <a:pt x="169127" y="107639"/>
                  </a:cubicBezTo>
                  <a:cubicBezTo>
                    <a:pt x="169446" y="107710"/>
                    <a:pt x="169723" y="107795"/>
                    <a:pt x="169956" y="107895"/>
                  </a:cubicBezTo>
                  <a:lnTo>
                    <a:pt x="170185" y="107668"/>
                  </a:lnTo>
                  <a:lnTo>
                    <a:pt x="169270" y="106297"/>
                  </a:lnTo>
                  <a:cubicBezTo>
                    <a:pt x="168008" y="105477"/>
                    <a:pt x="166760" y="104657"/>
                    <a:pt x="165527" y="103836"/>
                  </a:cubicBezTo>
                  <a:cubicBezTo>
                    <a:pt x="164293" y="103016"/>
                    <a:pt x="163103" y="102310"/>
                    <a:pt x="161955" y="101718"/>
                  </a:cubicBezTo>
                  <a:cubicBezTo>
                    <a:pt x="159678" y="100335"/>
                    <a:pt x="157373" y="99038"/>
                    <a:pt x="155040" y="97826"/>
                  </a:cubicBezTo>
                  <a:cubicBezTo>
                    <a:pt x="152706" y="96615"/>
                    <a:pt x="150287" y="95546"/>
                    <a:pt x="147782" y="94621"/>
                  </a:cubicBezTo>
                  <a:cubicBezTo>
                    <a:pt x="145510" y="93810"/>
                    <a:pt x="143310" y="92971"/>
                    <a:pt x="141181" y="92103"/>
                  </a:cubicBezTo>
                  <a:cubicBezTo>
                    <a:pt x="139052" y="91234"/>
                    <a:pt x="136909" y="90395"/>
                    <a:pt x="134752" y="89584"/>
                  </a:cubicBezTo>
                  <a:lnTo>
                    <a:pt x="128583" y="87764"/>
                  </a:lnTo>
                  <a:cubicBezTo>
                    <a:pt x="127927" y="87774"/>
                    <a:pt x="127321" y="87755"/>
                    <a:pt x="126765" y="87708"/>
                  </a:cubicBezTo>
                  <a:cubicBezTo>
                    <a:pt x="126209" y="87661"/>
                    <a:pt x="125600" y="87530"/>
                    <a:pt x="124937" y="87314"/>
                  </a:cubicBezTo>
                  <a:cubicBezTo>
                    <a:pt x="124696" y="87333"/>
                    <a:pt x="124441" y="87408"/>
                    <a:pt x="124172" y="87539"/>
                  </a:cubicBezTo>
                  <a:cubicBezTo>
                    <a:pt x="123903" y="87671"/>
                    <a:pt x="123704" y="87746"/>
                    <a:pt x="123577" y="87764"/>
                  </a:cubicBezTo>
                  <a:lnTo>
                    <a:pt x="112375" y="93705"/>
                  </a:lnTo>
                  <a:cubicBezTo>
                    <a:pt x="111204" y="94278"/>
                    <a:pt x="110003" y="94793"/>
                    <a:pt x="108772" y="95251"/>
                  </a:cubicBezTo>
                  <a:cubicBezTo>
                    <a:pt x="107541" y="95708"/>
                    <a:pt x="106453" y="96109"/>
                    <a:pt x="105507" y="96453"/>
                  </a:cubicBezTo>
                  <a:cubicBezTo>
                    <a:pt x="104933" y="96815"/>
                    <a:pt x="104360" y="97178"/>
                    <a:pt x="103786" y="97540"/>
                  </a:cubicBezTo>
                  <a:cubicBezTo>
                    <a:pt x="103213" y="97903"/>
                    <a:pt x="102639" y="98151"/>
                    <a:pt x="102066" y="98284"/>
                  </a:cubicBezTo>
                  <a:cubicBezTo>
                    <a:pt x="101155" y="98422"/>
                    <a:pt x="100289" y="98661"/>
                    <a:pt x="99467" y="99000"/>
                  </a:cubicBezTo>
                  <a:cubicBezTo>
                    <a:pt x="98644" y="99338"/>
                    <a:pt x="97837" y="99634"/>
                    <a:pt x="97044" y="99887"/>
                  </a:cubicBezTo>
                  <a:cubicBezTo>
                    <a:pt x="95895" y="100435"/>
                    <a:pt x="94717" y="100884"/>
                    <a:pt x="93510" y="101232"/>
                  </a:cubicBezTo>
                  <a:cubicBezTo>
                    <a:pt x="92303" y="101580"/>
                    <a:pt x="91124" y="101971"/>
                    <a:pt x="89972" y="102405"/>
                  </a:cubicBezTo>
                  <a:cubicBezTo>
                    <a:pt x="89394" y="102648"/>
                    <a:pt x="88773" y="102906"/>
                    <a:pt x="88110" y="103178"/>
                  </a:cubicBezTo>
                  <a:cubicBezTo>
                    <a:pt x="87446" y="103450"/>
                    <a:pt x="86768" y="103650"/>
                    <a:pt x="86076" y="103779"/>
                  </a:cubicBezTo>
                  <a:cubicBezTo>
                    <a:pt x="86066" y="104137"/>
                    <a:pt x="86085" y="104509"/>
                    <a:pt x="86133" y="104895"/>
                  </a:cubicBezTo>
                  <a:cubicBezTo>
                    <a:pt x="86181" y="105281"/>
                    <a:pt x="86315" y="105596"/>
                    <a:pt x="86534" y="105839"/>
                  </a:cubicBezTo>
                  <a:cubicBezTo>
                    <a:pt x="86668" y="106848"/>
                    <a:pt x="86859" y="107741"/>
                    <a:pt x="87107" y="108519"/>
                  </a:cubicBezTo>
                  <a:cubicBezTo>
                    <a:pt x="87355" y="109296"/>
                    <a:pt x="87546" y="110073"/>
                    <a:pt x="87680" y="110849"/>
                  </a:cubicBezTo>
                  <a:cubicBezTo>
                    <a:pt x="87900" y="111742"/>
                    <a:pt x="88148" y="112235"/>
                    <a:pt x="88425" y="112330"/>
                  </a:cubicBezTo>
                  <a:cubicBezTo>
                    <a:pt x="88702" y="112425"/>
                    <a:pt x="89065" y="112234"/>
                    <a:pt x="89513" y="111758"/>
                  </a:cubicBezTo>
                  <a:cubicBezTo>
                    <a:pt x="90762" y="110934"/>
                    <a:pt x="91980" y="110139"/>
                    <a:pt x="93168" y="109372"/>
                  </a:cubicBezTo>
                  <a:cubicBezTo>
                    <a:pt x="94356" y="108605"/>
                    <a:pt x="95572" y="108037"/>
                    <a:pt x="96816" y="107668"/>
                  </a:cubicBezTo>
                  <a:cubicBezTo>
                    <a:pt x="97049" y="107431"/>
                    <a:pt x="97324" y="107222"/>
                    <a:pt x="97642" y="107041"/>
                  </a:cubicBezTo>
                  <a:cubicBezTo>
                    <a:pt x="97960" y="106860"/>
                    <a:pt x="98293" y="106765"/>
                    <a:pt x="98639" y="106755"/>
                  </a:cubicBezTo>
                  <a:cubicBezTo>
                    <a:pt x="100372" y="106650"/>
                    <a:pt x="102165" y="106574"/>
                    <a:pt x="104017" y="106526"/>
                  </a:cubicBezTo>
                  <a:cubicBezTo>
                    <a:pt x="105870" y="106479"/>
                    <a:pt x="107666" y="106402"/>
                    <a:pt x="109405" y="106297"/>
                  </a:cubicBezTo>
                  <a:cubicBezTo>
                    <a:pt x="110657" y="106278"/>
                    <a:pt x="111865" y="106202"/>
                    <a:pt x="113031" y="106068"/>
                  </a:cubicBezTo>
                  <a:cubicBezTo>
                    <a:pt x="114197" y="105935"/>
                    <a:pt x="115349" y="105859"/>
                    <a:pt x="116486" y="105839"/>
                  </a:cubicBezTo>
                  <a:cubicBezTo>
                    <a:pt x="117518" y="105854"/>
                    <a:pt x="118480" y="105940"/>
                    <a:pt x="119369" y="106097"/>
                  </a:cubicBezTo>
                  <a:cubicBezTo>
                    <a:pt x="120259" y="106254"/>
                    <a:pt x="121049" y="106398"/>
                    <a:pt x="121739" y="106526"/>
                  </a:cubicBezTo>
                  <a:cubicBezTo>
                    <a:pt x="122101" y="106498"/>
                    <a:pt x="122520" y="106498"/>
                    <a:pt x="122995" y="106526"/>
                  </a:cubicBezTo>
                  <a:cubicBezTo>
                    <a:pt x="123471" y="106555"/>
                    <a:pt x="123890" y="106784"/>
                    <a:pt x="124252" y="107213"/>
                  </a:cubicBezTo>
                  <a:lnTo>
                    <a:pt x="124480" y="107213"/>
                  </a:lnTo>
                  <a:cubicBezTo>
                    <a:pt x="125860" y="107013"/>
                    <a:pt x="127154" y="107126"/>
                    <a:pt x="128363" y="107551"/>
                  </a:cubicBezTo>
                  <a:cubicBezTo>
                    <a:pt x="129572" y="107976"/>
                    <a:pt x="130637" y="108540"/>
                    <a:pt x="131561" y="109243"/>
                  </a:cubicBezTo>
                  <a:lnTo>
                    <a:pt x="136357" y="113593"/>
                  </a:lnTo>
                  <a:cubicBezTo>
                    <a:pt x="137385" y="114752"/>
                    <a:pt x="138184" y="116040"/>
                    <a:pt x="138755" y="117456"/>
                  </a:cubicBezTo>
                  <a:cubicBezTo>
                    <a:pt x="139326" y="118873"/>
                    <a:pt x="139669" y="120332"/>
                    <a:pt x="139783" y="121835"/>
                  </a:cubicBezTo>
                  <a:cubicBezTo>
                    <a:pt x="140316" y="124356"/>
                    <a:pt x="140678" y="126860"/>
                    <a:pt x="140868" y="129344"/>
                  </a:cubicBezTo>
                  <a:cubicBezTo>
                    <a:pt x="141058" y="131829"/>
                    <a:pt x="141306" y="134274"/>
                    <a:pt x="141610" y="136679"/>
                  </a:cubicBezTo>
                  <a:cubicBezTo>
                    <a:pt x="142048" y="144791"/>
                    <a:pt x="142315" y="152812"/>
                    <a:pt x="142410" y="160742"/>
                  </a:cubicBezTo>
                  <a:cubicBezTo>
                    <a:pt x="142505" y="168672"/>
                    <a:pt x="142543" y="176575"/>
                    <a:pt x="142524" y="184451"/>
                  </a:cubicBezTo>
                  <a:cubicBezTo>
                    <a:pt x="142505" y="188528"/>
                    <a:pt x="142429" y="192148"/>
                    <a:pt x="142296" y="195310"/>
                  </a:cubicBezTo>
                  <a:cubicBezTo>
                    <a:pt x="142162" y="198472"/>
                    <a:pt x="142086" y="201406"/>
                    <a:pt x="142067" y="204111"/>
                  </a:cubicBezTo>
                  <a:lnTo>
                    <a:pt x="141610" y="205940"/>
                  </a:lnTo>
                  <a:cubicBezTo>
                    <a:pt x="141167" y="206145"/>
                    <a:pt x="140795" y="206307"/>
                    <a:pt x="140495" y="206426"/>
                  </a:cubicBezTo>
                  <a:cubicBezTo>
                    <a:pt x="140195" y="206545"/>
                    <a:pt x="139881" y="206764"/>
                    <a:pt x="139552" y="207083"/>
                  </a:cubicBezTo>
                  <a:lnTo>
                    <a:pt x="137723" y="208683"/>
                  </a:lnTo>
                  <a:cubicBezTo>
                    <a:pt x="137628" y="208793"/>
                    <a:pt x="137533" y="208859"/>
                    <a:pt x="137438" y="208883"/>
                  </a:cubicBezTo>
                  <a:cubicBezTo>
                    <a:pt x="137342" y="208907"/>
                    <a:pt x="137133" y="208916"/>
                    <a:pt x="136809" y="208912"/>
                  </a:cubicBezTo>
                  <a:cubicBezTo>
                    <a:pt x="136147" y="209150"/>
                    <a:pt x="135585" y="209474"/>
                    <a:pt x="135123" y="209883"/>
                  </a:cubicBezTo>
                  <a:cubicBezTo>
                    <a:pt x="134661" y="210293"/>
                    <a:pt x="134156" y="210731"/>
                    <a:pt x="133609" y="211198"/>
                  </a:cubicBezTo>
                  <a:lnTo>
                    <a:pt x="133609" y="211426"/>
                  </a:lnTo>
                  <a:cubicBezTo>
                    <a:pt x="132947" y="211464"/>
                    <a:pt x="132327" y="211560"/>
                    <a:pt x="131751" y="211712"/>
                  </a:cubicBezTo>
                  <a:cubicBezTo>
                    <a:pt x="131175" y="211864"/>
                    <a:pt x="130499" y="211845"/>
                    <a:pt x="129722" y="211655"/>
                  </a:cubicBezTo>
                  <a:cubicBezTo>
                    <a:pt x="129284" y="211640"/>
                    <a:pt x="129018" y="211669"/>
                    <a:pt x="128922" y="211741"/>
                  </a:cubicBezTo>
                  <a:cubicBezTo>
                    <a:pt x="128827" y="211812"/>
                    <a:pt x="128789" y="212012"/>
                    <a:pt x="128808" y="212341"/>
                  </a:cubicBezTo>
                  <a:lnTo>
                    <a:pt x="128808" y="212798"/>
                  </a:lnTo>
                  <a:cubicBezTo>
                    <a:pt x="128799" y="213012"/>
                    <a:pt x="128761" y="213155"/>
                    <a:pt x="128696" y="213226"/>
                  </a:cubicBezTo>
                  <a:cubicBezTo>
                    <a:pt x="128630" y="213298"/>
                    <a:pt x="128593" y="213384"/>
                    <a:pt x="128583" y="213484"/>
                  </a:cubicBezTo>
                  <a:cubicBezTo>
                    <a:pt x="128331" y="213374"/>
                    <a:pt x="128050" y="213307"/>
                    <a:pt x="127741" y="213284"/>
                  </a:cubicBezTo>
                  <a:cubicBezTo>
                    <a:pt x="127433" y="213260"/>
                    <a:pt x="127264" y="213250"/>
                    <a:pt x="127236" y="213255"/>
                  </a:cubicBezTo>
                  <a:lnTo>
                    <a:pt x="126297" y="212112"/>
                  </a:lnTo>
                  <a:cubicBezTo>
                    <a:pt x="126052" y="211883"/>
                    <a:pt x="125806" y="211712"/>
                    <a:pt x="125560" y="211598"/>
                  </a:cubicBezTo>
                  <a:cubicBezTo>
                    <a:pt x="125315" y="211483"/>
                    <a:pt x="125183" y="211426"/>
                    <a:pt x="125164" y="211426"/>
                  </a:cubicBezTo>
                  <a:lnTo>
                    <a:pt x="122433" y="211426"/>
                  </a:lnTo>
                  <a:cubicBezTo>
                    <a:pt x="121993" y="211741"/>
                    <a:pt x="121553" y="211855"/>
                    <a:pt x="121114" y="211769"/>
                  </a:cubicBezTo>
                  <a:cubicBezTo>
                    <a:pt x="120674" y="211683"/>
                    <a:pt x="120120" y="211569"/>
                    <a:pt x="119450" y="211426"/>
                  </a:cubicBezTo>
                  <a:cubicBezTo>
                    <a:pt x="119016" y="211421"/>
                    <a:pt x="118681" y="211374"/>
                    <a:pt x="118447" y="211283"/>
                  </a:cubicBezTo>
                  <a:cubicBezTo>
                    <a:pt x="118213" y="211193"/>
                    <a:pt x="117936" y="211088"/>
                    <a:pt x="117615" y="210969"/>
                  </a:cubicBezTo>
                  <a:lnTo>
                    <a:pt x="115321" y="209597"/>
                  </a:lnTo>
                  <a:cubicBezTo>
                    <a:pt x="114897" y="209478"/>
                    <a:pt x="114559" y="209316"/>
                    <a:pt x="114305" y="209112"/>
                  </a:cubicBezTo>
                  <a:cubicBezTo>
                    <a:pt x="114051" y="208907"/>
                    <a:pt x="113714" y="208688"/>
                    <a:pt x="113292" y="208454"/>
                  </a:cubicBezTo>
                  <a:cubicBezTo>
                    <a:pt x="112642" y="208912"/>
                    <a:pt x="112051" y="209140"/>
                    <a:pt x="111517" y="209140"/>
                  </a:cubicBezTo>
                  <a:cubicBezTo>
                    <a:pt x="110983" y="209140"/>
                    <a:pt x="110279" y="208912"/>
                    <a:pt x="109405" y="208454"/>
                  </a:cubicBezTo>
                  <a:cubicBezTo>
                    <a:pt x="108937" y="207878"/>
                    <a:pt x="108555" y="207373"/>
                    <a:pt x="108259" y="206940"/>
                  </a:cubicBezTo>
                  <a:cubicBezTo>
                    <a:pt x="107963" y="206507"/>
                    <a:pt x="107810" y="206173"/>
                    <a:pt x="107801" y="205940"/>
                  </a:cubicBezTo>
                  <a:cubicBezTo>
                    <a:pt x="107782" y="205159"/>
                    <a:pt x="107705" y="204492"/>
                    <a:pt x="107571" y="203940"/>
                  </a:cubicBezTo>
                  <a:cubicBezTo>
                    <a:pt x="107437" y="203387"/>
                    <a:pt x="107361" y="202835"/>
                    <a:pt x="107342" y="202282"/>
                  </a:cubicBezTo>
                  <a:cubicBezTo>
                    <a:pt x="107361" y="201844"/>
                    <a:pt x="107437" y="201406"/>
                    <a:pt x="107571" y="200968"/>
                  </a:cubicBezTo>
                  <a:cubicBezTo>
                    <a:pt x="107705" y="200530"/>
                    <a:pt x="107782" y="199977"/>
                    <a:pt x="107801" y="199310"/>
                  </a:cubicBezTo>
                  <a:lnTo>
                    <a:pt x="108030" y="198396"/>
                  </a:lnTo>
                  <a:cubicBezTo>
                    <a:pt x="108035" y="197729"/>
                    <a:pt x="108025" y="197120"/>
                    <a:pt x="108001" y="196567"/>
                  </a:cubicBezTo>
                  <a:cubicBezTo>
                    <a:pt x="107977" y="196015"/>
                    <a:pt x="107911" y="195405"/>
                    <a:pt x="107801" y="194738"/>
                  </a:cubicBezTo>
                  <a:cubicBezTo>
                    <a:pt x="107576" y="194500"/>
                    <a:pt x="107337" y="194234"/>
                    <a:pt x="107084" y="193938"/>
                  </a:cubicBezTo>
                  <a:cubicBezTo>
                    <a:pt x="106830" y="193643"/>
                    <a:pt x="106534" y="193376"/>
                    <a:pt x="106195" y="193138"/>
                  </a:cubicBezTo>
                  <a:cubicBezTo>
                    <a:pt x="105961" y="192671"/>
                    <a:pt x="105683" y="192233"/>
                    <a:pt x="105363" y="191824"/>
                  </a:cubicBezTo>
                  <a:cubicBezTo>
                    <a:pt x="105043" y="191414"/>
                    <a:pt x="104709" y="191090"/>
                    <a:pt x="104360" y="190852"/>
                  </a:cubicBezTo>
                  <a:cubicBezTo>
                    <a:pt x="105148" y="191086"/>
                    <a:pt x="105922" y="191419"/>
                    <a:pt x="106682" y="191852"/>
                  </a:cubicBezTo>
                  <a:cubicBezTo>
                    <a:pt x="107442" y="192286"/>
                    <a:pt x="108274" y="192791"/>
                    <a:pt x="109177" y="193367"/>
                  </a:cubicBezTo>
                  <a:lnTo>
                    <a:pt x="109177" y="179194"/>
                  </a:lnTo>
                  <a:cubicBezTo>
                    <a:pt x="107686" y="179979"/>
                    <a:pt x="106252" y="180751"/>
                    <a:pt x="104876" y="181508"/>
                  </a:cubicBezTo>
                  <a:cubicBezTo>
                    <a:pt x="103499" y="182265"/>
                    <a:pt x="102180" y="183094"/>
                    <a:pt x="100919" y="183994"/>
                  </a:cubicBezTo>
                  <a:cubicBezTo>
                    <a:pt x="99337" y="184470"/>
                    <a:pt x="97827" y="185004"/>
                    <a:pt x="96389" y="185594"/>
                  </a:cubicBezTo>
                  <a:cubicBezTo>
                    <a:pt x="94950" y="186185"/>
                    <a:pt x="93497" y="186718"/>
                    <a:pt x="92029" y="187195"/>
                  </a:cubicBezTo>
                  <a:cubicBezTo>
                    <a:pt x="93961" y="184761"/>
                    <a:pt x="96080" y="182427"/>
                    <a:pt x="98386" y="180194"/>
                  </a:cubicBezTo>
                  <a:cubicBezTo>
                    <a:pt x="100692" y="177960"/>
                    <a:pt x="103217" y="176027"/>
                    <a:pt x="105960" y="174393"/>
                  </a:cubicBezTo>
                  <a:lnTo>
                    <a:pt x="105730" y="174164"/>
                  </a:lnTo>
                  <a:cubicBezTo>
                    <a:pt x="104800" y="174274"/>
                    <a:pt x="103855" y="174398"/>
                    <a:pt x="102895" y="174536"/>
                  </a:cubicBezTo>
                  <a:cubicBezTo>
                    <a:pt x="101936" y="174674"/>
                    <a:pt x="101049" y="174855"/>
                    <a:pt x="100235" y="175079"/>
                  </a:cubicBezTo>
                  <a:cubicBezTo>
                    <a:pt x="99437" y="175065"/>
                    <a:pt x="98696" y="175093"/>
                    <a:pt x="98013" y="175165"/>
                  </a:cubicBezTo>
                  <a:cubicBezTo>
                    <a:pt x="97329" y="175236"/>
                    <a:pt x="96702" y="175436"/>
                    <a:pt x="96132" y="175765"/>
                  </a:cubicBezTo>
                  <a:lnTo>
                    <a:pt x="89513" y="177136"/>
                  </a:lnTo>
                  <a:cubicBezTo>
                    <a:pt x="89069" y="177293"/>
                    <a:pt x="88697" y="177608"/>
                    <a:pt x="88396" y="178079"/>
                  </a:cubicBezTo>
                  <a:cubicBezTo>
                    <a:pt x="88095" y="178551"/>
                    <a:pt x="87780" y="178922"/>
                    <a:pt x="87451" y="179194"/>
                  </a:cubicBezTo>
                  <a:cubicBezTo>
                    <a:pt x="87112" y="179656"/>
                    <a:pt x="86759" y="180103"/>
                    <a:pt x="86391" y="180537"/>
                  </a:cubicBezTo>
                  <a:cubicBezTo>
                    <a:pt x="86023" y="180970"/>
                    <a:pt x="85613" y="181361"/>
                    <a:pt x="85159" y="181708"/>
                  </a:cubicBezTo>
                  <a:cubicBezTo>
                    <a:pt x="84801" y="182056"/>
                    <a:pt x="84486" y="182446"/>
                    <a:pt x="84214" y="182880"/>
                  </a:cubicBezTo>
                  <a:cubicBezTo>
                    <a:pt x="83942" y="183313"/>
                    <a:pt x="83798" y="183761"/>
                    <a:pt x="83784" y="184223"/>
                  </a:cubicBezTo>
                  <a:cubicBezTo>
                    <a:pt x="83555" y="184480"/>
                    <a:pt x="83268" y="184766"/>
                    <a:pt x="82925" y="185080"/>
                  </a:cubicBezTo>
                  <a:cubicBezTo>
                    <a:pt x="82581" y="185394"/>
                    <a:pt x="82180" y="185566"/>
                    <a:pt x="81722" y="185594"/>
                  </a:cubicBezTo>
                  <a:cubicBezTo>
                    <a:pt x="81349" y="185694"/>
                    <a:pt x="80948" y="185780"/>
                    <a:pt x="80518" y="185852"/>
                  </a:cubicBezTo>
                  <a:cubicBezTo>
                    <a:pt x="80089" y="185923"/>
                    <a:pt x="79802" y="186066"/>
                    <a:pt x="79659" y="186280"/>
                  </a:cubicBezTo>
                  <a:cubicBezTo>
                    <a:pt x="79533" y="186318"/>
                    <a:pt x="79392" y="186471"/>
                    <a:pt x="79238" y="186737"/>
                  </a:cubicBezTo>
                  <a:cubicBezTo>
                    <a:pt x="79084" y="187004"/>
                    <a:pt x="78999" y="187156"/>
                    <a:pt x="78985" y="187195"/>
                  </a:cubicBezTo>
                  <a:cubicBezTo>
                    <a:pt x="78868" y="187342"/>
                    <a:pt x="78766" y="187561"/>
                    <a:pt x="78677" y="187852"/>
                  </a:cubicBezTo>
                  <a:cubicBezTo>
                    <a:pt x="78588" y="188142"/>
                    <a:pt x="78541" y="188304"/>
                    <a:pt x="78536" y="188338"/>
                  </a:cubicBezTo>
                  <a:cubicBezTo>
                    <a:pt x="78321" y="188304"/>
                    <a:pt x="78190" y="188142"/>
                    <a:pt x="78143" y="187852"/>
                  </a:cubicBezTo>
                  <a:cubicBezTo>
                    <a:pt x="78097" y="187561"/>
                    <a:pt x="78078" y="187342"/>
                    <a:pt x="78087" y="187195"/>
                  </a:cubicBezTo>
                  <a:cubicBezTo>
                    <a:pt x="78115" y="186966"/>
                    <a:pt x="78172" y="186737"/>
                    <a:pt x="78256" y="186509"/>
                  </a:cubicBezTo>
                  <a:cubicBezTo>
                    <a:pt x="78340" y="186280"/>
                    <a:pt x="78284" y="186052"/>
                    <a:pt x="78087" y="185823"/>
                  </a:cubicBezTo>
                  <a:cubicBezTo>
                    <a:pt x="77944" y="185828"/>
                    <a:pt x="77716" y="185761"/>
                    <a:pt x="77402" y="185623"/>
                  </a:cubicBezTo>
                  <a:cubicBezTo>
                    <a:pt x="77087" y="185485"/>
                    <a:pt x="76859" y="185247"/>
                    <a:pt x="76716" y="184909"/>
                  </a:cubicBezTo>
                  <a:cubicBezTo>
                    <a:pt x="76587" y="184680"/>
                    <a:pt x="76387" y="184566"/>
                    <a:pt x="76116" y="184566"/>
                  </a:cubicBezTo>
                  <a:cubicBezTo>
                    <a:pt x="75844" y="184566"/>
                    <a:pt x="75587" y="184680"/>
                    <a:pt x="75344" y="184909"/>
                  </a:cubicBezTo>
                  <a:cubicBezTo>
                    <a:pt x="74639" y="185352"/>
                    <a:pt x="73877" y="185609"/>
                    <a:pt x="73058" y="185680"/>
                  </a:cubicBezTo>
                  <a:cubicBezTo>
                    <a:pt x="72239" y="185752"/>
                    <a:pt x="71477" y="185723"/>
                    <a:pt x="70772" y="185594"/>
                  </a:cubicBezTo>
                  <a:lnTo>
                    <a:pt x="69172" y="183994"/>
                  </a:lnTo>
                  <a:cubicBezTo>
                    <a:pt x="68800" y="183556"/>
                    <a:pt x="68343" y="183118"/>
                    <a:pt x="67800" y="182680"/>
                  </a:cubicBezTo>
                  <a:cubicBezTo>
                    <a:pt x="67257" y="182242"/>
                    <a:pt x="66800" y="181689"/>
                    <a:pt x="66429" y="181022"/>
                  </a:cubicBezTo>
                  <a:cubicBezTo>
                    <a:pt x="66419" y="180865"/>
                    <a:pt x="66324" y="180722"/>
                    <a:pt x="66143" y="180594"/>
                  </a:cubicBezTo>
                  <a:cubicBezTo>
                    <a:pt x="65962" y="180465"/>
                    <a:pt x="65752" y="180608"/>
                    <a:pt x="65514" y="181022"/>
                  </a:cubicBezTo>
                  <a:cubicBezTo>
                    <a:pt x="65048" y="181370"/>
                    <a:pt x="64609" y="181532"/>
                    <a:pt x="64200" y="181508"/>
                  </a:cubicBezTo>
                  <a:cubicBezTo>
                    <a:pt x="63790" y="181484"/>
                    <a:pt x="63466" y="181246"/>
                    <a:pt x="63228" y="180794"/>
                  </a:cubicBezTo>
                  <a:cubicBezTo>
                    <a:pt x="62671" y="179984"/>
                    <a:pt x="62357" y="179146"/>
                    <a:pt x="62285" y="178279"/>
                  </a:cubicBezTo>
                  <a:cubicBezTo>
                    <a:pt x="62214" y="177412"/>
                    <a:pt x="62300" y="176574"/>
                    <a:pt x="62543" y="175765"/>
                  </a:cubicBezTo>
                  <a:cubicBezTo>
                    <a:pt x="62871" y="173964"/>
                    <a:pt x="63185" y="172250"/>
                    <a:pt x="63485" y="170624"/>
                  </a:cubicBezTo>
                  <a:cubicBezTo>
                    <a:pt x="63786" y="168998"/>
                    <a:pt x="64157" y="167291"/>
                    <a:pt x="64600" y="165504"/>
                  </a:cubicBezTo>
                  <a:cubicBezTo>
                    <a:pt x="64833" y="164690"/>
                    <a:pt x="65110" y="163804"/>
                    <a:pt x="65429" y="162846"/>
                  </a:cubicBezTo>
                  <a:cubicBezTo>
                    <a:pt x="65748" y="161889"/>
                    <a:pt x="66081" y="160945"/>
                    <a:pt x="66429" y="160016"/>
                  </a:cubicBezTo>
                  <a:cubicBezTo>
                    <a:pt x="66453" y="159210"/>
                    <a:pt x="66576" y="158419"/>
                    <a:pt x="66800" y="157642"/>
                  </a:cubicBezTo>
                  <a:cubicBezTo>
                    <a:pt x="67024" y="156865"/>
                    <a:pt x="67205" y="156131"/>
                    <a:pt x="67343" y="155440"/>
                  </a:cubicBezTo>
                  <a:cubicBezTo>
                    <a:pt x="67791" y="153748"/>
                    <a:pt x="68153" y="152156"/>
                    <a:pt x="68429" y="150664"/>
                  </a:cubicBezTo>
                  <a:cubicBezTo>
                    <a:pt x="68705" y="149172"/>
                    <a:pt x="68953" y="147637"/>
                    <a:pt x="69172" y="146060"/>
                  </a:cubicBezTo>
                  <a:cubicBezTo>
                    <a:pt x="69277" y="144716"/>
                    <a:pt x="69410" y="143514"/>
                    <a:pt x="69572" y="142456"/>
                  </a:cubicBezTo>
                  <a:cubicBezTo>
                    <a:pt x="69734" y="141398"/>
                    <a:pt x="69982" y="140311"/>
                    <a:pt x="70315" y="139196"/>
                  </a:cubicBezTo>
                  <a:cubicBezTo>
                    <a:pt x="70524" y="137942"/>
                    <a:pt x="70677" y="136617"/>
                    <a:pt x="70772" y="135221"/>
                  </a:cubicBezTo>
                  <a:cubicBezTo>
                    <a:pt x="70867" y="133824"/>
                    <a:pt x="71020" y="132328"/>
                    <a:pt x="71229" y="130731"/>
                  </a:cubicBezTo>
                  <a:lnTo>
                    <a:pt x="72601" y="123666"/>
                  </a:lnTo>
                  <a:cubicBezTo>
                    <a:pt x="72730" y="122421"/>
                    <a:pt x="72930" y="121191"/>
                    <a:pt x="73201" y="119975"/>
                  </a:cubicBezTo>
                  <a:cubicBezTo>
                    <a:pt x="73472" y="118758"/>
                    <a:pt x="73730" y="117470"/>
                    <a:pt x="73973" y="116111"/>
                  </a:cubicBezTo>
                  <a:cubicBezTo>
                    <a:pt x="74325" y="114842"/>
                    <a:pt x="74649" y="113545"/>
                    <a:pt x="74944" y="112219"/>
                  </a:cubicBezTo>
                  <a:cubicBezTo>
                    <a:pt x="75239" y="110894"/>
                    <a:pt x="75449" y="109597"/>
                    <a:pt x="75573" y="108329"/>
                  </a:cubicBezTo>
                  <a:cubicBezTo>
                    <a:pt x="75449" y="108363"/>
                    <a:pt x="75296" y="108524"/>
                    <a:pt x="75116" y="108815"/>
                  </a:cubicBezTo>
                  <a:cubicBezTo>
                    <a:pt x="74935" y="109105"/>
                    <a:pt x="74782" y="109324"/>
                    <a:pt x="74658" y="109472"/>
                  </a:cubicBezTo>
                  <a:cubicBezTo>
                    <a:pt x="73401" y="111523"/>
                    <a:pt x="72144" y="113488"/>
                    <a:pt x="70886" y="115367"/>
                  </a:cubicBezTo>
                  <a:cubicBezTo>
                    <a:pt x="69629" y="117246"/>
                    <a:pt x="68372" y="119097"/>
                    <a:pt x="67115" y="120919"/>
                  </a:cubicBezTo>
                  <a:cubicBezTo>
                    <a:pt x="65633" y="123293"/>
                    <a:pt x="64138" y="125577"/>
                    <a:pt x="62628" y="127772"/>
                  </a:cubicBezTo>
                  <a:cubicBezTo>
                    <a:pt x="61119" y="129966"/>
                    <a:pt x="59566" y="132249"/>
                    <a:pt x="57971" y="134620"/>
                  </a:cubicBezTo>
                  <a:cubicBezTo>
                    <a:pt x="55475" y="138057"/>
                    <a:pt x="52922" y="141479"/>
                    <a:pt x="50312" y="144887"/>
                  </a:cubicBezTo>
                  <a:cubicBezTo>
                    <a:pt x="47703" y="148295"/>
                    <a:pt x="44921" y="151660"/>
                    <a:pt x="41969" y="154982"/>
                  </a:cubicBezTo>
                  <a:cubicBezTo>
                    <a:pt x="40921" y="156246"/>
                    <a:pt x="39759" y="157494"/>
                    <a:pt x="38482" y="158729"/>
                  </a:cubicBezTo>
                  <a:cubicBezTo>
                    <a:pt x="37206" y="159963"/>
                    <a:pt x="35930" y="161155"/>
                    <a:pt x="34653" y="162304"/>
                  </a:cubicBezTo>
                  <a:cubicBezTo>
                    <a:pt x="32705" y="164355"/>
                    <a:pt x="30543" y="166224"/>
                    <a:pt x="28167" y="167911"/>
                  </a:cubicBezTo>
                  <a:cubicBezTo>
                    <a:pt x="25790" y="169598"/>
                    <a:pt x="23228" y="171073"/>
                    <a:pt x="20480" y="172336"/>
                  </a:cubicBezTo>
                  <a:cubicBezTo>
                    <a:pt x="20123" y="172464"/>
                    <a:pt x="19694" y="172664"/>
                    <a:pt x="19194" y="172936"/>
                  </a:cubicBezTo>
                  <a:cubicBezTo>
                    <a:pt x="18694" y="173207"/>
                    <a:pt x="18208" y="173464"/>
                    <a:pt x="17737" y="173707"/>
                  </a:cubicBezTo>
                  <a:cubicBezTo>
                    <a:pt x="15908" y="173936"/>
                    <a:pt x="14537" y="173250"/>
                    <a:pt x="13622" y="171650"/>
                  </a:cubicBezTo>
                  <a:cubicBezTo>
                    <a:pt x="15184" y="172702"/>
                    <a:pt x="16575" y="173055"/>
                    <a:pt x="17794" y="172707"/>
                  </a:cubicBezTo>
                  <a:cubicBezTo>
                    <a:pt x="19013" y="172359"/>
                    <a:pt x="20290" y="171855"/>
                    <a:pt x="21623" y="171193"/>
                  </a:cubicBezTo>
                  <a:cubicBezTo>
                    <a:pt x="19566" y="171421"/>
                    <a:pt x="17508" y="171421"/>
                    <a:pt x="15451" y="171193"/>
                  </a:cubicBezTo>
                  <a:lnTo>
                    <a:pt x="12251" y="171193"/>
                  </a:lnTo>
                  <a:cubicBezTo>
                    <a:pt x="11103" y="171335"/>
                    <a:pt x="10026" y="171278"/>
                    <a:pt x="9022" y="171021"/>
                  </a:cubicBezTo>
                  <a:cubicBezTo>
                    <a:pt x="8017" y="170764"/>
                    <a:pt x="7112" y="170135"/>
                    <a:pt x="6307" y="169135"/>
                  </a:cubicBezTo>
                  <a:cubicBezTo>
                    <a:pt x="5959" y="168764"/>
                    <a:pt x="5626" y="168364"/>
                    <a:pt x="5307" y="167935"/>
                  </a:cubicBezTo>
                  <a:cubicBezTo>
                    <a:pt x="4988" y="167506"/>
                    <a:pt x="4712" y="167221"/>
                    <a:pt x="4478" y="167078"/>
                  </a:cubicBezTo>
                  <a:cubicBezTo>
                    <a:pt x="4250" y="166859"/>
                    <a:pt x="4021" y="166725"/>
                    <a:pt x="3792" y="166678"/>
                  </a:cubicBezTo>
                  <a:cubicBezTo>
                    <a:pt x="3564" y="166630"/>
                    <a:pt x="3335" y="166611"/>
                    <a:pt x="3107" y="166621"/>
                  </a:cubicBezTo>
                  <a:cubicBezTo>
                    <a:pt x="2140" y="166583"/>
                    <a:pt x="1330" y="166264"/>
                    <a:pt x="678" y="165662"/>
                  </a:cubicBezTo>
                  <a:cubicBezTo>
                    <a:pt x="25" y="165060"/>
                    <a:pt x="-156" y="164398"/>
                    <a:pt x="135" y="163676"/>
                  </a:cubicBezTo>
                  <a:cubicBezTo>
                    <a:pt x="163" y="162794"/>
                    <a:pt x="392" y="162098"/>
                    <a:pt x="821" y="161588"/>
                  </a:cubicBezTo>
                  <a:cubicBezTo>
                    <a:pt x="1249" y="161078"/>
                    <a:pt x="1706" y="160554"/>
                    <a:pt x="2192" y="160016"/>
                  </a:cubicBezTo>
                  <a:cubicBezTo>
                    <a:pt x="3364" y="158786"/>
                    <a:pt x="4507" y="157585"/>
                    <a:pt x="5621" y="156412"/>
                  </a:cubicBezTo>
                  <a:cubicBezTo>
                    <a:pt x="6736" y="155240"/>
                    <a:pt x="7650" y="153924"/>
                    <a:pt x="8364" y="152466"/>
                  </a:cubicBezTo>
                  <a:cubicBezTo>
                    <a:pt x="9469" y="150407"/>
                    <a:pt x="10231" y="148119"/>
                    <a:pt x="10650" y="145602"/>
                  </a:cubicBezTo>
                  <a:cubicBezTo>
                    <a:pt x="10769" y="145492"/>
                    <a:pt x="10874" y="145426"/>
                    <a:pt x="10965" y="145402"/>
                  </a:cubicBezTo>
                  <a:cubicBezTo>
                    <a:pt x="11055" y="145378"/>
                    <a:pt x="11103" y="145369"/>
                    <a:pt x="11108" y="145373"/>
                  </a:cubicBezTo>
                  <a:cubicBezTo>
                    <a:pt x="10888" y="146851"/>
                    <a:pt x="10984" y="148300"/>
                    <a:pt x="11393" y="149720"/>
                  </a:cubicBezTo>
                  <a:cubicBezTo>
                    <a:pt x="11803" y="151141"/>
                    <a:pt x="12470" y="152590"/>
                    <a:pt x="13394" y="154067"/>
                  </a:cubicBezTo>
                  <a:cubicBezTo>
                    <a:pt x="14537" y="152466"/>
                    <a:pt x="15908" y="151093"/>
                    <a:pt x="17508" y="149949"/>
                  </a:cubicBezTo>
                  <a:cubicBezTo>
                    <a:pt x="19675" y="147313"/>
                    <a:pt x="21856" y="144692"/>
                    <a:pt x="24052" y="142084"/>
                  </a:cubicBezTo>
                  <a:cubicBezTo>
                    <a:pt x="26248" y="139477"/>
                    <a:pt x="28486" y="136913"/>
                    <a:pt x="30767" y="134392"/>
                  </a:cubicBezTo>
                  <a:lnTo>
                    <a:pt x="40140" y="121146"/>
                  </a:lnTo>
                  <a:cubicBezTo>
                    <a:pt x="41040" y="120120"/>
                    <a:pt x="41869" y="119080"/>
                    <a:pt x="42626" y="118025"/>
                  </a:cubicBezTo>
                  <a:cubicBezTo>
                    <a:pt x="43383" y="116971"/>
                    <a:pt x="44155" y="115874"/>
                    <a:pt x="44940" y="114733"/>
                  </a:cubicBezTo>
                  <a:cubicBezTo>
                    <a:pt x="44945" y="114743"/>
                    <a:pt x="44993" y="114667"/>
                    <a:pt x="45083" y="114504"/>
                  </a:cubicBezTo>
                  <a:cubicBezTo>
                    <a:pt x="45174" y="114342"/>
                    <a:pt x="45278" y="114037"/>
                    <a:pt x="45398" y="113588"/>
                  </a:cubicBezTo>
                  <a:cubicBezTo>
                    <a:pt x="44707" y="113574"/>
                    <a:pt x="43974" y="113545"/>
                    <a:pt x="43197" y="113502"/>
                  </a:cubicBezTo>
                  <a:cubicBezTo>
                    <a:pt x="42421" y="113459"/>
                    <a:pt x="41630" y="113488"/>
                    <a:pt x="40826" y="113588"/>
                  </a:cubicBezTo>
                  <a:cubicBezTo>
                    <a:pt x="39992" y="113622"/>
                    <a:pt x="39144" y="113555"/>
                    <a:pt x="38282" y="113388"/>
                  </a:cubicBezTo>
                  <a:cubicBezTo>
                    <a:pt x="37420" y="113221"/>
                    <a:pt x="36744" y="112753"/>
                    <a:pt x="36254" y="111985"/>
                  </a:cubicBezTo>
                  <a:cubicBezTo>
                    <a:pt x="36144" y="111976"/>
                    <a:pt x="36077" y="111938"/>
                    <a:pt x="36054" y="111872"/>
                  </a:cubicBezTo>
                  <a:cubicBezTo>
                    <a:pt x="36030" y="111805"/>
                    <a:pt x="36020" y="111767"/>
                    <a:pt x="36025" y="111758"/>
                  </a:cubicBezTo>
                  <a:cubicBezTo>
                    <a:pt x="34882" y="111294"/>
                    <a:pt x="34196" y="110744"/>
                    <a:pt x="33968" y="110108"/>
                  </a:cubicBezTo>
                  <a:cubicBezTo>
                    <a:pt x="33739" y="109472"/>
                    <a:pt x="33968" y="108803"/>
                    <a:pt x="34653" y="108103"/>
                  </a:cubicBezTo>
                  <a:cubicBezTo>
                    <a:pt x="35315" y="107285"/>
                    <a:pt x="35992" y="106481"/>
                    <a:pt x="36682" y="105690"/>
                  </a:cubicBezTo>
                  <a:cubicBezTo>
                    <a:pt x="37373" y="104900"/>
                    <a:pt x="38220" y="104264"/>
                    <a:pt x="39225" y="103782"/>
                  </a:cubicBezTo>
                  <a:cubicBezTo>
                    <a:pt x="42788" y="100466"/>
                    <a:pt x="46521" y="97309"/>
                    <a:pt x="50427" y="94311"/>
                  </a:cubicBezTo>
                  <a:cubicBezTo>
                    <a:pt x="54332" y="91313"/>
                    <a:pt x="58294" y="88450"/>
                    <a:pt x="62314" y="85720"/>
                  </a:cubicBezTo>
                  <a:cubicBezTo>
                    <a:pt x="62743" y="85591"/>
                    <a:pt x="63143" y="85332"/>
                    <a:pt x="63514" y="84945"/>
                  </a:cubicBezTo>
                  <a:cubicBezTo>
                    <a:pt x="63886" y="84557"/>
                    <a:pt x="64400" y="84126"/>
                    <a:pt x="65057" y="83652"/>
                  </a:cubicBezTo>
                  <a:cubicBezTo>
                    <a:pt x="65733" y="83289"/>
                    <a:pt x="66324" y="82810"/>
                    <a:pt x="66829" y="82217"/>
                  </a:cubicBezTo>
                  <a:cubicBezTo>
                    <a:pt x="67334" y="81624"/>
                    <a:pt x="67810" y="81033"/>
                    <a:pt x="68258" y="80442"/>
                  </a:cubicBezTo>
                  <a:cubicBezTo>
                    <a:pt x="68724" y="79309"/>
                    <a:pt x="69220" y="78229"/>
                    <a:pt x="69743" y="77203"/>
                  </a:cubicBezTo>
                  <a:cubicBezTo>
                    <a:pt x="70267" y="76178"/>
                    <a:pt x="70763" y="75207"/>
                    <a:pt x="71229" y="74292"/>
                  </a:cubicBezTo>
                  <a:lnTo>
                    <a:pt x="72144" y="72004"/>
                  </a:lnTo>
                  <a:cubicBezTo>
                    <a:pt x="70444" y="72576"/>
                    <a:pt x="68815" y="73148"/>
                    <a:pt x="67257" y="73720"/>
                  </a:cubicBezTo>
                  <a:cubicBezTo>
                    <a:pt x="65700" y="74292"/>
                    <a:pt x="64128" y="74864"/>
                    <a:pt x="62543" y="75436"/>
                  </a:cubicBezTo>
                  <a:cubicBezTo>
                    <a:pt x="61652" y="75555"/>
                    <a:pt x="60804" y="75717"/>
                    <a:pt x="59999" y="75922"/>
                  </a:cubicBezTo>
                  <a:cubicBezTo>
                    <a:pt x="59195" y="76127"/>
                    <a:pt x="58290" y="76346"/>
                    <a:pt x="57285" y="76580"/>
                  </a:cubicBezTo>
                  <a:cubicBezTo>
                    <a:pt x="56147" y="76828"/>
                    <a:pt x="55051" y="77132"/>
                    <a:pt x="53999" y="77493"/>
                  </a:cubicBezTo>
                  <a:cubicBezTo>
                    <a:pt x="52946" y="77853"/>
                    <a:pt x="51908" y="78156"/>
                    <a:pt x="50884" y="78402"/>
                  </a:cubicBezTo>
                  <a:cubicBezTo>
                    <a:pt x="50298" y="78492"/>
                    <a:pt x="49698" y="78539"/>
                    <a:pt x="49084" y="78544"/>
                  </a:cubicBezTo>
                  <a:cubicBezTo>
                    <a:pt x="48469" y="78548"/>
                    <a:pt x="47926" y="78652"/>
                    <a:pt x="47455" y="78855"/>
                  </a:cubicBezTo>
                  <a:cubicBezTo>
                    <a:pt x="46331" y="79271"/>
                    <a:pt x="45264" y="79460"/>
                    <a:pt x="44255" y="79422"/>
                  </a:cubicBezTo>
                  <a:cubicBezTo>
                    <a:pt x="43245" y="79384"/>
                    <a:pt x="42178" y="79347"/>
                    <a:pt x="41054" y="79309"/>
                  </a:cubicBezTo>
                  <a:cubicBezTo>
                    <a:pt x="40259" y="79295"/>
                    <a:pt x="39506" y="79210"/>
                    <a:pt x="38797" y="79054"/>
                  </a:cubicBezTo>
                  <a:cubicBezTo>
                    <a:pt x="38087" y="78898"/>
                    <a:pt x="37392" y="78756"/>
                    <a:pt x="36711" y="78629"/>
                  </a:cubicBezTo>
                  <a:cubicBezTo>
                    <a:pt x="36406" y="78506"/>
                    <a:pt x="36158" y="78355"/>
                    <a:pt x="35968" y="78175"/>
                  </a:cubicBezTo>
                  <a:cubicBezTo>
                    <a:pt x="35777" y="77996"/>
                    <a:pt x="35415" y="77845"/>
                    <a:pt x="34882" y="77722"/>
                  </a:cubicBezTo>
                  <a:cubicBezTo>
                    <a:pt x="34844" y="77002"/>
                    <a:pt x="34920" y="76615"/>
                    <a:pt x="35111" y="76561"/>
                  </a:cubicBezTo>
                  <a:cubicBezTo>
                    <a:pt x="36363" y="75396"/>
                    <a:pt x="37630" y="74244"/>
                    <a:pt x="38911" y="73107"/>
                  </a:cubicBezTo>
                  <a:cubicBezTo>
                    <a:pt x="40192" y="71970"/>
                    <a:pt x="41516" y="70990"/>
                    <a:pt x="42883" y="70167"/>
                  </a:cubicBezTo>
                  <a:cubicBezTo>
                    <a:pt x="47917" y="65971"/>
                    <a:pt x="52994" y="61972"/>
                    <a:pt x="58113" y="58171"/>
                  </a:cubicBezTo>
                  <a:cubicBezTo>
                    <a:pt x="63233" y="54369"/>
                    <a:pt x="68367" y="50593"/>
                    <a:pt x="73515" y="46843"/>
                  </a:cubicBezTo>
                  <a:cubicBezTo>
                    <a:pt x="75243" y="45236"/>
                    <a:pt x="77039" y="43703"/>
                    <a:pt x="78904" y="42244"/>
                  </a:cubicBezTo>
                  <a:cubicBezTo>
                    <a:pt x="80769" y="40786"/>
                    <a:pt x="82625" y="39429"/>
                    <a:pt x="84472" y="38174"/>
                  </a:cubicBezTo>
                  <a:cubicBezTo>
                    <a:pt x="84581" y="37864"/>
                    <a:pt x="84763" y="37625"/>
                    <a:pt x="85016" y="37458"/>
                  </a:cubicBezTo>
                  <a:cubicBezTo>
                    <a:pt x="85269" y="37291"/>
                    <a:pt x="85622" y="36996"/>
                    <a:pt x="86076" y="36571"/>
                  </a:cubicBezTo>
                  <a:cubicBezTo>
                    <a:pt x="85422" y="36461"/>
                    <a:pt x="84954" y="36395"/>
                    <a:pt x="84672" y="36371"/>
                  </a:cubicBezTo>
                  <a:cubicBezTo>
                    <a:pt x="84390" y="36347"/>
                    <a:pt x="84094" y="36337"/>
                    <a:pt x="83784" y="36342"/>
                  </a:cubicBezTo>
                  <a:cubicBezTo>
                    <a:pt x="81823" y="35870"/>
                    <a:pt x="79853" y="35440"/>
                    <a:pt x="77875" y="35054"/>
                  </a:cubicBezTo>
                  <a:cubicBezTo>
                    <a:pt x="75896" y="34668"/>
                    <a:pt x="73985" y="34410"/>
                    <a:pt x="72144" y="34281"/>
                  </a:cubicBezTo>
                  <a:cubicBezTo>
                    <a:pt x="71929" y="34057"/>
                    <a:pt x="71787" y="33876"/>
                    <a:pt x="71715" y="33737"/>
                  </a:cubicBezTo>
                  <a:cubicBezTo>
                    <a:pt x="71644" y="33599"/>
                    <a:pt x="71558" y="33475"/>
                    <a:pt x="71458" y="33365"/>
                  </a:cubicBezTo>
                  <a:lnTo>
                    <a:pt x="70772" y="33365"/>
                  </a:lnTo>
                  <a:cubicBezTo>
                    <a:pt x="69039" y="32907"/>
                    <a:pt x="67305" y="32392"/>
                    <a:pt x="65571" y="31820"/>
                  </a:cubicBezTo>
                  <a:cubicBezTo>
                    <a:pt x="63838" y="31247"/>
                    <a:pt x="62219" y="30617"/>
                    <a:pt x="60714" y="29930"/>
                  </a:cubicBezTo>
                  <a:lnTo>
                    <a:pt x="56142" y="26724"/>
                  </a:lnTo>
                  <a:cubicBezTo>
                    <a:pt x="55585" y="26333"/>
                    <a:pt x="55099" y="25799"/>
                    <a:pt x="54684" y="25122"/>
                  </a:cubicBezTo>
                  <a:cubicBezTo>
                    <a:pt x="54270" y="24444"/>
                    <a:pt x="53841" y="23910"/>
                    <a:pt x="53399" y="23519"/>
                  </a:cubicBezTo>
                  <a:lnTo>
                    <a:pt x="53399" y="22832"/>
                  </a:lnTo>
                  <a:cubicBezTo>
                    <a:pt x="53984" y="23161"/>
                    <a:pt x="54642" y="23418"/>
                    <a:pt x="55370" y="23604"/>
                  </a:cubicBezTo>
                  <a:cubicBezTo>
                    <a:pt x="56099" y="23791"/>
                    <a:pt x="56813" y="23991"/>
                    <a:pt x="57513" y="24206"/>
                  </a:cubicBezTo>
                  <a:cubicBezTo>
                    <a:pt x="57880" y="24201"/>
                    <a:pt x="58347" y="24210"/>
                    <a:pt x="58914" y="24234"/>
                  </a:cubicBezTo>
                  <a:cubicBezTo>
                    <a:pt x="59480" y="24258"/>
                    <a:pt x="60004" y="24325"/>
                    <a:pt x="60485" y="24435"/>
                  </a:cubicBezTo>
                  <a:cubicBezTo>
                    <a:pt x="61871" y="24773"/>
                    <a:pt x="63328" y="25012"/>
                    <a:pt x="64857" y="25150"/>
                  </a:cubicBezTo>
                  <a:cubicBezTo>
                    <a:pt x="66386" y="25289"/>
                    <a:pt x="67900" y="25355"/>
                    <a:pt x="69401" y="25351"/>
                  </a:cubicBezTo>
                  <a:cubicBezTo>
                    <a:pt x="72114" y="25207"/>
                    <a:pt x="74796" y="24978"/>
                    <a:pt x="77447" y="24664"/>
                  </a:cubicBezTo>
                  <a:cubicBezTo>
                    <a:pt x="80097" y="24349"/>
                    <a:pt x="82897" y="24120"/>
                    <a:pt x="85847" y="23977"/>
                  </a:cubicBezTo>
                  <a:cubicBezTo>
                    <a:pt x="86300" y="23857"/>
                    <a:pt x="86768" y="23752"/>
                    <a:pt x="87250" y="23662"/>
                  </a:cubicBezTo>
                  <a:cubicBezTo>
                    <a:pt x="87732" y="23571"/>
                    <a:pt x="88258" y="23523"/>
                    <a:pt x="88826" y="23519"/>
                  </a:cubicBezTo>
                  <a:cubicBezTo>
                    <a:pt x="89275" y="23313"/>
                    <a:pt x="89580" y="23094"/>
                    <a:pt x="89743" y="22862"/>
                  </a:cubicBezTo>
                  <a:cubicBezTo>
                    <a:pt x="89905" y="22630"/>
                    <a:pt x="89981" y="22244"/>
                    <a:pt x="89972" y="21702"/>
                  </a:cubicBezTo>
                  <a:cubicBezTo>
                    <a:pt x="90220" y="21004"/>
                    <a:pt x="90468" y="20189"/>
                    <a:pt x="90716" y="19258"/>
                  </a:cubicBezTo>
                  <a:cubicBezTo>
                    <a:pt x="90965" y="18326"/>
                    <a:pt x="91098" y="17393"/>
                    <a:pt x="91118" y="16459"/>
                  </a:cubicBezTo>
                  <a:cubicBezTo>
                    <a:pt x="91118" y="13935"/>
                    <a:pt x="91175" y="11439"/>
                    <a:pt x="91288" y="8972"/>
                  </a:cubicBezTo>
                  <a:cubicBezTo>
                    <a:pt x="91402" y="6505"/>
                    <a:pt x="91573" y="4124"/>
                    <a:pt x="91801" y="1829"/>
                  </a:cubicBezTo>
                  <a:lnTo>
                    <a:pt x="91801" y="914"/>
                  </a:lnTo>
                  <a:cubicBezTo>
                    <a:pt x="91763" y="228"/>
                    <a:pt x="92067" y="0"/>
                    <a:pt x="92713" y="228"/>
                  </a:cubicBezTo>
                  <a:cubicBezTo>
                    <a:pt x="93383" y="471"/>
                    <a:pt x="93981" y="614"/>
                    <a:pt x="94508" y="657"/>
                  </a:cubicBezTo>
                  <a:cubicBezTo>
                    <a:pt x="95035" y="700"/>
                    <a:pt x="95576" y="557"/>
                    <a:pt x="96132" y="228"/>
                  </a:cubicBezTo>
                  <a:cubicBezTo>
                    <a:pt x="96464" y="233"/>
                    <a:pt x="96711" y="224"/>
                    <a:pt x="96873" y="200"/>
                  </a:cubicBezTo>
                  <a:cubicBezTo>
                    <a:pt x="97034" y="176"/>
                    <a:pt x="97167" y="109"/>
                    <a:pt x="972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44" name="PA-文本框 43"/>
            <p:cNvSpPr txBox="1"/>
            <p:nvPr>
              <p:custDataLst>
                <p:tags r:id="rId10"/>
              </p:custDataLst>
            </p:nvPr>
          </p:nvSpPr>
          <p:spPr>
            <a:xfrm>
              <a:off x="2503497" y="2249568"/>
              <a:ext cx="267844" cy="277998"/>
            </a:xfrm>
            <a:custGeom>
              <a:avLst/>
              <a:gdLst/>
              <a:ahLst/>
              <a:cxnLst/>
              <a:rect l="l" t="t" r="r" b="b"/>
              <a:pathLst>
                <a:path w="206191" h="214008">
                  <a:moveTo>
                    <a:pt x="53933" y="181089"/>
                  </a:moveTo>
                  <a:lnTo>
                    <a:pt x="53935" y="181089"/>
                  </a:lnTo>
                  <a:lnTo>
                    <a:pt x="53933" y="181089"/>
                  </a:lnTo>
                  <a:close/>
                  <a:moveTo>
                    <a:pt x="119125" y="153598"/>
                  </a:moveTo>
                  <a:cubicBezTo>
                    <a:pt x="118853" y="153526"/>
                    <a:pt x="118538" y="153555"/>
                    <a:pt x="118181" y="153684"/>
                  </a:cubicBezTo>
                  <a:cubicBezTo>
                    <a:pt x="116474" y="154041"/>
                    <a:pt x="114853" y="154470"/>
                    <a:pt x="113317" y="154968"/>
                  </a:cubicBezTo>
                  <a:cubicBezTo>
                    <a:pt x="111782" y="155467"/>
                    <a:pt x="110276" y="155949"/>
                    <a:pt x="108798" y="156415"/>
                  </a:cubicBezTo>
                  <a:lnTo>
                    <a:pt x="101932" y="158689"/>
                  </a:lnTo>
                  <a:cubicBezTo>
                    <a:pt x="100568" y="159147"/>
                    <a:pt x="99178" y="159605"/>
                    <a:pt x="97763" y="160063"/>
                  </a:cubicBezTo>
                  <a:cubicBezTo>
                    <a:pt x="96347" y="160521"/>
                    <a:pt x="94848" y="160979"/>
                    <a:pt x="93267" y="161437"/>
                  </a:cubicBezTo>
                  <a:cubicBezTo>
                    <a:pt x="93457" y="161666"/>
                    <a:pt x="93533" y="161895"/>
                    <a:pt x="93495" y="162124"/>
                  </a:cubicBezTo>
                  <a:lnTo>
                    <a:pt x="94631" y="162124"/>
                  </a:lnTo>
                  <a:cubicBezTo>
                    <a:pt x="96346" y="162239"/>
                    <a:pt x="98037" y="162411"/>
                    <a:pt x="99703" y="162640"/>
                  </a:cubicBezTo>
                  <a:cubicBezTo>
                    <a:pt x="101370" y="162869"/>
                    <a:pt x="102952" y="163155"/>
                    <a:pt x="104449" y="163498"/>
                  </a:cubicBezTo>
                  <a:cubicBezTo>
                    <a:pt x="106957" y="164095"/>
                    <a:pt x="109265" y="165021"/>
                    <a:pt x="111372" y="166275"/>
                  </a:cubicBezTo>
                  <a:cubicBezTo>
                    <a:pt x="113480" y="167530"/>
                    <a:pt x="115444" y="168971"/>
                    <a:pt x="117265" y="170598"/>
                  </a:cubicBezTo>
                  <a:cubicBezTo>
                    <a:pt x="117618" y="170598"/>
                    <a:pt x="117942" y="170656"/>
                    <a:pt x="118238" y="170770"/>
                  </a:cubicBezTo>
                  <a:cubicBezTo>
                    <a:pt x="118533" y="170885"/>
                    <a:pt x="118743" y="171057"/>
                    <a:pt x="118867" y="171286"/>
                  </a:cubicBezTo>
                  <a:cubicBezTo>
                    <a:pt x="118977" y="171071"/>
                    <a:pt x="119044" y="170928"/>
                    <a:pt x="119067" y="170856"/>
                  </a:cubicBezTo>
                  <a:cubicBezTo>
                    <a:pt x="119091" y="170785"/>
                    <a:pt x="119101" y="170699"/>
                    <a:pt x="119096" y="170598"/>
                  </a:cubicBezTo>
                  <a:cubicBezTo>
                    <a:pt x="119215" y="167959"/>
                    <a:pt x="119320" y="165279"/>
                    <a:pt x="119411" y="162558"/>
                  </a:cubicBezTo>
                  <a:cubicBezTo>
                    <a:pt x="119501" y="159837"/>
                    <a:pt x="119549" y="157108"/>
                    <a:pt x="119554" y="154370"/>
                  </a:cubicBezTo>
                  <a:cubicBezTo>
                    <a:pt x="119539" y="153927"/>
                    <a:pt x="119396" y="153669"/>
                    <a:pt x="119125" y="153598"/>
                  </a:cubicBezTo>
                  <a:close/>
                  <a:moveTo>
                    <a:pt x="93040" y="137887"/>
                  </a:moveTo>
                  <a:cubicBezTo>
                    <a:pt x="92935" y="137892"/>
                    <a:pt x="92859" y="137940"/>
                    <a:pt x="92811" y="138030"/>
                  </a:cubicBezTo>
                  <a:cubicBezTo>
                    <a:pt x="92763" y="138121"/>
                    <a:pt x="92687" y="138226"/>
                    <a:pt x="92582" y="138345"/>
                  </a:cubicBezTo>
                  <a:cubicBezTo>
                    <a:pt x="92687" y="138364"/>
                    <a:pt x="92763" y="138441"/>
                    <a:pt x="92811" y="138574"/>
                  </a:cubicBezTo>
                  <a:cubicBezTo>
                    <a:pt x="92859" y="138708"/>
                    <a:pt x="92935" y="138784"/>
                    <a:pt x="93040" y="138803"/>
                  </a:cubicBezTo>
                  <a:cubicBezTo>
                    <a:pt x="93826" y="138798"/>
                    <a:pt x="94583" y="138751"/>
                    <a:pt x="95312" y="138660"/>
                  </a:cubicBezTo>
                  <a:cubicBezTo>
                    <a:pt x="96041" y="138569"/>
                    <a:pt x="96798" y="138464"/>
                    <a:pt x="97584" y="138345"/>
                  </a:cubicBezTo>
                  <a:lnTo>
                    <a:pt x="97584" y="137887"/>
                  </a:lnTo>
                  <a:close/>
                  <a:moveTo>
                    <a:pt x="43177" y="136056"/>
                  </a:moveTo>
                  <a:lnTo>
                    <a:pt x="41809" y="141321"/>
                  </a:lnTo>
                  <a:cubicBezTo>
                    <a:pt x="41509" y="142237"/>
                    <a:pt x="41367" y="143096"/>
                    <a:pt x="41381" y="143897"/>
                  </a:cubicBezTo>
                  <a:cubicBezTo>
                    <a:pt x="41395" y="144698"/>
                    <a:pt x="41994" y="145442"/>
                    <a:pt x="43177" y="146129"/>
                  </a:cubicBezTo>
                  <a:close/>
                  <a:moveTo>
                    <a:pt x="159763" y="117567"/>
                  </a:moveTo>
                  <a:cubicBezTo>
                    <a:pt x="157149" y="117175"/>
                    <a:pt x="154620" y="117213"/>
                    <a:pt x="152177" y="117680"/>
                  </a:cubicBezTo>
                  <a:cubicBezTo>
                    <a:pt x="149733" y="118146"/>
                    <a:pt x="147318" y="118641"/>
                    <a:pt x="144932" y="119164"/>
                  </a:cubicBezTo>
                  <a:lnTo>
                    <a:pt x="144932" y="119393"/>
                  </a:lnTo>
                  <a:lnTo>
                    <a:pt x="159992" y="118023"/>
                  </a:lnTo>
                  <a:cubicBezTo>
                    <a:pt x="159982" y="117919"/>
                    <a:pt x="159944" y="117842"/>
                    <a:pt x="159878" y="117795"/>
                  </a:cubicBezTo>
                  <a:cubicBezTo>
                    <a:pt x="159811" y="117747"/>
                    <a:pt x="159773" y="117671"/>
                    <a:pt x="159763" y="117567"/>
                  </a:cubicBezTo>
                  <a:close/>
                  <a:moveTo>
                    <a:pt x="27861" y="116192"/>
                  </a:moveTo>
                  <a:cubicBezTo>
                    <a:pt x="27075" y="116631"/>
                    <a:pt x="26502" y="117070"/>
                    <a:pt x="26139" y="117509"/>
                  </a:cubicBezTo>
                  <a:cubicBezTo>
                    <a:pt x="25777" y="117947"/>
                    <a:pt x="25599" y="118499"/>
                    <a:pt x="25603" y="119164"/>
                  </a:cubicBezTo>
                  <a:cubicBezTo>
                    <a:pt x="25641" y="121257"/>
                    <a:pt x="25565" y="123463"/>
                    <a:pt x="25375" y="125783"/>
                  </a:cubicBezTo>
                  <a:cubicBezTo>
                    <a:pt x="25360" y="127376"/>
                    <a:pt x="25275" y="128984"/>
                    <a:pt x="25118" y="130605"/>
                  </a:cubicBezTo>
                  <a:cubicBezTo>
                    <a:pt x="24960" y="132227"/>
                    <a:pt x="24818" y="133891"/>
                    <a:pt x="24689" y="135598"/>
                  </a:cubicBezTo>
                  <a:lnTo>
                    <a:pt x="25375" y="135598"/>
                  </a:lnTo>
                  <a:cubicBezTo>
                    <a:pt x="26143" y="132422"/>
                    <a:pt x="26698" y="129245"/>
                    <a:pt x="27042" y="126068"/>
                  </a:cubicBezTo>
                  <a:cubicBezTo>
                    <a:pt x="27386" y="122891"/>
                    <a:pt x="27659" y="119599"/>
                    <a:pt x="27861" y="116192"/>
                  </a:cubicBezTo>
                  <a:close/>
                  <a:moveTo>
                    <a:pt x="36331" y="112751"/>
                  </a:moveTo>
                  <a:cubicBezTo>
                    <a:pt x="35652" y="112966"/>
                    <a:pt x="35015" y="113109"/>
                    <a:pt x="34422" y="113181"/>
                  </a:cubicBezTo>
                  <a:cubicBezTo>
                    <a:pt x="33828" y="113252"/>
                    <a:pt x="33249" y="113338"/>
                    <a:pt x="32683" y="113439"/>
                  </a:cubicBezTo>
                  <a:cubicBezTo>
                    <a:pt x="31691" y="113630"/>
                    <a:pt x="31055" y="113879"/>
                    <a:pt x="30774" y="114184"/>
                  </a:cubicBezTo>
                  <a:cubicBezTo>
                    <a:pt x="30494" y="114490"/>
                    <a:pt x="30371" y="115083"/>
                    <a:pt x="30404" y="115962"/>
                  </a:cubicBezTo>
                  <a:cubicBezTo>
                    <a:pt x="30545" y="118257"/>
                    <a:pt x="30716" y="120523"/>
                    <a:pt x="30917" y="122758"/>
                  </a:cubicBezTo>
                  <a:cubicBezTo>
                    <a:pt x="31117" y="124994"/>
                    <a:pt x="31175" y="127144"/>
                    <a:pt x="31090" y="129207"/>
                  </a:cubicBezTo>
                  <a:cubicBezTo>
                    <a:pt x="30970" y="133095"/>
                    <a:pt x="30806" y="136971"/>
                    <a:pt x="30600" y="140837"/>
                  </a:cubicBezTo>
                  <a:cubicBezTo>
                    <a:pt x="30393" y="144703"/>
                    <a:pt x="30172" y="148528"/>
                    <a:pt x="29937" y="152310"/>
                  </a:cubicBezTo>
                  <a:cubicBezTo>
                    <a:pt x="29831" y="153116"/>
                    <a:pt x="29754" y="153907"/>
                    <a:pt x="29706" y="154681"/>
                  </a:cubicBezTo>
                  <a:cubicBezTo>
                    <a:pt x="29658" y="155456"/>
                    <a:pt x="29581" y="156184"/>
                    <a:pt x="29475" y="156866"/>
                  </a:cubicBezTo>
                  <a:cubicBezTo>
                    <a:pt x="31809" y="155737"/>
                    <a:pt x="33563" y="154371"/>
                    <a:pt x="34739" y="152768"/>
                  </a:cubicBezTo>
                  <a:cubicBezTo>
                    <a:pt x="35865" y="150479"/>
                    <a:pt x="36805" y="148132"/>
                    <a:pt x="37561" y="145728"/>
                  </a:cubicBezTo>
                  <a:cubicBezTo>
                    <a:pt x="38316" y="143324"/>
                    <a:pt x="38972" y="140863"/>
                    <a:pt x="39528" y="138345"/>
                  </a:cubicBezTo>
                  <a:cubicBezTo>
                    <a:pt x="40091" y="135269"/>
                    <a:pt x="40441" y="132224"/>
                    <a:pt x="40578" y="129208"/>
                  </a:cubicBezTo>
                  <a:cubicBezTo>
                    <a:pt x="40715" y="126193"/>
                    <a:pt x="40667" y="123149"/>
                    <a:pt x="40434" y="120077"/>
                  </a:cubicBezTo>
                  <a:cubicBezTo>
                    <a:pt x="40339" y="118931"/>
                    <a:pt x="40130" y="117798"/>
                    <a:pt x="39807" y="116676"/>
                  </a:cubicBezTo>
                  <a:cubicBezTo>
                    <a:pt x="39484" y="115555"/>
                    <a:pt x="38933" y="114476"/>
                    <a:pt x="38154" y="113439"/>
                  </a:cubicBezTo>
                  <a:cubicBezTo>
                    <a:pt x="37936" y="113195"/>
                    <a:pt x="37689" y="112994"/>
                    <a:pt x="37413" y="112837"/>
                  </a:cubicBezTo>
                  <a:cubicBezTo>
                    <a:pt x="37138" y="112679"/>
                    <a:pt x="36777" y="112650"/>
                    <a:pt x="36331" y="112751"/>
                  </a:cubicBezTo>
                  <a:close/>
                  <a:moveTo>
                    <a:pt x="142414" y="107481"/>
                  </a:moveTo>
                  <a:lnTo>
                    <a:pt x="141728" y="107938"/>
                  </a:lnTo>
                  <a:cubicBezTo>
                    <a:pt x="141933" y="108181"/>
                    <a:pt x="142095" y="108438"/>
                    <a:pt x="142214" y="108709"/>
                  </a:cubicBezTo>
                  <a:cubicBezTo>
                    <a:pt x="142333" y="108981"/>
                    <a:pt x="142553" y="109181"/>
                    <a:pt x="142872" y="109310"/>
                  </a:cubicBezTo>
                  <a:cubicBezTo>
                    <a:pt x="143230" y="109415"/>
                    <a:pt x="143602" y="109434"/>
                    <a:pt x="143988" y="109367"/>
                  </a:cubicBezTo>
                  <a:cubicBezTo>
                    <a:pt x="144375" y="109300"/>
                    <a:pt x="144689" y="109205"/>
                    <a:pt x="144932" y="109080"/>
                  </a:cubicBezTo>
                  <a:lnTo>
                    <a:pt x="144932" y="108852"/>
                  </a:lnTo>
                  <a:close/>
                  <a:moveTo>
                    <a:pt x="120784" y="95904"/>
                  </a:moveTo>
                  <a:cubicBezTo>
                    <a:pt x="120522" y="95954"/>
                    <a:pt x="120188" y="96317"/>
                    <a:pt x="119783" y="96993"/>
                  </a:cubicBezTo>
                  <a:cubicBezTo>
                    <a:pt x="117604" y="100296"/>
                    <a:pt x="115439" y="103616"/>
                    <a:pt x="113289" y="106952"/>
                  </a:cubicBezTo>
                  <a:cubicBezTo>
                    <a:pt x="111139" y="110289"/>
                    <a:pt x="109031" y="113675"/>
                    <a:pt x="106967" y="117109"/>
                  </a:cubicBezTo>
                  <a:cubicBezTo>
                    <a:pt x="106428" y="117799"/>
                    <a:pt x="105961" y="118532"/>
                    <a:pt x="105565" y="119307"/>
                  </a:cubicBezTo>
                  <a:cubicBezTo>
                    <a:pt x="105169" y="120082"/>
                    <a:pt x="104645" y="120871"/>
                    <a:pt x="103992" y="121675"/>
                  </a:cubicBezTo>
                  <a:cubicBezTo>
                    <a:pt x="104311" y="121566"/>
                    <a:pt x="104530" y="121499"/>
                    <a:pt x="104650" y="121475"/>
                  </a:cubicBezTo>
                  <a:cubicBezTo>
                    <a:pt x="104769" y="121452"/>
                    <a:pt x="104931" y="121442"/>
                    <a:pt x="105136" y="121447"/>
                  </a:cubicBezTo>
                  <a:lnTo>
                    <a:pt x="121156" y="115045"/>
                  </a:lnTo>
                  <a:cubicBezTo>
                    <a:pt x="121375" y="114816"/>
                    <a:pt x="121566" y="114587"/>
                    <a:pt x="121728" y="114357"/>
                  </a:cubicBezTo>
                  <a:cubicBezTo>
                    <a:pt x="121890" y="114128"/>
                    <a:pt x="122081" y="113899"/>
                    <a:pt x="122300" y="113669"/>
                  </a:cubicBezTo>
                  <a:lnTo>
                    <a:pt x="122758" y="109080"/>
                  </a:lnTo>
                  <a:cubicBezTo>
                    <a:pt x="122968" y="107719"/>
                    <a:pt x="123177" y="106387"/>
                    <a:pt x="123385" y="105083"/>
                  </a:cubicBezTo>
                  <a:cubicBezTo>
                    <a:pt x="123592" y="103779"/>
                    <a:pt x="123913" y="102447"/>
                    <a:pt x="124347" y="101085"/>
                  </a:cubicBezTo>
                  <a:cubicBezTo>
                    <a:pt x="124719" y="99805"/>
                    <a:pt x="124823" y="98939"/>
                    <a:pt x="124657" y="98487"/>
                  </a:cubicBezTo>
                  <a:cubicBezTo>
                    <a:pt x="124492" y="98035"/>
                    <a:pt x="123858" y="97454"/>
                    <a:pt x="122758" y="96745"/>
                  </a:cubicBezTo>
                  <a:cubicBezTo>
                    <a:pt x="122653" y="96736"/>
                    <a:pt x="122577" y="96698"/>
                    <a:pt x="122529" y="96631"/>
                  </a:cubicBezTo>
                  <a:cubicBezTo>
                    <a:pt x="122481" y="96565"/>
                    <a:pt x="122405" y="96526"/>
                    <a:pt x="122300" y="96517"/>
                  </a:cubicBezTo>
                  <a:cubicBezTo>
                    <a:pt x="121552" y="96059"/>
                    <a:pt x="121046" y="95854"/>
                    <a:pt x="120784" y="95904"/>
                  </a:cubicBezTo>
                  <a:close/>
                  <a:moveTo>
                    <a:pt x="122529" y="93776"/>
                  </a:moveTo>
                  <a:cubicBezTo>
                    <a:pt x="122510" y="93776"/>
                    <a:pt x="122376" y="93833"/>
                    <a:pt x="122128" y="93947"/>
                  </a:cubicBezTo>
                  <a:cubicBezTo>
                    <a:pt x="121880" y="94061"/>
                    <a:pt x="121633" y="94233"/>
                    <a:pt x="121385" y="94461"/>
                  </a:cubicBezTo>
                  <a:lnTo>
                    <a:pt x="124799" y="97222"/>
                  </a:lnTo>
                  <a:cubicBezTo>
                    <a:pt x="125289" y="96764"/>
                    <a:pt x="125666" y="96307"/>
                    <a:pt x="125930" y="95849"/>
                  </a:cubicBezTo>
                  <a:cubicBezTo>
                    <a:pt x="126088" y="95463"/>
                    <a:pt x="125778" y="95034"/>
                    <a:pt x="124998" y="94562"/>
                  </a:cubicBezTo>
                  <a:cubicBezTo>
                    <a:pt x="124219" y="94090"/>
                    <a:pt x="123396" y="93833"/>
                    <a:pt x="122529" y="93790"/>
                  </a:cubicBezTo>
                  <a:close/>
                  <a:moveTo>
                    <a:pt x="43068" y="67895"/>
                  </a:moveTo>
                  <a:cubicBezTo>
                    <a:pt x="44914" y="67924"/>
                    <a:pt x="46705" y="68325"/>
                    <a:pt x="48440" y="69098"/>
                  </a:cubicBezTo>
                  <a:cubicBezTo>
                    <a:pt x="49694" y="69876"/>
                    <a:pt x="50905" y="70611"/>
                    <a:pt x="52073" y="71302"/>
                  </a:cubicBezTo>
                  <a:cubicBezTo>
                    <a:pt x="53241" y="71994"/>
                    <a:pt x="54395" y="72785"/>
                    <a:pt x="55535" y="73674"/>
                  </a:cubicBezTo>
                  <a:cubicBezTo>
                    <a:pt x="56097" y="74041"/>
                    <a:pt x="56574" y="74507"/>
                    <a:pt x="56965" y="75074"/>
                  </a:cubicBezTo>
                  <a:cubicBezTo>
                    <a:pt x="57356" y="75640"/>
                    <a:pt x="57718" y="76163"/>
                    <a:pt x="58052" y="76644"/>
                  </a:cubicBezTo>
                  <a:cubicBezTo>
                    <a:pt x="58643" y="77324"/>
                    <a:pt x="59234" y="78019"/>
                    <a:pt x="59826" y="78728"/>
                  </a:cubicBezTo>
                  <a:cubicBezTo>
                    <a:pt x="60417" y="79437"/>
                    <a:pt x="60894" y="80189"/>
                    <a:pt x="61256" y="80984"/>
                  </a:cubicBezTo>
                  <a:cubicBezTo>
                    <a:pt x="61942" y="82459"/>
                    <a:pt x="62572" y="83963"/>
                    <a:pt x="63144" y="85495"/>
                  </a:cubicBezTo>
                  <a:cubicBezTo>
                    <a:pt x="63716" y="87028"/>
                    <a:pt x="64231" y="88646"/>
                    <a:pt x="64689" y="90349"/>
                  </a:cubicBezTo>
                  <a:cubicBezTo>
                    <a:pt x="65132" y="92044"/>
                    <a:pt x="65504" y="93738"/>
                    <a:pt x="65804" y="95432"/>
                  </a:cubicBezTo>
                  <a:cubicBezTo>
                    <a:pt x="66105" y="97126"/>
                    <a:pt x="66419" y="98934"/>
                    <a:pt x="66748" y="100857"/>
                  </a:cubicBezTo>
                  <a:cubicBezTo>
                    <a:pt x="66872" y="102228"/>
                    <a:pt x="67025" y="103598"/>
                    <a:pt x="67206" y="104969"/>
                  </a:cubicBezTo>
                  <a:cubicBezTo>
                    <a:pt x="67387" y="106339"/>
                    <a:pt x="67540" y="107710"/>
                    <a:pt x="67664" y="109080"/>
                  </a:cubicBezTo>
                  <a:cubicBezTo>
                    <a:pt x="67773" y="112039"/>
                    <a:pt x="67897" y="114893"/>
                    <a:pt x="68036" y="117643"/>
                  </a:cubicBezTo>
                  <a:cubicBezTo>
                    <a:pt x="68174" y="120393"/>
                    <a:pt x="68355" y="123183"/>
                    <a:pt x="68579" y="126012"/>
                  </a:cubicBezTo>
                  <a:cubicBezTo>
                    <a:pt x="69018" y="132404"/>
                    <a:pt x="69285" y="138814"/>
                    <a:pt x="69380" y="145242"/>
                  </a:cubicBezTo>
                  <a:cubicBezTo>
                    <a:pt x="69475" y="151670"/>
                    <a:pt x="69514" y="158137"/>
                    <a:pt x="69495" y="164644"/>
                  </a:cubicBezTo>
                  <a:cubicBezTo>
                    <a:pt x="69495" y="166238"/>
                    <a:pt x="69266" y="167745"/>
                    <a:pt x="68808" y="169166"/>
                  </a:cubicBezTo>
                  <a:cubicBezTo>
                    <a:pt x="68350" y="170586"/>
                    <a:pt x="67664" y="171976"/>
                    <a:pt x="66748" y="173335"/>
                  </a:cubicBezTo>
                  <a:lnTo>
                    <a:pt x="61485" y="179261"/>
                  </a:lnTo>
                  <a:cubicBezTo>
                    <a:pt x="61246" y="179365"/>
                    <a:pt x="60979" y="179499"/>
                    <a:pt x="60684" y="179661"/>
                  </a:cubicBezTo>
                  <a:cubicBezTo>
                    <a:pt x="60388" y="179823"/>
                    <a:pt x="60121" y="180070"/>
                    <a:pt x="59883" y="180404"/>
                  </a:cubicBezTo>
                  <a:cubicBezTo>
                    <a:pt x="59544" y="180513"/>
                    <a:pt x="59249" y="180637"/>
                    <a:pt x="58996" y="180775"/>
                  </a:cubicBezTo>
                  <a:cubicBezTo>
                    <a:pt x="58743" y="180913"/>
                    <a:pt x="58505" y="181094"/>
                    <a:pt x="58281" y="181318"/>
                  </a:cubicBezTo>
                  <a:cubicBezTo>
                    <a:pt x="57485" y="182347"/>
                    <a:pt x="56731" y="182861"/>
                    <a:pt x="56021" y="182861"/>
                  </a:cubicBezTo>
                  <a:cubicBezTo>
                    <a:pt x="55311" y="182861"/>
                    <a:pt x="54615" y="182347"/>
                    <a:pt x="53933" y="181318"/>
                  </a:cubicBezTo>
                  <a:cubicBezTo>
                    <a:pt x="54834" y="181899"/>
                    <a:pt x="55549" y="182166"/>
                    <a:pt x="56078" y="182118"/>
                  </a:cubicBezTo>
                  <a:cubicBezTo>
                    <a:pt x="56607" y="182070"/>
                    <a:pt x="57037" y="181651"/>
                    <a:pt x="57366" y="180861"/>
                  </a:cubicBezTo>
                  <a:lnTo>
                    <a:pt x="54619" y="180404"/>
                  </a:lnTo>
                  <a:cubicBezTo>
                    <a:pt x="54505" y="180418"/>
                    <a:pt x="54390" y="180504"/>
                    <a:pt x="54276" y="180661"/>
                  </a:cubicBezTo>
                  <a:lnTo>
                    <a:pt x="53933" y="181089"/>
                  </a:lnTo>
                  <a:lnTo>
                    <a:pt x="52905" y="180861"/>
                  </a:lnTo>
                  <a:cubicBezTo>
                    <a:pt x="52562" y="180727"/>
                    <a:pt x="52218" y="180651"/>
                    <a:pt x="51875" y="180632"/>
                  </a:cubicBezTo>
                  <a:cubicBezTo>
                    <a:pt x="50044" y="180594"/>
                    <a:pt x="48443" y="179984"/>
                    <a:pt x="47070" y="178803"/>
                  </a:cubicBezTo>
                  <a:cubicBezTo>
                    <a:pt x="46525" y="178322"/>
                    <a:pt x="45953" y="177856"/>
                    <a:pt x="45352" y="177403"/>
                  </a:cubicBezTo>
                  <a:cubicBezTo>
                    <a:pt x="44751" y="176951"/>
                    <a:pt x="43950" y="176656"/>
                    <a:pt x="42949" y="176517"/>
                  </a:cubicBezTo>
                  <a:cubicBezTo>
                    <a:pt x="42173" y="176474"/>
                    <a:pt x="41611" y="176160"/>
                    <a:pt x="41263" y="175576"/>
                  </a:cubicBezTo>
                  <a:cubicBezTo>
                    <a:pt x="40915" y="174991"/>
                    <a:pt x="40639" y="174394"/>
                    <a:pt x="40434" y="173785"/>
                  </a:cubicBezTo>
                  <a:cubicBezTo>
                    <a:pt x="40211" y="172659"/>
                    <a:pt x="40030" y="171558"/>
                    <a:pt x="39892" y="170481"/>
                  </a:cubicBezTo>
                  <a:cubicBezTo>
                    <a:pt x="39755" y="169405"/>
                    <a:pt x="39631" y="168299"/>
                    <a:pt x="39522" y="167163"/>
                  </a:cubicBezTo>
                  <a:cubicBezTo>
                    <a:pt x="39531" y="166471"/>
                    <a:pt x="39569" y="165794"/>
                    <a:pt x="39636" y="165130"/>
                  </a:cubicBezTo>
                  <a:cubicBezTo>
                    <a:pt x="39702" y="164467"/>
                    <a:pt x="39740" y="163847"/>
                    <a:pt x="39750" y="163269"/>
                  </a:cubicBezTo>
                  <a:lnTo>
                    <a:pt x="39750" y="161437"/>
                  </a:lnTo>
                  <a:cubicBezTo>
                    <a:pt x="38829" y="161451"/>
                    <a:pt x="37879" y="161480"/>
                    <a:pt x="36901" y="161523"/>
                  </a:cubicBezTo>
                  <a:cubicBezTo>
                    <a:pt x="35922" y="161566"/>
                    <a:pt x="34972" y="161537"/>
                    <a:pt x="34051" y="161437"/>
                  </a:cubicBezTo>
                  <a:cubicBezTo>
                    <a:pt x="33329" y="161437"/>
                    <a:pt x="32721" y="161208"/>
                    <a:pt x="32228" y="160750"/>
                  </a:cubicBezTo>
                  <a:cubicBezTo>
                    <a:pt x="31777" y="160192"/>
                    <a:pt x="31311" y="159820"/>
                    <a:pt x="30829" y="159634"/>
                  </a:cubicBezTo>
                  <a:cubicBezTo>
                    <a:pt x="30348" y="159447"/>
                    <a:pt x="29821" y="159362"/>
                    <a:pt x="29248" y="159376"/>
                  </a:cubicBezTo>
                  <a:cubicBezTo>
                    <a:pt x="28684" y="160421"/>
                    <a:pt x="28139" y="161480"/>
                    <a:pt x="27613" y="162554"/>
                  </a:cubicBezTo>
                  <a:cubicBezTo>
                    <a:pt x="27086" y="163627"/>
                    <a:pt x="26492" y="164629"/>
                    <a:pt x="25829" y="165560"/>
                  </a:cubicBezTo>
                  <a:cubicBezTo>
                    <a:pt x="25397" y="166271"/>
                    <a:pt x="24893" y="166967"/>
                    <a:pt x="24317" y="167650"/>
                  </a:cubicBezTo>
                  <a:cubicBezTo>
                    <a:pt x="23741" y="168332"/>
                    <a:pt x="22951" y="168857"/>
                    <a:pt x="21946" y="169224"/>
                  </a:cubicBezTo>
                  <a:cubicBezTo>
                    <a:pt x="21836" y="169334"/>
                    <a:pt x="21712" y="169401"/>
                    <a:pt x="21574" y="169425"/>
                  </a:cubicBezTo>
                  <a:cubicBezTo>
                    <a:pt x="21436" y="169449"/>
                    <a:pt x="21255" y="169458"/>
                    <a:pt x="21031" y="169453"/>
                  </a:cubicBezTo>
                  <a:cubicBezTo>
                    <a:pt x="20569" y="169334"/>
                    <a:pt x="20065" y="169229"/>
                    <a:pt x="19517" y="169138"/>
                  </a:cubicBezTo>
                  <a:cubicBezTo>
                    <a:pt x="18969" y="169048"/>
                    <a:pt x="18407" y="169000"/>
                    <a:pt x="17831" y="168995"/>
                  </a:cubicBezTo>
                  <a:cubicBezTo>
                    <a:pt x="17155" y="169100"/>
                    <a:pt x="16564" y="169062"/>
                    <a:pt x="16059" y="168881"/>
                  </a:cubicBezTo>
                  <a:cubicBezTo>
                    <a:pt x="15554" y="168699"/>
                    <a:pt x="15078" y="168432"/>
                    <a:pt x="14631" y="168079"/>
                  </a:cubicBezTo>
                  <a:cubicBezTo>
                    <a:pt x="14283" y="167740"/>
                    <a:pt x="13892" y="167444"/>
                    <a:pt x="13459" y="167192"/>
                  </a:cubicBezTo>
                  <a:cubicBezTo>
                    <a:pt x="13026" y="166939"/>
                    <a:pt x="12578" y="166700"/>
                    <a:pt x="12116" y="166476"/>
                  </a:cubicBezTo>
                  <a:cubicBezTo>
                    <a:pt x="11249" y="166223"/>
                    <a:pt x="10697" y="165813"/>
                    <a:pt x="10459" y="165245"/>
                  </a:cubicBezTo>
                  <a:cubicBezTo>
                    <a:pt x="10220" y="164677"/>
                    <a:pt x="10011" y="164095"/>
                    <a:pt x="9830" y="163498"/>
                  </a:cubicBezTo>
                  <a:cubicBezTo>
                    <a:pt x="9711" y="162706"/>
                    <a:pt x="9606" y="161943"/>
                    <a:pt x="9516" y="161208"/>
                  </a:cubicBezTo>
                  <a:cubicBezTo>
                    <a:pt x="9425" y="160473"/>
                    <a:pt x="9378" y="159710"/>
                    <a:pt x="9373" y="158918"/>
                  </a:cubicBezTo>
                  <a:cubicBezTo>
                    <a:pt x="9363" y="155265"/>
                    <a:pt x="9382" y="151621"/>
                    <a:pt x="9430" y="147985"/>
                  </a:cubicBezTo>
                  <a:cubicBezTo>
                    <a:pt x="9478" y="144349"/>
                    <a:pt x="9611" y="140754"/>
                    <a:pt x="9830" y="137201"/>
                  </a:cubicBezTo>
                  <a:cubicBezTo>
                    <a:pt x="10073" y="133447"/>
                    <a:pt x="10387" y="129764"/>
                    <a:pt x="10773" y="126154"/>
                  </a:cubicBezTo>
                  <a:cubicBezTo>
                    <a:pt x="11159" y="122543"/>
                    <a:pt x="11530" y="118917"/>
                    <a:pt x="11887" y="115275"/>
                  </a:cubicBezTo>
                  <a:cubicBezTo>
                    <a:pt x="12111" y="113568"/>
                    <a:pt x="12292" y="111936"/>
                    <a:pt x="12430" y="110377"/>
                  </a:cubicBezTo>
                  <a:cubicBezTo>
                    <a:pt x="12568" y="108819"/>
                    <a:pt x="12692" y="107253"/>
                    <a:pt x="12802" y="105679"/>
                  </a:cubicBezTo>
                  <a:cubicBezTo>
                    <a:pt x="12926" y="103497"/>
                    <a:pt x="13078" y="101343"/>
                    <a:pt x="13259" y="99217"/>
                  </a:cubicBezTo>
                  <a:cubicBezTo>
                    <a:pt x="13440" y="97092"/>
                    <a:pt x="13592" y="95053"/>
                    <a:pt x="13716" y="93099"/>
                  </a:cubicBezTo>
                  <a:cubicBezTo>
                    <a:pt x="13830" y="91602"/>
                    <a:pt x="13888" y="90078"/>
                    <a:pt x="13888" y="88524"/>
                  </a:cubicBezTo>
                  <a:cubicBezTo>
                    <a:pt x="13888" y="86971"/>
                    <a:pt x="13830" y="85446"/>
                    <a:pt x="13716" y="83949"/>
                  </a:cubicBezTo>
                  <a:cubicBezTo>
                    <a:pt x="13568" y="82243"/>
                    <a:pt x="13007" y="80738"/>
                    <a:pt x="12030" y="79432"/>
                  </a:cubicBezTo>
                  <a:cubicBezTo>
                    <a:pt x="11054" y="78126"/>
                    <a:pt x="9863" y="76963"/>
                    <a:pt x="8458" y="75944"/>
                  </a:cubicBezTo>
                  <a:cubicBezTo>
                    <a:pt x="7330" y="75057"/>
                    <a:pt x="6215" y="74485"/>
                    <a:pt x="5115" y="74228"/>
                  </a:cubicBezTo>
                  <a:cubicBezTo>
                    <a:pt x="4015" y="73971"/>
                    <a:pt x="2843" y="73856"/>
                    <a:pt x="1600" y="73885"/>
                  </a:cubicBezTo>
                  <a:cubicBezTo>
                    <a:pt x="1377" y="73890"/>
                    <a:pt x="1138" y="73880"/>
                    <a:pt x="886" y="73856"/>
                  </a:cubicBezTo>
                  <a:cubicBezTo>
                    <a:pt x="634" y="73833"/>
                    <a:pt x="338" y="73766"/>
                    <a:pt x="0" y="73656"/>
                  </a:cubicBezTo>
                  <a:cubicBezTo>
                    <a:pt x="4153" y="72472"/>
                    <a:pt x="8192" y="72774"/>
                    <a:pt x="12116" y="74562"/>
                  </a:cubicBezTo>
                  <a:cubicBezTo>
                    <a:pt x="14502" y="75730"/>
                    <a:pt x="16474" y="77284"/>
                    <a:pt x="18031" y="79224"/>
                  </a:cubicBezTo>
                  <a:cubicBezTo>
                    <a:pt x="19588" y="81164"/>
                    <a:pt x="20817" y="83347"/>
                    <a:pt x="21717" y="85773"/>
                  </a:cubicBezTo>
                  <a:cubicBezTo>
                    <a:pt x="23317" y="90362"/>
                    <a:pt x="24232" y="95160"/>
                    <a:pt x="24460" y="100166"/>
                  </a:cubicBezTo>
                  <a:cubicBezTo>
                    <a:pt x="24670" y="102126"/>
                    <a:pt x="24822" y="104110"/>
                    <a:pt x="24918" y="106118"/>
                  </a:cubicBezTo>
                  <a:cubicBezTo>
                    <a:pt x="25013" y="108127"/>
                    <a:pt x="25165" y="110109"/>
                    <a:pt x="25375" y="112064"/>
                  </a:cubicBezTo>
                  <a:lnTo>
                    <a:pt x="25375" y="113211"/>
                  </a:lnTo>
                  <a:cubicBezTo>
                    <a:pt x="26399" y="113201"/>
                    <a:pt x="27182" y="112933"/>
                    <a:pt x="27725" y="112408"/>
                  </a:cubicBezTo>
                  <a:cubicBezTo>
                    <a:pt x="28268" y="111882"/>
                    <a:pt x="28542" y="111156"/>
                    <a:pt x="28547" y="110229"/>
                  </a:cubicBezTo>
                  <a:cubicBezTo>
                    <a:pt x="28545" y="108657"/>
                    <a:pt x="28500" y="107194"/>
                    <a:pt x="28409" y="105841"/>
                  </a:cubicBezTo>
                  <a:cubicBezTo>
                    <a:pt x="28318" y="104487"/>
                    <a:pt x="28213" y="103131"/>
                    <a:pt x="28092" y="101773"/>
                  </a:cubicBezTo>
                  <a:cubicBezTo>
                    <a:pt x="28087" y="101433"/>
                    <a:pt x="28097" y="101137"/>
                    <a:pt x="28121" y="100883"/>
                  </a:cubicBezTo>
                  <a:cubicBezTo>
                    <a:pt x="28145" y="100630"/>
                    <a:pt x="28212" y="100391"/>
                    <a:pt x="28323" y="100166"/>
                  </a:cubicBezTo>
                  <a:lnTo>
                    <a:pt x="29248" y="105675"/>
                  </a:lnTo>
                  <a:cubicBezTo>
                    <a:pt x="29354" y="106379"/>
                    <a:pt x="29431" y="107138"/>
                    <a:pt x="29479" y="107951"/>
                  </a:cubicBezTo>
                  <a:cubicBezTo>
                    <a:pt x="29527" y="108764"/>
                    <a:pt x="29604" y="109523"/>
                    <a:pt x="29710" y="110229"/>
                  </a:cubicBezTo>
                  <a:cubicBezTo>
                    <a:pt x="29819" y="110669"/>
                    <a:pt x="30000" y="110936"/>
                    <a:pt x="30254" y="111032"/>
                  </a:cubicBezTo>
                  <a:cubicBezTo>
                    <a:pt x="30508" y="111127"/>
                    <a:pt x="30862" y="111166"/>
                    <a:pt x="31318" y="111147"/>
                  </a:cubicBezTo>
                  <a:cubicBezTo>
                    <a:pt x="32458" y="111022"/>
                    <a:pt x="33598" y="110869"/>
                    <a:pt x="34739" y="110688"/>
                  </a:cubicBezTo>
                  <a:cubicBezTo>
                    <a:pt x="35879" y="110506"/>
                    <a:pt x="37019" y="110353"/>
                    <a:pt x="38160" y="110229"/>
                  </a:cubicBezTo>
                  <a:cubicBezTo>
                    <a:pt x="38944" y="110248"/>
                    <a:pt x="39599" y="110439"/>
                    <a:pt x="40127" y="110803"/>
                  </a:cubicBezTo>
                  <a:cubicBezTo>
                    <a:pt x="40654" y="111166"/>
                    <a:pt x="41139" y="111586"/>
                    <a:pt x="41580" y="112064"/>
                  </a:cubicBezTo>
                  <a:cubicBezTo>
                    <a:pt x="41684" y="112298"/>
                    <a:pt x="41817" y="112518"/>
                    <a:pt x="41978" y="112723"/>
                  </a:cubicBezTo>
                  <a:cubicBezTo>
                    <a:pt x="42140" y="112929"/>
                    <a:pt x="42387" y="113091"/>
                    <a:pt x="42720" y="113211"/>
                  </a:cubicBezTo>
                  <a:lnTo>
                    <a:pt x="42720" y="109541"/>
                  </a:lnTo>
                  <a:cubicBezTo>
                    <a:pt x="42820" y="106117"/>
                    <a:pt x="42906" y="102692"/>
                    <a:pt x="42977" y="99268"/>
                  </a:cubicBezTo>
                  <a:cubicBezTo>
                    <a:pt x="43049" y="95844"/>
                    <a:pt x="43192" y="92417"/>
                    <a:pt x="43406" y="88986"/>
                  </a:cubicBezTo>
                  <a:cubicBezTo>
                    <a:pt x="43520" y="87032"/>
                    <a:pt x="43692" y="85049"/>
                    <a:pt x="43921" y="83038"/>
                  </a:cubicBezTo>
                  <a:cubicBezTo>
                    <a:pt x="44150" y="81027"/>
                    <a:pt x="44436" y="79044"/>
                    <a:pt x="44779" y="77090"/>
                  </a:cubicBezTo>
                  <a:cubicBezTo>
                    <a:pt x="44908" y="76508"/>
                    <a:pt x="45165" y="75898"/>
                    <a:pt x="45551" y="75260"/>
                  </a:cubicBezTo>
                  <a:cubicBezTo>
                    <a:pt x="45937" y="74621"/>
                    <a:pt x="46367" y="74011"/>
                    <a:pt x="46839" y="73430"/>
                  </a:cubicBezTo>
                  <a:cubicBezTo>
                    <a:pt x="47058" y="73214"/>
                    <a:pt x="47134" y="72981"/>
                    <a:pt x="47067" y="72730"/>
                  </a:cubicBezTo>
                  <a:cubicBezTo>
                    <a:pt x="47001" y="72480"/>
                    <a:pt x="46848" y="72185"/>
                    <a:pt x="46610" y="71847"/>
                  </a:cubicBezTo>
                  <a:cubicBezTo>
                    <a:pt x="45408" y="70382"/>
                    <a:pt x="43923" y="69532"/>
                    <a:pt x="42154" y="69298"/>
                  </a:cubicBezTo>
                  <a:cubicBezTo>
                    <a:pt x="40384" y="69065"/>
                    <a:pt x="38673" y="69303"/>
                    <a:pt x="37019" y="70014"/>
                  </a:cubicBezTo>
                  <a:cubicBezTo>
                    <a:pt x="35161" y="70563"/>
                    <a:pt x="33515" y="71355"/>
                    <a:pt x="32081" y="72388"/>
                  </a:cubicBezTo>
                  <a:cubicBezTo>
                    <a:pt x="30646" y="73422"/>
                    <a:pt x="29624" y="74840"/>
                    <a:pt x="29014" y="76644"/>
                  </a:cubicBezTo>
                  <a:cubicBezTo>
                    <a:pt x="28774" y="77324"/>
                    <a:pt x="28562" y="78019"/>
                    <a:pt x="28380" y="78728"/>
                  </a:cubicBezTo>
                  <a:cubicBezTo>
                    <a:pt x="28197" y="79437"/>
                    <a:pt x="28101" y="80189"/>
                    <a:pt x="28091" y="80984"/>
                  </a:cubicBezTo>
                  <a:cubicBezTo>
                    <a:pt x="27990" y="83620"/>
                    <a:pt x="27962" y="86285"/>
                    <a:pt x="28005" y="88979"/>
                  </a:cubicBezTo>
                  <a:cubicBezTo>
                    <a:pt x="28048" y="91672"/>
                    <a:pt x="28077" y="94337"/>
                    <a:pt x="28091" y="96974"/>
                  </a:cubicBezTo>
                  <a:lnTo>
                    <a:pt x="27635" y="96974"/>
                  </a:lnTo>
                  <a:lnTo>
                    <a:pt x="27635" y="80299"/>
                  </a:lnTo>
                  <a:cubicBezTo>
                    <a:pt x="27557" y="77405"/>
                    <a:pt x="28408" y="74911"/>
                    <a:pt x="30190" y="72815"/>
                  </a:cubicBezTo>
                  <a:cubicBezTo>
                    <a:pt x="31972" y="70719"/>
                    <a:pt x="34476" y="69251"/>
                    <a:pt x="37703" y="68411"/>
                  </a:cubicBezTo>
                  <a:cubicBezTo>
                    <a:pt x="39433" y="68038"/>
                    <a:pt x="41221" y="67866"/>
                    <a:pt x="43068" y="67895"/>
                  </a:cubicBezTo>
                  <a:close/>
                  <a:moveTo>
                    <a:pt x="90977" y="60847"/>
                  </a:moveTo>
                  <a:cubicBezTo>
                    <a:pt x="91778" y="61967"/>
                    <a:pt x="92919" y="62529"/>
                    <a:pt x="94399" y="62534"/>
                  </a:cubicBezTo>
                  <a:cubicBezTo>
                    <a:pt x="95879" y="62539"/>
                    <a:pt x="97017" y="62129"/>
                    <a:pt x="97813" y="61304"/>
                  </a:cubicBezTo>
                  <a:cubicBezTo>
                    <a:pt x="96776" y="61200"/>
                    <a:pt x="95667" y="61123"/>
                    <a:pt x="94486" y="61076"/>
                  </a:cubicBezTo>
                  <a:cubicBezTo>
                    <a:pt x="93306" y="61028"/>
                    <a:pt x="92136" y="60952"/>
                    <a:pt x="90977" y="60847"/>
                  </a:cubicBezTo>
                  <a:close/>
                  <a:moveTo>
                    <a:pt x="135775" y="40758"/>
                  </a:moveTo>
                  <a:cubicBezTo>
                    <a:pt x="134640" y="40881"/>
                    <a:pt x="133533" y="41091"/>
                    <a:pt x="132455" y="41386"/>
                  </a:cubicBezTo>
                  <a:cubicBezTo>
                    <a:pt x="131377" y="41681"/>
                    <a:pt x="130271" y="42005"/>
                    <a:pt x="129135" y="42358"/>
                  </a:cubicBezTo>
                  <a:cubicBezTo>
                    <a:pt x="130085" y="42548"/>
                    <a:pt x="131334" y="42453"/>
                    <a:pt x="132884" y="42072"/>
                  </a:cubicBezTo>
                  <a:cubicBezTo>
                    <a:pt x="134435" y="41691"/>
                    <a:pt x="135398" y="41253"/>
                    <a:pt x="135775" y="40758"/>
                  </a:cubicBezTo>
                  <a:close/>
                  <a:moveTo>
                    <a:pt x="81728" y="210"/>
                  </a:moveTo>
                  <a:cubicBezTo>
                    <a:pt x="82742" y="-195"/>
                    <a:pt x="83685" y="-14"/>
                    <a:pt x="84559" y="753"/>
                  </a:cubicBezTo>
                  <a:cubicBezTo>
                    <a:pt x="85351" y="1438"/>
                    <a:pt x="86058" y="2181"/>
                    <a:pt x="86679" y="2981"/>
                  </a:cubicBezTo>
                  <a:cubicBezTo>
                    <a:pt x="87300" y="3781"/>
                    <a:pt x="87892" y="4639"/>
                    <a:pt x="88456" y="5553"/>
                  </a:cubicBezTo>
                  <a:cubicBezTo>
                    <a:pt x="90476" y="9449"/>
                    <a:pt x="92049" y="13430"/>
                    <a:pt x="93176" y="17498"/>
                  </a:cubicBezTo>
                  <a:cubicBezTo>
                    <a:pt x="94302" y="21565"/>
                    <a:pt x="95242" y="25660"/>
                    <a:pt x="95994" y="29785"/>
                  </a:cubicBezTo>
                  <a:cubicBezTo>
                    <a:pt x="96434" y="31742"/>
                    <a:pt x="96803" y="33714"/>
                    <a:pt x="97101" y="35700"/>
                  </a:cubicBezTo>
                  <a:cubicBezTo>
                    <a:pt x="97400" y="37686"/>
                    <a:pt x="97713" y="39600"/>
                    <a:pt x="98041" y="41443"/>
                  </a:cubicBezTo>
                  <a:cubicBezTo>
                    <a:pt x="98051" y="41543"/>
                    <a:pt x="98089" y="41686"/>
                    <a:pt x="98156" y="41872"/>
                  </a:cubicBezTo>
                  <a:cubicBezTo>
                    <a:pt x="98223" y="42058"/>
                    <a:pt x="98261" y="42372"/>
                    <a:pt x="98270" y="42815"/>
                  </a:cubicBezTo>
                  <a:cubicBezTo>
                    <a:pt x="99076" y="42248"/>
                    <a:pt x="99868" y="41724"/>
                    <a:pt x="100645" y="41243"/>
                  </a:cubicBezTo>
                  <a:cubicBezTo>
                    <a:pt x="101422" y="40762"/>
                    <a:pt x="102156" y="40296"/>
                    <a:pt x="102847" y="39843"/>
                  </a:cubicBezTo>
                  <a:cubicBezTo>
                    <a:pt x="105017" y="38572"/>
                    <a:pt x="107258" y="37400"/>
                    <a:pt x="109570" y="36328"/>
                  </a:cubicBezTo>
                  <a:cubicBezTo>
                    <a:pt x="111882" y="35257"/>
                    <a:pt x="114295" y="34371"/>
                    <a:pt x="116808" y="33671"/>
                  </a:cubicBezTo>
                  <a:cubicBezTo>
                    <a:pt x="119097" y="33176"/>
                    <a:pt x="121384" y="32795"/>
                    <a:pt x="123668" y="32528"/>
                  </a:cubicBezTo>
                  <a:cubicBezTo>
                    <a:pt x="125129" y="32428"/>
                    <a:pt x="126523" y="32342"/>
                    <a:pt x="127851" y="32271"/>
                  </a:cubicBezTo>
                  <a:cubicBezTo>
                    <a:pt x="129179" y="32199"/>
                    <a:pt x="130523" y="32056"/>
                    <a:pt x="131883" y="31842"/>
                  </a:cubicBezTo>
                  <a:cubicBezTo>
                    <a:pt x="133028" y="31737"/>
                    <a:pt x="134172" y="31661"/>
                    <a:pt x="135317" y="31614"/>
                  </a:cubicBezTo>
                  <a:cubicBezTo>
                    <a:pt x="136462" y="31566"/>
                    <a:pt x="137607" y="31490"/>
                    <a:pt x="138751" y="31385"/>
                  </a:cubicBezTo>
                  <a:cubicBezTo>
                    <a:pt x="140798" y="31033"/>
                    <a:pt x="142828" y="30766"/>
                    <a:pt x="144842" y="30585"/>
                  </a:cubicBezTo>
                  <a:cubicBezTo>
                    <a:pt x="146856" y="30404"/>
                    <a:pt x="148939" y="30366"/>
                    <a:pt x="151093" y="30471"/>
                  </a:cubicBezTo>
                  <a:cubicBezTo>
                    <a:pt x="152224" y="30580"/>
                    <a:pt x="153327" y="30647"/>
                    <a:pt x="154401" y="30671"/>
                  </a:cubicBezTo>
                  <a:cubicBezTo>
                    <a:pt x="155476" y="30694"/>
                    <a:pt x="156579" y="30704"/>
                    <a:pt x="157710" y="30699"/>
                  </a:cubicBezTo>
                  <a:cubicBezTo>
                    <a:pt x="159770" y="30852"/>
                    <a:pt x="161131" y="31461"/>
                    <a:pt x="161792" y="32528"/>
                  </a:cubicBezTo>
                  <a:cubicBezTo>
                    <a:pt x="162454" y="33595"/>
                    <a:pt x="162387" y="34890"/>
                    <a:pt x="161592" y="36414"/>
                  </a:cubicBezTo>
                  <a:cubicBezTo>
                    <a:pt x="160321" y="38553"/>
                    <a:pt x="158923" y="40505"/>
                    <a:pt x="157397" y="42272"/>
                  </a:cubicBezTo>
                  <a:cubicBezTo>
                    <a:pt x="155870" y="44039"/>
                    <a:pt x="154301" y="45820"/>
                    <a:pt x="152690" y="47616"/>
                  </a:cubicBezTo>
                  <a:cubicBezTo>
                    <a:pt x="151217" y="49103"/>
                    <a:pt x="149657" y="50461"/>
                    <a:pt x="148012" y="51692"/>
                  </a:cubicBezTo>
                  <a:cubicBezTo>
                    <a:pt x="146366" y="52922"/>
                    <a:pt x="144577" y="53996"/>
                    <a:pt x="142643" y="54912"/>
                  </a:cubicBezTo>
                  <a:cubicBezTo>
                    <a:pt x="141046" y="55710"/>
                    <a:pt x="139376" y="56451"/>
                    <a:pt x="137635" y="57135"/>
                  </a:cubicBezTo>
                  <a:cubicBezTo>
                    <a:pt x="135894" y="57820"/>
                    <a:pt x="134053" y="58447"/>
                    <a:pt x="132112" y="59017"/>
                  </a:cubicBezTo>
                  <a:cubicBezTo>
                    <a:pt x="131091" y="59433"/>
                    <a:pt x="130500" y="59805"/>
                    <a:pt x="130337" y="60134"/>
                  </a:cubicBezTo>
                  <a:cubicBezTo>
                    <a:pt x="130175" y="60464"/>
                    <a:pt x="130385" y="61008"/>
                    <a:pt x="130967" y="61767"/>
                  </a:cubicBezTo>
                  <a:cubicBezTo>
                    <a:pt x="131454" y="63361"/>
                    <a:pt x="131797" y="64869"/>
                    <a:pt x="131997" y="66291"/>
                  </a:cubicBezTo>
                  <a:cubicBezTo>
                    <a:pt x="132198" y="67714"/>
                    <a:pt x="132083" y="69107"/>
                    <a:pt x="131654" y="70473"/>
                  </a:cubicBezTo>
                  <a:cubicBezTo>
                    <a:pt x="131549" y="70831"/>
                    <a:pt x="131587" y="71146"/>
                    <a:pt x="131768" y="71418"/>
                  </a:cubicBezTo>
                  <a:cubicBezTo>
                    <a:pt x="131950" y="71690"/>
                    <a:pt x="132217" y="71833"/>
                    <a:pt x="132570" y="71847"/>
                  </a:cubicBezTo>
                  <a:cubicBezTo>
                    <a:pt x="133032" y="71728"/>
                    <a:pt x="133538" y="71623"/>
                    <a:pt x="134086" y="71532"/>
                  </a:cubicBezTo>
                  <a:cubicBezTo>
                    <a:pt x="134635" y="71441"/>
                    <a:pt x="135198" y="71394"/>
                    <a:pt x="135775" y="71389"/>
                  </a:cubicBezTo>
                  <a:cubicBezTo>
                    <a:pt x="136013" y="71408"/>
                    <a:pt x="136338" y="71484"/>
                    <a:pt x="136748" y="71618"/>
                  </a:cubicBezTo>
                  <a:cubicBezTo>
                    <a:pt x="137158" y="71752"/>
                    <a:pt x="137597" y="71828"/>
                    <a:pt x="138064" y="71847"/>
                  </a:cubicBezTo>
                  <a:cubicBezTo>
                    <a:pt x="137850" y="72318"/>
                    <a:pt x="137649" y="72746"/>
                    <a:pt x="137463" y="73132"/>
                  </a:cubicBezTo>
                  <a:cubicBezTo>
                    <a:pt x="137277" y="73517"/>
                    <a:pt x="137020" y="73774"/>
                    <a:pt x="136691" y="73903"/>
                  </a:cubicBezTo>
                  <a:cubicBezTo>
                    <a:pt x="136319" y="74150"/>
                    <a:pt x="135804" y="74398"/>
                    <a:pt x="135145" y="74645"/>
                  </a:cubicBezTo>
                  <a:cubicBezTo>
                    <a:pt x="134487" y="74893"/>
                    <a:pt x="133858" y="75026"/>
                    <a:pt x="133257" y="75045"/>
                  </a:cubicBezTo>
                  <a:cubicBezTo>
                    <a:pt x="132212" y="75150"/>
                    <a:pt x="131325" y="75454"/>
                    <a:pt x="130595" y="75959"/>
                  </a:cubicBezTo>
                  <a:cubicBezTo>
                    <a:pt x="129865" y="76463"/>
                    <a:pt x="129379" y="77225"/>
                    <a:pt x="129135" y="78243"/>
                  </a:cubicBezTo>
                  <a:cubicBezTo>
                    <a:pt x="128625" y="80503"/>
                    <a:pt x="127816" y="82664"/>
                    <a:pt x="126709" y="84724"/>
                  </a:cubicBezTo>
                  <a:cubicBezTo>
                    <a:pt x="125601" y="86785"/>
                    <a:pt x="124512" y="88889"/>
                    <a:pt x="123442" y="91035"/>
                  </a:cubicBezTo>
                  <a:cubicBezTo>
                    <a:pt x="123333" y="91044"/>
                    <a:pt x="123267" y="91139"/>
                    <a:pt x="123244" y="91320"/>
                  </a:cubicBezTo>
                  <a:cubicBezTo>
                    <a:pt x="123220" y="91501"/>
                    <a:pt x="123211" y="91711"/>
                    <a:pt x="123216" y="91948"/>
                  </a:cubicBezTo>
                  <a:cubicBezTo>
                    <a:pt x="124760" y="91982"/>
                    <a:pt x="126095" y="92315"/>
                    <a:pt x="127222" y="92948"/>
                  </a:cubicBezTo>
                  <a:cubicBezTo>
                    <a:pt x="128349" y="93581"/>
                    <a:pt x="129521" y="94314"/>
                    <a:pt x="130738" y="95146"/>
                  </a:cubicBezTo>
                  <a:cubicBezTo>
                    <a:pt x="131201" y="95579"/>
                    <a:pt x="131706" y="95855"/>
                    <a:pt x="132255" y="95974"/>
                  </a:cubicBezTo>
                  <a:cubicBezTo>
                    <a:pt x="132803" y="96093"/>
                    <a:pt x="133366" y="96198"/>
                    <a:pt x="133943" y="96289"/>
                  </a:cubicBezTo>
                  <a:cubicBezTo>
                    <a:pt x="135541" y="96998"/>
                    <a:pt x="136867" y="97921"/>
                    <a:pt x="137921" y="99058"/>
                  </a:cubicBezTo>
                  <a:cubicBezTo>
                    <a:pt x="138975" y="100196"/>
                    <a:pt x="139786" y="101404"/>
                    <a:pt x="140354" y="102684"/>
                  </a:cubicBezTo>
                  <a:cubicBezTo>
                    <a:pt x="140468" y="102941"/>
                    <a:pt x="140640" y="103227"/>
                    <a:pt x="140869" y="103541"/>
                  </a:cubicBezTo>
                  <a:cubicBezTo>
                    <a:pt x="141098" y="103855"/>
                    <a:pt x="141384" y="104026"/>
                    <a:pt x="141728" y="104055"/>
                  </a:cubicBezTo>
                  <a:cubicBezTo>
                    <a:pt x="143339" y="104621"/>
                    <a:pt x="144977" y="105088"/>
                    <a:pt x="146642" y="105454"/>
                  </a:cubicBezTo>
                  <a:cubicBezTo>
                    <a:pt x="148307" y="105821"/>
                    <a:pt x="149943" y="106116"/>
                    <a:pt x="151549" y="106339"/>
                  </a:cubicBezTo>
                  <a:cubicBezTo>
                    <a:pt x="155319" y="107076"/>
                    <a:pt x="159134" y="107498"/>
                    <a:pt x="162995" y="107604"/>
                  </a:cubicBezTo>
                  <a:cubicBezTo>
                    <a:pt x="166855" y="107711"/>
                    <a:pt x="170731" y="107900"/>
                    <a:pt x="174622" y="108170"/>
                  </a:cubicBezTo>
                  <a:cubicBezTo>
                    <a:pt x="175079" y="108133"/>
                    <a:pt x="175536" y="108207"/>
                    <a:pt x="175994" y="108395"/>
                  </a:cubicBezTo>
                  <a:cubicBezTo>
                    <a:pt x="176565" y="108500"/>
                    <a:pt x="176908" y="108691"/>
                    <a:pt x="177022" y="108968"/>
                  </a:cubicBezTo>
                  <a:cubicBezTo>
                    <a:pt x="177137" y="109245"/>
                    <a:pt x="177022" y="109665"/>
                    <a:pt x="176679" y="110229"/>
                  </a:cubicBezTo>
                  <a:cubicBezTo>
                    <a:pt x="176113" y="110927"/>
                    <a:pt x="175532" y="111653"/>
                    <a:pt x="174936" y="112408"/>
                  </a:cubicBezTo>
                  <a:cubicBezTo>
                    <a:pt x="174341" y="113163"/>
                    <a:pt x="173703" y="113889"/>
                    <a:pt x="173022" y="114587"/>
                  </a:cubicBezTo>
                  <a:cubicBezTo>
                    <a:pt x="172693" y="115069"/>
                    <a:pt x="172379" y="115537"/>
                    <a:pt x="172079" y="115991"/>
                  </a:cubicBezTo>
                  <a:cubicBezTo>
                    <a:pt x="171779" y="116445"/>
                    <a:pt x="171407" y="116741"/>
                    <a:pt x="170964" y="116880"/>
                  </a:cubicBezTo>
                  <a:cubicBezTo>
                    <a:pt x="170360" y="117214"/>
                    <a:pt x="169626" y="117462"/>
                    <a:pt x="168764" y="117623"/>
                  </a:cubicBezTo>
                  <a:cubicBezTo>
                    <a:pt x="167902" y="117785"/>
                    <a:pt x="167111" y="117919"/>
                    <a:pt x="166392" y="118023"/>
                  </a:cubicBezTo>
                  <a:lnTo>
                    <a:pt x="163421" y="118023"/>
                  </a:lnTo>
                  <a:lnTo>
                    <a:pt x="163421" y="118480"/>
                  </a:lnTo>
                  <a:cubicBezTo>
                    <a:pt x="164321" y="118489"/>
                    <a:pt x="165149" y="118527"/>
                    <a:pt x="165907" y="118594"/>
                  </a:cubicBezTo>
                  <a:cubicBezTo>
                    <a:pt x="166664" y="118660"/>
                    <a:pt x="167435" y="118698"/>
                    <a:pt x="168221" y="118708"/>
                  </a:cubicBezTo>
                  <a:cubicBezTo>
                    <a:pt x="168216" y="118813"/>
                    <a:pt x="168226" y="118889"/>
                    <a:pt x="168250" y="118936"/>
                  </a:cubicBezTo>
                  <a:cubicBezTo>
                    <a:pt x="168274" y="118984"/>
                    <a:pt x="168340" y="119060"/>
                    <a:pt x="168450" y="119164"/>
                  </a:cubicBezTo>
                  <a:lnTo>
                    <a:pt x="167078" y="119164"/>
                  </a:lnTo>
                  <a:lnTo>
                    <a:pt x="163878" y="119164"/>
                  </a:lnTo>
                  <a:cubicBezTo>
                    <a:pt x="162387" y="118727"/>
                    <a:pt x="160855" y="118518"/>
                    <a:pt x="159280" y="118537"/>
                  </a:cubicBezTo>
                  <a:cubicBezTo>
                    <a:pt x="157706" y="118556"/>
                    <a:pt x="156117" y="118689"/>
                    <a:pt x="154515" y="118936"/>
                  </a:cubicBezTo>
                  <a:cubicBezTo>
                    <a:pt x="153056" y="119050"/>
                    <a:pt x="151639" y="119221"/>
                    <a:pt x="150266" y="119450"/>
                  </a:cubicBezTo>
                  <a:cubicBezTo>
                    <a:pt x="148892" y="119678"/>
                    <a:pt x="147418" y="119963"/>
                    <a:pt x="145845" y="120306"/>
                  </a:cubicBezTo>
                  <a:cubicBezTo>
                    <a:pt x="145398" y="120306"/>
                    <a:pt x="145094" y="120420"/>
                    <a:pt x="144932" y="120648"/>
                  </a:cubicBezTo>
                  <a:cubicBezTo>
                    <a:pt x="144770" y="120876"/>
                    <a:pt x="144694" y="121219"/>
                    <a:pt x="144704" y="121675"/>
                  </a:cubicBezTo>
                  <a:cubicBezTo>
                    <a:pt x="144828" y="124865"/>
                    <a:pt x="144980" y="128014"/>
                    <a:pt x="145160" y="131121"/>
                  </a:cubicBezTo>
                  <a:cubicBezTo>
                    <a:pt x="145341" y="134227"/>
                    <a:pt x="145493" y="137322"/>
                    <a:pt x="145617" y="140406"/>
                  </a:cubicBezTo>
                  <a:cubicBezTo>
                    <a:pt x="145697" y="141193"/>
                    <a:pt x="145878" y="141679"/>
                    <a:pt x="146159" y="141865"/>
                  </a:cubicBezTo>
                  <a:cubicBezTo>
                    <a:pt x="146439" y="142051"/>
                    <a:pt x="147019" y="142022"/>
                    <a:pt x="147898" y="141779"/>
                  </a:cubicBezTo>
                  <a:cubicBezTo>
                    <a:pt x="150736" y="141073"/>
                    <a:pt x="153560" y="140482"/>
                    <a:pt x="156371" y="140005"/>
                  </a:cubicBezTo>
                  <a:cubicBezTo>
                    <a:pt x="159181" y="139528"/>
                    <a:pt x="162064" y="139280"/>
                    <a:pt x="165021" y="139261"/>
                  </a:cubicBezTo>
                  <a:cubicBezTo>
                    <a:pt x="165807" y="139266"/>
                    <a:pt x="166578" y="139256"/>
                    <a:pt x="167335" y="139232"/>
                  </a:cubicBezTo>
                  <a:cubicBezTo>
                    <a:pt x="168093" y="139208"/>
                    <a:pt x="168921" y="139142"/>
                    <a:pt x="169821" y="139032"/>
                  </a:cubicBezTo>
                  <a:cubicBezTo>
                    <a:pt x="170064" y="138918"/>
                    <a:pt x="170321" y="138803"/>
                    <a:pt x="170593" y="138689"/>
                  </a:cubicBezTo>
                  <a:cubicBezTo>
                    <a:pt x="170864" y="138574"/>
                    <a:pt x="171064" y="138460"/>
                    <a:pt x="171193" y="138345"/>
                  </a:cubicBezTo>
                  <a:cubicBezTo>
                    <a:pt x="173241" y="136862"/>
                    <a:pt x="175317" y="135595"/>
                    <a:pt x="177422" y="134543"/>
                  </a:cubicBezTo>
                  <a:cubicBezTo>
                    <a:pt x="179527" y="133492"/>
                    <a:pt x="181718" y="132626"/>
                    <a:pt x="183995" y="131946"/>
                  </a:cubicBezTo>
                  <a:cubicBezTo>
                    <a:pt x="185566" y="131461"/>
                    <a:pt x="187052" y="130890"/>
                    <a:pt x="188452" y="130234"/>
                  </a:cubicBezTo>
                  <a:cubicBezTo>
                    <a:pt x="189852" y="129578"/>
                    <a:pt x="191338" y="129007"/>
                    <a:pt x="192910" y="128522"/>
                  </a:cubicBezTo>
                  <a:cubicBezTo>
                    <a:pt x="196339" y="127647"/>
                    <a:pt x="199539" y="126887"/>
                    <a:pt x="202511" y="126240"/>
                  </a:cubicBezTo>
                  <a:cubicBezTo>
                    <a:pt x="201354" y="126701"/>
                    <a:pt x="200239" y="127262"/>
                    <a:pt x="199168" y="127923"/>
                  </a:cubicBezTo>
                  <a:cubicBezTo>
                    <a:pt x="198096" y="128584"/>
                    <a:pt x="197153" y="129317"/>
                    <a:pt x="196339" y="130120"/>
                  </a:cubicBezTo>
                  <a:cubicBezTo>
                    <a:pt x="195748" y="130453"/>
                    <a:pt x="195386" y="130814"/>
                    <a:pt x="195253" y="131204"/>
                  </a:cubicBezTo>
                  <a:cubicBezTo>
                    <a:pt x="195120" y="131594"/>
                    <a:pt x="195329" y="132070"/>
                    <a:pt x="195882" y="132631"/>
                  </a:cubicBezTo>
                  <a:cubicBezTo>
                    <a:pt x="196558" y="133330"/>
                    <a:pt x="197263" y="134043"/>
                    <a:pt x="197996" y="134771"/>
                  </a:cubicBezTo>
                  <a:cubicBezTo>
                    <a:pt x="198730" y="135499"/>
                    <a:pt x="199549" y="136156"/>
                    <a:pt x="200454" y="136743"/>
                  </a:cubicBezTo>
                  <a:cubicBezTo>
                    <a:pt x="201016" y="137310"/>
                    <a:pt x="201492" y="137892"/>
                    <a:pt x="201883" y="138488"/>
                  </a:cubicBezTo>
                  <a:cubicBezTo>
                    <a:pt x="202273" y="139084"/>
                    <a:pt x="202635" y="139724"/>
                    <a:pt x="202968" y="140406"/>
                  </a:cubicBezTo>
                  <a:cubicBezTo>
                    <a:pt x="203454" y="141321"/>
                    <a:pt x="203968" y="142237"/>
                    <a:pt x="204511" y="143153"/>
                  </a:cubicBezTo>
                  <a:cubicBezTo>
                    <a:pt x="205054" y="144069"/>
                    <a:pt x="205454" y="144984"/>
                    <a:pt x="205712" y="145900"/>
                  </a:cubicBezTo>
                  <a:cubicBezTo>
                    <a:pt x="205950" y="146138"/>
                    <a:pt x="206102" y="146463"/>
                    <a:pt x="206169" y="146873"/>
                  </a:cubicBezTo>
                  <a:cubicBezTo>
                    <a:pt x="206235" y="147283"/>
                    <a:pt x="206159" y="147722"/>
                    <a:pt x="205940" y="148189"/>
                  </a:cubicBezTo>
                  <a:cubicBezTo>
                    <a:pt x="205583" y="148881"/>
                    <a:pt x="205097" y="149615"/>
                    <a:pt x="204483" y="150393"/>
                  </a:cubicBezTo>
                  <a:cubicBezTo>
                    <a:pt x="203868" y="151170"/>
                    <a:pt x="203211" y="151962"/>
                    <a:pt x="202511" y="152768"/>
                  </a:cubicBezTo>
                  <a:cubicBezTo>
                    <a:pt x="202406" y="152997"/>
                    <a:pt x="202330" y="153169"/>
                    <a:pt x="202283" y="153283"/>
                  </a:cubicBezTo>
                  <a:cubicBezTo>
                    <a:pt x="202235" y="153397"/>
                    <a:pt x="202159" y="153455"/>
                    <a:pt x="202054" y="153455"/>
                  </a:cubicBezTo>
                  <a:cubicBezTo>
                    <a:pt x="201954" y="153798"/>
                    <a:pt x="201868" y="154084"/>
                    <a:pt x="201797" y="154313"/>
                  </a:cubicBezTo>
                  <a:cubicBezTo>
                    <a:pt x="201725" y="154542"/>
                    <a:pt x="201582" y="154714"/>
                    <a:pt x="201368" y="154828"/>
                  </a:cubicBezTo>
                  <a:cubicBezTo>
                    <a:pt x="200463" y="155414"/>
                    <a:pt x="199701" y="156114"/>
                    <a:pt x="199082" y="156927"/>
                  </a:cubicBezTo>
                  <a:cubicBezTo>
                    <a:pt x="198463" y="157739"/>
                    <a:pt x="197930" y="158556"/>
                    <a:pt x="197482" y="159376"/>
                  </a:cubicBezTo>
                  <a:cubicBezTo>
                    <a:pt x="197149" y="159858"/>
                    <a:pt x="196444" y="160268"/>
                    <a:pt x="195367" y="160607"/>
                  </a:cubicBezTo>
                  <a:cubicBezTo>
                    <a:pt x="194291" y="160946"/>
                    <a:pt x="193472" y="161070"/>
                    <a:pt x="192910" y="160979"/>
                  </a:cubicBezTo>
                  <a:cubicBezTo>
                    <a:pt x="192358" y="160774"/>
                    <a:pt x="191748" y="160612"/>
                    <a:pt x="191081" y="160492"/>
                  </a:cubicBezTo>
                  <a:cubicBezTo>
                    <a:pt x="190414" y="160373"/>
                    <a:pt x="189576" y="160154"/>
                    <a:pt x="188567" y="159834"/>
                  </a:cubicBezTo>
                  <a:cubicBezTo>
                    <a:pt x="188905" y="160616"/>
                    <a:pt x="189314" y="161227"/>
                    <a:pt x="189795" y="161666"/>
                  </a:cubicBezTo>
                  <a:cubicBezTo>
                    <a:pt x="190276" y="162105"/>
                    <a:pt x="190857" y="162487"/>
                    <a:pt x="191538" y="162811"/>
                  </a:cubicBezTo>
                  <a:cubicBezTo>
                    <a:pt x="191957" y="163040"/>
                    <a:pt x="192262" y="163269"/>
                    <a:pt x="192453" y="163498"/>
                  </a:cubicBezTo>
                  <a:cubicBezTo>
                    <a:pt x="192205" y="163503"/>
                    <a:pt x="191957" y="163538"/>
                    <a:pt x="191710" y="163603"/>
                  </a:cubicBezTo>
                  <a:cubicBezTo>
                    <a:pt x="191462" y="163669"/>
                    <a:pt x="191329" y="163706"/>
                    <a:pt x="191310" y="163716"/>
                  </a:cubicBezTo>
                  <a:cubicBezTo>
                    <a:pt x="190629" y="163364"/>
                    <a:pt x="190048" y="162984"/>
                    <a:pt x="189567" y="162575"/>
                  </a:cubicBezTo>
                  <a:cubicBezTo>
                    <a:pt x="189086" y="162167"/>
                    <a:pt x="188676" y="161786"/>
                    <a:pt x="188338" y="161434"/>
                  </a:cubicBezTo>
                  <a:cubicBezTo>
                    <a:pt x="188009" y="160940"/>
                    <a:pt x="187638" y="160560"/>
                    <a:pt x="187224" y="160294"/>
                  </a:cubicBezTo>
                  <a:cubicBezTo>
                    <a:pt x="186809" y="160027"/>
                    <a:pt x="186266" y="160103"/>
                    <a:pt x="185595" y="160522"/>
                  </a:cubicBezTo>
                  <a:cubicBezTo>
                    <a:pt x="185138" y="160712"/>
                    <a:pt x="184680" y="160788"/>
                    <a:pt x="184223" y="160750"/>
                  </a:cubicBezTo>
                  <a:cubicBezTo>
                    <a:pt x="183161" y="160526"/>
                    <a:pt x="182085" y="160173"/>
                    <a:pt x="180994" y="159691"/>
                  </a:cubicBezTo>
                  <a:cubicBezTo>
                    <a:pt x="179904" y="159209"/>
                    <a:pt x="178999" y="158569"/>
                    <a:pt x="178280" y="157773"/>
                  </a:cubicBezTo>
                  <a:cubicBezTo>
                    <a:pt x="177708" y="157103"/>
                    <a:pt x="177079" y="156576"/>
                    <a:pt x="176394" y="156190"/>
                  </a:cubicBezTo>
                  <a:cubicBezTo>
                    <a:pt x="175708" y="155804"/>
                    <a:pt x="174965" y="155502"/>
                    <a:pt x="174165" y="155286"/>
                  </a:cubicBezTo>
                  <a:cubicBezTo>
                    <a:pt x="173165" y="154933"/>
                    <a:pt x="172307" y="154494"/>
                    <a:pt x="171593" y="153970"/>
                  </a:cubicBezTo>
                  <a:cubicBezTo>
                    <a:pt x="170879" y="153445"/>
                    <a:pt x="170136" y="152892"/>
                    <a:pt x="169364" y="152310"/>
                  </a:cubicBezTo>
                  <a:cubicBezTo>
                    <a:pt x="169036" y="152086"/>
                    <a:pt x="168778" y="151847"/>
                    <a:pt x="168593" y="151595"/>
                  </a:cubicBezTo>
                  <a:cubicBezTo>
                    <a:pt x="168407" y="151342"/>
                    <a:pt x="168207" y="151046"/>
                    <a:pt x="167993" y="150708"/>
                  </a:cubicBezTo>
                  <a:cubicBezTo>
                    <a:pt x="167664" y="150039"/>
                    <a:pt x="167235" y="149554"/>
                    <a:pt x="166707" y="149255"/>
                  </a:cubicBezTo>
                  <a:cubicBezTo>
                    <a:pt x="166178" y="148956"/>
                    <a:pt x="165464" y="148757"/>
                    <a:pt x="164564" y="148657"/>
                  </a:cubicBezTo>
                  <a:cubicBezTo>
                    <a:pt x="161612" y="148337"/>
                    <a:pt x="158720" y="148175"/>
                    <a:pt x="155886" y="148170"/>
                  </a:cubicBezTo>
                  <a:cubicBezTo>
                    <a:pt x="153051" y="148165"/>
                    <a:pt x="150161" y="148175"/>
                    <a:pt x="147214" y="148199"/>
                  </a:cubicBezTo>
                  <a:cubicBezTo>
                    <a:pt x="147105" y="148208"/>
                    <a:pt x="146981" y="148246"/>
                    <a:pt x="146843" y="148313"/>
                  </a:cubicBezTo>
                  <a:cubicBezTo>
                    <a:pt x="146705" y="148380"/>
                    <a:pt x="146525" y="148418"/>
                    <a:pt x="146301" y="148428"/>
                  </a:cubicBezTo>
                  <a:lnTo>
                    <a:pt x="146301" y="150710"/>
                  </a:lnTo>
                  <a:cubicBezTo>
                    <a:pt x="146206" y="155280"/>
                    <a:pt x="146168" y="159895"/>
                    <a:pt x="146187" y="164557"/>
                  </a:cubicBezTo>
                  <a:cubicBezTo>
                    <a:pt x="146206" y="169219"/>
                    <a:pt x="146168" y="173891"/>
                    <a:pt x="146073" y="178575"/>
                  </a:cubicBezTo>
                  <a:cubicBezTo>
                    <a:pt x="145968" y="182256"/>
                    <a:pt x="145721" y="185980"/>
                    <a:pt x="145331" y="189748"/>
                  </a:cubicBezTo>
                  <a:cubicBezTo>
                    <a:pt x="144941" y="193515"/>
                    <a:pt x="144350" y="197182"/>
                    <a:pt x="143559" y="200749"/>
                  </a:cubicBezTo>
                  <a:cubicBezTo>
                    <a:pt x="143082" y="202225"/>
                    <a:pt x="142376" y="203559"/>
                    <a:pt x="141441" y="204749"/>
                  </a:cubicBezTo>
                  <a:cubicBezTo>
                    <a:pt x="140507" y="205940"/>
                    <a:pt x="139457" y="207045"/>
                    <a:pt x="138293" y="208064"/>
                  </a:cubicBezTo>
                  <a:cubicBezTo>
                    <a:pt x="138064" y="208279"/>
                    <a:pt x="137835" y="208479"/>
                    <a:pt x="137607" y="208664"/>
                  </a:cubicBezTo>
                  <a:cubicBezTo>
                    <a:pt x="137378" y="208850"/>
                    <a:pt x="137149" y="209107"/>
                    <a:pt x="136920" y="209436"/>
                  </a:cubicBezTo>
                  <a:cubicBezTo>
                    <a:pt x="136696" y="210117"/>
                    <a:pt x="136343" y="210641"/>
                    <a:pt x="135861" y="211007"/>
                  </a:cubicBezTo>
                  <a:cubicBezTo>
                    <a:pt x="135379" y="211374"/>
                    <a:pt x="134740" y="211612"/>
                    <a:pt x="133943" y="211722"/>
                  </a:cubicBezTo>
                  <a:cubicBezTo>
                    <a:pt x="133490" y="211827"/>
                    <a:pt x="133137" y="212017"/>
                    <a:pt x="132884" y="212293"/>
                  </a:cubicBezTo>
                  <a:cubicBezTo>
                    <a:pt x="132632" y="212570"/>
                    <a:pt x="132450" y="212989"/>
                    <a:pt x="132341" y="213551"/>
                  </a:cubicBezTo>
                  <a:cubicBezTo>
                    <a:pt x="132322" y="213670"/>
                    <a:pt x="132245" y="213774"/>
                    <a:pt x="132112" y="213865"/>
                  </a:cubicBezTo>
                  <a:cubicBezTo>
                    <a:pt x="131978" y="213955"/>
                    <a:pt x="131902" y="214003"/>
                    <a:pt x="131883" y="214008"/>
                  </a:cubicBezTo>
                  <a:lnTo>
                    <a:pt x="130967" y="213551"/>
                  </a:lnTo>
                  <a:cubicBezTo>
                    <a:pt x="130638" y="213093"/>
                    <a:pt x="130380" y="212636"/>
                    <a:pt x="130194" y="212179"/>
                  </a:cubicBezTo>
                  <a:cubicBezTo>
                    <a:pt x="130008" y="211722"/>
                    <a:pt x="129808" y="211265"/>
                    <a:pt x="129593" y="210807"/>
                  </a:cubicBezTo>
                  <a:cubicBezTo>
                    <a:pt x="128663" y="211303"/>
                    <a:pt x="127720" y="211627"/>
                    <a:pt x="126764" y="211779"/>
                  </a:cubicBezTo>
                  <a:cubicBezTo>
                    <a:pt x="125808" y="211931"/>
                    <a:pt x="124927" y="211684"/>
                    <a:pt x="124120" y="211036"/>
                  </a:cubicBezTo>
                  <a:lnTo>
                    <a:pt x="119783" y="207150"/>
                  </a:lnTo>
                  <a:cubicBezTo>
                    <a:pt x="119106" y="207621"/>
                    <a:pt x="118514" y="207821"/>
                    <a:pt x="118009" y="207750"/>
                  </a:cubicBezTo>
                  <a:cubicBezTo>
                    <a:pt x="117504" y="207678"/>
                    <a:pt x="117027" y="207250"/>
                    <a:pt x="116579" y="206464"/>
                  </a:cubicBezTo>
                  <a:cubicBezTo>
                    <a:pt x="115663" y="204368"/>
                    <a:pt x="114977" y="202387"/>
                    <a:pt x="114519" y="200520"/>
                  </a:cubicBezTo>
                  <a:cubicBezTo>
                    <a:pt x="114166" y="198820"/>
                    <a:pt x="113785" y="197191"/>
                    <a:pt x="113375" y="195634"/>
                  </a:cubicBezTo>
                  <a:cubicBezTo>
                    <a:pt x="112965" y="194077"/>
                    <a:pt x="112583" y="192505"/>
                    <a:pt x="112230" y="190919"/>
                  </a:cubicBezTo>
                  <a:cubicBezTo>
                    <a:pt x="111787" y="188967"/>
                    <a:pt x="111415" y="186985"/>
                    <a:pt x="111115" y="184976"/>
                  </a:cubicBezTo>
                  <a:cubicBezTo>
                    <a:pt x="110814" y="182966"/>
                    <a:pt x="110500" y="180985"/>
                    <a:pt x="110171" y="179032"/>
                  </a:cubicBezTo>
                  <a:cubicBezTo>
                    <a:pt x="109961" y="177290"/>
                    <a:pt x="109522" y="175522"/>
                    <a:pt x="108855" y="173729"/>
                  </a:cubicBezTo>
                  <a:cubicBezTo>
                    <a:pt x="108187" y="171935"/>
                    <a:pt x="107177" y="170279"/>
                    <a:pt x="105823" y="168761"/>
                  </a:cubicBezTo>
                  <a:cubicBezTo>
                    <a:pt x="104907" y="167643"/>
                    <a:pt x="103820" y="166783"/>
                    <a:pt x="102561" y="166181"/>
                  </a:cubicBezTo>
                  <a:cubicBezTo>
                    <a:pt x="101303" y="165578"/>
                    <a:pt x="99872" y="165062"/>
                    <a:pt x="98270" y="164632"/>
                  </a:cubicBezTo>
                  <a:cubicBezTo>
                    <a:pt x="96455" y="164389"/>
                    <a:pt x="94622" y="164245"/>
                    <a:pt x="92772" y="164202"/>
                  </a:cubicBezTo>
                  <a:cubicBezTo>
                    <a:pt x="90921" y="164159"/>
                    <a:pt x="89024" y="164303"/>
                    <a:pt x="87080" y="164632"/>
                  </a:cubicBezTo>
                  <a:lnTo>
                    <a:pt x="82040" y="166697"/>
                  </a:lnTo>
                  <a:cubicBezTo>
                    <a:pt x="81142" y="167084"/>
                    <a:pt x="80258" y="167399"/>
                    <a:pt x="79389" y="167643"/>
                  </a:cubicBezTo>
                  <a:cubicBezTo>
                    <a:pt x="78519" y="167886"/>
                    <a:pt x="77578" y="167800"/>
                    <a:pt x="76566" y="167385"/>
                  </a:cubicBezTo>
                  <a:cubicBezTo>
                    <a:pt x="76005" y="167366"/>
                    <a:pt x="75473" y="167232"/>
                    <a:pt x="74969" y="166983"/>
                  </a:cubicBezTo>
                  <a:cubicBezTo>
                    <a:pt x="74465" y="166735"/>
                    <a:pt x="73933" y="166486"/>
                    <a:pt x="73372" y="166238"/>
                  </a:cubicBezTo>
                  <a:cubicBezTo>
                    <a:pt x="73372" y="166085"/>
                    <a:pt x="73429" y="165817"/>
                    <a:pt x="73543" y="165435"/>
                  </a:cubicBezTo>
                  <a:cubicBezTo>
                    <a:pt x="73658" y="165053"/>
                    <a:pt x="73829" y="164785"/>
                    <a:pt x="74057" y="164632"/>
                  </a:cubicBezTo>
                  <a:cubicBezTo>
                    <a:pt x="77360" y="163024"/>
                    <a:pt x="80682" y="161445"/>
                    <a:pt x="84022" y="159893"/>
                  </a:cubicBezTo>
                  <a:cubicBezTo>
                    <a:pt x="87362" y="158342"/>
                    <a:pt x="90747" y="156882"/>
                    <a:pt x="94176" y="155512"/>
                  </a:cubicBezTo>
                  <a:cubicBezTo>
                    <a:pt x="98174" y="153816"/>
                    <a:pt x="102219" y="152233"/>
                    <a:pt x="106312" y="150764"/>
                  </a:cubicBezTo>
                  <a:cubicBezTo>
                    <a:pt x="110405" y="149296"/>
                    <a:pt x="114514" y="147827"/>
                    <a:pt x="118638" y="146358"/>
                  </a:cubicBezTo>
                  <a:cubicBezTo>
                    <a:pt x="119005" y="146363"/>
                    <a:pt x="119358" y="146239"/>
                    <a:pt x="119697" y="145986"/>
                  </a:cubicBezTo>
                  <a:cubicBezTo>
                    <a:pt x="120035" y="145733"/>
                    <a:pt x="120217" y="145323"/>
                    <a:pt x="120240" y="144755"/>
                  </a:cubicBezTo>
                  <a:cubicBezTo>
                    <a:pt x="120245" y="142466"/>
                    <a:pt x="120293" y="140120"/>
                    <a:pt x="120383" y="137718"/>
                  </a:cubicBezTo>
                  <a:cubicBezTo>
                    <a:pt x="120474" y="135316"/>
                    <a:pt x="120579" y="132859"/>
                    <a:pt x="120698" y="130348"/>
                  </a:cubicBezTo>
                  <a:lnTo>
                    <a:pt x="120698" y="128751"/>
                  </a:lnTo>
                  <a:cubicBezTo>
                    <a:pt x="120040" y="128974"/>
                    <a:pt x="119468" y="129212"/>
                    <a:pt x="118982" y="129464"/>
                  </a:cubicBezTo>
                  <a:cubicBezTo>
                    <a:pt x="118495" y="129716"/>
                    <a:pt x="117923" y="130011"/>
                    <a:pt x="117265" y="130348"/>
                  </a:cubicBezTo>
                  <a:cubicBezTo>
                    <a:pt x="114757" y="131285"/>
                    <a:pt x="112278" y="132322"/>
                    <a:pt x="109827" y="133459"/>
                  </a:cubicBezTo>
                  <a:cubicBezTo>
                    <a:pt x="107377" y="134595"/>
                    <a:pt x="104898" y="135690"/>
                    <a:pt x="102390" y="136743"/>
                  </a:cubicBezTo>
                  <a:cubicBezTo>
                    <a:pt x="101040" y="137449"/>
                    <a:pt x="99678" y="138040"/>
                    <a:pt x="98304" y="138517"/>
                  </a:cubicBezTo>
                  <a:cubicBezTo>
                    <a:pt x="96929" y="138994"/>
                    <a:pt x="95402" y="139242"/>
                    <a:pt x="93722" y="139261"/>
                  </a:cubicBezTo>
                  <a:cubicBezTo>
                    <a:pt x="93276" y="139280"/>
                    <a:pt x="92915" y="139242"/>
                    <a:pt x="92638" y="139146"/>
                  </a:cubicBezTo>
                  <a:cubicBezTo>
                    <a:pt x="92362" y="139051"/>
                    <a:pt x="92114" y="138784"/>
                    <a:pt x="91894" y="138345"/>
                  </a:cubicBezTo>
                  <a:cubicBezTo>
                    <a:pt x="91765" y="138326"/>
                    <a:pt x="91565" y="138250"/>
                    <a:pt x="91292" y="138116"/>
                  </a:cubicBezTo>
                  <a:cubicBezTo>
                    <a:pt x="91020" y="137983"/>
                    <a:pt x="90762" y="137906"/>
                    <a:pt x="90519" y="137887"/>
                  </a:cubicBezTo>
                  <a:cubicBezTo>
                    <a:pt x="89482" y="137988"/>
                    <a:pt x="88518" y="137844"/>
                    <a:pt x="87625" y="137458"/>
                  </a:cubicBezTo>
                  <a:cubicBezTo>
                    <a:pt x="86732" y="137072"/>
                    <a:pt x="85939" y="136528"/>
                    <a:pt x="85246" y="135827"/>
                  </a:cubicBezTo>
                  <a:cubicBezTo>
                    <a:pt x="84912" y="135584"/>
                    <a:pt x="84549" y="135327"/>
                    <a:pt x="84157" y="135056"/>
                  </a:cubicBezTo>
                  <a:cubicBezTo>
                    <a:pt x="83766" y="134785"/>
                    <a:pt x="83288" y="134585"/>
                    <a:pt x="82725" y="134457"/>
                  </a:cubicBezTo>
                  <a:cubicBezTo>
                    <a:pt x="81898" y="134295"/>
                    <a:pt x="81214" y="133820"/>
                    <a:pt x="80672" y="133030"/>
                  </a:cubicBezTo>
                  <a:cubicBezTo>
                    <a:pt x="80130" y="132241"/>
                    <a:pt x="79902" y="131423"/>
                    <a:pt x="79987" y="130577"/>
                  </a:cubicBezTo>
                  <a:cubicBezTo>
                    <a:pt x="80315" y="129421"/>
                    <a:pt x="80686" y="128251"/>
                    <a:pt x="81100" y="127067"/>
                  </a:cubicBezTo>
                  <a:cubicBezTo>
                    <a:pt x="81513" y="125883"/>
                    <a:pt x="82055" y="124771"/>
                    <a:pt x="82725" y="123729"/>
                  </a:cubicBezTo>
                  <a:lnTo>
                    <a:pt x="95766" y="103392"/>
                  </a:lnTo>
                  <a:cubicBezTo>
                    <a:pt x="97352" y="100985"/>
                    <a:pt x="98912" y="98536"/>
                    <a:pt x="100446" y="96044"/>
                  </a:cubicBezTo>
                  <a:cubicBezTo>
                    <a:pt x="101980" y="93552"/>
                    <a:pt x="103543" y="91045"/>
                    <a:pt x="105136" y="88524"/>
                  </a:cubicBezTo>
                  <a:lnTo>
                    <a:pt x="105594" y="87838"/>
                  </a:lnTo>
                  <a:cubicBezTo>
                    <a:pt x="105036" y="87947"/>
                    <a:pt x="104607" y="88071"/>
                    <a:pt x="104306" y="88210"/>
                  </a:cubicBezTo>
                  <a:cubicBezTo>
                    <a:pt x="104006" y="88348"/>
                    <a:pt x="103749" y="88529"/>
                    <a:pt x="103534" y="88753"/>
                  </a:cubicBezTo>
                  <a:cubicBezTo>
                    <a:pt x="101717" y="89692"/>
                    <a:pt x="99917" y="90673"/>
                    <a:pt x="98135" y="91698"/>
                  </a:cubicBezTo>
                  <a:cubicBezTo>
                    <a:pt x="96352" y="92722"/>
                    <a:pt x="94501" y="93647"/>
                    <a:pt x="92582" y="94471"/>
                  </a:cubicBezTo>
                  <a:cubicBezTo>
                    <a:pt x="91894" y="94800"/>
                    <a:pt x="91206" y="95000"/>
                    <a:pt x="90519" y="95072"/>
                  </a:cubicBezTo>
                  <a:cubicBezTo>
                    <a:pt x="89831" y="95143"/>
                    <a:pt x="89143" y="95172"/>
                    <a:pt x="88456" y="95157"/>
                  </a:cubicBezTo>
                  <a:cubicBezTo>
                    <a:pt x="88308" y="95272"/>
                    <a:pt x="88088" y="95272"/>
                    <a:pt x="87797" y="95157"/>
                  </a:cubicBezTo>
                  <a:cubicBezTo>
                    <a:pt x="87505" y="95043"/>
                    <a:pt x="87343" y="94814"/>
                    <a:pt x="87309" y="94471"/>
                  </a:cubicBezTo>
                  <a:cubicBezTo>
                    <a:pt x="87209" y="94347"/>
                    <a:pt x="87238" y="94195"/>
                    <a:pt x="87395" y="94014"/>
                  </a:cubicBezTo>
                  <a:cubicBezTo>
                    <a:pt x="87553" y="93833"/>
                    <a:pt x="87754" y="93680"/>
                    <a:pt x="87997" y="93556"/>
                  </a:cubicBezTo>
                  <a:cubicBezTo>
                    <a:pt x="90631" y="91274"/>
                    <a:pt x="93431" y="89148"/>
                    <a:pt x="96397" y="87180"/>
                  </a:cubicBezTo>
                  <a:cubicBezTo>
                    <a:pt x="99364" y="85212"/>
                    <a:pt x="102506" y="83373"/>
                    <a:pt x="105823" y="81662"/>
                  </a:cubicBezTo>
                  <a:cubicBezTo>
                    <a:pt x="107739" y="80628"/>
                    <a:pt x="109227" y="79437"/>
                    <a:pt x="110285" y="78088"/>
                  </a:cubicBezTo>
                  <a:cubicBezTo>
                    <a:pt x="111344" y="76739"/>
                    <a:pt x="112145" y="75262"/>
                    <a:pt x="112688" y="73656"/>
                  </a:cubicBezTo>
                  <a:cubicBezTo>
                    <a:pt x="112693" y="73456"/>
                    <a:pt x="112741" y="73251"/>
                    <a:pt x="112831" y="73044"/>
                  </a:cubicBezTo>
                  <a:cubicBezTo>
                    <a:pt x="112922" y="72836"/>
                    <a:pt x="113027" y="72514"/>
                    <a:pt x="113146" y="72075"/>
                  </a:cubicBezTo>
                  <a:lnTo>
                    <a:pt x="112917" y="71847"/>
                  </a:lnTo>
                  <a:cubicBezTo>
                    <a:pt x="112807" y="71842"/>
                    <a:pt x="112683" y="71852"/>
                    <a:pt x="112545" y="71876"/>
                  </a:cubicBezTo>
                  <a:cubicBezTo>
                    <a:pt x="112407" y="71899"/>
                    <a:pt x="112226" y="71966"/>
                    <a:pt x="112002" y="72075"/>
                  </a:cubicBezTo>
                  <a:cubicBezTo>
                    <a:pt x="113389" y="70773"/>
                    <a:pt x="114276" y="69313"/>
                    <a:pt x="114662" y="67695"/>
                  </a:cubicBezTo>
                  <a:cubicBezTo>
                    <a:pt x="115048" y="66077"/>
                    <a:pt x="115535" y="64559"/>
                    <a:pt x="116121" y="63141"/>
                  </a:cubicBezTo>
                  <a:cubicBezTo>
                    <a:pt x="116526" y="62000"/>
                    <a:pt x="116574" y="60903"/>
                    <a:pt x="116264" y="59849"/>
                  </a:cubicBezTo>
                  <a:cubicBezTo>
                    <a:pt x="115954" y="58795"/>
                    <a:pt x="115601" y="57758"/>
                    <a:pt x="115206" y="56736"/>
                  </a:cubicBezTo>
                  <a:cubicBezTo>
                    <a:pt x="115096" y="56489"/>
                    <a:pt x="115086" y="56185"/>
                    <a:pt x="115177" y="55824"/>
                  </a:cubicBezTo>
                  <a:cubicBezTo>
                    <a:pt x="115268" y="55463"/>
                    <a:pt x="115430" y="55159"/>
                    <a:pt x="115663" y="54912"/>
                  </a:cubicBezTo>
                  <a:cubicBezTo>
                    <a:pt x="115802" y="54713"/>
                    <a:pt x="116097" y="54656"/>
                    <a:pt x="116550" y="54741"/>
                  </a:cubicBezTo>
                  <a:cubicBezTo>
                    <a:pt x="117003" y="54827"/>
                    <a:pt x="117470" y="54884"/>
                    <a:pt x="117952" y="54912"/>
                  </a:cubicBezTo>
                  <a:cubicBezTo>
                    <a:pt x="118295" y="54927"/>
                    <a:pt x="118638" y="54955"/>
                    <a:pt x="118982" y="54998"/>
                  </a:cubicBezTo>
                  <a:cubicBezTo>
                    <a:pt x="119325" y="55041"/>
                    <a:pt x="119668" y="55012"/>
                    <a:pt x="120012" y="54912"/>
                  </a:cubicBezTo>
                  <a:cubicBezTo>
                    <a:pt x="120818" y="54551"/>
                    <a:pt x="121608" y="54361"/>
                    <a:pt x="122384" y="54342"/>
                  </a:cubicBezTo>
                  <a:cubicBezTo>
                    <a:pt x="123159" y="54323"/>
                    <a:pt x="123889" y="54589"/>
                    <a:pt x="124573" y="55140"/>
                  </a:cubicBezTo>
                  <a:cubicBezTo>
                    <a:pt x="125035" y="55473"/>
                    <a:pt x="125470" y="55606"/>
                    <a:pt x="125877" y="55539"/>
                  </a:cubicBezTo>
                  <a:cubicBezTo>
                    <a:pt x="126284" y="55473"/>
                    <a:pt x="126607" y="55264"/>
                    <a:pt x="126846" y="54912"/>
                  </a:cubicBezTo>
                  <a:cubicBezTo>
                    <a:pt x="127185" y="53886"/>
                    <a:pt x="127538" y="52917"/>
                    <a:pt x="127905" y="52005"/>
                  </a:cubicBezTo>
                  <a:cubicBezTo>
                    <a:pt x="128272" y="51093"/>
                    <a:pt x="128682" y="50238"/>
                    <a:pt x="129135" y="49440"/>
                  </a:cubicBezTo>
                  <a:cubicBezTo>
                    <a:pt x="129360" y="48984"/>
                    <a:pt x="129655" y="48528"/>
                    <a:pt x="130023" y="48072"/>
                  </a:cubicBezTo>
                  <a:cubicBezTo>
                    <a:pt x="130390" y="47615"/>
                    <a:pt x="130857" y="47158"/>
                    <a:pt x="131425" y="46701"/>
                  </a:cubicBezTo>
                  <a:cubicBezTo>
                    <a:pt x="131768" y="46111"/>
                    <a:pt x="132169" y="45463"/>
                    <a:pt x="132627" y="44758"/>
                  </a:cubicBezTo>
                  <a:cubicBezTo>
                    <a:pt x="133085" y="44053"/>
                    <a:pt x="133600" y="43406"/>
                    <a:pt x="134172" y="42815"/>
                  </a:cubicBezTo>
                  <a:cubicBezTo>
                    <a:pt x="133166" y="42615"/>
                    <a:pt x="132260" y="42615"/>
                    <a:pt x="131454" y="42815"/>
                  </a:cubicBezTo>
                  <a:cubicBezTo>
                    <a:pt x="130647" y="43015"/>
                    <a:pt x="129798" y="43244"/>
                    <a:pt x="128906" y="43501"/>
                  </a:cubicBezTo>
                  <a:cubicBezTo>
                    <a:pt x="125836" y="44439"/>
                    <a:pt x="122918" y="45705"/>
                    <a:pt x="120151" y="47299"/>
                  </a:cubicBezTo>
                  <a:cubicBezTo>
                    <a:pt x="117384" y="48893"/>
                    <a:pt x="114744" y="50670"/>
                    <a:pt x="112230" y="52632"/>
                  </a:cubicBezTo>
                  <a:lnTo>
                    <a:pt x="99186" y="61538"/>
                  </a:lnTo>
                  <a:cubicBezTo>
                    <a:pt x="98618" y="61991"/>
                    <a:pt x="97981" y="62344"/>
                    <a:pt x="97274" y="62597"/>
                  </a:cubicBezTo>
                  <a:cubicBezTo>
                    <a:pt x="96567" y="62850"/>
                    <a:pt x="95762" y="63031"/>
                    <a:pt x="94858" y="63141"/>
                  </a:cubicBezTo>
                  <a:cubicBezTo>
                    <a:pt x="94167" y="63270"/>
                    <a:pt x="93445" y="63242"/>
                    <a:pt x="92693" y="63055"/>
                  </a:cubicBezTo>
                  <a:cubicBezTo>
                    <a:pt x="91941" y="62869"/>
                    <a:pt x="91216" y="62440"/>
                    <a:pt x="90519" y="61767"/>
                  </a:cubicBezTo>
                  <a:cubicBezTo>
                    <a:pt x="90275" y="61652"/>
                    <a:pt x="89960" y="61538"/>
                    <a:pt x="89573" y="61423"/>
                  </a:cubicBezTo>
                  <a:cubicBezTo>
                    <a:pt x="89186" y="61308"/>
                    <a:pt x="88814" y="61194"/>
                    <a:pt x="88456" y="61079"/>
                  </a:cubicBezTo>
                  <a:cubicBezTo>
                    <a:pt x="87424" y="60970"/>
                    <a:pt x="86507" y="60731"/>
                    <a:pt x="85705" y="60363"/>
                  </a:cubicBezTo>
                  <a:cubicBezTo>
                    <a:pt x="84902" y="59996"/>
                    <a:pt x="84215" y="59471"/>
                    <a:pt x="83642" y="58788"/>
                  </a:cubicBezTo>
                  <a:cubicBezTo>
                    <a:pt x="83069" y="58461"/>
                    <a:pt x="82498" y="58204"/>
                    <a:pt x="81927" y="58019"/>
                  </a:cubicBezTo>
                  <a:cubicBezTo>
                    <a:pt x="81356" y="57834"/>
                    <a:pt x="80786" y="57634"/>
                    <a:pt x="80216" y="57420"/>
                  </a:cubicBezTo>
                  <a:cubicBezTo>
                    <a:pt x="79968" y="57102"/>
                    <a:pt x="79664" y="56884"/>
                    <a:pt x="79303" y="56765"/>
                  </a:cubicBezTo>
                  <a:cubicBezTo>
                    <a:pt x="78942" y="56646"/>
                    <a:pt x="78638" y="56485"/>
                    <a:pt x="78391" y="56280"/>
                  </a:cubicBezTo>
                  <a:cubicBezTo>
                    <a:pt x="77122" y="54927"/>
                    <a:pt x="76238" y="53473"/>
                    <a:pt x="75739" y="51919"/>
                  </a:cubicBezTo>
                  <a:cubicBezTo>
                    <a:pt x="75240" y="50366"/>
                    <a:pt x="75211" y="48626"/>
                    <a:pt x="75653" y="46701"/>
                  </a:cubicBezTo>
                  <a:cubicBezTo>
                    <a:pt x="75867" y="46230"/>
                    <a:pt x="76010" y="45687"/>
                    <a:pt x="76081" y="45072"/>
                  </a:cubicBezTo>
                  <a:cubicBezTo>
                    <a:pt x="76152" y="44458"/>
                    <a:pt x="76238" y="43858"/>
                    <a:pt x="76338" y="43272"/>
                  </a:cubicBezTo>
                  <a:lnTo>
                    <a:pt x="77706" y="32757"/>
                  </a:lnTo>
                  <a:cubicBezTo>
                    <a:pt x="77835" y="31737"/>
                    <a:pt x="78034" y="30747"/>
                    <a:pt x="78305" y="29785"/>
                  </a:cubicBezTo>
                  <a:cubicBezTo>
                    <a:pt x="78576" y="28823"/>
                    <a:pt x="78833" y="27832"/>
                    <a:pt x="79075" y="26813"/>
                  </a:cubicBezTo>
                  <a:cubicBezTo>
                    <a:pt x="79721" y="24298"/>
                    <a:pt x="80254" y="21784"/>
                    <a:pt x="80672" y="19269"/>
                  </a:cubicBezTo>
                  <a:cubicBezTo>
                    <a:pt x="80909" y="17778"/>
                    <a:pt x="81176" y="16245"/>
                    <a:pt x="81470" y="14669"/>
                  </a:cubicBezTo>
                  <a:cubicBezTo>
                    <a:pt x="81765" y="13092"/>
                    <a:pt x="82031" y="11502"/>
                    <a:pt x="82269" y="9897"/>
                  </a:cubicBezTo>
                  <a:cubicBezTo>
                    <a:pt x="82459" y="7649"/>
                    <a:pt x="82535" y="5286"/>
                    <a:pt x="82497" y="2810"/>
                  </a:cubicBezTo>
                  <a:cubicBezTo>
                    <a:pt x="82482" y="2696"/>
                    <a:pt x="82397" y="2524"/>
                    <a:pt x="82240" y="2296"/>
                  </a:cubicBezTo>
                  <a:cubicBezTo>
                    <a:pt x="82083" y="2067"/>
                    <a:pt x="81941" y="1781"/>
                    <a:pt x="81812" y="1438"/>
                  </a:cubicBezTo>
                  <a:lnTo>
                    <a:pt x="80216" y="2124"/>
                  </a:lnTo>
                  <a:cubicBezTo>
                    <a:pt x="80111" y="2243"/>
                    <a:pt x="80035" y="2348"/>
                    <a:pt x="79987" y="2438"/>
                  </a:cubicBezTo>
                  <a:cubicBezTo>
                    <a:pt x="79940" y="2529"/>
                    <a:pt x="79864" y="2577"/>
                    <a:pt x="79759" y="2581"/>
                  </a:cubicBezTo>
                  <a:cubicBezTo>
                    <a:pt x="80059" y="1405"/>
                    <a:pt x="80715" y="614"/>
                    <a:pt x="81728" y="21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46" name="PA-文本框 45"/>
            <p:cNvSpPr txBox="1"/>
            <p:nvPr>
              <p:custDataLst>
                <p:tags r:id="rId11"/>
              </p:custDataLst>
            </p:nvPr>
          </p:nvSpPr>
          <p:spPr>
            <a:xfrm>
              <a:off x="2717143" y="2227265"/>
              <a:ext cx="270222" cy="277998"/>
            </a:xfrm>
            <a:custGeom>
              <a:avLst/>
              <a:gdLst/>
              <a:ahLst/>
              <a:cxnLst/>
              <a:rect l="l" t="t" r="r" b="b"/>
              <a:pathLst>
                <a:path w="226864" h="233392">
                  <a:moveTo>
                    <a:pt x="102883" y="150144"/>
                  </a:moveTo>
                  <a:cubicBezTo>
                    <a:pt x="102583" y="149911"/>
                    <a:pt x="101925" y="149920"/>
                    <a:pt x="100910" y="150173"/>
                  </a:cubicBezTo>
                  <a:cubicBezTo>
                    <a:pt x="101239" y="150620"/>
                    <a:pt x="101553" y="150982"/>
                    <a:pt x="101854" y="151258"/>
                  </a:cubicBezTo>
                  <a:cubicBezTo>
                    <a:pt x="102154" y="151535"/>
                    <a:pt x="102526" y="151782"/>
                    <a:pt x="102969" y="152001"/>
                  </a:cubicBezTo>
                  <a:cubicBezTo>
                    <a:pt x="103212" y="150996"/>
                    <a:pt x="103184" y="150377"/>
                    <a:pt x="102883" y="150144"/>
                  </a:cubicBezTo>
                  <a:close/>
                  <a:moveTo>
                    <a:pt x="87408" y="116111"/>
                  </a:moveTo>
                  <a:cubicBezTo>
                    <a:pt x="85842" y="116916"/>
                    <a:pt x="84418" y="117764"/>
                    <a:pt x="83137" y="118654"/>
                  </a:cubicBezTo>
                  <a:cubicBezTo>
                    <a:pt x="81855" y="119545"/>
                    <a:pt x="80545" y="120450"/>
                    <a:pt x="79207" y="121369"/>
                  </a:cubicBezTo>
                  <a:lnTo>
                    <a:pt x="87408" y="125712"/>
                  </a:lnTo>
                  <a:close/>
                  <a:moveTo>
                    <a:pt x="4226" y="71999"/>
                  </a:moveTo>
                  <a:cubicBezTo>
                    <a:pt x="4683" y="72018"/>
                    <a:pt x="5141" y="72095"/>
                    <a:pt x="5598" y="72228"/>
                  </a:cubicBezTo>
                  <a:cubicBezTo>
                    <a:pt x="6055" y="72362"/>
                    <a:pt x="6512" y="72438"/>
                    <a:pt x="6969" y="72457"/>
                  </a:cubicBezTo>
                  <a:lnTo>
                    <a:pt x="19771" y="73144"/>
                  </a:lnTo>
                  <a:cubicBezTo>
                    <a:pt x="21357" y="73244"/>
                    <a:pt x="22871" y="73273"/>
                    <a:pt x="24314" y="73230"/>
                  </a:cubicBezTo>
                  <a:cubicBezTo>
                    <a:pt x="25757" y="73187"/>
                    <a:pt x="27215" y="73159"/>
                    <a:pt x="28686" y="73144"/>
                  </a:cubicBezTo>
                  <a:cubicBezTo>
                    <a:pt x="29486" y="73163"/>
                    <a:pt x="30287" y="73240"/>
                    <a:pt x="31087" y="73373"/>
                  </a:cubicBezTo>
                  <a:cubicBezTo>
                    <a:pt x="31887" y="73507"/>
                    <a:pt x="32687" y="73583"/>
                    <a:pt x="33487" y="73602"/>
                  </a:cubicBezTo>
                  <a:lnTo>
                    <a:pt x="33487" y="73373"/>
                  </a:lnTo>
                  <a:lnTo>
                    <a:pt x="33030" y="72686"/>
                  </a:lnTo>
                  <a:cubicBezTo>
                    <a:pt x="33368" y="72577"/>
                    <a:pt x="33663" y="72510"/>
                    <a:pt x="33916" y="72486"/>
                  </a:cubicBezTo>
                  <a:cubicBezTo>
                    <a:pt x="34168" y="72462"/>
                    <a:pt x="34406" y="72453"/>
                    <a:pt x="34630" y="72457"/>
                  </a:cubicBezTo>
                  <a:lnTo>
                    <a:pt x="47203" y="72457"/>
                  </a:lnTo>
                  <a:cubicBezTo>
                    <a:pt x="48470" y="72481"/>
                    <a:pt x="49308" y="72834"/>
                    <a:pt x="49718" y="73516"/>
                  </a:cubicBezTo>
                  <a:cubicBezTo>
                    <a:pt x="50127" y="74199"/>
                    <a:pt x="50051" y="75067"/>
                    <a:pt x="49489" y="76121"/>
                  </a:cubicBezTo>
                  <a:cubicBezTo>
                    <a:pt x="49017" y="77376"/>
                    <a:pt x="48475" y="78588"/>
                    <a:pt x="47860" y="79757"/>
                  </a:cubicBezTo>
                  <a:cubicBezTo>
                    <a:pt x="47246" y="80925"/>
                    <a:pt x="46646" y="82080"/>
                    <a:pt x="46060" y="83220"/>
                  </a:cubicBezTo>
                  <a:cubicBezTo>
                    <a:pt x="45841" y="83563"/>
                    <a:pt x="45650" y="83960"/>
                    <a:pt x="45488" y="84412"/>
                  </a:cubicBezTo>
                  <a:cubicBezTo>
                    <a:pt x="45327" y="84863"/>
                    <a:pt x="45136" y="85371"/>
                    <a:pt x="44917" y="85936"/>
                  </a:cubicBezTo>
                  <a:lnTo>
                    <a:pt x="42402" y="91422"/>
                  </a:lnTo>
                  <a:cubicBezTo>
                    <a:pt x="41221" y="93708"/>
                    <a:pt x="39926" y="95766"/>
                    <a:pt x="38516" y="97595"/>
                  </a:cubicBezTo>
                  <a:cubicBezTo>
                    <a:pt x="37335" y="99385"/>
                    <a:pt x="36268" y="101062"/>
                    <a:pt x="35316" y="102624"/>
                  </a:cubicBezTo>
                  <a:lnTo>
                    <a:pt x="31887" y="107653"/>
                  </a:lnTo>
                  <a:cubicBezTo>
                    <a:pt x="31191" y="108915"/>
                    <a:pt x="30468" y="110163"/>
                    <a:pt x="29715" y="111396"/>
                  </a:cubicBezTo>
                  <a:cubicBezTo>
                    <a:pt x="28963" y="112630"/>
                    <a:pt x="28239" y="113820"/>
                    <a:pt x="27543" y="114968"/>
                  </a:cubicBezTo>
                  <a:cubicBezTo>
                    <a:pt x="26758" y="116335"/>
                    <a:pt x="26043" y="117659"/>
                    <a:pt x="25400" y="118940"/>
                  </a:cubicBezTo>
                  <a:cubicBezTo>
                    <a:pt x="24757" y="120221"/>
                    <a:pt x="24100" y="121488"/>
                    <a:pt x="23429" y="122741"/>
                  </a:cubicBezTo>
                  <a:lnTo>
                    <a:pt x="22057" y="127084"/>
                  </a:lnTo>
                  <a:cubicBezTo>
                    <a:pt x="21843" y="127436"/>
                    <a:pt x="21700" y="127817"/>
                    <a:pt x="21628" y="128227"/>
                  </a:cubicBezTo>
                  <a:cubicBezTo>
                    <a:pt x="21557" y="128637"/>
                    <a:pt x="21471" y="129018"/>
                    <a:pt x="21371" y="129370"/>
                  </a:cubicBezTo>
                  <a:cubicBezTo>
                    <a:pt x="21490" y="129380"/>
                    <a:pt x="21595" y="129418"/>
                    <a:pt x="21685" y="129484"/>
                  </a:cubicBezTo>
                  <a:cubicBezTo>
                    <a:pt x="21776" y="129551"/>
                    <a:pt x="21824" y="129589"/>
                    <a:pt x="21828" y="129599"/>
                  </a:cubicBezTo>
                  <a:cubicBezTo>
                    <a:pt x="22300" y="129270"/>
                    <a:pt x="22786" y="128956"/>
                    <a:pt x="23286" y="128656"/>
                  </a:cubicBezTo>
                  <a:cubicBezTo>
                    <a:pt x="23786" y="128356"/>
                    <a:pt x="24214" y="127984"/>
                    <a:pt x="24572" y="127541"/>
                  </a:cubicBezTo>
                  <a:cubicBezTo>
                    <a:pt x="25743" y="126079"/>
                    <a:pt x="27115" y="124774"/>
                    <a:pt x="28686" y="123626"/>
                  </a:cubicBezTo>
                  <a:cubicBezTo>
                    <a:pt x="30258" y="122479"/>
                    <a:pt x="31858" y="121345"/>
                    <a:pt x="33487" y="120226"/>
                  </a:cubicBezTo>
                  <a:cubicBezTo>
                    <a:pt x="35540" y="118950"/>
                    <a:pt x="37549" y="117616"/>
                    <a:pt x="39516" y="116225"/>
                  </a:cubicBezTo>
                  <a:cubicBezTo>
                    <a:pt x="41483" y="114835"/>
                    <a:pt x="43436" y="113501"/>
                    <a:pt x="45374" y="112225"/>
                  </a:cubicBezTo>
                  <a:cubicBezTo>
                    <a:pt x="46970" y="111172"/>
                    <a:pt x="48522" y="110077"/>
                    <a:pt x="50032" y="108939"/>
                  </a:cubicBezTo>
                  <a:cubicBezTo>
                    <a:pt x="51542" y="107801"/>
                    <a:pt x="53037" y="106762"/>
                    <a:pt x="54518" y="105824"/>
                  </a:cubicBezTo>
                  <a:lnTo>
                    <a:pt x="61376" y="99881"/>
                  </a:lnTo>
                  <a:cubicBezTo>
                    <a:pt x="62291" y="98966"/>
                    <a:pt x="63434" y="98052"/>
                    <a:pt x="64805" y="97137"/>
                  </a:cubicBezTo>
                  <a:cubicBezTo>
                    <a:pt x="64924" y="96923"/>
                    <a:pt x="65086" y="96780"/>
                    <a:pt x="65291" y="96709"/>
                  </a:cubicBezTo>
                  <a:cubicBezTo>
                    <a:pt x="65496" y="96637"/>
                    <a:pt x="65715" y="96552"/>
                    <a:pt x="65948" y="96452"/>
                  </a:cubicBezTo>
                  <a:cubicBezTo>
                    <a:pt x="65962" y="96571"/>
                    <a:pt x="65991" y="96675"/>
                    <a:pt x="66034" y="96766"/>
                  </a:cubicBezTo>
                  <a:cubicBezTo>
                    <a:pt x="66077" y="96856"/>
                    <a:pt x="66048" y="96904"/>
                    <a:pt x="65948" y="96909"/>
                  </a:cubicBezTo>
                  <a:cubicBezTo>
                    <a:pt x="65129" y="98285"/>
                    <a:pt x="64253" y="99704"/>
                    <a:pt x="63319" y="101166"/>
                  </a:cubicBezTo>
                  <a:cubicBezTo>
                    <a:pt x="62386" y="102629"/>
                    <a:pt x="61509" y="104105"/>
                    <a:pt x="60690" y="105596"/>
                  </a:cubicBezTo>
                  <a:cubicBezTo>
                    <a:pt x="60009" y="106662"/>
                    <a:pt x="59371" y="107843"/>
                    <a:pt x="58776" y="109139"/>
                  </a:cubicBezTo>
                  <a:cubicBezTo>
                    <a:pt x="58180" y="110434"/>
                    <a:pt x="57599" y="111615"/>
                    <a:pt x="57033" y="112682"/>
                  </a:cubicBezTo>
                  <a:cubicBezTo>
                    <a:pt x="56680" y="113482"/>
                    <a:pt x="56299" y="114225"/>
                    <a:pt x="55890" y="114911"/>
                  </a:cubicBezTo>
                  <a:cubicBezTo>
                    <a:pt x="55480" y="115597"/>
                    <a:pt x="55099" y="116225"/>
                    <a:pt x="54747" y="116797"/>
                  </a:cubicBezTo>
                  <a:cubicBezTo>
                    <a:pt x="54166" y="117945"/>
                    <a:pt x="53499" y="119078"/>
                    <a:pt x="52746" y="120197"/>
                  </a:cubicBezTo>
                  <a:cubicBezTo>
                    <a:pt x="51994" y="121317"/>
                    <a:pt x="51213" y="122393"/>
                    <a:pt x="50403" y="123426"/>
                  </a:cubicBezTo>
                  <a:cubicBezTo>
                    <a:pt x="49022" y="125470"/>
                    <a:pt x="47555" y="127441"/>
                    <a:pt x="46003" y="129341"/>
                  </a:cubicBezTo>
                  <a:cubicBezTo>
                    <a:pt x="44450" y="131242"/>
                    <a:pt x="42869" y="133156"/>
                    <a:pt x="41259" y="135085"/>
                  </a:cubicBezTo>
                  <a:cubicBezTo>
                    <a:pt x="39512" y="137438"/>
                    <a:pt x="37521" y="139476"/>
                    <a:pt x="35287" y="141200"/>
                  </a:cubicBezTo>
                  <a:cubicBezTo>
                    <a:pt x="33054" y="142924"/>
                    <a:pt x="30777" y="144620"/>
                    <a:pt x="28458" y="146286"/>
                  </a:cubicBezTo>
                  <a:cubicBezTo>
                    <a:pt x="27581" y="146844"/>
                    <a:pt x="26934" y="147158"/>
                    <a:pt x="26515" y="147229"/>
                  </a:cubicBezTo>
                  <a:cubicBezTo>
                    <a:pt x="26096" y="147301"/>
                    <a:pt x="25676" y="147215"/>
                    <a:pt x="25257" y="146972"/>
                  </a:cubicBezTo>
                  <a:cubicBezTo>
                    <a:pt x="25710" y="146948"/>
                    <a:pt x="26119" y="146825"/>
                    <a:pt x="26486" y="146601"/>
                  </a:cubicBezTo>
                  <a:cubicBezTo>
                    <a:pt x="26853" y="146377"/>
                    <a:pt x="27205" y="146196"/>
                    <a:pt x="27543" y="146058"/>
                  </a:cubicBezTo>
                  <a:lnTo>
                    <a:pt x="27543" y="145372"/>
                  </a:lnTo>
                  <a:cubicBezTo>
                    <a:pt x="26615" y="145248"/>
                    <a:pt x="25672" y="145153"/>
                    <a:pt x="24714" y="145086"/>
                  </a:cubicBezTo>
                  <a:cubicBezTo>
                    <a:pt x="23757" y="145020"/>
                    <a:pt x="22871" y="145039"/>
                    <a:pt x="22057" y="145143"/>
                  </a:cubicBezTo>
                  <a:cubicBezTo>
                    <a:pt x="20719" y="145262"/>
                    <a:pt x="19280" y="145139"/>
                    <a:pt x="17742" y="144772"/>
                  </a:cubicBezTo>
                  <a:cubicBezTo>
                    <a:pt x="16204" y="144405"/>
                    <a:pt x="15051" y="143767"/>
                    <a:pt x="14285" y="142857"/>
                  </a:cubicBezTo>
                  <a:cubicBezTo>
                    <a:pt x="13956" y="142500"/>
                    <a:pt x="13527" y="142186"/>
                    <a:pt x="12999" y="141914"/>
                  </a:cubicBezTo>
                  <a:cubicBezTo>
                    <a:pt x="12470" y="141643"/>
                    <a:pt x="11756" y="141500"/>
                    <a:pt x="10856" y="141486"/>
                  </a:cubicBezTo>
                  <a:cubicBezTo>
                    <a:pt x="10389" y="141452"/>
                    <a:pt x="10008" y="141233"/>
                    <a:pt x="9713" y="140829"/>
                  </a:cubicBezTo>
                  <a:cubicBezTo>
                    <a:pt x="9417" y="140424"/>
                    <a:pt x="9265" y="140033"/>
                    <a:pt x="9255" y="139657"/>
                  </a:cubicBezTo>
                  <a:cubicBezTo>
                    <a:pt x="9236" y="139081"/>
                    <a:pt x="9274" y="138519"/>
                    <a:pt x="9370" y="137971"/>
                  </a:cubicBezTo>
                  <a:cubicBezTo>
                    <a:pt x="9465" y="137423"/>
                    <a:pt x="9732" y="136919"/>
                    <a:pt x="10170" y="136457"/>
                  </a:cubicBezTo>
                  <a:cubicBezTo>
                    <a:pt x="11322" y="135437"/>
                    <a:pt x="12389" y="134390"/>
                    <a:pt x="13370" y="133313"/>
                  </a:cubicBezTo>
                  <a:cubicBezTo>
                    <a:pt x="14351" y="132237"/>
                    <a:pt x="15189" y="131075"/>
                    <a:pt x="15885" y="129827"/>
                  </a:cubicBezTo>
                  <a:cubicBezTo>
                    <a:pt x="17133" y="128322"/>
                    <a:pt x="18295" y="126703"/>
                    <a:pt x="19371" y="124969"/>
                  </a:cubicBezTo>
                  <a:cubicBezTo>
                    <a:pt x="20447" y="123236"/>
                    <a:pt x="21495" y="121502"/>
                    <a:pt x="22514" y="119769"/>
                  </a:cubicBezTo>
                  <a:lnTo>
                    <a:pt x="37373" y="95766"/>
                  </a:lnTo>
                  <a:cubicBezTo>
                    <a:pt x="38040" y="94613"/>
                    <a:pt x="38592" y="93432"/>
                    <a:pt x="39030" y="92222"/>
                  </a:cubicBezTo>
                  <a:cubicBezTo>
                    <a:pt x="39469" y="91013"/>
                    <a:pt x="39907" y="89832"/>
                    <a:pt x="40345" y="88679"/>
                  </a:cubicBezTo>
                  <a:cubicBezTo>
                    <a:pt x="40583" y="87989"/>
                    <a:pt x="40564" y="87484"/>
                    <a:pt x="40288" y="87165"/>
                  </a:cubicBezTo>
                  <a:cubicBezTo>
                    <a:pt x="40012" y="86846"/>
                    <a:pt x="39421" y="86741"/>
                    <a:pt x="38516" y="86850"/>
                  </a:cubicBezTo>
                  <a:cubicBezTo>
                    <a:pt x="34668" y="87041"/>
                    <a:pt x="30934" y="87117"/>
                    <a:pt x="27315" y="87079"/>
                  </a:cubicBezTo>
                  <a:cubicBezTo>
                    <a:pt x="26277" y="86969"/>
                    <a:pt x="25267" y="86846"/>
                    <a:pt x="24286" y="86708"/>
                  </a:cubicBezTo>
                  <a:cubicBezTo>
                    <a:pt x="23305" y="86569"/>
                    <a:pt x="22409" y="86388"/>
                    <a:pt x="21600" y="86165"/>
                  </a:cubicBezTo>
                  <a:cubicBezTo>
                    <a:pt x="21181" y="86126"/>
                    <a:pt x="20876" y="85974"/>
                    <a:pt x="20685" y="85707"/>
                  </a:cubicBezTo>
                  <a:lnTo>
                    <a:pt x="21600" y="85707"/>
                  </a:lnTo>
                  <a:cubicBezTo>
                    <a:pt x="23076" y="86217"/>
                    <a:pt x="24581" y="86455"/>
                    <a:pt x="26115" y="86422"/>
                  </a:cubicBezTo>
                  <a:cubicBezTo>
                    <a:pt x="27648" y="86388"/>
                    <a:pt x="29267" y="86455"/>
                    <a:pt x="30972" y="86622"/>
                  </a:cubicBezTo>
                  <a:cubicBezTo>
                    <a:pt x="32111" y="86631"/>
                    <a:pt x="33263" y="86612"/>
                    <a:pt x="34430" y="86565"/>
                  </a:cubicBezTo>
                  <a:cubicBezTo>
                    <a:pt x="35597" y="86517"/>
                    <a:pt x="36806" y="86384"/>
                    <a:pt x="38059" y="86165"/>
                  </a:cubicBezTo>
                  <a:cubicBezTo>
                    <a:pt x="38392" y="86146"/>
                    <a:pt x="38697" y="86069"/>
                    <a:pt x="38973" y="85936"/>
                  </a:cubicBezTo>
                  <a:cubicBezTo>
                    <a:pt x="39250" y="85803"/>
                    <a:pt x="39554" y="85726"/>
                    <a:pt x="39888" y="85707"/>
                  </a:cubicBezTo>
                  <a:lnTo>
                    <a:pt x="39888" y="84805"/>
                  </a:lnTo>
                  <a:lnTo>
                    <a:pt x="38516" y="84805"/>
                  </a:lnTo>
                  <a:cubicBezTo>
                    <a:pt x="35559" y="84796"/>
                    <a:pt x="32673" y="84758"/>
                    <a:pt x="29858" y="84693"/>
                  </a:cubicBezTo>
                  <a:cubicBezTo>
                    <a:pt x="27043" y="84627"/>
                    <a:pt x="24214" y="84590"/>
                    <a:pt x="21371" y="84581"/>
                  </a:cubicBezTo>
                  <a:cubicBezTo>
                    <a:pt x="18299" y="84656"/>
                    <a:pt x="15470" y="84218"/>
                    <a:pt x="12884" y="83269"/>
                  </a:cubicBezTo>
                  <a:cubicBezTo>
                    <a:pt x="10298" y="82320"/>
                    <a:pt x="7869" y="81082"/>
                    <a:pt x="5598" y="79556"/>
                  </a:cubicBezTo>
                  <a:cubicBezTo>
                    <a:pt x="4888" y="79198"/>
                    <a:pt x="4136" y="78769"/>
                    <a:pt x="3340" y="78268"/>
                  </a:cubicBezTo>
                  <a:cubicBezTo>
                    <a:pt x="2545" y="77767"/>
                    <a:pt x="1850" y="77281"/>
                    <a:pt x="1254" y="76808"/>
                  </a:cubicBezTo>
                  <a:cubicBezTo>
                    <a:pt x="592" y="76341"/>
                    <a:pt x="202" y="75787"/>
                    <a:pt x="83" y="75148"/>
                  </a:cubicBezTo>
                  <a:cubicBezTo>
                    <a:pt x="-36" y="74509"/>
                    <a:pt x="-27" y="73841"/>
                    <a:pt x="111" y="73144"/>
                  </a:cubicBezTo>
                  <a:cubicBezTo>
                    <a:pt x="245" y="72915"/>
                    <a:pt x="435" y="72744"/>
                    <a:pt x="683" y="72629"/>
                  </a:cubicBezTo>
                  <a:cubicBezTo>
                    <a:pt x="930" y="72515"/>
                    <a:pt x="1121" y="72457"/>
                    <a:pt x="1254" y="72457"/>
                  </a:cubicBezTo>
                  <a:cubicBezTo>
                    <a:pt x="1607" y="72338"/>
                    <a:pt x="2045" y="72233"/>
                    <a:pt x="2569" y="72142"/>
                  </a:cubicBezTo>
                  <a:cubicBezTo>
                    <a:pt x="3093" y="72052"/>
                    <a:pt x="3645" y="72004"/>
                    <a:pt x="4226" y="71999"/>
                  </a:cubicBezTo>
                  <a:close/>
                  <a:moveTo>
                    <a:pt x="210623" y="65848"/>
                  </a:moveTo>
                  <a:cubicBezTo>
                    <a:pt x="210271" y="65953"/>
                    <a:pt x="209890" y="66029"/>
                    <a:pt x="209480" y="66076"/>
                  </a:cubicBezTo>
                  <a:cubicBezTo>
                    <a:pt x="209071" y="66124"/>
                    <a:pt x="208690" y="66200"/>
                    <a:pt x="208337" y="66305"/>
                  </a:cubicBezTo>
                  <a:cubicBezTo>
                    <a:pt x="206985" y="66427"/>
                    <a:pt x="205747" y="66622"/>
                    <a:pt x="204623" y="66888"/>
                  </a:cubicBezTo>
                  <a:cubicBezTo>
                    <a:pt x="203499" y="67154"/>
                    <a:pt x="202375" y="67407"/>
                    <a:pt x="201251" y="67648"/>
                  </a:cubicBezTo>
                  <a:cubicBezTo>
                    <a:pt x="200432" y="67982"/>
                    <a:pt x="199555" y="68288"/>
                    <a:pt x="198622" y="68564"/>
                  </a:cubicBezTo>
                  <a:cubicBezTo>
                    <a:pt x="197688" y="68841"/>
                    <a:pt x="196812" y="69146"/>
                    <a:pt x="195993" y="69480"/>
                  </a:cubicBezTo>
                  <a:cubicBezTo>
                    <a:pt x="195421" y="69485"/>
                    <a:pt x="194850" y="69590"/>
                    <a:pt x="194278" y="69795"/>
                  </a:cubicBezTo>
                  <a:cubicBezTo>
                    <a:pt x="193707" y="70000"/>
                    <a:pt x="193135" y="70277"/>
                    <a:pt x="192564" y="70625"/>
                  </a:cubicBezTo>
                  <a:cubicBezTo>
                    <a:pt x="193293" y="70821"/>
                    <a:pt x="194007" y="70773"/>
                    <a:pt x="194707" y="70482"/>
                  </a:cubicBezTo>
                  <a:cubicBezTo>
                    <a:pt x="195407" y="70191"/>
                    <a:pt x="195836" y="69857"/>
                    <a:pt x="195993" y="69480"/>
                  </a:cubicBezTo>
                  <a:lnTo>
                    <a:pt x="197593" y="69480"/>
                  </a:lnTo>
                  <a:lnTo>
                    <a:pt x="200108" y="69022"/>
                  </a:lnTo>
                  <a:lnTo>
                    <a:pt x="203080" y="68334"/>
                  </a:lnTo>
                  <a:cubicBezTo>
                    <a:pt x="203756" y="68196"/>
                    <a:pt x="204404" y="68015"/>
                    <a:pt x="205023" y="67791"/>
                  </a:cubicBezTo>
                  <a:cubicBezTo>
                    <a:pt x="205642" y="67567"/>
                    <a:pt x="206289" y="67443"/>
                    <a:pt x="206966" y="67419"/>
                  </a:cubicBezTo>
                  <a:cubicBezTo>
                    <a:pt x="207661" y="67219"/>
                    <a:pt x="208328" y="67073"/>
                    <a:pt x="208966" y="66981"/>
                  </a:cubicBezTo>
                  <a:cubicBezTo>
                    <a:pt x="209604" y="66889"/>
                    <a:pt x="210157" y="66740"/>
                    <a:pt x="210623" y="66534"/>
                  </a:cubicBezTo>
                  <a:cubicBezTo>
                    <a:pt x="210852" y="66572"/>
                    <a:pt x="211081" y="66495"/>
                    <a:pt x="211309" y="66305"/>
                  </a:cubicBezTo>
                  <a:cubicBezTo>
                    <a:pt x="211081" y="66036"/>
                    <a:pt x="210852" y="65884"/>
                    <a:pt x="210623" y="65848"/>
                  </a:cubicBezTo>
                  <a:close/>
                  <a:moveTo>
                    <a:pt x="90614" y="51446"/>
                  </a:moveTo>
                  <a:cubicBezTo>
                    <a:pt x="89008" y="56002"/>
                    <a:pt x="87362" y="60542"/>
                    <a:pt x="85677" y="65066"/>
                  </a:cubicBezTo>
                  <a:cubicBezTo>
                    <a:pt x="83992" y="69589"/>
                    <a:pt x="82292" y="74190"/>
                    <a:pt x="80579" y="78869"/>
                  </a:cubicBezTo>
                  <a:lnTo>
                    <a:pt x="81722" y="78869"/>
                  </a:lnTo>
                  <a:cubicBezTo>
                    <a:pt x="82397" y="78301"/>
                    <a:pt x="83099" y="77834"/>
                    <a:pt x="83827" y="77467"/>
                  </a:cubicBezTo>
                  <a:cubicBezTo>
                    <a:pt x="84554" y="77099"/>
                    <a:pt x="85367" y="76803"/>
                    <a:pt x="86266" y="76579"/>
                  </a:cubicBezTo>
                  <a:cubicBezTo>
                    <a:pt x="87267" y="76236"/>
                    <a:pt x="87953" y="75720"/>
                    <a:pt x="88325" y="75034"/>
                  </a:cubicBezTo>
                  <a:cubicBezTo>
                    <a:pt x="88697" y="74346"/>
                    <a:pt x="88926" y="73488"/>
                    <a:pt x="89012" y="72457"/>
                  </a:cubicBezTo>
                  <a:cubicBezTo>
                    <a:pt x="89012" y="70974"/>
                    <a:pt x="89069" y="69536"/>
                    <a:pt x="89183" y="68144"/>
                  </a:cubicBezTo>
                  <a:cubicBezTo>
                    <a:pt x="89298" y="66753"/>
                    <a:pt x="89469" y="65377"/>
                    <a:pt x="89698" y="64019"/>
                  </a:cubicBezTo>
                  <a:cubicBezTo>
                    <a:pt x="89832" y="63019"/>
                    <a:pt x="90022" y="62104"/>
                    <a:pt x="90270" y="61276"/>
                  </a:cubicBezTo>
                  <a:cubicBezTo>
                    <a:pt x="90518" y="60447"/>
                    <a:pt x="90709" y="59533"/>
                    <a:pt x="90842" y="58533"/>
                  </a:cubicBezTo>
                  <a:cubicBezTo>
                    <a:pt x="91066" y="57604"/>
                    <a:pt x="91248" y="56661"/>
                    <a:pt x="91386" y="55704"/>
                  </a:cubicBezTo>
                  <a:cubicBezTo>
                    <a:pt x="91524" y="54746"/>
                    <a:pt x="91648" y="53861"/>
                    <a:pt x="91758" y="53046"/>
                  </a:cubicBezTo>
                  <a:cubicBezTo>
                    <a:pt x="91882" y="52579"/>
                    <a:pt x="91863" y="52198"/>
                    <a:pt x="91700" y="51903"/>
                  </a:cubicBezTo>
                  <a:cubicBezTo>
                    <a:pt x="91538" y="51608"/>
                    <a:pt x="91176" y="51455"/>
                    <a:pt x="90614" y="51446"/>
                  </a:cubicBezTo>
                  <a:close/>
                  <a:moveTo>
                    <a:pt x="3112" y="25814"/>
                  </a:moveTo>
                  <a:cubicBezTo>
                    <a:pt x="3640" y="25705"/>
                    <a:pt x="4240" y="25867"/>
                    <a:pt x="4912" y="26300"/>
                  </a:cubicBezTo>
                  <a:lnTo>
                    <a:pt x="12227" y="29272"/>
                  </a:lnTo>
                  <a:cubicBezTo>
                    <a:pt x="13832" y="30058"/>
                    <a:pt x="15480" y="30772"/>
                    <a:pt x="17171" y="31415"/>
                  </a:cubicBezTo>
                  <a:cubicBezTo>
                    <a:pt x="18861" y="32058"/>
                    <a:pt x="20566" y="32715"/>
                    <a:pt x="22286" y="33387"/>
                  </a:cubicBezTo>
                  <a:lnTo>
                    <a:pt x="39431" y="42302"/>
                  </a:lnTo>
                  <a:cubicBezTo>
                    <a:pt x="39878" y="42740"/>
                    <a:pt x="40297" y="43064"/>
                    <a:pt x="40688" y="43274"/>
                  </a:cubicBezTo>
                  <a:cubicBezTo>
                    <a:pt x="41078" y="43483"/>
                    <a:pt x="41497" y="43693"/>
                    <a:pt x="41945" y="43902"/>
                  </a:cubicBezTo>
                  <a:cubicBezTo>
                    <a:pt x="43279" y="44626"/>
                    <a:pt x="43583" y="45464"/>
                    <a:pt x="42860" y="46417"/>
                  </a:cubicBezTo>
                  <a:lnTo>
                    <a:pt x="39888" y="50532"/>
                  </a:lnTo>
                  <a:cubicBezTo>
                    <a:pt x="39769" y="50541"/>
                    <a:pt x="39607" y="50579"/>
                    <a:pt x="39402" y="50646"/>
                  </a:cubicBezTo>
                  <a:cubicBezTo>
                    <a:pt x="39197" y="50713"/>
                    <a:pt x="38978" y="50751"/>
                    <a:pt x="38745" y="50760"/>
                  </a:cubicBezTo>
                  <a:cubicBezTo>
                    <a:pt x="36878" y="50989"/>
                    <a:pt x="35125" y="50989"/>
                    <a:pt x="33487" y="50760"/>
                  </a:cubicBezTo>
                  <a:cubicBezTo>
                    <a:pt x="32925" y="50632"/>
                    <a:pt x="32392" y="50432"/>
                    <a:pt x="31887" y="50160"/>
                  </a:cubicBezTo>
                  <a:cubicBezTo>
                    <a:pt x="31382" y="49889"/>
                    <a:pt x="30849" y="49631"/>
                    <a:pt x="30287" y="49389"/>
                  </a:cubicBezTo>
                  <a:cubicBezTo>
                    <a:pt x="27881" y="47817"/>
                    <a:pt x="25491" y="46274"/>
                    <a:pt x="23114" y="44759"/>
                  </a:cubicBezTo>
                  <a:cubicBezTo>
                    <a:pt x="20738" y="43245"/>
                    <a:pt x="18404" y="41588"/>
                    <a:pt x="16113" y="39787"/>
                  </a:cubicBezTo>
                  <a:cubicBezTo>
                    <a:pt x="14299" y="38506"/>
                    <a:pt x="12556" y="37068"/>
                    <a:pt x="10884" y="35473"/>
                  </a:cubicBezTo>
                  <a:cubicBezTo>
                    <a:pt x="9212" y="33877"/>
                    <a:pt x="7527" y="32267"/>
                    <a:pt x="5826" y="30643"/>
                  </a:cubicBezTo>
                  <a:lnTo>
                    <a:pt x="1712" y="26986"/>
                  </a:lnTo>
                  <a:cubicBezTo>
                    <a:pt x="1750" y="26948"/>
                    <a:pt x="1673" y="26795"/>
                    <a:pt x="1483" y="26529"/>
                  </a:cubicBezTo>
                  <a:cubicBezTo>
                    <a:pt x="2040" y="26162"/>
                    <a:pt x="2583" y="25924"/>
                    <a:pt x="3112" y="25814"/>
                  </a:cubicBezTo>
                  <a:close/>
                  <a:moveTo>
                    <a:pt x="156239" y="1383"/>
                  </a:moveTo>
                  <a:cubicBezTo>
                    <a:pt x="156600" y="1383"/>
                    <a:pt x="156962" y="1440"/>
                    <a:pt x="157323" y="1554"/>
                  </a:cubicBezTo>
                  <a:cubicBezTo>
                    <a:pt x="157684" y="1668"/>
                    <a:pt x="157931" y="1840"/>
                    <a:pt x="158065" y="2068"/>
                  </a:cubicBezTo>
                  <a:cubicBezTo>
                    <a:pt x="158511" y="2654"/>
                    <a:pt x="158873" y="3311"/>
                    <a:pt x="159148" y="4040"/>
                  </a:cubicBezTo>
                  <a:cubicBezTo>
                    <a:pt x="159424" y="4769"/>
                    <a:pt x="159671" y="5483"/>
                    <a:pt x="159890" y="6183"/>
                  </a:cubicBezTo>
                  <a:cubicBezTo>
                    <a:pt x="160147" y="7445"/>
                    <a:pt x="160432" y="8750"/>
                    <a:pt x="160746" y="10098"/>
                  </a:cubicBezTo>
                  <a:cubicBezTo>
                    <a:pt x="161060" y="11446"/>
                    <a:pt x="161231" y="12808"/>
                    <a:pt x="161259" y="14184"/>
                  </a:cubicBezTo>
                  <a:cubicBezTo>
                    <a:pt x="161269" y="15818"/>
                    <a:pt x="161022" y="17523"/>
                    <a:pt x="160518" y="19299"/>
                  </a:cubicBezTo>
                  <a:cubicBezTo>
                    <a:pt x="160014" y="21076"/>
                    <a:pt x="159196" y="22723"/>
                    <a:pt x="158065" y="24243"/>
                  </a:cubicBezTo>
                  <a:cubicBezTo>
                    <a:pt x="157366" y="25500"/>
                    <a:pt x="156596" y="26757"/>
                    <a:pt x="155754" y="28014"/>
                  </a:cubicBezTo>
                  <a:cubicBezTo>
                    <a:pt x="154913" y="29272"/>
                    <a:pt x="154085" y="30529"/>
                    <a:pt x="153273" y="31786"/>
                  </a:cubicBezTo>
                  <a:cubicBezTo>
                    <a:pt x="151561" y="34287"/>
                    <a:pt x="149720" y="36601"/>
                    <a:pt x="147750" y="38730"/>
                  </a:cubicBezTo>
                  <a:cubicBezTo>
                    <a:pt x="145780" y="40859"/>
                    <a:pt x="143652" y="42888"/>
                    <a:pt x="141367" y="44817"/>
                  </a:cubicBezTo>
                  <a:cubicBezTo>
                    <a:pt x="141124" y="45155"/>
                    <a:pt x="140980" y="45450"/>
                    <a:pt x="140938" y="45702"/>
                  </a:cubicBezTo>
                  <a:cubicBezTo>
                    <a:pt x="140895" y="45955"/>
                    <a:pt x="141038" y="46193"/>
                    <a:pt x="141367" y="46417"/>
                  </a:cubicBezTo>
                  <a:cubicBezTo>
                    <a:pt x="142946" y="48141"/>
                    <a:pt x="144310" y="49951"/>
                    <a:pt x="145460" y="51846"/>
                  </a:cubicBezTo>
                  <a:cubicBezTo>
                    <a:pt x="146610" y="53741"/>
                    <a:pt x="147688" y="55666"/>
                    <a:pt x="148694" y="57618"/>
                  </a:cubicBezTo>
                  <a:cubicBezTo>
                    <a:pt x="149830" y="59900"/>
                    <a:pt x="150708" y="62194"/>
                    <a:pt x="151328" y="64500"/>
                  </a:cubicBezTo>
                  <a:cubicBezTo>
                    <a:pt x="151948" y="66807"/>
                    <a:pt x="152368" y="69154"/>
                    <a:pt x="152587" y="71540"/>
                  </a:cubicBezTo>
                  <a:cubicBezTo>
                    <a:pt x="152597" y="71765"/>
                    <a:pt x="152635" y="72003"/>
                    <a:pt x="152702" y="72256"/>
                  </a:cubicBezTo>
                  <a:cubicBezTo>
                    <a:pt x="152768" y="72509"/>
                    <a:pt x="152807" y="72805"/>
                    <a:pt x="152816" y="73143"/>
                  </a:cubicBezTo>
                  <a:cubicBezTo>
                    <a:pt x="153501" y="72576"/>
                    <a:pt x="154185" y="71994"/>
                    <a:pt x="154870" y="71397"/>
                  </a:cubicBezTo>
                  <a:cubicBezTo>
                    <a:pt x="155554" y="70801"/>
                    <a:pt x="156239" y="70161"/>
                    <a:pt x="156924" y="69479"/>
                  </a:cubicBezTo>
                  <a:cubicBezTo>
                    <a:pt x="157727" y="69012"/>
                    <a:pt x="158573" y="68519"/>
                    <a:pt x="159462" y="68000"/>
                  </a:cubicBezTo>
                  <a:cubicBezTo>
                    <a:pt x="160351" y="67481"/>
                    <a:pt x="161254" y="66992"/>
                    <a:pt x="162172" y="66534"/>
                  </a:cubicBezTo>
                  <a:cubicBezTo>
                    <a:pt x="163075" y="66281"/>
                    <a:pt x="163950" y="65929"/>
                    <a:pt x="164796" y="65476"/>
                  </a:cubicBezTo>
                  <a:cubicBezTo>
                    <a:pt x="165642" y="65024"/>
                    <a:pt x="166517" y="64614"/>
                    <a:pt x="167420" y="64248"/>
                  </a:cubicBezTo>
                  <a:cubicBezTo>
                    <a:pt x="170847" y="62457"/>
                    <a:pt x="174276" y="61009"/>
                    <a:pt x="177705" y="59904"/>
                  </a:cubicBezTo>
                  <a:lnTo>
                    <a:pt x="193250" y="55789"/>
                  </a:lnTo>
                  <a:cubicBezTo>
                    <a:pt x="194378" y="55470"/>
                    <a:pt x="195493" y="55194"/>
                    <a:pt x="196593" y="54961"/>
                  </a:cubicBezTo>
                  <a:cubicBezTo>
                    <a:pt x="197693" y="54727"/>
                    <a:pt x="198865" y="54394"/>
                    <a:pt x="200108" y="53961"/>
                  </a:cubicBezTo>
                  <a:cubicBezTo>
                    <a:pt x="200803" y="53741"/>
                    <a:pt x="201470" y="53780"/>
                    <a:pt x="202108" y="54075"/>
                  </a:cubicBezTo>
                  <a:cubicBezTo>
                    <a:pt x="202746" y="54370"/>
                    <a:pt x="203299" y="54865"/>
                    <a:pt x="203765" y="55561"/>
                  </a:cubicBezTo>
                  <a:cubicBezTo>
                    <a:pt x="204013" y="55799"/>
                    <a:pt x="204318" y="56008"/>
                    <a:pt x="204680" y="56189"/>
                  </a:cubicBezTo>
                  <a:cubicBezTo>
                    <a:pt x="205042" y="56370"/>
                    <a:pt x="205347" y="56466"/>
                    <a:pt x="205594" y="56475"/>
                  </a:cubicBezTo>
                  <a:cubicBezTo>
                    <a:pt x="206070" y="56451"/>
                    <a:pt x="206604" y="56328"/>
                    <a:pt x="207194" y="56104"/>
                  </a:cubicBezTo>
                  <a:cubicBezTo>
                    <a:pt x="207785" y="55880"/>
                    <a:pt x="208318" y="55699"/>
                    <a:pt x="208795" y="55561"/>
                  </a:cubicBezTo>
                  <a:lnTo>
                    <a:pt x="214052" y="54418"/>
                  </a:lnTo>
                  <a:cubicBezTo>
                    <a:pt x="215295" y="54099"/>
                    <a:pt x="216467" y="53822"/>
                    <a:pt x="217567" y="53589"/>
                  </a:cubicBezTo>
                  <a:cubicBezTo>
                    <a:pt x="218667" y="53356"/>
                    <a:pt x="219782" y="53022"/>
                    <a:pt x="220910" y="52589"/>
                  </a:cubicBezTo>
                  <a:cubicBezTo>
                    <a:pt x="221815" y="52465"/>
                    <a:pt x="222692" y="52427"/>
                    <a:pt x="223539" y="52475"/>
                  </a:cubicBezTo>
                  <a:cubicBezTo>
                    <a:pt x="224387" y="52522"/>
                    <a:pt x="225263" y="52713"/>
                    <a:pt x="226168" y="53046"/>
                  </a:cubicBezTo>
                  <a:cubicBezTo>
                    <a:pt x="226516" y="53251"/>
                    <a:pt x="226735" y="53413"/>
                    <a:pt x="226825" y="53532"/>
                  </a:cubicBezTo>
                  <a:cubicBezTo>
                    <a:pt x="226916" y="53651"/>
                    <a:pt x="226849" y="53870"/>
                    <a:pt x="226625" y="54189"/>
                  </a:cubicBezTo>
                  <a:cubicBezTo>
                    <a:pt x="226182" y="54875"/>
                    <a:pt x="225754" y="55561"/>
                    <a:pt x="225339" y="56247"/>
                  </a:cubicBezTo>
                  <a:cubicBezTo>
                    <a:pt x="224925" y="56932"/>
                    <a:pt x="224439" y="57618"/>
                    <a:pt x="223882" y="58304"/>
                  </a:cubicBezTo>
                  <a:cubicBezTo>
                    <a:pt x="223287" y="58890"/>
                    <a:pt x="222649" y="59547"/>
                    <a:pt x="221968" y="60276"/>
                  </a:cubicBezTo>
                  <a:cubicBezTo>
                    <a:pt x="221287" y="61004"/>
                    <a:pt x="220706" y="61719"/>
                    <a:pt x="220225" y="62419"/>
                  </a:cubicBezTo>
                  <a:cubicBezTo>
                    <a:pt x="219563" y="63424"/>
                    <a:pt x="218829" y="64100"/>
                    <a:pt x="218024" y="64448"/>
                  </a:cubicBezTo>
                  <a:cubicBezTo>
                    <a:pt x="217219" y="64795"/>
                    <a:pt x="216200" y="64957"/>
                    <a:pt x="214967" y="64933"/>
                  </a:cubicBezTo>
                  <a:cubicBezTo>
                    <a:pt x="214614" y="64933"/>
                    <a:pt x="214233" y="64991"/>
                    <a:pt x="213824" y="65105"/>
                  </a:cubicBezTo>
                  <a:cubicBezTo>
                    <a:pt x="213414" y="65219"/>
                    <a:pt x="213033" y="65391"/>
                    <a:pt x="212681" y="65619"/>
                  </a:cubicBezTo>
                  <a:lnTo>
                    <a:pt x="212681" y="66072"/>
                  </a:lnTo>
                  <a:lnTo>
                    <a:pt x="214281" y="66072"/>
                  </a:lnTo>
                  <a:lnTo>
                    <a:pt x="214967" y="66758"/>
                  </a:lnTo>
                  <a:cubicBezTo>
                    <a:pt x="214838" y="66771"/>
                    <a:pt x="214695" y="66842"/>
                    <a:pt x="214538" y="66972"/>
                  </a:cubicBezTo>
                  <a:cubicBezTo>
                    <a:pt x="214381" y="67102"/>
                    <a:pt x="214295" y="67176"/>
                    <a:pt x="214281" y="67195"/>
                  </a:cubicBezTo>
                  <a:cubicBezTo>
                    <a:pt x="212581" y="66998"/>
                    <a:pt x="210952" y="67056"/>
                    <a:pt x="209395" y="67368"/>
                  </a:cubicBezTo>
                  <a:cubicBezTo>
                    <a:pt x="207837" y="67680"/>
                    <a:pt x="206266" y="68078"/>
                    <a:pt x="204680" y="68564"/>
                  </a:cubicBezTo>
                  <a:cubicBezTo>
                    <a:pt x="201670" y="69022"/>
                    <a:pt x="198774" y="69709"/>
                    <a:pt x="195993" y="70625"/>
                  </a:cubicBezTo>
                  <a:lnTo>
                    <a:pt x="185935" y="74289"/>
                  </a:lnTo>
                  <a:cubicBezTo>
                    <a:pt x="185377" y="74399"/>
                    <a:pt x="184834" y="74523"/>
                    <a:pt x="184306" y="74661"/>
                  </a:cubicBezTo>
                  <a:cubicBezTo>
                    <a:pt x="183777" y="74800"/>
                    <a:pt x="183177" y="74981"/>
                    <a:pt x="182506" y="75205"/>
                  </a:cubicBezTo>
                  <a:cubicBezTo>
                    <a:pt x="181925" y="75429"/>
                    <a:pt x="181544" y="75668"/>
                    <a:pt x="181363" y="75921"/>
                  </a:cubicBezTo>
                  <a:cubicBezTo>
                    <a:pt x="181182" y="76174"/>
                    <a:pt x="181258" y="76469"/>
                    <a:pt x="181591" y="76808"/>
                  </a:cubicBezTo>
                  <a:cubicBezTo>
                    <a:pt x="182796" y="78426"/>
                    <a:pt x="183587" y="80114"/>
                    <a:pt x="183963" y="81871"/>
                  </a:cubicBezTo>
                  <a:cubicBezTo>
                    <a:pt x="184339" y="83627"/>
                    <a:pt x="184615" y="85364"/>
                    <a:pt x="184792" y="87079"/>
                  </a:cubicBezTo>
                  <a:cubicBezTo>
                    <a:pt x="185449" y="92346"/>
                    <a:pt x="185849" y="97642"/>
                    <a:pt x="185992" y="102967"/>
                  </a:cubicBezTo>
                  <a:cubicBezTo>
                    <a:pt x="186135" y="108291"/>
                    <a:pt x="186192" y="113587"/>
                    <a:pt x="186163" y="118854"/>
                  </a:cubicBezTo>
                  <a:cubicBezTo>
                    <a:pt x="186277" y="124474"/>
                    <a:pt x="186335" y="130151"/>
                    <a:pt x="186335" y="135885"/>
                  </a:cubicBezTo>
                  <a:cubicBezTo>
                    <a:pt x="186335" y="141619"/>
                    <a:pt x="186277" y="147296"/>
                    <a:pt x="186163" y="152916"/>
                  </a:cubicBezTo>
                  <a:cubicBezTo>
                    <a:pt x="186044" y="157612"/>
                    <a:pt x="185825" y="162336"/>
                    <a:pt x="185506" y="167089"/>
                  </a:cubicBezTo>
                  <a:cubicBezTo>
                    <a:pt x="185187" y="171842"/>
                    <a:pt x="184796" y="176566"/>
                    <a:pt x="184334" y="181262"/>
                  </a:cubicBezTo>
                  <a:cubicBezTo>
                    <a:pt x="184087" y="184115"/>
                    <a:pt x="183725" y="186925"/>
                    <a:pt x="183249" y="189692"/>
                  </a:cubicBezTo>
                  <a:cubicBezTo>
                    <a:pt x="182772" y="192459"/>
                    <a:pt x="182296" y="195212"/>
                    <a:pt x="181820" y="197950"/>
                  </a:cubicBezTo>
                  <a:cubicBezTo>
                    <a:pt x="181486" y="199660"/>
                    <a:pt x="181182" y="201327"/>
                    <a:pt x="180905" y="202951"/>
                  </a:cubicBezTo>
                  <a:cubicBezTo>
                    <a:pt x="180629" y="204575"/>
                    <a:pt x="180324" y="206184"/>
                    <a:pt x="179991" y="207780"/>
                  </a:cubicBezTo>
                  <a:cubicBezTo>
                    <a:pt x="179748" y="209609"/>
                    <a:pt x="179434" y="211437"/>
                    <a:pt x="179048" y="213266"/>
                  </a:cubicBezTo>
                  <a:cubicBezTo>
                    <a:pt x="178662" y="215095"/>
                    <a:pt x="178291" y="216924"/>
                    <a:pt x="177934" y="218753"/>
                  </a:cubicBezTo>
                  <a:cubicBezTo>
                    <a:pt x="177714" y="219800"/>
                    <a:pt x="177524" y="220905"/>
                    <a:pt x="177362" y="222067"/>
                  </a:cubicBezTo>
                  <a:cubicBezTo>
                    <a:pt x="177200" y="223229"/>
                    <a:pt x="177010" y="224334"/>
                    <a:pt x="176791" y="225382"/>
                  </a:cubicBezTo>
                  <a:cubicBezTo>
                    <a:pt x="176524" y="228087"/>
                    <a:pt x="176143" y="230678"/>
                    <a:pt x="175648" y="233154"/>
                  </a:cubicBezTo>
                  <a:cubicBezTo>
                    <a:pt x="175686" y="233345"/>
                    <a:pt x="175609" y="233421"/>
                    <a:pt x="175419" y="233383"/>
                  </a:cubicBezTo>
                  <a:lnTo>
                    <a:pt x="175190" y="233383"/>
                  </a:lnTo>
                  <a:cubicBezTo>
                    <a:pt x="175195" y="232935"/>
                    <a:pt x="175186" y="232459"/>
                    <a:pt x="175162" y="231954"/>
                  </a:cubicBezTo>
                  <a:cubicBezTo>
                    <a:pt x="175138" y="231449"/>
                    <a:pt x="175071" y="230859"/>
                    <a:pt x="174962" y="230183"/>
                  </a:cubicBezTo>
                  <a:cubicBezTo>
                    <a:pt x="174519" y="228039"/>
                    <a:pt x="174147" y="225982"/>
                    <a:pt x="173847" y="224010"/>
                  </a:cubicBezTo>
                  <a:cubicBezTo>
                    <a:pt x="173547" y="222039"/>
                    <a:pt x="173233" y="219981"/>
                    <a:pt x="172904" y="217838"/>
                  </a:cubicBezTo>
                  <a:lnTo>
                    <a:pt x="171533" y="208237"/>
                  </a:lnTo>
                  <a:lnTo>
                    <a:pt x="170161" y="197264"/>
                  </a:lnTo>
                  <a:lnTo>
                    <a:pt x="169475" y="192235"/>
                  </a:lnTo>
                  <a:cubicBezTo>
                    <a:pt x="168999" y="188468"/>
                    <a:pt x="168581" y="184744"/>
                    <a:pt x="168219" y="181062"/>
                  </a:cubicBezTo>
                  <a:cubicBezTo>
                    <a:pt x="167858" y="177381"/>
                    <a:pt x="167668" y="173714"/>
                    <a:pt x="167649" y="170061"/>
                  </a:cubicBezTo>
                  <a:cubicBezTo>
                    <a:pt x="167611" y="167356"/>
                    <a:pt x="167458" y="164993"/>
                    <a:pt x="167192" y="162974"/>
                  </a:cubicBezTo>
                  <a:cubicBezTo>
                    <a:pt x="166688" y="157145"/>
                    <a:pt x="166555" y="151373"/>
                    <a:pt x="166793" y="145658"/>
                  </a:cubicBezTo>
                  <a:cubicBezTo>
                    <a:pt x="167031" y="139943"/>
                    <a:pt x="167240" y="134285"/>
                    <a:pt x="167420" y="128684"/>
                  </a:cubicBezTo>
                  <a:cubicBezTo>
                    <a:pt x="167554" y="121712"/>
                    <a:pt x="167744" y="114740"/>
                    <a:pt x="167991" y="107767"/>
                  </a:cubicBezTo>
                  <a:cubicBezTo>
                    <a:pt x="168238" y="100795"/>
                    <a:pt x="168428" y="93823"/>
                    <a:pt x="168561" y="86850"/>
                  </a:cubicBezTo>
                  <a:cubicBezTo>
                    <a:pt x="168557" y="85950"/>
                    <a:pt x="168509" y="85080"/>
                    <a:pt x="168419" y="84238"/>
                  </a:cubicBezTo>
                  <a:cubicBezTo>
                    <a:pt x="168328" y="83396"/>
                    <a:pt x="168224" y="82523"/>
                    <a:pt x="168105" y="81617"/>
                  </a:cubicBezTo>
                  <a:cubicBezTo>
                    <a:pt x="167972" y="81169"/>
                    <a:pt x="167725" y="80920"/>
                    <a:pt x="167363" y="80873"/>
                  </a:cubicBezTo>
                  <a:cubicBezTo>
                    <a:pt x="167002" y="80825"/>
                    <a:pt x="166641" y="80920"/>
                    <a:pt x="166279" y="81159"/>
                  </a:cubicBezTo>
                  <a:lnTo>
                    <a:pt x="157152" y="85936"/>
                  </a:lnTo>
                  <a:cubicBezTo>
                    <a:pt x="156239" y="86517"/>
                    <a:pt x="155383" y="87127"/>
                    <a:pt x="154584" y="87765"/>
                  </a:cubicBezTo>
                  <a:cubicBezTo>
                    <a:pt x="153786" y="88403"/>
                    <a:pt x="153044" y="89013"/>
                    <a:pt x="152358" y="89594"/>
                  </a:cubicBezTo>
                  <a:cubicBezTo>
                    <a:pt x="152020" y="89846"/>
                    <a:pt x="151724" y="90198"/>
                    <a:pt x="151471" y="90651"/>
                  </a:cubicBezTo>
                  <a:cubicBezTo>
                    <a:pt x="151218" y="91103"/>
                    <a:pt x="150980" y="91513"/>
                    <a:pt x="150755" y="91880"/>
                  </a:cubicBezTo>
                  <a:cubicBezTo>
                    <a:pt x="150417" y="92804"/>
                    <a:pt x="150121" y="93699"/>
                    <a:pt x="149868" y="94566"/>
                  </a:cubicBezTo>
                  <a:cubicBezTo>
                    <a:pt x="149615" y="95432"/>
                    <a:pt x="149377" y="96213"/>
                    <a:pt x="149152" y="96909"/>
                  </a:cubicBezTo>
                  <a:cubicBezTo>
                    <a:pt x="148685" y="98409"/>
                    <a:pt x="148074" y="99923"/>
                    <a:pt x="147321" y="101452"/>
                  </a:cubicBezTo>
                  <a:cubicBezTo>
                    <a:pt x="146567" y="102981"/>
                    <a:pt x="145727" y="104438"/>
                    <a:pt x="144802" y="105824"/>
                  </a:cubicBezTo>
                  <a:cubicBezTo>
                    <a:pt x="142512" y="109063"/>
                    <a:pt x="139535" y="111730"/>
                    <a:pt x="135871" y="113825"/>
                  </a:cubicBezTo>
                  <a:cubicBezTo>
                    <a:pt x="135173" y="114154"/>
                    <a:pt x="134461" y="114468"/>
                    <a:pt x="133735" y="114768"/>
                  </a:cubicBezTo>
                  <a:cubicBezTo>
                    <a:pt x="133008" y="115068"/>
                    <a:pt x="132353" y="115440"/>
                    <a:pt x="131769" y="115883"/>
                  </a:cubicBezTo>
                  <a:cubicBezTo>
                    <a:pt x="129941" y="116335"/>
                    <a:pt x="128238" y="116345"/>
                    <a:pt x="126659" y="115911"/>
                  </a:cubicBezTo>
                  <a:cubicBezTo>
                    <a:pt x="125080" y="115478"/>
                    <a:pt x="123656" y="114630"/>
                    <a:pt x="122386" y="113368"/>
                  </a:cubicBezTo>
                  <a:cubicBezTo>
                    <a:pt x="122267" y="113030"/>
                    <a:pt x="122161" y="112735"/>
                    <a:pt x="122070" y="112482"/>
                  </a:cubicBezTo>
                  <a:cubicBezTo>
                    <a:pt x="121979" y="112230"/>
                    <a:pt x="121931" y="111992"/>
                    <a:pt x="121927" y="111768"/>
                  </a:cubicBezTo>
                  <a:cubicBezTo>
                    <a:pt x="122051" y="110610"/>
                    <a:pt x="122319" y="109496"/>
                    <a:pt x="122731" y="108425"/>
                  </a:cubicBezTo>
                  <a:cubicBezTo>
                    <a:pt x="123143" y="107353"/>
                    <a:pt x="123642" y="106410"/>
                    <a:pt x="124226" y="105596"/>
                  </a:cubicBezTo>
                  <a:cubicBezTo>
                    <a:pt x="125247" y="104338"/>
                    <a:pt x="126193" y="103081"/>
                    <a:pt x="127065" y="101824"/>
                  </a:cubicBezTo>
                  <a:cubicBezTo>
                    <a:pt x="127937" y="100566"/>
                    <a:pt x="128821" y="99309"/>
                    <a:pt x="129718" y="98052"/>
                  </a:cubicBezTo>
                  <a:cubicBezTo>
                    <a:pt x="130136" y="97595"/>
                    <a:pt x="130440" y="97137"/>
                    <a:pt x="130630" y="96680"/>
                  </a:cubicBezTo>
                  <a:cubicBezTo>
                    <a:pt x="130867" y="95199"/>
                    <a:pt x="131133" y="93704"/>
                    <a:pt x="131427" y="92194"/>
                  </a:cubicBezTo>
                  <a:cubicBezTo>
                    <a:pt x="131722" y="90684"/>
                    <a:pt x="131988" y="89132"/>
                    <a:pt x="132225" y="87536"/>
                  </a:cubicBezTo>
                  <a:cubicBezTo>
                    <a:pt x="132557" y="84112"/>
                    <a:pt x="132918" y="80641"/>
                    <a:pt x="133307" y="77122"/>
                  </a:cubicBezTo>
                  <a:cubicBezTo>
                    <a:pt x="133697" y="73603"/>
                    <a:pt x="134171" y="70074"/>
                    <a:pt x="134732" y="66534"/>
                  </a:cubicBezTo>
                  <a:cubicBezTo>
                    <a:pt x="134865" y="64810"/>
                    <a:pt x="135055" y="63114"/>
                    <a:pt x="135301" y="61447"/>
                  </a:cubicBezTo>
                  <a:cubicBezTo>
                    <a:pt x="135548" y="59780"/>
                    <a:pt x="135738" y="58199"/>
                    <a:pt x="135871" y="56704"/>
                  </a:cubicBezTo>
                  <a:cubicBezTo>
                    <a:pt x="135862" y="55442"/>
                    <a:pt x="135824" y="54194"/>
                    <a:pt x="135757" y="52960"/>
                  </a:cubicBezTo>
                  <a:cubicBezTo>
                    <a:pt x="135691" y="51727"/>
                    <a:pt x="135653" y="50536"/>
                    <a:pt x="135643" y="49389"/>
                  </a:cubicBezTo>
                  <a:cubicBezTo>
                    <a:pt x="135643" y="48803"/>
                    <a:pt x="135472" y="48317"/>
                    <a:pt x="135131" y="47931"/>
                  </a:cubicBezTo>
                  <a:cubicBezTo>
                    <a:pt x="134789" y="47545"/>
                    <a:pt x="134276" y="47345"/>
                    <a:pt x="133592" y="47331"/>
                  </a:cubicBezTo>
                  <a:cubicBezTo>
                    <a:pt x="132723" y="47312"/>
                    <a:pt x="132068" y="47122"/>
                    <a:pt x="131627" y="46760"/>
                  </a:cubicBezTo>
                  <a:cubicBezTo>
                    <a:pt x="131185" y="46398"/>
                    <a:pt x="130701" y="45979"/>
                    <a:pt x="130174" y="45502"/>
                  </a:cubicBezTo>
                  <a:cubicBezTo>
                    <a:pt x="130070" y="45464"/>
                    <a:pt x="130051" y="45255"/>
                    <a:pt x="130117" y="44874"/>
                  </a:cubicBezTo>
                  <a:cubicBezTo>
                    <a:pt x="130184" y="44493"/>
                    <a:pt x="130278" y="44169"/>
                    <a:pt x="130402" y="43902"/>
                  </a:cubicBezTo>
                  <a:cubicBezTo>
                    <a:pt x="131081" y="42864"/>
                    <a:pt x="131831" y="41854"/>
                    <a:pt x="132652" y="40873"/>
                  </a:cubicBezTo>
                  <a:cubicBezTo>
                    <a:pt x="133474" y="39892"/>
                    <a:pt x="134395" y="38997"/>
                    <a:pt x="135415" y="38187"/>
                  </a:cubicBezTo>
                  <a:cubicBezTo>
                    <a:pt x="137952" y="35244"/>
                    <a:pt x="140375" y="32329"/>
                    <a:pt x="142684" y="29443"/>
                  </a:cubicBezTo>
                  <a:cubicBezTo>
                    <a:pt x="144993" y="26557"/>
                    <a:pt x="147072" y="23528"/>
                    <a:pt x="148923" y="20356"/>
                  </a:cubicBezTo>
                  <a:cubicBezTo>
                    <a:pt x="149720" y="18442"/>
                    <a:pt x="150474" y="16613"/>
                    <a:pt x="151184" y="14870"/>
                  </a:cubicBezTo>
                  <a:cubicBezTo>
                    <a:pt x="151895" y="13127"/>
                    <a:pt x="152591" y="11298"/>
                    <a:pt x="153273" y="9384"/>
                  </a:cubicBezTo>
                  <a:lnTo>
                    <a:pt x="155098" y="3897"/>
                  </a:lnTo>
                  <a:cubicBezTo>
                    <a:pt x="155108" y="3778"/>
                    <a:pt x="155146" y="3616"/>
                    <a:pt x="155212" y="3411"/>
                  </a:cubicBezTo>
                  <a:cubicBezTo>
                    <a:pt x="155279" y="3207"/>
                    <a:pt x="155317" y="2988"/>
                    <a:pt x="155326" y="2754"/>
                  </a:cubicBezTo>
                  <a:cubicBezTo>
                    <a:pt x="155307" y="2397"/>
                    <a:pt x="155345" y="2083"/>
                    <a:pt x="155440" y="1811"/>
                  </a:cubicBezTo>
                  <a:cubicBezTo>
                    <a:pt x="155535" y="1540"/>
                    <a:pt x="155802" y="1397"/>
                    <a:pt x="156239" y="1383"/>
                  </a:cubicBezTo>
                  <a:close/>
                  <a:moveTo>
                    <a:pt x="87156" y="154"/>
                  </a:moveTo>
                  <a:cubicBezTo>
                    <a:pt x="88588" y="435"/>
                    <a:pt x="89893" y="1302"/>
                    <a:pt x="91071" y="2754"/>
                  </a:cubicBezTo>
                  <a:cubicBezTo>
                    <a:pt x="92096" y="4121"/>
                    <a:pt x="92964" y="5502"/>
                    <a:pt x="93674" y="6898"/>
                  </a:cubicBezTo>
                  <a:cubicBezTo>
                    <a:pt x="94384" y="8293"/>
                    <a:pt x="94966" y="9731"/>
                    <a:pt x="95419" y="11212"/>
                  </a:cubicBezTo>
                  <a:cubicBezTo>
                    <a:pt x="95886" y="13265"/>
                    <a:pt x="96268" y="15275"/>
                    <a:pt x="96563" y="17242"/>
                  </a:cubicBezTo>
                  <a:cubicBezTo>
                    <a:pt x="96859" y="19209"/>
                    <a:pt x="97011" y="21161"/>
                    <a:pt x="97021" y="23100"/>
                  </a:cubicBezTo>
                  <a:lnTo>
                    <a:pt x="97021" y="23785"/>
                  </a:lnTo>
                  <a:cubicBezTo>
                    <a:pt x="98642" y="23066"/>
                    <a:pt x="100262" y="22504"/>
                    <a:pt x="101883" y="22099"/>
                  </a:cubicBezTo>
                  <a:cubicBezTo>
                    <a:pt x="103504" y="21695"/>
                    <a:pt x="105011" y="20961"/>
                    <a:pt x="106403" y="19899"/>
                  </a:cubicBezTo>
                  <a:cubicBezTo>
                    <a:pt x="105945" y="19794"/>
                    <a:pt x="105487" y="19718"/>
                    <a:pt x="105030" y="19671"/>
                  </a:cubicBezTo>
                  <a:cubicBezTo>
                    <a:pt x="104572" y="19623"/>
                    <a:pt x="104114" y="19547"/>
                    <a:pt x="103657" y="19442"/>
                  </a:cubicBezTo>
                  <a:lnTo>
                    <a:pt x="103657" y="19213"/>
                  </a:lnTo>
                  <a:lnTo>
                    <a:pt x="105258" y="19213"/>
                  </a:lnTo>
                  <a:cubicBezTo>
                    <a:pt x="106631" y="19204"/>
                    <a:pt x="108004" y="19109"/>
                    <a:pt x="109377" y="18928"/>
                  </a:cubicBezTo>
                  <a:cubicBezTo>
                    <a:pt x="110750" y="18747"/>
                    <a:pt x="112123" y="18537"/>
                    <a:pt x="113496" y="18299"/>
                  </a:cubicBezTo>
                  <a:cubicBezTo>
                    <a:pt x="113725" y="18289"/>
                    <a:pt x="113954" y="18308"/>
                    <a:pt x="114182" y="18356"/>
                  </a:cubicBezTo>
                  <a:cubicBezTo>
                    <a:pt x="114411" y="18404"/>
                    <a:pt x="114639" y="18537"/>
                    <a:pt x="114867" y="18756"/>
                  </a:cubicBezTo>
                  <a:cubicBezTo>
                    <a:pt x="115322" y="19075"/>
                    <a:pt x="115835" y="19237"/>
                    <a:pt x="116404" y="19242"/>
                  </a:cubicBezTo>
                  <a:cubicBezTo>
                    <a:pt x="116973" y="19247"/>
                    <a:pt x="117600" y="19237"/>
                    <a:pt x="118283" y="19213"/>
                  </a:cubicBezTo>
                  <a:lnTo>
                    <a:pt x="128807" y="17842"/>
                  </a:lnTo>
                  <a:cubicBezTo>
                    <a:pt x="129528" y="17880"/>
                    <a:pt x="130136" y="18032"/>
                    <a:pt x="130630" y="18299"/>
                  </a:cubicBezTo>
                  <a:cubicBezTo>
                    <a:pt x="130734" y="18328"/>
                    <a:pt x="130753" y="18499"/>
                    <a:pt x="130687" y="18813"/>
                  </a:cubicBezTo>
                  <a:cubicBezTo>
                    <a:pt x="130620" y="19128"/>
                    <a:pt x="130525" y="19413"/>
                    <a:pt x="130402" y="19671"/>
                  </a:cubicBezTo>
                  <a:lnTo>
                    <a:pt x="126296" y="24928"/>
                  </a:lnTo>
                  <a:cubicBezTo>
                    <a:pt x="126042" y="25157"/>
                    <a:pt x="125687" y="25328"/>
                    <a:pt x="125232" y="25443"/>
                  </a:cubicBezTo>
                  <a:cubicBezTo>
                    <a:pt x="124777" y="25557"/>
                    <a:pt x="124365" y="25614"/>
                    <a:pt x="123996" y="25614"/>
                  </a:cubicBezTo>
                  <a:cubicBezTo>
                    <a:pt x="122952" y="25709"/>
                    <a:pt x="121827" y="25748"/>
                    <a:pt x="120620" y="25728"/>
                  </a:cubicBezTo>
                  <a:cubicBezTo>
                    <a:pt x="119412" y="25709"/>
                    <a:pt x="118178" y="25748"/>
                    <a:pt x="116916" y="25843"/>
                  </a:cubicBezTo>
                  <a:lnTo>
                    <a:pt x="110750" y="27214"/>
                  </a:lnTo>
                  <a:lnTo>
                    <a:pt x="110064" y="27214"/>
                  </a:lnTo>
                  <a:cubicBezTo>
                    <a:pt x="108147" y="27157"/>
                    <a:pt x="106374" y="27386"/>
                    <a:pt x="104744" y="27900"/>
                  </a:cubicBezTo>
                  <a:cubicBezTo>
                    <a:pt x="103113" y="28415"/>
                    <a:pt x="101454" y="28872"/>
                    <a:pt x="99767" y="29272"/>
                  </a:cubicBezTo>
                  <a:cubicBezTo>
                    <a:pt x="99295" y="29391"/>
                    <a:pt x="98808" y="29553"/>
                    <a:pt x="98308" y="29758"/>
                  </a:cubicBezTo>
                  <a:cubicBezTo>
                    <a:pt x="97807" y="29962"/>
                    <a:pt x="97378" y="30181"/>
                    <a:pt x="97021" y="30415"/>
                  </a:cubicBezTo>
                  <a:cubicBezTo>
                    <a:pt x="96897" y="30429"/>
                    <a:pt x="96744" y="30515"/>
                    <a:pt x="96563" y="30672"/>
                  </a:cubicBezTo>
                  <a:cubicBezTo>
                    <a:pt x="96382" y="30829"/>
                    <a:pt x="96229" y="30972"/>
                    <a:pt x="96105" y="31101"/>
                  </a:cubicBezTo>
                  <a:lnTo>
                    <a:pt x="94732" y="37959"/>
                  </a:lnTo>
                  <a:cubicBezTo>
                    <a:pt x="94375" y="39097"/>
                    <a:pt x="94003" y="40192"/>
                    <a:pt x="93617" y="41245"/>
                  </a:cubicBezTo>
                  <a:cubicBezTo>
                    <a:pt x="93231" y="42297"/>
                    <a:pt x="92916" y="43335"/>
                    <a:pt x="92673" y="44359"/>
                  </a:cubicBezTo>
                  <a:lnTo>
                    <a:pt x="92444" y="45502"/>
                  </a:lnTo>
                  <a:cubicBezTo>
                    <a:pt x="92444" y="46150"/>
                    <a:pt x="92673" y="46455"/>
                    <a:pt x="93131" y="46417"/>
                  </a:cubicBezTo>
                  <a:cubicBezTo>
                    <a:pt x="94361" y="46341"/>
                    <a:pt x="95448" y="46436"/>
                    <a:pt x="96391" y="46703"/>
                  </a:cubicBezTo>
                  <a:cubicBezTo>
                    <a:pt x="97335" y="46969"/>
                    <a:pt x="98308" y="47179"/>
                    <a:pt x="99309" y="47331"/>
                  </a:cubicBezTo>
                  <a:lnTo>
                    <a:pt x="102284" y="48246"/>
                  </a:lnTo>
                  <a:cubicBezTo>
                    <a:pt x="103523" y="48507"/>
                    <a:pt x="104534" y="49012"/>
                    <a:pt x="105316" y="49760"/>
                  </a:cubicBezTo>
                  <a:cubicBezTo>
                    <a:pt x="106098" y="50508"/>
                    <a:pt x="106765" y="51298"/>
                    <a:pt x="107318" y="52132"/>
                  </a:cubicBezTo>
                  <a:cubicBezTo>
                    <a:pt x="107885" y="53170"/>
                    <a:pt x="108410" y="54237"/>
                    <a:pt x="108891" y="55332"/>
                  </a:cubicBezTo>
                  <a:cubicBezTo>
                    <a:pt x="109373" y="56428"/>
                    <a:pt x="109840" y="57494"/>
                    <a:pt x="110293" y="58533"/>
                  </a:cubicBezTo>
                  <a:cubicBezTo>
                    <a:pt x="110517" y="58990"/>
                    <a:pt x="110812" y="59390"/>
                    <a:pt x="111179" y="59733"/>
                  </a:cubicBezTo>
                  <a:cubicBezTo>
                    <a:pt x="111546" y="60076"/>
                    <a:pt x="112014" y="60361"/>
                    <a:pt x="112581" y="60590"/>
                  </a:cubicBezTo>
                  <a:lnTo>
                    <a:pt x="119422" y="62647"/>
                  </a:lnTo>
                  <a:cubicBezTo>
                    <a:pt x="120000" y="62981"/>
                    <a:pt x="120608" y="63228"/>
                    <a:pt x="121245" y="63390"/>
                  </a:cubicBezTo>
                  <a:cubicBezTo>
                    <a:pt x="121882" y="63552"/>
                    <a:pt x="122492" y="63686"/>
                    <a:pt x="123076" y="63790"/>
                  </a:cubicBezTo>
                  <a:cubicBezTo>
                    <a:pt x="126979" y="64701"/>
                    <a:pt x="127899" y="66750"/>
                    <a:pt x="125836" y="69938"/>
                  </a:cubicBezTo>
                  <a:cubicBezTo>
                    <a:pt x="125055" y="71212"/>
                    <a:pt x="124203" y="72386"/>
                    <a:pt x="123280" y="73459"/>
                  </a:cubicBezTo>
                  <a:cubicBezTo>
                    <a:pt x="122358" y="74533"/>
                    <a:pt x="121223" y="75420"/>
                    <a:pt x="119877" y="76121"/>
                  </a:cubicBezTo>
                  <a:cubicBezTo>
                    <a:pt x="119303" y="76345"/>
                    <a:pt x="118686" y="76527"/>
                    <a:pt x="118027" y="76665"/>
                  </a:cubicBezTo>
                  <a:cubicBezTo>
                    <a:pt x="117367" y="76803"/>
                    <a:pt x="116693" y="76927"/>
                    <a:pt x="116005" y="77037"/>
                  </a:cubicBezTo>
                  <a:cubicBezTo>
                    <a:pt x="115232" y="77123"/>
                    <a:pt x="114729" y="77295"/>
                    <a:pt x="114496" y="77552"/>
                  </a:cubicBezTo>
                  <a:cubicBezTo>
                    <a:pt x="114264" y="77810"/>
                    <a:pt x="114159" y="78325"/>
                    <a:pt x="114183" y="79098"/>
                  </a:cubicBezTo>
                  <a:cubicBezTo>
                    <a:pt x="114178" y="80572"/>
                    <a:pt x="114187" y="82085"/>
                    <a:pt x="114211" y="83637"/>
                  </a:cubicBezTo>
                  <a:cubicBezTo>
                    <a:pt x="114235" y="85189"/>
                    <a:pt x="114302" y="86869"/>
                    <a:pt x="114411" y="88679"/>
                  </a:cubicBezTo>
                  <a:cubicBezTo>
                    <a:pt x="114426" y="88698"/>
                    <a:pt x="114511" y="88774"/>
                    <a:pt x="114668" y="88908"/>
                  </a:cubicBezTo>
                  <a:cubicBezTo>
                    <a:pt x="114824" y="89041"/>
                    <a:pt x="114966" y="89117"/>
                    <a:pt x="115095" y="89136"/>
                  </a:cubicBezTo>
                  <a:cubicBezTo>
                    <a:pt x="115778" y="88870"/>
                    <a:pt x="116461" y="88717"/>
                    <a:pt x="117144" y="88679"/>
                  </a:cubicBezTo>
                  <a:lnTo>
                    <a:pt x="118738" y="88679"/>
                  </a:lnTo>
                  <a:cubicBezTo>
                    <a:pt x="118734" y="88803"/>
                    <a:pt x="118686" y="88955"/>
                    <a:pt x="118596" y="89136"/>
                  </a:cubicBezTo>
                  <a:cubicBezTo>
                    <a:pt x="118506" y="89317"/>
                    <a:pt x="118401" y="89470"/>
                    <a:pt x="118283" y="89594"/>
                  </a:cubicBezTo>
                  <a:lnTo>
                    <a:pt x="115095" y="92337"/>
                  </a:lnTo>
                  <a:cubicBezTo>
                    <a:pt x="114867" y="92689"/>
                    <a:pt x="114696" y="93070"/>
                    <a:pt x="114582" y="93480"/>
                  </a:cubicBezTo>
                  <a:cubicBezTo>
                    <a:pt x="114468" y="93889"/>
                    <a:pt x="114411" y="94270"/>
                    <a:pt x="114411" y="94623"/>
                  </a:cubicBezTo>
                  <a:lnTo>
                    <a:pt x="114411" y="115883"/>
                  </a:lnTo>
                  <a:cubicBezTo>
                    <a:pt x="114426" y="118511"/>
                    <a:pt x="114511" y="121140"/>
                    <a:pt x="114668" y="123769"/>
                  </a:cubicBezTo>
                  <a:cubicBezTo>
                    <a:pt x="114824" y="126398"/>
                    <a:pt x="114966" y="129027"/>
                    <a:pt x="115095" y="131656"/>
                  </a:cubicBezTo>
                  <a:cubicBezTo>
                    <a:pt x="115123" y="132789"/>
                    <a:pt x="115180" y="133894"/>
                    <a:pt x="115265" y="134971"/>
                  </a:cubicBezTo>
                  <a:cubicBezTo>
                    <a:pt x="115351" y="136047"/>
                    <a:pt x="115294" y="137152"/>
                    <a:pt x="115095" y="138285"/>
                  </a:cubicBezTo>
                  <a:cubicBezTo>
                    <a:pt x="114957" y="139090"/>
                    <a:pt x="114662" y="139881"/>
                    <a:pt x="114210" y="140657"/>
                  </a:cubicBezTo>
                  <a:cubicBezTo>
                    <a:pt x="113758" y="141433"/>
                    <a:pt x="113291" y="142167"/>
                    <a:pt x="112810" y="142857"/>
                  </a:cubicBezTo>
                  <a:cubicBezTo>
                    <a:pt x="112171" y="143972"/>
                    <a:pt x="111332" y="145001"/>
                    <a:pt x="110293" y="145943"/>
                  </a:cubicBezTo>
                  <a:cubicBezTo>
                    <a:pt x="109253" y="146886"/>
                    <a:pt x="108414" y="147915"/>
                    <a:pt x="107776" y="149030"/>
                  </a:cubicBezTo>
                  <a:cubicBezTo>
                    <a:pt x="107618" y="149372"/>
                    <a:pt x="107246" y="149658"/>
                    <a:pt x="106660" y="149887"/>
                  </a:cubicBezTo>
                  <a:cubicBezTo>
                    <a:pt x="106074" y="150115"/>
                    <a:pt x="105530" y="150287"/>
                    <a:pt x="105030" y="150401"/>
                  </a:cubicBezTo>
                  <a:cubicBezTo>
                    <a:pt x="104586" y="150616"/>
                    <a:pt x="104272" y="150816"/>
                    <a:pt x="104086" y="151001"/>
                  </a:cubicBezTo>
                  <a:cubicBezTo>
                    <a:pt x="103900" y="151187"/>
                    <a:pt x="103757" y="151444"/>
                    <a:pt x="103657" y="151773"/>
                  </a:cubicBezTo>
                  <a:cubicBezTo>
                    <a:pt x="103652" y="151897"/>
                    <a:pt x="103604" y="152049"/>
                    <a:pt x="103514" y="152230"/>
                  </a:cubicBezTo>
                  <a:cubicBezTo>
                    <a:pt x="103423" y="152411"/>
                    <a:pt x="103318" y="152563"/>
                    <a:pt x="103199" y="152687"/>
                  </a:cubicBezTo>
                  <a:cubicBezTo>
                    <a:pt x="102741" y="152649"/>
                    <a:pt x="102284" y="152497"/>
                    <a:pt x="101826" y="152230"/>
                  </a:cubicBezTo>
                  <a:cubicBezTo>
                    <a:pt x="101597" y="152101"/>
                    <a:pt x="101368" y="151901"/>
                    <a:pt x="101140" y="151630"/>
                  </a:cubicBezTo>
                  <a:cubicBezTo>
                    <a:pt x="100911" y="151358"/>
                    <a:pt x="100682" y="151101"/>
                    <a:pt x="100453" y="150858"/>
                  </a:cubicBezTo>
                  <a:cubicBezTo>
                    <a:pt x="100220" y="150406"/>
                    <a:pt x="99943" y="150111"/>
                    <a:pt x="99624" y="149973"/>
                  </a:cubicBezTo>
                  <a:cubicBezTo>
                    <a:pt x="99304" y="149834"/>
                    <a:pt x="98971" y="149825"/>
                    <a:pt x="98623" y="149944"/>
                  </a:cubicBezTo>
                  <a:cubicBezTo>
                    <a:pt x="97488" y="150363"/>
                    <a:pt x="96439" y="150382"/>
                    <a:pt x="95476" y="150001"/>
                  </a:cubicBezTo>
                  <a:cubicBezTo>
                    <a:pt x="94513" y="149620"/>
                    <a:pt x="93579" y="149068"/>
                    <a:pt x="92673" y="148344"/>
                  </a:cubicBezTo>
                  <a:lnTo>
                    <a:pt x="91071" y="146744"/>
                  </a:lnTo>
                  <a:cubicBezTo>
                    <a:pt x="90728" y="146277"/>
                    <a:pt x="90328" y="145896"/>
                    <a:pt x="89870" y="145601"/>
                  </a:cubicBezTo>
                  <a:cubicBezTo>
                    <a:pt x="89412" y="145305"/>
                    <a:pt x="88897" y="145153"/>
                    <a:pt x="88325" y="145143"/>
                  </a:cubicBezTo>
                  <a:cubicBezTo>
                    <a:pt x="87333" y="145120"/>
                    <a:pt x="86571" y="144824"/>
                    <a:pt x="86039" y="144258"/>
                  </a:cubicBezTo>
                  <a:cubicBezTo>
                    <a:pt x="85506" y="143691"/>
                    <a:pt x="84976" y="142995"/>
                    <a:pt x="84449" y="142172"/>
                  </a:cubicBezTo>
                  <a:cubicBezTo>
                    <a:pt x="83675" y="140905"/>
                    <a:pt x="83242" y="139552"/>
                    <a:pt x="83148" y="138114"/>
                  </a:cubicBezTo>
                  <a:cubicBezTo>
                    <a:pt x="83054" y="136676"/>
                    <a:pt x="83187" y="135209"/>
                    <a:pt x="83547" y="133713"/>
                  </a:cubicBezTo>
                  <a:cubicBezTo>
                    <a:pt x="84002" y="131161"/>
                    <a:pt x="83317" y="128951"/>
                    <a:pt x="81493" y="127084"/>
                  </a:cubicBezTo>
                  <a:cubicBezTo>
                    <a:pt x="80812" y="126503"/>
                    <a:pt x="80059" y="125893"/>
                    <a:pt x="79236" y="125255"/>
                  </a:cubicBezTo>
                  <a:cubicBezTo>
                    <a:pt x="78412" y="124617"/>
                    <a:pt x="77488" y="124007"/>
                    <a:pt x="76464" y="123426"/>
                  </a:cubicBezTo>
                  <a:cubicBezTo>
                    <a:pt x="76321" y="123312"/>
                    <a:pt x="76092" y="123255"/>
                    <a:pt x="75778" y="123255"/>
                  </a:cubicBezTo>
                  <a:cubicBezTo>
                    <a:pt x="75464" y="123255"/>
                    <a:pt x="75235" y="123312"/>
                    <a:pt x="75092" y="123426"/>
                  </a:cubicBezTo>
                  <a:cubicBezTo>
                    <a:pt x="73844" y="124093"/>
                    <a:pt x="72568" y="124588"/>
                    <a:pt x="71263" y="124912"/>
                  </a:cubicBezTo>
                  <a:cubicBezTo>
                    <a:pt x="69958" y="125236"/>
                    <a:pt x="68568" y="125503"/>
                    <a:pt x="67091" y="125712"/>
                  </a:cubicBezTo>
                  <a:cubicBezTo>
                    <a:pt x="66167" y="125798"/>
                    <a:pt x="65215" y="125741"/>
                    <a:pt x="64234" y="125541"/>
                  </a:cubicBezTo>
                  <a:cubicBezTo>
                    <a:pt x="63253" y="125341"/>
                    <a:pt x="62300" y="125169"/>
                    <a:pt x="61376" y="125027"/>
                  </a:cubicBezTo>
                  <a:lnTo>
                    <a:pt x="59776" y="124341"/>
                  </a:lnTo>
                  <a:cubicBezTo>
                    <a:pt x="59447" y="123974"/>
                    <a:pt x="59133" y="123622"/>
                    <a:pt x="58833" y="123283"/>
                  </a:cubicBezTo>
                  <a:cubicBezTo>
                    <a:pt x="58533" y="122945"/>
                    <a:pt x="58161" y="122764"/>
                    <a:pt x="57719" y="122741"/>
                  </a:cubicBezTo>
                  <a:cubicBezTo>
                    <a:pt x="57466" y="122707"/>
                    <a:pt x="57228" y="122545"/>
                    <a:pt x="57004" y="122255"/>
                  </a:cubicBezTo>
                  <a:cubicBezTo>
                    <a:pt x="56780" y="121964"/>
                    <a:pt x="56714" y="121745"/>
                    <a:pt x="56804" y="121598"/>
                  </a:cubicBezTo>
                  <a:cubicBezTo>
                    <a:pt x="56814" y="121231"/>
                    <a:pt x="56909" y="120821"/>
                    <a:pt x="57090" y="120369"/>
                  </a:cubicBezTo>
                  <a:cubicBezTo>
                    <a:pt x="57271" y="119916"/>
                    <a:pt x="57480" y="119564"/>
                    <a:pt x="57719" y="119312"/>
                  </a:cubicBezTo>
                  <a:cubicBezTo>
                    <a:pt x="58409" y="118864"/>
                    <a:pt x="59143" y="118445"/>
                    <a:pt x="59919" y="118054"/>
                  </a:cubicBezTo>
                  <a:cubicBezTo>
                    <a:pt x="60695" y="117664"/>
                    <a:pt x="61486" y="117245"/>
                    <a:pt x="62291" y="116797"/>
                  </a:cubicBezTo>
                  <a:cubicBezTo>
                    <a:pt x="64472" y="115325"/>
                    <a:pt x="66682" y="113925"/>
                    <a:pt x="68920" y="112596"/>
                  </a:cubicBezTo>
                  <a:cubicBezTo>
                    <a:pt x="71158" y="111268"/>
                    <a:pt x="73368" y="109925"/>
                    <a:pt x="75549" y="108567"/>
                  </a:cubicBezTo>
                  <a:lnTo>
                    <a:pt x="86495" y="102624"/>
                  </a:lnTo>
                  <a:cubicBezTo>
                    <a:pt x="86942" y="102505"/>
                    <a:pt x="87246" y="102286"/>
                    <a:pt x="87408" y="101967"/>
                  </a:cubicBezTo>
                  <a:cubicBezTo>
                    <a:pt x="87570" y="101647"/>
                    <a:pt x="87646" y="101257"/>
                    <a:pt x="87637" y="100795"/>
                  </a:cubicBezTo>
                  <a:cubicBezTo>
                    <a:pt x="87632" y="99414"/>
                    <a:pt x="87642" y="98004"/>
                    <a:pt x="87665" y="96566"/>
                  </a:cubicBezTo>
                  <a:cubicBezTo>
                    <a:pt x="87689" y="95128"/>
                    <a:pt x="87756" y="93718"/>
                    <a:pt x="87866" y="92337"/>
                  </a:cubicBezTo>
                  <a:cubicBezTo>
                    <a:pt x="87861" y="91994"/>
                    <a:pt x="87870" y="91594"/>
                    <a:pt x="87894" y="91137"/>
                  </a:cubicBezTo>
                  <a:cubicBezTo>
                    <a:pt x="87918" y="90679"/>
                    <a:pt x="87985" y="90165"/>
                    <a:pt x="88094" y="89594"/>
                  </a:cubicBezTo>
                  <a:cubicBezTo>
                    <a:pt x="88132" y="88679"/>
                    <a:pt x="87599" y="88451"/>
                    <a:pt x="86497" y="88908"/>
                  </a:cubicBezTo>
                  <a:cubicBezTo>
                    <a:pt x="85595" y="89270"/>
                    <a:pt x="84722" y="89632"/>
                    <a:pt x="83877" y="89994"/>
                  </a:cubicBezTo>
                  <a:cubicBezTo>
                    <a:pt x="83032" y="90356"/>
                    <a:pt x="82159" y="90603"/>
                    <a:pt x="81257" y="90737"/>
                  </a:cubicBezTo>
                  <a:cubicBezTo>
                    <a:pt x="80309" y="91194"/>
                    <a:pt x="79244" y="91422"/>
                    <a:pt x="78064" y="91422"/>
                  </a:cubicBezTo>
                  <a:cubicBezTo>
                    <a:pt x="75587" y="91460"/>
                    <a:pt x="73225" y="91384"/>
                    <a:pt x="70977" y="91194"/>
                  </a:cubicBezTo>
                  <a:cubicBezTo>
                    <a:pt x="70530" y="91189"/>
                    <a:pt x="70053" y="91084"/>
                    <a:pt x="69549" y="90879"/>
                  </a:cubicBezTo>
                  <a:cubicBezTo>
                    <a:pt x="69044" y="90675"/>
                    <a:pt x="68453" y="90398"/>
                    <a:pt x="67777" y="90051"/>
                  </a:cubicBezTo>
                  <a:lnTo>
                    <a:pt x="64805" y="88451"/>
                  </a:lnTo>
                  <a:cubicBezTo>
                    <a:pt x="64038" y="87869"/>
                    <a:pt x="63572" y="87203"/>
                    <a:pt x="63405" y="86453"/>
                  </a:cubicBezTo>
                  <a:cubicBezTo>
                    <a:pt x="63238" y="85703"/>
                    <a:pt x="63172" y="84930"/>
                    <a:pt x="63205" y="84132"/>
                  </a:cubicBezTo>
                  <a:cubicBezTo>
                    <a:pt x="63119" y="82874"/>
                    <a:pt x="63291" y="81616"/>
                    <a:pt x="63719" y="80357"/>
                  </a:cubicBezTo>
                  <a:cubicBezTo>
                    <a:pt x="64148" y="79098"/>
                    <a:pt x="64662" y="77839"/>
                    <a:pt x="65262" y="76579"/>
                  </a:cubicBezTo>
                  <a:cubicBezTo>
                    <a:pt x="65939" y="74951"/>
                    <a:pt x="66586" y="73283"/>
                    <a:pt x="67205" y="71572"/>
                  </a:cubicBezTo>
                  <a:cubicBezTo>
                    <a:pt x="67825" y="69862"/>
                    <a:pt x="68472" y="68258"/>
                    <a:pt x="69149" y="66758"/>
                  </a:cubicBezTo>
                  <a:cubicBezTo>
                    <a:pt x="69839" y="65041"/>
                    <a:pt x="70515" y="63337"/>
                    <a:pt x="71177" y="61647"/>
                  </a:cubicBezTo>
                  <a:cubicBezTo>
                    <a:pt x="71839" y="59956"/>
                    <a:pt x="72458" y="58309"/>
                    <a:pt x="73035" y="56704"/>
                  </a:cubicBezTo>
                  <a:cubicBezTo>
                    <a:pt x="73616" y="55127"/>
                    <a:pt x="74168" y="53594"/>
                    <a:pt x="74692" y="52103"/>
                  </a:cubicBezTo>
                  <a:cubicBezTo>
                    <a:pt x="75216" y="50613"/>
                    <a:pt x="75654" y="49022"/>
                    <a:pt x="76007" y="47331"/>
                  </a:cubicBezTo>
                  <a:cubicBezTo>
                    <a:pt x="77340" y="44397"/>
                    <a:pt x="78559" y="41349"/>
                    <a:pt x="79663" y="38187"/>
                  </a:cubicBezTo>
                  <a:lnTo>
                    <a:pt x="80118" y="35901"/>
                  </a:lnTo>
                  <a:cubicBezTo>
                    <a:pt x="80232" y="35649"/>
                    <a:pt x="80232" y="35411"/>
                    <a:pt x="80118" y="35187"/>
                  </a:cubicBezTo>
                  <a:cubicBezTo>
                    <a:pt x="80004" y="34963"/>
                    <a:pt x="79776" y="34896"/>
                    <a:pt x="79435" y="34987"/>
                  </a:cubicBezTo>
                  <a:cubicBezTo>
                    <a:pt x="78854" y="35201"/>
                    <a:pt x="78245" y="35344"/>
                    <a:pt x="77607" y="35415"/>
                  </a:cubicBezTo>
                  <a:cubicBezTo>
                    <a:pt x="76969" y="35487"/>
                    <a:pt x="76359" y="35573"/>
                    <a:pt x="75778" y="35673"/>
                  </a:cubicBezTo>
                  <a:lnTo>
                    <a:pt x="69834" y="36358"/>
                  </a:lnTo>
                  <a:lnTo>
                    <a:pt x="62976" y="36358"/>
                  </a:lnTo>
                  <a:lnTo>
                    <a:pt x="57947" y="35444"/>
                  </a:lnTo>
                  <a:lnTo>
                    <a:pt x="57947" y="34987"/>
                  </a:lnTo>
                  <a:cubicBezTo>
                    <a:pt x="59319" y="35025"/>
                    <a:pt x="60690" y="34949"/>
                    <a:pt x="62062" y="34758"/>
                  </a:cubicBezTo>
                  <a:cubicBezTo>
                    <a:pt x="63105" y="34649"/>
                    <a:pt x="64162" y="34525"/>
                    <a:pt x="65234" y="34387"/>
                  </a:cubicBezTo>
                  <a:cubicBezTo>
                    <a:pt x="66305" y="34249"/>
                    <a:pt x="67305" y="34068"/>
                    <a:pt x="68234" y="33844"/>
                  </a:cubicBezTo>
                  <a:cubicBezTo>
                    <a:pt x="69149" y="33634"/>
                    <a:pt x="70006" y="33482"/>
                    <a:pt x="70806" y="33387"/>
                  </a:cubicBezTo>
                  <a:cubicBezTo>
                    <a:pt x="71606" y="33291"/>
                    <a:pt x="72349" y="33139"/>
                    <a:pt x="73035" y="32929"/>
                  </a:cubicBezTo>
                  <a:cubicBezTo>
                    <a:pt x="74421" y="32477"/>
                    <a:pt x="75821" y="32010"/>
                    <a:pt x="77234" y="31529"/>
                  </a:cubicBezTo>
                  <a:cubicBezTo>
                    <a:pt x="78648" y="31048"/>
                    <a:pt x="79989" y="30524"/>
                    <a:pt x="81257" y="29958"/>
                  </a:cubicBezTo>
                  <a:cubicBezTo>
                    <a:pt x="81751" y="29691"/>
                    <a:pt x="82130" y="29310"/>
                    <a:pt x="82396" y="28815"/>
                  </a:cubicBezTo>
                  <a:cubicBezTo>
                    <a:pt x="82633" y="27333"/>
                    <a:pt x="82899" y="25895"/>
                    <a:pt x="83194" y="24500"/>
                  </a:cubicBezTo>
                  <a:cubicBezTo>
                    <a:pt x="83488" y="23104"/>
                    <a:pt x="83754" y="21723"/>
                    <a:pt x="83991" y="20356"/>
                  </a:cubicBezTo>
                  <a:cubicBezTo>
                    <a:pt x="84114" y="19104"/>
                    <a:pt x="84266" y="17894"/>
                    <a:pt x="84446" y="16727"/>
                  </a:cubicBezTo>
                  <a:cubicBezTo>
                    <a:pt x="84627" y="15561"/>
                    <a:pt x="84779" y="14408"/>
                    <a:pt x="84902" y="13270"/>
                  </a:cubicBezTo>
                  <a:cubicBezTo>
                    <a:pt x="85274" y="11546"/>
                    <a:pt x="85548" y="9793"/>
                    <a:pt x="85724" y="8012"/>
                  </a:cubicBezTo>
                  <a:cubicBezTo>
                    <a:pt x="85899" y="6231"/>
                    <a:pt x="85775" y="4478"/>
                    <a:pt x="85351" y="2754"/>
                  </a:cubicBezTo>
                  <a:cubicBezTo>
                    <a:pt x="85111" y="2283"/>
                    <a:pt x="84801" y="1968"/>
                    <a:pt x="84421" y="1811"/>
                  </a:cubicBezTo>
                  <a:cubicBezTo>
                    <a:pt x="84040" y="1654"/>
                    <a:pt x="83674" y="1740"/>
                    <a:pt x="83322" y="2068"/>
                  </a:cubicBezTo>
                  <a:cubicBezTo>
                    <a:pt x="82903" y="2030"/>
                    <a:pt x="82598" y="2106"/>
                    <a:pt x="82407" y="2297"/>
                  </a:cubicBezTo>
                  <a:cubicBezTo>
                    <a:pt x="82179" y="1849"/>
                    <a:pt x="82122" y="1487"/>
                    <a:pt x="82236" y="1211"/>
                  </a:cubicBezTo>
                  <a:cubicBezTo>
                    <a:pt x="82350" y="935"/>
                    <a:pt x="82636" y="687"/>
                    <a:pt x="83093" y="468"/>
                  </a:cubicBezTo>
                  <a:cubicBezTo>
                    <a:pt x="84370" y="-22"/>
                    <a:pt x="85725" y="-127"/>
                    <a:pt x="87156" y="15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803450" y="3606852"/>
            <a:ext cx="3734062" cy="1042014"/>
            <a:chOff x="3638065" y="2320546"/>
            <a:chExt cx="1157805" cy="323093"/>
          </a:xfr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</p:grpSpPr>
        <p:sp>
          <p:nvSpPr>
            <p:cNvPr id="48" name="PA-文本框 47"/>
            <p:cNvSpPr txBox="1"/>
            <p:nvPr>
              <p:custDataLst>
                <p:tags r:id="rId2"/>
              </p:custDataLst>
            </p:nvPr>
          </p:nvSpPr>
          <p:spPr>
            <a:xfrm>
              <a:off x="3638065" y="2372862"/>
              <a:ext cx="264715" cy="270776"/>
            </a:xfrm>
            <a:custGeom>
              <a:avLst/>
              <a:gdLst/>
              <a:ahLst/>
              <a:cxnLst/>
              <a:rect l="l" t="t" r="r" b="b"/>
              <a:pathLst>
                <a:path w="151116" h="154576">
                  <a:moveTo>
                    <a:pt x="103784" y="149936"/>
                  </a:moveTo>
                  <a:cubicBezTo>
                    <a:pt x="104432" y="151270"/>
                    <a:pt x="105194" y="152260"/>
                    <a:pt x="106070" y="152908"/>
                  </a:cubicBezTo>
                  <a:cubicBezTo>
                    <a:pt x="107041" y="153342"/>
                    <a:pt x="107956" y="153389"/>
                    <a:pt x="108813" y="153051"/>
                  </a:cubicBezTo>
                  <a:cubicBezTo>
                    <a:pt x="109670" y="152713"/>
                    <a:pt x="110128" y="152132"/>
                    <a:pt x="110185" y="151308"/>
                  </a:cubicBezTo>
                  <a:cubicBezTo>
                    <a:pt x="109161" y="151065"/>
                    <a:pt x="108123" y="150808"/>
                    <a:pt x="107070" y="150536"/>
                  </a:cubicBezTo>
                  <a:cubicBezTo>
                    <a:pt x="106018" y="150265"/>
                    <a:pt x="104922" y="150065"/>
                    <a:pt x="103784" y="149936"/>
                  </a:cubicBezTo>
                  <a:close/>
                  <a:moveTo>
                    <a:pt x="24231" y="130248"/>
                  </a:moveTo>
                  <a:cubicBezTo>
                    <a:pt x="23364" y="130205"/>
                    <a:pt x="22526" y="130291"/>
                    <a:pt x="21717" y="130505"/>
                  </a:cubicBezTo>
                  <a:cubicBezTo>
                    <a:pt x="21259" y="130467"/>
                    <a:pt x="21031" y="130543"/>
                    <a:pt x="21031" y="130734"/>
                  </a:cubicBezTo>
                  <a:lnTo>
                    <a:pt x="21488" y="131420"/>
                  </a:lnTo>
                  <a:cubicBezTo>
                    <a:pt x="22193" y="131877"/>
                    <a:pt x="23012" y="132220"/>
                    <a:pt x="23945" y="132448"/>
                  </a:cubicBezTo>
                  <a:cubicBezTo>
                    <a:pt x="24879" y="132677"/>
                    <a:pt x="25812" y="132791"/>
                    <a:pt x="26746" y="132791"/>
                  </a:cubicBezTo>
                  <a:cubicBezTo>
                    <a:pt x="27927" y="132829"/>
                    <a:pt x="29222" y="132753"/>
                    <a:pt x="30632" y="132563"/>
                  </a:cubicBezTo>
                  <a:lnTo>
                    <a:pt x="33832" y="130505"/>
                  </a:lnTo>
                  <a:lnTo>
                    <a:pt x="33832" y="130277"/>
                  </a:lnTo>
                  <a:cubicBezTo>
                    <a:pt x="33589" y="130386"/>
                    <a:pt x="33332" y="130453"/>
                    <a:pt x="33061" y="130477"/>
                  </a:cubicBezTo>
                  <a:cubicBezTo>
                    <a:pt x="32789" y="130501"/>
                    <a:pt x="32589" y="130510"/>
                    <a:pt x="32461" y="130505"/>
                  </a:cubicBezTo>
                  <a:cubicBezTo>
                    <a:pt x="31537" y="130620"/>
                    <a:pt x="30584" y="130677"/>
                    <a:pt x="29603" y="130677"/>
                  </a:cubicBezTo>
                  <a:cubicBezTo>
                    <a:pt x="28622" y="130677"/>
                    <a:pt x="27670" y="130620"/>
                    <a:pt x="26746" y="130505"/>
                  </a:cubicBezTo>
                  <a:cubicBezTo>
                    <a:pt x="25936" y="130377"/>
                    <a:pt x="25098" y="130291"/>
                    <a:pt x="24231" y="130248"/>
                  </a:cubicBezTo>
                  <a:close/>
                  <a:moveTo>
                    <a:pt x="112242" y="19183"/>
                  </a:moveTo>
                  <a:cubicBezTo>
                    <a:pt x="112014" y="19192"/>
                    <a:pt x="111785" y="19231"/>
                    <a:pt x="111556" y="19297"/>
                  </a:cubicBezTo>
                  <a:cubicBezTo>
                    <a:pt x="111328" y="19364"/>
                    <a:pt x="111099" y="19402"/>
                    <a:pt x="110871" y="19411"/>
                  </a:cubicBezTo>
                  <a:lnTo>
                    <a:pt x="110871" y="19867"/>
                  </a:lnTo>
                  <a:cubicBezTo>
                    <a:pt x="111328" y="19905"/>
                    <a:pt x="111785" y="19829"/>
                    <a:pt x="112242" y="19639"/>
                  </a:cubicBezTo>
                  <a:close/>
                  <a:moveTo>
                    <a:pt x="114500" y="18042"/>
                  </a:moveTo>
                  <a:lnTo>
                    <a:pt x="114500" y="18270"/>
                  </a:lnTo>
                  <a:lnTo>
                    <a:pt x="115644" y="18270"/>
                  </a:lnTo>
                  <a:lnTo>
                    <a:pt x="115644" y="18042"/>
                  </a:lnTo>
                  <a:close/>
                  <a:moveTo>
                    <a:pt x="117017" y="17358"/>
                  </a:moveTo>
                  <a:lnTo>
                    <a:pt x="116102" y="17586"/>
                  </a:lnTo>
                  <a:lnTo>
                    <a:pt x="116102" y="18042"/>
                  </a:lnTo>
                  <a:cubicBezTo>
                    <a:pt x="116326" y="18033"/>
                    <a:pt x="116507" y="17995"/>
                    <a:pt x="116645" y="17928"/>
                  </a:cubicBezTo>
                  <a:cubicBezTo>
                    <a:pt x="116784" y="17862"/>
                    <a:pt x="116908" y="17824"/>
                    <a:pt x="117017" y="17814"/>
                  </a:cubicBezTo>
                  <a:close/>
                  <a:moveTo>
                    <a:pt x="135787" y="3"/>
                  </a:moveTo>
                  <a:lnTo>
                    <a:pt x="138741" y="3"/>
                  </a:lnTo>
                  <a:cubicBezTo>
                    <a:pt x="138987" y="108"/>
                    <a:pt x="139232" y="184"/>
                    <a:pt x="139478" y="232"/>
                  </a:cubicBezTo>
                  <a:cubicBezTo>
                    <a:pt x="139723" y="280"/>
                    <a:pt x="139855" y="356"/>
                    <a:pt x="139874" y="461"/>
                  </a:cubicBezTo>
                  <a:lnTo>
                    <a:pt x="139874" y="1832"/>
                  </a:lnTo>
                  <a:cubicBezTo>
                    <a:pt x="139402" y="2380"/>
                    <a:pt x="138930" y="2885"/>
                    <a:pt x="138458" y="3347"/>
                  </a:cubicBezTo>
                  <a:cubicBezTo>
                    <a:pt x="137986" y="3809"/>
                    <a:pt x="137627" y="4371"/>
                    <a:pt x="137382" y="5033"/>
                  </a:cubicBezTo>
                  <a:cubicBezTo>
                    <a:pt x="137009" y="5814"/>
                    <a:pt x="136505" y="6480"/>
                    <a:pt x="135872" y="7033"/>
                  </a:cubicBezTo>
                  <a:cubicBezTo>
                    <a:pt x="135238" y="7585"/>
                    <a:pt x="134676" y="8137"/>
                    <a:pt x="134184" y="8688"/>
                  </a:cubicBezTo>
                  <a:cubicBezTo>
                    <a:pt x="133846" y="9239"/>
                    <a:pt x="133493" y="9677"/>
                    <a:pt x="133126" y="10000"/>
                  </a:cubicBezTo>
                  <a:cubicBezTo>
                    <a:pt x="132759" y="10323"/>
                    <a:pt x="132348" y="10646"/>
                    <a:pt x="131895" y="10969"/>
                  </a:cubicBezTo>
                  <a:lnTo>
                    <a:pt x="131209" y="11654"/>
                  </a:lnTo>
                  <a:lnTo>
                    <a:pt x="128004" y="14164"/>
                  </a:lnTo>
                  <a:cubicBezTo>
                    <a:pt x="127537" y="14492"/>
                    <a:pt x="127041" y="14748"/>
                    <a:pt x="126516" y="14934"/>
                  </a:cubicBezTo>
                  <a:cubicBezTo>
                    <a:pt x="125992" y="15119"/>
                    <a:pt x="125496" y="15319"/>
                    <a:pt x="125029" y="15533"/>
                  </a:cubicBezTo>
                  <a:lnTo>
                    <a:pt x="122969" y="16217"/>
                  </a:lnTo>
                  <a:cubicBezTo>
                    <a:pt x="121915" y="16768"/>
                    <a:pt x="120761" y="17263"/>
                    <a:pt x="119507" y="17700"/>
                  </a:cubicBezTo>
                  <a:cubicBezTo>
                    <a:pt x="118252" y="18137"/>
                    <a:pt x="117041" y="18632"/>
                    <a:pt x="115873" y="19183"/>
                  </a:cubicBezTo>
                  <a:lnTo>
                    <a:pt x="113597" y="19639"/>
                  </a:lnTo>
                  <a:cubicBezTo>
                    <a:pt x="112900" y="19896"/>
                    <a:pt x="112143" y="20181"/>
                    <a:pt x="111326" y="20495"/>
                  </a:cubicBezTo>
                  <a:cubicBezTo>
                    <a:pt x="110508" y="20809"/>
                    <a:pt x="109747" y="20980"/>
                    <a:pt x="109042" y="21008"/>
                  </a:cubicBezTo>
                  <a:cubicBezTo>
                    <a:pt x="108823" y="21165"/>
                    <a:pt x="108575" y="21308"/>
                    <a:pt x="108299" y="21436"/>
                  </a:cubicBezTo>
                  <a:cubicBezTo>
                    <a:pt x="108023" y="21564"/>
                    <a:pt x="107661" y="21422"/>
                    <a:pt x="107213" y="21008"/>
                  </a:cubicBezTo>
                  <a:cubicBezTo>
                    <a:pt x="107789" y="20999"/>
                    <a:pt x="108351" y="20904"/>
                    <a:pt x="108899" y="20723"/>
                  </a:cubicBezTo>
                  <a:cubicBezTo>
                    <a:pt x="109447" y="20542"/>
                    <a:pt x="109951" y="20333"/>
                    <a:pt x="110413" y="20096"/>
                  </a:cubicBezTo>
                  <a:cubicBezTo>
                    <a:pt x="110047" y="19982"/>
                    <a:pt x="109580" y="19924"/>
                    <a:pt x="109013" y="19924"/>
                  </a:cubicBezTo>
                  <a:cubicBezTo>
                    <a:pt x="108446" y="19924"/>
                    <a:pt x="107923" y="19982"/>
                    <a:pt x="107442" y="20096"/>
                  </a:cubicBezTo>
                  <a:cubicBezTo>
                    <a:pt x="107208" y="20200"/>
                    <a:pt x="106989" y="20276"/>
                    <a:pt x="106784" y="20324"/>
                  </a:cubicBezTo>
                  <a:cubicBezTo>
                    <a:pt x="106580" y="20371"/>
                    <a:pt x="106418" y="20447"/>
                    <a:pt x="106299" y="20552"/>
                  </a:cubicBezTo>
                  <a:lnTo>
                    <a:pt x="103327" y="21236"/>
                  </a:lnTo>
                  <a:cubicBezTo>
                    <a:pt x="103212" y="21255"/>
                    <a:pt x="103098" y="21331"/>
                    <a:pt x="102984" y="21465"/>
                  </a:cubicBezTo>
                  <a:cubicBezTo>
                    <a:pt x="102870" y="21598"/>
                    <a:pt x="102755" y="21674"/>
                    <a:pt x="102641" y="21693"/>
                  </a:cubicBezTo>
                  <a:lnTo>
                    <a:pt x="99441" y="23080"/>
                  </a:lnTo>
                  <a:cubicBezTo>
                    <a:pt x="98874" y="23070"/>
                    <a:pt x="98350" y="23089"/>
                    <a:pt x="97869" y="23136"/>
                  </a:cubicBezTo>
                  <a:cubicBezTo>
                    <a:pt x="97388" y="23183"/>
                    <a:pt x="96921" y="23314"/>
                    <a:pt x="96469" y="23529"/>
                  </a:cubicBezTo>
                  <a:lnTo>
                    <a:pt x="96012" y="24209"/>
                  </a:lnTo>
                  <a:lnTo>
                    <a:pt x="95783" y="24209"/>
                  </a:lnTo>
                  <a:cubicBezTo>
                    <a:pt x="95431" y="24305"/>
                    <a:pt x="95107" y="24343"/>
                    <a:pt x="94811" y="24324"/>
                  </a:cubicBezTo>
                  <a:cubicBezTo>
                    <a:pt x="94516" y="24305"/>
                    <a:pt x="94307" y="24343"/>
                    <a:pt x="94183" y="24440"/>
                  </a:cubicBezTo>
                  <a:cubicBezTo>
                    <a:pt x="93954" y="24666"/>
                    <a:pt x="93783" y="24907"/>
                    <a:pt x="93668" y="25162"/>
                  </a:cubicBezTo>
                  <a:cubicBezTo>
                    <a:pt x="93554" y="25417"/>
                    <a:pt x="93497" y="25715"/>
                    <a:pt x="93497" y="26057"/>
                  </a:cubicBezTo>
                  <a:lnTo>
                    <a:pt x="93497" y="34722"/>
                  </a:lnTo>
                  <a:cubicBezTo>
                    <a:pt x="93492" y="35299"/>
                    <a:pt x="93445" y="35919"/>
                    <a:pt x="93354" y="36582"/>
                  </a:cubicBezTo>
                  <a:cubicBezTo>
                    <a:pt x="93264" y="37244"/>
                    <a:pt x="93159" y="37921"/>
                    <a:pt x="93040" y="38613"/>
                  </a:cubicBezTo>
                  <a:cubicBezTo>
                    <a:pt x="93030" y="38732"/>
                    <a:pt x="92992" y="38894"/>
                    <a:pt x="92925" y="39099"/>
                  </a:cubicBezTo>
                  <a:cubicBezTo>
                    <a:pt x="92859" y="39304"/>
                    <a:pt x="92821" y="39523"/>
                    <a:pt x="92811" y="39757"/>
                  </a:cubicBezTo>
                  <a:cubicBezTo>
                    <a:pt x="92878" y="41230"/>
                    <a:pt x="92744" y="42632"/>
                    <a:pt x="92411" y="43962"/>
                  </a:cubicBezTo>
                  <a:cubicBezTo>
                    <a:pt x="92078" y="45292"/>
                    <a:pt x="91830" y="46636"/>
                    <a:pt x="91668" y="47995"/>
                  </a:cubicBezTo>
                  <a:cubicBezTo>
                    <a:pt x="91444" y="48801"/>
                    <a:pt x="91206" y="49592"/>
                    <a:pt x="90954" y="50369"/>
                  </a:cubicBezTo>
                  <a:cubicBezTo>
                    <a:pt x="90701" y="51146"/>
                    <a:pt x="90406" y="51881"/>
                    <a:pt x="90068" y="52572"/>
                  </a:cubicBezTo>
                  <a:lnTo>
                    <a:pt x="88239" y="57835"/>
                  </a:lnTo>
                  <a:lnTo>
                    <a:pt x="86868" y="61952"/>
                  </a:lnTo>
                  <a:cubicBezTo>
                    <a:pt x="86515" y="62754"/>
                    <a:pt x="86134" y="63599"/>
                    <a:pt x="85725" y="64486"/>
                  </a:cubicBezTo>
                  <a:cubicBezTo>
                    <a:pt x="85315" y="65373"/>
                    <a:pt x="84934" y="66275"/>
                    <a:pt x="84582" y="67191"/>
                  </a:cubicBezTo>
                  <a:cubicBezTo>
                    <a:pt x="84239" y="67665"/>
                    <a:pt x="83953" y="68197"/>
                    <a:pt x="83724" y="68786"/>
                  </a:cubicBezTo>
                  <a:cubicBezTo>
                    <a:pt x="83496" y="69375"/>
                    <a:pt x="83324" y="69908"/>
                    <a:pt x="83210" y="70384"/>
                  </a:cubicBezTo>
                  <a:lnTo>
                    <a:pt x="83667" y="70156"/>
                  </a:lnTo>
                  <a:cubicBezTo>
                    <a:pt x="85148" y="69475"/>
                    <a:pt x="86587" y="68838"/>
                    <a:pt x="87982" y="68245"/>
                  </a:cubicBezTo>
                  <a:cubicBezTo>
                    <a:pt x="89377" y="67651"/>
                    <a:pt x="90758" y="67072"/>
                    <a:pt x="92125" y="66507"/>
                  </a:cubicBezTo>
                  <a:cubicBezTo>
                    <a:pt x="92821" y="66275"/>
                    <a:pt x="93545" y="66057"/>
                    <a:pt x="94297" y="65853"/>
                  </a:cubicBezTo>
                  <a:cubicBezTo>
                    <a:pt x="95050" y="65649"/>
                    <a:pt x="95773" y="65487"/>
                    <a:pt x="96469" y="65369"/>
                  </a:cubicBezTo>
                  <a:cubicBezTo>
                    <a:pt x="97174" y="65022"/>
                    <a:pt x="97936" y="64690"/>
                    <a:pt x="98755" y="64372"/>
                  </a:cubicBezTo>
                  <a:cubicBezTo>
                    <a:pt x="99574" y="64054"/>
                    <a:pt x="100336" y="63779"/>
                    <a:pt x="101041" y="63547"/>
                  </a:cubicBezTo>
                  <a:lnTo>
                    <a:pt x="104470" y="62863"/>
                  </a:lnTo>
                  <a:cubicBezTo>
                    <a:pt x="105389" y="62650"/>
                    <a:pt x="106351" y="62507"/>
                    <a:pt x="107356" y="62436"/>
                  </a:cubicBezTo>
                  <a:cubicBezTo>
                    <a:pt x="108361" y="62365"/>
                    <a:pt x="109380" y="62280"/>
                    <a:pt x="110413" y="62180"/>
                  </a:cubicBezTo>
                  <a:cubicBezTo>
                    <a:pt x="111553" y="62042"/>
                    <a:pt x="112748" y="61862"/>
                    <a:pt x="113998" y="61639"/>
                  </a:cubicBezTo>
                  <a:cubicBezTo>
                    <a:pt x="115249" y="61415"/>
                    <a:pt x="116560" y="61292"/>
                    <a:pt x="117933" y="61268"/>
                  </a:cubicBezTo>
                  <a:cubicBezTo>
                    <a:pt x="118519" y="61149"/>
                    <a:pt x="119178" y="61044"/>
                    <a:pt x="119907" y="60953"/>
                  </a:cubicBezTo>
                  <a:cubicBezTo>
                    <a:pt x="120637" y="60863"/>
                    <a:pt x="121352" y="60815"/>
                    <a:pt x="122053" y="60810"/>
                  </a:cubicBezTo>
                  <a:cubicBezTo>
                    <a:pt x="122277" y="60805"/>
                    <a:pt x="122458" y="60815"/>
                    <a:pt x="122597" y="60839"/>
                  </a:cubicBezTo>
                  <a:cubicBezTo>
                    <a:pt x="122735" y="60863"/>
                    <a:pt x="122859" y="60929"/>
                    <a:pt x="122969" y="61039"/>
                  </a:cubicBezTo>
                  <a:cubicBezTo>
                    <a:pt x="123660" y="61254"/>
                    <a:pt x="124337" y="61339"/>
                    <a:pt x="125000" y="61297"/>
                  </a:cubicBezTo>
                  <a:cubicBezTo>
                    <a:pt x="125663" y="61254"/>
                    <a:pt x="126283" y="61168"/>
                    <a:pt x="126860" y="61039"/>
                  </a:cubicBezTo>
                  <a:cubicBezTo>
                    <a:pt x="127666" y="60934"/>
                    <a:pt x="128457" y="60858"/>
                    <a:pt x="129235" y="60810"/>
                  </a:cubicBezTo>
                  <a:cubicBezTo>
                    <a:pt x="130012" y="60763"/>
                    <a:pt x="130746" y="60686"/>
                    <a:pt x="131438" y="60581"/>
                  </a:cubicBezTo>
                  <a:cubicBezTo>
                    <a:pt x="132239" y="60472"/>
                    <a:pt x="132983" y="60405"/>
                    <a:pt x="133669" y="60381"/>
                  </a:cubicBezTo>
                  <a:cubicBezTo>
                    <a:pt x="134356" y="60357"/>
                    <a:pt x="134985" y="60348"/>
                    <a:pt x="135558" y="60353"/>
                  </a:cubicBezTo>
                  <a:cubicBezTo>
                    <a:pt x="136578" y="60233"/>
                    <a:pt x="137554" y="60128"/>
                    <a:pt x="138487" y="60038"/>
                  </a:cubicBezTo>
                  <a:cubicBezTo>
                    <a:pt x="139419" y="59947"/>
                    <a:pt x="140339" y="59900"/>
                    <a:pt x="141246" y="59895"/>
                  </a:cubicBezTo>
                  <a:cubicBezTo>
                    <a:pt x="142051" y="59795"/>
                    <a:pt x="142784" y="59881"/>
                    <a:pt x="143446" y="60152"/>
                  </a:cubicBezTo>
                  <a:cubicBezTo>
                    <a:pt x="144108" y="60424"/>
                    <a:pt x="144670" y="60796"/>
                    <a:pt x="145132" y="61268"/>
                  </a:cubicBezTo>
                  <a:cubicBezTo>
                    <a:pt x="145803" y="62066"/>
                    <a:pt x="146346" y="62863"/>
                    <a:pt x="146761" y="63660"/>
                  </a:cubicBezTo>
                  <a:cubicBezTo>
                    <a:pt x="147175" y="64458"/>
                    <a:pt x="147547" y="65255"/>
                    <a:pt x="147875" y="66052"/>
                  </a:cubicBezTo>
                  <a:cubicBezTo>
                    <a:pt x="148099" y="67067"/>
                    <a:pt x="148337" y="68055"/>
                    <a:pt x="148590" y="69015"/>
                  </a:cubicBezTo>
                  <a:cubicBezTo>
                    <a:pt x="148842" y="69976"/>
                    <a:pt x="149137" y="70966"/>
                    <a:pt x="149475" y="71986"/>
                  </a:cubicBezTo>
                  <a:cubicBezTo>
                    <a:pt x="149485" y="72334"/>
                    <a:pt x="149523" y="72667"/>
                    <a:pt x="149590" y="72987"/>
                  </a:cubicBezTo>
                  <a:cubicBezTo>
                    <a:pt x="149656" y="73306"/>
                    <a:pt x="149694" y="73582"/>
                    <a:pt x="149704" y="73816"/>
                  </a:cubicBezTo>
                  <a:cubicBezTo>
                    <a:pt x="149618" y="74483"/>
                    <a:pt x="149675" y="75093"/>
                    <a:pt x="149875" y="75646"/>
                  </a:cubicBezTo>
                  <a:cubicBezTo>
                    <a:pt x="150075" y="76199"/>
                    <a:pt x="150247" y="76809"/>
                    <a:pt x="150390" y="77476"/>
                  </a:cubicBezTo>
                  <a:cubicBezTo>
                    <a:pt x="150618" y="77948"/>
                    <a:pt x="150790" y="78491"/>
                    <a:pt x="150904" y="79106"/>
                  </a:cubicBezTo>
                  <a:cubicBezTo>
                    <a:pt x="151018" y="79721"/>
                    <a:pt x="151076" y="80321"/>
                    <a:pt x="151076" y="80908"/>
                  </a:cubicBezTo>
                  <a:cubicBezTo>
                    <a:pt x="151176" y="82171"/>
                    <a:pt x="151090" y="83419"/>
                    <a:pt x="150818" y="84654"/>
                  </a:cubicBezTo>
                  <a:cubicBezTo>
                    <a:pt x="150547" y="85888"/>
                    <a:pt x="150175" y="87079"/>
                    <a:pt x="149704" y="88228"/>
                  </a:cubicBezTo>
                  <a:cubicBezTo>
                    <a:pt x="149261" y="89362"/>
                    <a:pt x="148890" y="90468"/>
                    <a:pt x="148590" y="91545"/>
                  </a:cubicBezTo>
                  <a:cubicBezTo>
                    <a:pt x="148289" y="92622"/>
                    <a:pt x="147975" y="93728"/>
                    <a:pt x="147647" y="94862"/>
                  </a:cubicBezTo>
                  <a:cubicBezTo>
                    <a:pt x="147089" y="96011"/>
                    <a:pt x="146546" y="97145"/>
                    <a:pt x="146018" y="98265"/>
                  </a:cubicBezTo>
                  <a:cubicBezTo>
                    <a:pt x="145489" y="99385"/>
                    <a:pt x="144889" y="100462"/>
                    <a:pt x="144218" y="101496"/>
                  </a:cubicBezTo>
                  <a:cubicBezTo>
                    <a:pt x="143851" y="102759"/>
                    <a:pt x="143384" y="104008"/>
                    <a:pt x="142817" y="105242"/>
                  </a:cubicBezTo>
                  <a:cubicBezTo>
                    <a:pt x="142251" y="106477"/>
                    <a:pt x="141727" y="107668"/>
                    <a:pt x="141246" y="108817"/>
                  </a:cubicBezTo>
                  <a:cubicBezTo>
                    <a:pt x="140589" y="109849"/>
                    <a:pt x="140019" y="110923"/>
                    <a:pt x="139536" y="112040"/>
                  </a:cubicBezTo>
                  <a:cubicBezTo>
                    <a:pt x="139053" y="113157"/>
                    <a:pt x="138486" y="114289"/>
                    <a:pt x="137835" y="115434"/>
                  </a:cubicBezTo>
                  <a:cubicBezTo>
                    <a:pt x="137377" y="116223"/>
                    <a:pt x="136932" y="117041"/>
                    <a:pt x="136500" y="117887"/>
                  </a:cubicBezTo>
                  <a:cubicBezTo>
                    <a:pt x="136067" y="118733"/>
                    <a:pt x="135677" y="119665"/>
                    <a:pt x="135329" y="120682"/>
                  </a:cubicBezTo>
                  <a:lnTo>
                    <a:pt x="131895" y="126619"/>
                  </a:lnTo>
                  <a:cubicBezTo>
                    <a:pt x="131538" y="127543"/>
                    <a:pt x="131109" y="128438"/>
                    <a:pt x="130608" y="129305"/>
                  </a:cubicBezTo>
                  <a:cubicBezTo>
                    <a:pt x="130107" y="130172"/>
                    <a:pt x="129621" y="130953"/>
                    <a:pt x="129149" y="131648"/>
                  </a:cubicBezTo>
                  <a:cubicBezTo>
                    <a:pt x="128486" y="132687"/>
                    <a:pt x="127866" y="133696"/>
                    <a:pt x="127289" y="134677"/>
                  </a:cubicBezTo>
                  <a:cubicBezTo>
                    <a:pt x="126712" y="135658"/>
                    <a:pt x="126035" y="136554"/>
                    <a:pt x="125258" y="137363"/>
                  </a:cubicBezTo>
                  <a:cubicBezTo>
                    <a:pt x="124919" y="137840"/>
                    <a:pt x="124566" y="138373"/>
                    <a:pt x="124199" y="138964"/>
                  </a:cubicBezTo>
                  <a:cubicBezTo>
                    <a:pt x="123832" y="139554"/>
                    <a:pt x="123422" y="140088"/>
                    <a:pt x="122969" y="140564"/>
                  </a:cubicBezTo>
                  <a:cubicBezTo>
                    <a:pt x="122721" y="141126"/>
                    <a:pt x="122358" y="141659"/>
                    <a:pt x="121881" y="142164"/>
                  </a:cubicBezTo>
                  <a:cubicBezTo>
                    <a:pt x="121404" y="142669"/>
                    <a:pt x="120928" y="143202"/>
                    <a:pt x="120451" y="143764"/>
                  </a:cubicBezTo>
                  <a:cubicBezTo>
                    <a:pt x="119888" y="144326"/>
                    <a:pt x="119354" y="144917"/>
                    <a:pt x="118849" y="145536"/>
                  </a:cubicBezTo>
                  <a:cubicBezTo>
                    <a:pt x="118343" y="146155"/>
                    <a:pt x="117809" y="146860"/>
                    <a:pt x="117246" y="147650"/>
                  </a:cubicBezTo>
                  <a:cubicBezTo>
                    <a:pt x="116898" y="148131"/>
                    <a:pt x="116450" y="148598"/>
                    <a:pt x="115902" y="149051"/>
                  </a:cubicBezTo>
                  <a:cubicBezTo>
                    <a:pt x="115355" y="149503"/>
                    <a:pt x="114737" y="149798"/>
                    <a:pt x="114048" y="149936"/>
                  </a:cubicBezTo>
                  <a:cubicBezTo>
                    <a:pt x="113399" y="150175"/>
                    <a:pt x="112891" y="150498"/>
                    <a:pt x="112523" y="150908"/>
                  </a:cubicBezTo>
                  <a:cubicBezTo>
                    <a:pt x="112155" y="151318"/>
                    <a:pt x="111756" y="151756"/>
                    <a:pt x="111328" y="152222"/>
                  </a:cubicBezTo>
                  <a:cubicBezTo>
                    <a:pt x="110994" y="152575"/>
                    <a:pt x="110690" y="152899"/>
                    <a:pt x="110413" y="153194"/>
                  </a:cubicBezTo>
                  <a:cubicBezTo>
                    <a:pt x="110137" y="153489"/>
                    <a:pt x="109832" y="153699"/>
                    <a:pt x="109499" y="153823"/>
                  </a:cubicBezTo>
                  <a:cubicBezTo>
                    <a:pt x="108889" y="154385"/>
                    <a:pt x="108165" y="154632"/>
                    <a:pt x="107327" y="154566"/>
                  </a:cubicBezTo>
                  <a:cubicBezTo>
                    <a:pt x="106489" y="154499"/>
                    <a:pt x="105765" y="154175"/>
                    <a:pt x="105156" y="153594"/>
                  </a:cubicBezTo>
                  <a:lnTo>
                    <a:pt x="102870" y="150851"/>
                  </a:lnTo>
                  <a:cubicBezTo>
                    <a:pt x="102746" y="150727"/>
                    <a:pt x="102593" y="150632"/>
                    <a:pt x="102412" y="150565"/>
                  </a:cubicBezTo>
                  <a:cubicBezTo>
                    <a:pt x="102231" y="150498"/>
                    <a:pt x="102079" y="150517"/>
                    <a:pt x="101955" y="150622"/>
                  </a:cubicBezTo>
                  <a:cubicBezTo>
                    <a:pt x="101722" y="150632"/>
                    <a:pt x="101503" y="150670"/>
                    <a:pt x="101298" y="150736"/>
                  </a:cubicBezTo>
                  <a:cubicBezTo>
                    <a:pt x="101093" y="150803"/>
                    <a:pt x="100931" y="150841"/>
                    <a:pt x="100812" y="150851"/>
                  </a:cubicBezTo>
                  <a:cubicBezTo>
                    <a:pt x="100688" y="150865"/>
                    <a:pt x="100536" y="150894"/>
                    <a:pt x="100355" y="150937"/>
                  </a:cubicBezTo>
                  <a:cubicBezTo>
                    <a:pt x="100174" y="150979"/>
                    <a:pt x="100022" y="150951"/>
                    <a:pt x="99898" y="150851"/>
                  </a:cubicBezTo>
                  <a:cubicBezTo>
                    <a:pt x="98755" y="150751"/>
                    <a:pt x="97669" y="150551"/>
                    <a:pt x="96640" y="150251"/>
                  </a:cubicBezTo>
                  <a:cubicBezTo>
                    <a:pt x="95611" y="149951"/>
                    <a:pt x="94640" y="149465"/>
                    <a:pt x="93726" y="148793"/>
                  </a:cubicBezTo>
                  <a:cubicBezTo>
                    <a:pt x="93040" y="147917"/>
                    <a:pt x="92354" y="147155"/>
                    <a:pt x="91668" y="146507"/>
                  </a:cubicBezTo>
                  <a:lnTo>
                    <a:pt x="89382" y="144679"/>
                  </a:lnTo>
                  <a:cubicBezTo>
                    <a:pt x="89249" y="144350"/>
                    <a:pt x="89058" y="144150"/>
                    <a:pt x="88811" y="144079"/>
                  </a:cubicBezTo>
                  <a:cubicBezTo>
                    <a:pt x="88563" y="144007"/>
                    <a:pt x="88372" y="143979"/>
                    <a:pt x="88239" y="143993"/>
                  </a:cubicBezTo>
                  <a:cubicBezTo>
                    <a:pt x="87225" y="144326"/>
                    <a:pt x="86339" y="144345"/>
                    <a:pt x="85582" y="144050"/>
                  </a:cubicBezTo>
                  <a:cubicBezTo>
                    <a:pt x="84824" y="143755"/>
                    <a:pt x="84110" y="143202"/>
                    <a:pt x="83439" y="142393"/>
                  </a:cubicBezTo>
                  <a:lnTo>
                    <a:pt x="81153" y="138735"/>
                  </a:lnTo>
                  <a:cubicBezTo>
                    <a:pt x="81143" y="138621"/>
                    <a:pt x="81105" y="138506"/>
                    <a:pt x="81038" y="138392"/>
                  </a:cubicBezTo>
                  <a:cubicBezTo>
                    <a:pt x="80972" y="138278"/>
                    <a:pt x="80933" y="138163"/>
                    <a:pt x="80924" y="138049"/>
                  </a:cubicBezTo>
                  <a:cubicBezTo>
                    <a:pt x="80910" y="137125"/>
                    <a:pt x="80824" y="136173"/>
                    <a:pt x="80667" y="135192"/>
                  </a:cubicBezTo>
                  <a:cubicBezTo>
                    <a:pt x="80510" y="134211"/>
                    <a:pt x="80367" y="133258"/>
                    <a:pt x="80238" y="132334"/>
                  </a:cubicBezTo>
                  <a:lnTo>
                    <a:pt x="80238" y="125705"/>
                  </a:lnTo>
                  <a:cubicBezTo>
                    <a:pt x="79814" y="124672"/>
                    <a:pt x="79633" y="123654"/>
                    <a:pt x="79695" y="122651"/>
                  </a:cubicBezTo>
                  <a:cubicBezTo>
                    <a:pt x="79757" y="121647"/>
                    <a:pt x="79862" y="120687"/>
                    <a:pt x="80010" y="119770"/>
                  </a:cubicBezTo>
                  <a:cubicBezTo>
                    <a:pt x="80114" y="118643"/>
                    <a:pt x="80190" y="117531"/>
                    <a:pt x="80238" y="116433"/>
                  </a:cubicBezTo>
                  <a:cubicBezTo>
                    <a:pt x="80286" y="115335"/>
                    <a:pt x="80362" y="114165"/>
                    <a:pt x="80467" y="112924"/>
                  </a:cubicBezTo>
                  <a:cubicBezTo>
                    <a:pt x="80576" y="112021"/>
                    <a:pt x="80700" y="111147"/>
                    <a:pt x="80838" y="110300"/>
                  </a:cubicBezTo>
                  <a:cubicBezTo>
                    <a:pt x="80976" y="109454"/>
                    <a:pt x="81157" y="108578"/>
                    <a:pt x="81381" y="107673"/>
                  </a:cubicBezTo>
                  <a:cubicBezTo>
                    <a:pt x="81600" y="107106"/>
                    <a:pt x="81791" y="106582"/>
                    <a:pt x="81953" y="106100"/>
                  </a:cubicBezTo>
                  <a:cubicBezTo>
                    <a:pt x="82115" y="105619"/>
                    <a:pt x="82305" y="105152"/>
                    <a:pt x="82524" y="104699"/>
                  </a:cubicBezTo>
                  <a:cubicBezTo>
                    <a:pt x="82648" y="104127"/>
                    <a:pt x="82800" y="103612"/>
                    <a:pt x="82981" y="103155"/>
                  </a:cubicBezTo>
                  <a:cubicBezTo>
                    <a:pt x="83162" y="102697"/>
                    <a:pt x="83315" y="102297"/>
                    <a:pt x="83439" y="101954"/>
                  </a:cubicBezTo>
                  <a:lnTo>
                    <a:pt x="83439" y="101496"/>
                  </a:lnTo>
                  <a:lnTo>
                    <a:pt x="84124" y="97607"/>
                  </a:lnTo>
                  <a:cubicBezTo>
                    <a:pt x="84234" y="96344"/>
                    <a:pt x="84301" y="95039"/>
                    <a:pt x="84324" y="93690"/>
                  </a:cubicBezTo>
                  <a:cubicBezTo>
                    <a:pt x="84348" y="92341"/>
                    <a:pt x="84358" y="90978"/>
                    <a:pt x="84353" y="89601"/>
                  </a:cubicBezTo>
                  <a:cubicBezTo>
                    <a:pt x="84334" y="89038"/>
                    <a:pt x="84258" y="88504"/>
                    <a:pt x="84124" y="87999"/>
                  </a:cubicBezTo>
                  <a:cubicBezTo>
                    <a:pt x="83991" y="87494"/>
                    <a:pt x="83915" y="86960"/>
                    <a:pt x="83896" y="86398"/>
                  </a:cubicBezTo>
                  <a:cubicBezTo>
                    <a:pt x="83705" y="85940"/>
                    <a:pt x="83629" y="85483"/>
                    <a:pt x="83667" y="85025"/>
                  </a:cubicBezTo>
                  <a:lnTo>
                    <a:pt x="83896" y="85025"/>
                  </a:lnTo>
                  <a:cubicBezTo>
                    <a:pt x="84234" y="85612"/>
                    <a:pt x="84529" y="86212"/>
                    <a:pt x="84782" y="86827"/>
                  </a:cubicBezTo>
                  <a:cubicBezTo>
                    <a:pt x="85034" y="87442"/>
                    <a:pt x="85272" y="87985"/>
                    <a:pt x="85496" y="88457"/>
                  </a:cubicBezTo>
                  <a:cubicBezTo>
                    <a:pt x="85601" y="88690"/>
                    <a:pt x="85677" y="88910"/>
                    <a:pt x="85725" y="89114"/>
                  </a:cubicBezTo>
                  <a:cubicBezTo>
                    <a:pt x="85772" y="89319"/>
                    <a:pt x="85848" y="89481"/>
                    <a:pt x="85953" y="89601"/>
                  </a:cubicBezTo>
                  <a:cubicBezTo>
                    <a:pt x="86615" y="89953"/>
                    <a:pt x="87120" y="90392"/>
                    <a:pt x="87468" y="90916"/>
                  </a:cubicBezTo>
                  <a:cubicBezTo>
                    <a:pt x="87815" y="91440"/>
                    <a:pt x="88149" y="91993"/>
                    <a:pt x="88468" y="92575"/>
                  </a:cubicBezTo>
                  <a:cubicBezTo>
                    <a:pt x="89034" y="93594"/>
                    <a:pt x="89615" y="94529"/>
                    <a:pt x="90211" y="95377"/>
                  </a:cubicBezTo>
                  <a:cubicBezTo>
                    <a:pt x="90806" y="96225"/>
                    <a:pt x="91444" y="97045"/>
                    <a:pt x="92125" y="97836"/>
                  </a:cubicBezTo>
                  <a:cubicBezTo>
                    <a:pt x="92830" y="98737"/>
                    <a:pt x="93592" y="99566"/>
                    <a:pt x="94411" y="100324"/>
                  </a:cubicBezTo>
                  <a:cubicBezTo>
                    <a:pt x="95230" y="101082"/>
                    <a:pt x="95992" y="101854"/>
                    <a:pt x="96697" y="102640"/>
                  </a:cubicBezTo>
                  <a:cubicBezTo>
                    <a:pt x="97945" y="103698"/>
                    <a:pt x="99164" y="104785"/>
                    <a:pt x="100355" y="105900"/>
                  </a:cubicBezTo>
                  <a:cubicBezTo>
                    <a:pt x="101546" y="107015"/>
                    <a:pt x="102765" y="107988"/>
                    <a:pt x="104013" y="108817"/>
                  </a:cubicBezTo>
                  <a:cubicBezTo>
                    <a:pt x="104341" y="108793"/>
                    <a:pt x="104598" y="108612"/>
                    <a:pt x="104784" y="108273"/>
                  </a:cubicBezTo>
                  <a:cubicBezTo>
                    <a:pt x="104970" y="107935"/>
                    <a:pt x="105170" y="107582"/>
                    <a:pt x="105384" y="107215"/>
                  </a:cubicBezTo>
                  <a:cubicBezTo>
                    <a:pt x="105722" y="106558"/>
                    <a:pt x="106018" y="105986"/>
                    <a:pt x="106270" y="105500"/>
                  </a:cubicBezTo>
                  <a:cubicBezTo>
                    <a:pt x="106522" y="105014"/>
                    <a:pt x="106760" y="104442"/>
                    <a:pt x="106984" y="103784"/>
                  </a:cubicBezTo>
                  <a:cubicBezTo>
                    <a:pt x="107337" y="103326"/>
                    <a:pt x="107661" y="102869"/>
                    <a:pt x="107956" y="102411"/>
                  </a:cubicBezTo>
                  <a:cubicBezTo>
                    <a:pt x="108251" y="101954"/>
                    <a:pt x="108461" y="101496"/>
                    <a:pt x="108585" y="101039"/>
                  </a:cubicBezTo>
                  <a:lnTo>
                    <a:pt x="110413" y="97607"/>
                  </a:lnTo>
                  <a:cubicBezTo>
                    <a:pt x="110528" y="97474"/>
                    <a:pt x="110642" y="97226"/>
                    <a:pt x="110756" y="96864"/>
                  </a:cubicBezTo>
                  <a:cubicBezTo>
                    <a:pt x="110871" y="96502"/>
                    <a:pt x="110985" y="96139"/>
                    <a:pt x="111099" y="95777"/>
                  </a:cubicBezTo>
                  <a:cubicBezTo>
                    <a:pt x="111656" y="95086"/>
                    <a:pt x="112140" y="94295"/>
                    <a:pt x="112551" y="93404"/>
                  </a:cubicBezTo>
                  <a:cubicBezTo>
                    <a:pt x="112961" y="92513"/>
                    <a:pt x="113385" y="91550"/>
                    <a:pt x="113822" y="90516"/>
                  </a:cubicBezTo>
                  <a:lnTo>
                    <a:pt x="115186" y="87084"/>
                  </a:lnTo>
                  <a:cubicBezTo>
                    <a:pt x="115544" y="86303"/>
                    <a:pt x="115916" y="85635"/>
                    <a:pt x="116302" y="85083"/>
                  </a:cubicBezTo>
                  <a:cubicBezTo>
                    <a:pt x="116688" y="84530"/>
                    <a:pt x="117003" y="83977"/>
                    <a:pt x="117246" y="83424"/>
                  </a:cubicBezTo>
                  <a:cubicBezTo>
                    <a:pt x="117699" y="82619"/>
                    <a:pt x="118052" y="81770"/>
                    <a:pt x="118305" y="80879"/>
                  </a:cubicBezTo>
                  <a:cubicBezTo>
                    <a:pt x="118558" y="79988"/>
                    <a:pt x="118739" y="79082"/>
                    <a:pt x="118849" y="78162"/>
                  </a:cubicBezTo>
                  <a:cubicBezTo>
                    <a:pt x="118872" y="77138"/>
                    <a:pt x="118996" y="76156"/>
                    <a:pt x="119220" y="75217"/>
                  </a:cubicBezTo>
                  <a:cubicBezTo>
                    <a:pt x="119445" y="74278"/>
                    <a:pt x="119626" y="73354"/>
                    <a:pt x="119764" y="72443"/>
                  </a:cubicBezTo>
                  <a:cubicBezTo>
                    <a:pt x="119864" y="72229"/>
                    <a:pt x="119893" y="72029"/>
                    <a:pt x="119850" y="71843"/>
                  </a:cubicBezTo>
                  <a:cubicBezTo>
                    <a:pt x="119807" y="71657"/>
                    <a:pt x="119778" y="71400"/>
                    <a:pt x="119764" y="71071"/>
                  </a:cubicBezTo>
                  <a:lnTo>
                    <a:pt x="119764" y="70384"/>
                  </a:lnTo>
                  <a:cubicBezTo>
                    <a:pt x="120074" y="70165"/>
                    <a:pt x="120141" y="70032"/>
                    <a:pt x="119964" y="69984"/>
                  </a:cubicBezTo>
                  <a:cubicBezTo>
                    <a:pt x="119788" y="69936"/>
                    <a:pt x="119569" y="69917"/>
                    <a:pt x="119306" y="69927"/>
                  </a:cubicBezTo>
                  <a:cubicBezTo>
                    <a:pt x="118744" y="69932"/>
                    <a:pt x="118210" y="69979"/>
                    <a:pt x="117704" y="70070"/>
                  </a:cubicBezTo>
                  <a:cubicBezTo>
                    <a:pt x="117199" y="70160"/>
                    <a:pt x="116665" y="70265"/>
                    <a:pt x="116102" y="70384"/>
                  </a:cubicBezTo>
                  <a:lnTo>
                    <a:pt x="115415" y="70384"/>
                  </a:lnTo>
                  <a:cubicBezTo>
                    <a:pt x="114610" y="70494"/>
                    <a:pt x="113777" y="70618"/>
                    <a:pt x="112917" y="70756"/>
                  </a:cubicBezTo>
                  <a:cubicBezTo>
                    <a:pt x="112057" y="70894"/>
                    <a:pt x="111222" y="71076"/>
                    <a:pt x="110413" y="71299"/>
                  </a:cubicBezTo>
                  <a:cubicBezTo>
                    <a:pt x="109728" y="71319"/>
                    <a:pt x="109042" y="71452"/>
                    <a:pt x="108356" y="71700"/>
                  </a:cubicBezTo>
                  <a:cubicBezTo>
                    <a:pt x="107670" y="71948"/>
                    <a:pt x="106984" y="72196"/>
                    <a:pt x="106299" y="72443"/>
                  </a:cubicBezTo>
                  <a:lnTo>
                    <a:pt x="103327" y="73130"/>
                  </a:lnTo>
                  <a:cubicBezTo>
                    <a:pt x="103212" y="73139"/>
                    <a:pt x="103098" y="73177"/>
                    <a:pt x="102984" y="73244"/>
                  </a:cubicBezTo>
                  <a:cubicBezTo>
                    <a:pt x="102870" y="73311"/>
                    <a:pt x="102755" y="73349"/>
                    <a:pt x="102641" y="73358"/>
                  </a:cubicBezTo>
                  <a:cubicBezTo>
                    <a:pt x="102536" y="73368"/>
                    <a:pt x="102460" y="73406"/>
                    <a:pt x="102412" y="73473"/>
                  </a:cubicBezTo>
                  <a:cubicBezTo>
                    <a:pt x="102365" y="73539"/>
                    <a:pt x="102288" y="73578"/>
                    <a:pt x="102184" y="73587"/>
                  </a:cubicBezTo>
                  <a:cubicBezTo>
                    <a:pt x="101836" y="73687"/>
                    <a:pt x="101446" y="73773"/>
                    <a:pt x="101012" y="73845"/>
                  </a:cubicBezTo>
                  <a:cubicBezTo>
                    <a:pt x="100579" y="73916"/>
                    <a:pt x="100131" y="74059"/>
                    <a:pt x="99669" y="74273"/>
                  </a:cubicBezTo>
                  <a:cubicBezTo>
                    <a:pt x="99445" y="74269"/>
                    <a:pt x="99264" y="74278"/>
                    <a:pt x="99126" y="74302"/>
                  </a:cubicBezTo>
                  <a:cubicBezTo>
                    <a:pt x="98988" y="74326"/>
                    <a:pt x="98864" y="74393"/>
                    <a:pt x="98755" y="74502"/>
                  </a:cubicBezTo>
                  <a:cubicBezTo>
                    <a:pt x="98521" y="74497"/>
                    <a:pt x="98302" y="74507"/>
                    <a:pt x="98098" y="74531"/>
                  </a:cubicBezTo>
                  <a:cubicBezTo>
                    <a:pt x="97893" y="74555"/>
                    <a:pt x="97731" y="74621"/>
                    <a:pt x="97612" y="74731"/>
                  </a:cubicBezTo>
                  <a:lnTo>
                    <a:pt x="97383" y="74731"/>
                  </a:lnTo>
                  <a:cubicBezTo>
                    <a:pt x="96940" y="74955"/>
                    <a:pt x="96512" y="75136"/>
                    <a:pt x="96097" y="75274"/>
                  </a:cubicBezTo>
                  <a:cubicBezTo>
                    <a:pt x="95683" y="75412"/>
                    <a:pt x="95197" y="75536"/>
                    <a:pt x="94640" y="75646"/>
                  </a:cubicBezTo>
                  <a:cubicBezTo>
                    <a:pt x="94059" y="75765"/>
                    <a:pt x="93506" y="75927"/>
                    <a:pt x="92983" y="76132"/>
                  </a:cubicBezTo>
                  <a:cubicBezTo>
                    <a:pt x="92459" y="76337"/>
                    <a:pt x="92021" y="76556"/>
                    <a:pt x="91668" y="76790"/>
                  </a:cubicBezTo>
                  <a:lnTo>
                    <a:pt x="89382" y="77476"/>
                  </a:lnTo>
                  <a:cubicBezTo>
                    <a:pt x="89030" y="77586"/>
                    <a:pt x="88649" y="77710"/>
                    <a:pt x="88239" y="77848"/>
                  </a:cubicBezTo>
                  <a:cubicBezTo>
                    <a:pt x="87830" y="77986"/>
                    <a:pt x="87449" y="78167"/>
                    <a:pt x="87096" y="78391"/>
                  </a:cubicBezTo>
                  <a:lnTo>
                    <a:pt x="83896" y="79306"/>
                  </a:lnTo>
                  <a:cubicBezTo>
                    <a:pt x="83777" y="79301"/>
                    <a:pt x="83672" y="79311"/>
                    <a:pt x="83581" y="79335"/>
                  </a:cubicBezTo>
                  <a:cubicBezTo>
                    <a:pt x="83491" y="79359"/>
                    <a:pt x="83443" y="79425"/>
                    <a:pt x="83439" y="79535"/>
                  </a:cubicBezTo>
                  <a:cubicBezTo>
                    <a:pt x="83200" y="79645"/>
                    <a:pt x="82877" y="79711"/>
                    <a:pt x="82467" y="79735"/>
                  </a:cubicBezTo>
                  <a:cubicBezTo>
                    <a:pt x="82057" y="79759"/>
                    <a:pt x="81619" y="79769"/>
                    <a:pt x="81153" y="79764"/>
                  </a:cubicBezTo>
                  <a:cubicBezTo>
                    <a:pt x="79590" y="79535"/>
                    <a:pt x="78371" y="79993"/>
                    <a:pt x="77495" y="81136"/>
                  </a:cubicBezTo>
                  <a:cubicBezTo>
                    <a:pt x="76161" y="83424"/>
                    <a:pt x="74714" y="85712"/>
                    <a:pt x="73152" y="87999"/>
                  </a:cubicBezTo>
                  <a:cubicBezTo>
                    <a:pt x="72504" y="89372"/>
                    <a:pt x="71742" y="90516"/>
                    <a:pt x="70866" y="91431"/>
                  </a:cubicBezTo>
                  <a:cubicBezTo>
                    <a:pt x="70285" y="92460"/>
                    <a:pt x="69618" y="93490"/>
                    <a:pt x="68865" y="94519"/>
                  </a:cubicBezTo>
                  <a:cubicBezTo>
                    <a:pt x="68113" y="95548"/>
                    <a:pt x="67332" y="96578"/>
                    <a:pt x="66522" y="97607"/>
                  </a:cubicBezTo>
                  <a:cubicBezTo>
                    <a:pt x="65379" y="99437"/>
                    <a:pt x="64008" y="101268"/>
                    <a:pt x="62407" y="103098"/>
                  </a:cubicBezTo>
                  <a:lnTo>
                    <a:pt x="54864" y="112696"/>
                  </a:lnTo>
                  <a:cubicBezTo>
                    <a:pt x="53592" y="114175"/>
                    <a:pt x="52306" y="115610"/>
                    <a:pt x="51006" y="117003"/>
                  </a:cubicBezTo>
                  <a:cubicBezTo>
                    <a:pt x="49706" y="118396"/>
                    <a:pt x="48477" y="119774"/>
                    <a:pt x="47320" y="121139"/>
                  </a:cubicBezTo>
                  <a:cubicBezTo>
                    <a:pt x="46420" y="121956"/>
                    <a:pt x="45534" y="122774"/>
                    <a:pt x="44662" y="123592"/>
                  </a:cubicBezTo>
                  <a:cubicBezTo>
                    <a:pt x="43791" y="124410"/>
                    <a:pt x="42848" y="125114"/>
                    <a:pt x="41833" y="125705"/>
                  </a:cubicBezTo>
                  <a:cubicBezTo>
                    <a:pt x="39090" y="128029"/>
                    <a:pt x="36347" y="130239"/>
                    <a:pt x="33604" y="132334"/>
                  </a:cubicBezTo>
                  <a:cubicBezTo>
                    <a:pt x="31127" y="133744"/>
                    <a:pt x="28308" y="134125"/>
                    <a:pt x="25146" y="133477"/>
                  </a:cubicBezTo>
                  <a:cubicBezTo>
                    <a:pt x="24707" y="133263"/>
                    <a:pt x="24326" y="133120"/>
                    <a:pt x="24003" y="133049"/>
                  </a:cubicBezTo>
                  <a:cubicBezTo>
                    <a:pt x="23679" y="132977"/>
                    <a:pt x="23298" y="132891"/>
                    <a:pt x="22860" y="132791"/>
                  </a:cubicBezTo>
                  <a:lnTo>
                    <a:pt x="22402" y="132563"/>
                  </a:lnTo>
                  <a:cubicBezTo>
                    <a:pt x="21688" y="132106"/>
                    <a:pt x="20888" y="131706"/>
                    <a:pt x="20002" y="131363"/>
                  </a:cubicBezTo>
                  <a:cubicBezTo>
                    <a:pt x="19116" y="131020"/>
                    <a:pt x="18316" y="130734"/>
                    <a:pt x="17602" y="130505"/>
                  </a:cubicBezTo>
                  <a:lnTo>
                    <a:pt x="14401" y="129820"/>
                  </a:lnTo>
                  <a:cubicBezTo>
                    <a:pt x="13935" y="129481"/>
                    <a:pt x="13439" y="129186"/>
                    <a:pt x="12915" y="128934"/>
                  </a:cubicBezTo>
                  <a:cubicBezTo>
                    <a:pt x="12392" y="128681"/>
                    <a:pt x="11896" y="128443"/>
                    <a:pt x="11430" y="128219"/>
                  </a:cubicBezTo>
                  <a:lnTo>
                    <a:pt x="7543" y="125248"/>
                  </a:lnTo>
                  <a:cubicBezTo>
                    <a:pt x="7439" y="125129"/>
                    <a:pt x="7362" y="125024"/>
                    <a:pt x="7315" y="124933"/>
                  </a:cubicBezTo>
                  <a:cubicBezTo>
                    <a:pt x="7267" y="124843"/>
                    <a:pt x="7191" y="124795"/>
                    <a:pt x="7086" y="124790"/>
                  </a:cubicBezTo>
                  <a:lnTo>
                    <a:pt x="4572" y="124105"/>
                  </a:lnTo>
                  <a:cubicBezTo>
                    <a:pt x="4329" y="123996"/>
                    <a:pt x="4071" y="123872"/>
                    <a:pt x="3800" y="123734"/>
                  </a:cubicBezTo>
                  <a:cubicBezTo>
                    <a:pt x="3529" y="123596"/>
                    <a:pt x="3329" y="123416"/>
                    <a:pt x="3200" y="123192"/>
                  </a:cubicBezTo>
                  <a:cubicBezTo>
                    <a:pt x="2628" y="122822"/>
                    <a:pt x="2171" y="122308"/>
                    <a:pt x="1828" y="121652"/>
                  </a:cubicBezTo>
                  <a:cubicBezTo>
                    <a:pt x="1485" y="120996"/>
                    <a:pt x="1257" y="120369"/>
                    <a:pt x="1143" y="119770"/>
                  </a:cubicBezTo>
                  <a:cubicBezTo>
                    <a:pt x="1047" y="119437"/>
                    <a:pt x="1066" y="119133"/>
                    <a:pt x="1200" y="118857"/>
                  </a:cubicBezTo>
                  <a:cubicBezTo>
                    <a:pt x="1333" y="118581"/>
                    <a:pt x="1466" y="118277"/>
                    <a:pt x="1600" y="117944"/>
                  </a:cubicBezTo>
                  <a:cubicBezTo>
                    <a:pt x="1866" y="117222"/>
                    <a:pt x="2019" y="116613"/>
                    <a:pt x="2057" y="116119"/>
                  </a:cubicBezTo>
                  <a:cubicBezTo>
                    <a:pt x="2171" y="115867"/>
                    <a:pt x="2228" y="115572"/>
                    <a:pt x="2228" y="115235"/>
                  </a:cubicBezTo>
                  <a:cubicBezTo>
                    <a:pt x="2228" y="114897"/>
                    <a:pt x="2171" y="114660"/>
                    <a:pt x="2057" y="114522"/>
                  </a:cubicBezTo>
                  <a:cubicBezTo>
                    <a:pt x="1938" y="113276"/>
                    <a:pt x="1776" y="112059"/>
                    <a:pt x="1571" y="110870"/>
                  </a:cubicBezTo>
                  <a:cubicBezTo>
                    <a:pt x="1366" y="109681"/>
                    <a:pt x="1147" y="108463"/>
                    <a:pt x="914" y="107215"/>
                  </a:cubicBezTo>
                  <a:cubicBezTo>
                    <a:pt x="904" y="106434"/>
                    <a:pt x="809" y="105709"/>
                    <a:pt x="628" y="105042"/>
                  </a:cubicBezTo>
                  <a:cubicBezTo>
                    <a:pt x="447" y="104375"/>
                    <a:pt x="238" y="103651"/>
                    <a:pt x="0" y="102869"/>
                  </a:cubicBezTo>
                  <a:lnTo>
                    <a:pt x="0" y="101496"/>
                  </a:lnTo>
                  <a:lnTo>
                    <a:pt x="228" y="101496"/>
                  </a:lnTo>
                  <a:cubicBezTo>
                    <a:pt x="442" y="101954"/>
                    <a:pt x="642" y="102354"/>
                    <a:pt x="828" y="102697"/>
                  </a:cubicBezTo>
                  <a:cubicBezTo>
                    <a:pt x="1014" y="103040"/>
                    <a:pt x="1271" y="103326"/>
                    <a:pt x="1600" y="103555"/>
                  </a:cubicBezTo>
                  <a:cubicBezTo>
                    <a:pt x="1709" y="103798"/>
                    <a:pt x="1833" y="104056"/>
                    <a:pt x="1971" y="104327"/>
                  </a:cubicBezTo>
                  <a:cubicBezTo>
                    <a:pt x="2109" y="104599"/>
                    <a:pt x="2290" y="104799"/>
                    <a:pt x="2514" y="104928"/>
                  </a:cubicBezTo>
                  <a:lnTo>
                    <a:pt x="5715" y="108817"/>
                  </a:lnTo>
                  <a:lnTo>
                    <a:pt x="7086" y="109730"/>
                  </a:lnTo>
                  <a:cubicBezTo>
                    <a:pt x="7762" y="110315"/>
                    <a:pt x="8410" y="110914"/>
                    <a:pt x="9029" y="111527"/>
                  </a:cubicBezTo>
                  <a:cubicBezTo>
                    <a:pt x="9648" y="112140"/>
                    <a:pt x="10296" y="112682"/>
                    <a:pt x="10972" y="113153"/>
                  </a:cubicBezTo>
                  <a:cubicBezTo>
                    <a:pt x="11420" y="113500"/>
                    <a:pt x="11839" y="113661"/>
                    <a:pt x="12230" y="113638"/>
                  </a:cubicBezTo>
                  <a:cubicBezTo>
                    <a:pt x="12620" y="113614"/>
                    <a:pt x="13039" y="113376"/>
                    <a:pt x="13487" y="112924"/>
                  </a:cubicBezTo>
                  <a:lnTo>
                    <a:pt x="18973" y="107673"/>
                  </a:lnTo>
                  <a:cubicBezTo>
                    <a:pt x="19673" y="106882"/>
                    <a:pt x="20388" y="106119"/>
                    <a:pt x="21116" y="105385"/>
                  </a:cubicBezTo>
                  <a:cubicBezTo>
                    <a:pt x="21845" y="104651"/>
                    <a:pt x="22502" y="103889"/>
                    <a:pt x="23088" y="103098"/>
                  </a:cubicBezTo>
                  <a:cubicBezTo>
                    <a:pt x="23893" y="102292"/>
                    <a:pt x="24684" y="101444"/>
                    <a:pt x="25460" y="100553"/>
                  </a:cubicBezTo>
                  <a:cubicBezTo>
                    <a:pt x="26236" y="99661"/>
                    <a:pt x="26970" y="98756"/>
                    <a:pt x="27660" y="97836"/>
                  </a:cubicBezTo>
                  <a:lnTo>
                    <a:pt x="32004" y="92575"/>
                  </a:lnTo>
                  <a:cubicBezTo>
                    <a:pt x="32689" y="91650"/>
                    <a:pt x="33375" y="90754"/>
                    <a:pt x="34061" y="89887"/>
                  </a:cubicBezTo>
                  <a:cubicBezTo>
                    <a:pt x="34747" y="89019"/>
                    <a:pt x="35433" y="88238"/>
                    <a:pt x="36118" y="87542"/>
                  </a:cubicBezTo>
                  <a:cubicBezTo>
                    <a:pt x="36809" y="86517"/>
                    <a:pt x="37485" y="85592"/>
                    <a:pt x="38147" y="84768"/>
                  </a:cubicBezTo>
                  <a:cubicBezTo>
                    <a:pt x="38809" y="83943"/>
                    <a:pt x="39428" y="83190"/>
                    <a:pt x="40005" y="82509"/>
                  </a:cubicBezTo>
                  <a:cubicBezTo>
                    <a:pt x="40928" y="81260"/>
                    <a:pt x="41881" y="80040"/>
                    <a:pt x="42862" y="78849"/>
                  </a:cubicBezTo>
                  <a:cubicBezTo>
                    <a:pt x="43843" y="77657"/>
                    <a:pt x="44796" y="76437"/>
                    <a:pt x="45720" y="75188"/>
                  </a:cubicBezTo>
                  <a:cubicBezTo>
                    <a:pt x="46391" y="74388"/>
                    <a:pt x="46991" y="73587"/>
                    <a:pt x="47520" y="72786"/>
                  </a:cubicBezTo>
                  <a:cubicBezTo>
                    <a:pt x="48048" y="71986"/>
                    <a:pt x="48591" y="71185"/>
                    <a:pt x="49149" y="70384"/>
                  </a:cubicBezTo>
                  <a:lnTo>
                    <a:pt x="52349" y="66052"/>
                  </a:lnTo>
                  <a:cubicBezTo>
                    <a:pt x="52920" y="65241"/>
                    <a:pt x="53492" y="64358"/>
                    <a:pt x="54063" y="63404"/>
                  </a:cubicBezTo>
                  <a:cubicBezTo>
                    <a:pt x="54635" y="62450"/>
                    <a:pt x="55206" y="61509"/>
                    <a:pt x="55778" y="60581"/>
                  </a:cubicBezTo>
                  <a:cubicBezTo>
                    <a:pt x="56445" y="59785"/>
                    <a:pt x="57054" y="58975"/>
                    <a:pt x="57607" y="58150"/>
                  </a:cubicBezTo>
                  <a:cubicBezTo>
                    <a:pt x="58159" y="57325"/>
                    <a:pt x="58769" y="56457"/>
                    <a:pt x="59436" y="55547"/>
                  </a:cubicBezTo>
                  <a:cubicBezTo>
                    <a:pt x="59650" y="55313"/>
                    <a:pt x="59793" y="55037"/>
                    <a:pt x="59864" y="54717"/>
                  </a:cubicBezTo>
                  <a:cubicBezTo>
                    <a:pt x="59936" y="54398"/>
                    <a:pt x="60021" y="54064"/>
                    <a:pt x="60121" y="53716"/>
                  </a:cubicBezTo>
                  <a:cubicBezTo>
                    <a:pt x="60679" y="53020"/>
                    <a:pt x="61221" y="52238"/>
                    <a:pt x="61750" y="51371"/>
                  </a:cubicBezTo>
                  <a:cubicBezTo>
                    <a:pt x="62279" y="50503"/>
                    <a:pt x="62879" y="49607"/>
                    <a:pt x="63550" y="48682"/>
                  </a:cubicBezTo>
                  <a:cubicBezTo>
                    <a:pt x="64336" y="47423"/>
                    <a:pt x="65108" y="46164"/>
                    <a:pt x="65865" y="44906"/>
                  </a:cubicBezTo>
                  <a:cubicBezTo>
                    <a:pt x="66622" y="43647"/>
                    <a:pt x="67451" y="42389"/>
                    <a:pt x="68351" y="41130"/>
                  </a:cubicBezTo>
                  <a:lnTo>
                    <a:pt x="70637" y="37697"/>
                  </a:lnTo>
                  <a:cubicBezTo>
                    <a:pt x="70856" y="37488"/>
                    <a:pt x="71047" y="37278"/>
                    <a:pt x="71208" y="37068"/>
                  </a:cubicBezTo>
                  <a:cubicBezTo>
                    <a:pt x="71370" y="36858"/>
                    <a:pt x="71561" y="36534"/>
                    <a:pt x="71780" y="36095"/>
                  </a:cubicBezTo>
                  <a:cubicBezTo>
                    <a:pt x="72118" y="35504"/>
                    <a:pt x="72470" y="34857"/>
                    <a:pt x="72837" y="34154"/>
                  </a:cubicBezTo>
                  <a:cubicBezTo>
                    <a:pt x="73204" y="33450"/>
                    <a:pt x="73614" y="32804"/>
                    <a:pt x="74066" y="32216"/>
                  </a:cubicBezTo>
                  <a:lnTo>
                    <a:pt x="75209" y="29710"/>
                  </a:lnTo>
                  <a:cubicBezTo>
                    <a:pt x="74966" y="29497"/>
                    <a:pt x="74652" y="29411"/>
                    <a:pt x="74266" y="29454"/>
                  </a:cubicBezTo>
                  <a:cubicBezTo>
                    <a:pt x="73880" y="29497"/>
                    <a:pt x="73509" y="29582"/>
                    <a:pt x="73152" y="29710"/>
                  </a:cubicBezTo>
                  <a:cubicBezTo>
                    <a:pt x="73037" y="29720"/>
                    <a:pt x="72923" y="29758"/>
                    <a:pt x="72809" y="29824"/>
                  </a:cubicBezTo>
                  <a:cubicBezTo>
                    <a:pt x="72694" y="29891"/>
                    <a:pt x="72580" y="29929"/>
                    <a:pt x="72466" y="29938"/>
                  </a:cubicBezTo>
                  <a:lnTo>
                    <a:pt x="67665" y="30621"/>
                  </a:lnTo>
                  <a:cubicBezTo>
                    <a:pt x="66522" y="30830"/>
                    <a:pt x="65379" y="30982"/>
                    <a:pt x="64236" y="31077"/>
                  </a:cubicBezTo>
                  <a:cubicBezTo>
                    <a:pt x="63093" y="31172"/>
                    <a:pt x="61950" y="31324"/>
                    <a:pt x="60807" y="31533"/>
                  </a:cubicBezTo>
                  <a:cubicBezTo>
                    <a:pt x="60098" y="31642"/>
                    <a:pt x="59345" y="31708"/>
                    <a:pt x="58550" y="31732"/>
                  </a:cubicBezTo>
                  <a:cubicBezTo>
                    <a:pt x="57754" y="31756"/>
                    <a:pt x="57059" y="31765"/>
                    <a:pt x="56464" y="31760"/>
                  </a:cubicBezTo>
                  <a:cubicBezTo>
                    <a:pt x="51930" y="31950"/>
                    <a:pt x="47510" y="32026"/>
                    <a:pt x="43205" y="31988"/>
                  </a:cubicBezTo>
                  <a:cubicBezTo>
                    <a:pt x="42400" y="31850"/>
                    <a:pt x="41609" y="31670"/>
                    <a:pt x="40833" y="31447"/>
                  </a:cubicBezTo>
                  <a:cubicBezTo>
                    <a:pt x="40057" y="31224"/>
                    <a:pt x="39323" y="31101"/>
                    <a:pt x="38633" y="31077"/>
                  </a:cubicBezTo>
                  <a:cubicBezTo>
                    <a:pt x="38442" y="31115"/>
                    <a:pt x="38138" y="31039"/>
                    <a:pt x="37719" y="30849"/>
                  </a:cubicBezTo>
                  <a:cubicBezTo>
                    <a:pt x="37028" y="30636"/>
                    <a:pt x="36352" y="30436"/>
                    <a:pt x="35690" y="30251"/>
                  </a:cubicBezTo>
                  <a:cubicBezTo>
                    <a:pt x="35028" y="30066"/>
                    <a:pt x="34409" y="29810"/>
                    <a:pt x="33832" y="29483"/>
                  </a:cubicBezTo>
                  <a:cubicBezTo>
                    <a:pt x="33156" y="29383"/>
                    <a:pt x="32566" y="29241"/>
                    <a:pt x="32061" y="29056"/>
                  </a:cubicBezTo>
                  <a:cubicBezTo>
                    <a:pt x="31556" y="28871"/>
                    <a:pt x="31080" y="28557"/>
                    <a:pt x="30632" y="28116"/>
                  </a:cubicBezTo>
                  <a:cubicBezTo>
                    <a:pt x="30051" y="27680"/>
                    <a:pt x="29498" y="27242"/>
                    <a:pt x="28975" y="26802"/>
                  </a:cubicBezTo>
                  <a:cubicBezTo>
                    <a:pt x="28451" y="26363"/>
                    <a:pt x="28013" y="25806"/>
                    <a:pt x="27660" y="25133"/>
                  </a:cubicBezTo>
                  <a:cubicBezTo>
                    <a:pt x="27546" y="24805"/>
                    <a:pt x="27489" y="24536"/>
                    <a:pt x="27489" y="24326"/>
                  </a:cubicBezTo>
                  <a:cubicBezTo>
                    <a:pt x="27489" y="24115"/>
                    <a:pt x="27546" y="23850"/>
                    <a:pt x="27660" y="23529"/>
                  </a:cubicBezTo>
                  <a:cubicBezTo>
                    <a:pt x="27789" y="22952"/>
                    <a:pt x="27932" y="22353"/>
                    <a:pt x="28089" y="21733"/>
                  </a:cubicBezTo>
                  <a:cubicBezTo>
                    <a:pt x="28246" y="21114"/>
                    <a:pt x="28332" y="20568"/>
                    <a:pt x="28346" y="20096"/>
                  </a:cubicBezTo>
                  <a:cubicBezTo>
                    <a:pt x="28470" y="20314"/>
                    <a:pt x="28622" y="20561"/>
                    <a:pt x="28803" y="20837"/>
                  </a:cubicBezTo>
                  <a:cubicBezTo>
                    <a:pt x="28984" y="21113"/>
                    <a:pt x="29137" y="21474"/>
                    <a:pt x="29260" y="21921"/>
                  </a:cubicBezTo>
                  <a:cubicBezTo>
                    <a:pt x="29503" y="22509"/>
                    <a:pt x="29875" y="23064"/>
                    <a:pt x="30375" y="23586"/>
                  </a:cubicBezTo>
                  <a:cubicBezTo>
                    <a:pt x="30875" y="24108"/>
                    <a:pt x="31418" y="24547"/>
                    <a:pt x="32004" y="24902"/>
                  </a:cubicBezTo>
                  <a:cubicBezTo>
                    <a:pt x="32918" y="25340"/>
                    <a:pt x="33832" y="25619"/>
                    <a:pt x="34747" y="25739"/>
                  </a:cubicBezTo>
                  <a:cubicBezTo>
                    <a:pt x="35661" y="25859"/>
                    <a:pt x="36576" y="25965"/>
                    <a:pt x="37490" y="26057"/>
                  </a:cubicBezTo>
                  <a:cubicBezTo>
                    <a:pt x="38881" y="26389"/>
                    <a:pt x="40271" y="26533"/>
                    <a:pt x="41662" y="26490"/>
                  </a:cubicBezTo>
                  <a:cubicBezTo>
                    <a:pt x="43053" y="26446"/>
                    <a:pt x="44329" y="26302"/>
                    <a:pt x="45491" y="26057"/>
                  </a:cubicBezTo>
                  <a:cubicBezTo>
                    <a:pt x="46620" y="25830"/>
                    <a:pt x="47677" y="25648"/>
                    <a:pt x="48663" y="25508"/>
                  </a:cubicBezTo>
                  <a:cubicBezTo>
                    <a:pt x="49649" y="25368"/>
                    <a:pt x="50649" y="25243"/>
                    <a:pt x="51663" y="25133"/>
                  </a:cubicBezTo>
                  <a:cubicBezTo>
                    <a:pt x="52330" y="25008"/>
                    <a:pt x="52939" y="24854"/>
                    <a:pt x="53492" y="24671"/>
                  </a:cubicBezTo>
                  <a:cubicBezTo>
                    <a:pt x="54044" y="24488"/>
                    <a:pt x="54654" y="24334"/>
                    <a:pt x="55321" y="24209"/>
                  </a:cubicBezTo>
                  <a:cubicBezTo>
                    <a:pt x="56121" y="23962"/>
                    <a:pt x="56921" y="23717"/>
                    <a:pt x="57721" y="23473"/>
                  </a:cubicBezTo>
                  <a:cubicBezTo>
                    <a:pt x="58521" y="23230"/>
                    <a:pt x="59321" y="23098"/>
                    <a:pt x="60121" y="23080"/>
                  </a:cubicBezTo>
                  <a:lnTo>
                    <a:pt x="65836" y="21008"/>
                  </a:lnTo>
                  <a:cubicBezTo>
                    <a:pt x="67246" y="20742"/>
                    <a:pt x="68770" y="20362"/>
                    <a:pt x="70408" y="19867"/>
                  </a:cubicBezTo>
                  <a:lnTo>
                    <a:pt x="77038" y="17586"/>
                  </a:lnTo>
                  <a:cubicBezTo>
                    <a:pt x="77938" y="17486"/>
                    <a:pt x="78767" y="17343"/>
                    <a:pt x="79524" y="17158"/>
                  </a:cubicBezTo>
                  <a:cubicBezTo>
                    <a:pt x="80281" y="16973"/>
                    <a:pt x="81053" y="16659"/>
                    <a:pt x="81838" y="16217"/>
                  </a:cubicBezTo>
                  <a:cubicBezTo>
                    <a:pt x="83115" y="15803"/>
                    <a:pt x="84391" y="15376"/>
                    <a:pt x="85667" y="14934"/>
                  </a:cubicBezTo>
                  <a:cubicBezTo>
                    <a:pt x="86944" y="14492"/>
                    <a:pt x="88106" y="13779"/>
                    <a:pt x="89154" y="12795"/>
                  </a:cubicBezTo>
                  <a:cubicBezTo>
                    <a:pt x="90182" y="11901"/>
                    <a:pt x="91268" y="11179"/>
                    <a:pt x="92411" y="10627"/>
                  </a:cubicBezTo>
                  <a:cubicBezTo>
                    <a:pt x="93554" y="10076"/>
                    <a:pt x="94754" y="9582"/>
                    <a:pt x="96012" y="9144"/>
                  </a:cubicBezTo>
                  <a:lnTo>
                    <a:pt x="104927" y="5947"/>
                  </a:lnTo>
                  <a:cubicBezTo>
                    <a:pt x="105960" y="5590"/>
                    <a:pt x="106980" y="5161"/>
                    <a:pt x="107984" y="4661"/>
                  </a:cubicBezTo>
                  <a:cubicBezTo>
                    <a:pt x="108989" y="4161"/>
                    <a:pt x="109951" y="3675"/>
                    <a:pt x="110871" y="3204"/>
                  </a:cubicBezTo>
                  <a:cubicBezTo>
                    <a:pt x="111423" y="3075"/>
                    <a:pt x="111917" y="2875"/>
                    <a:pt x="112352" y="2604"/>
                  </a:cubicBezTo>
                  <a:cubicBezTo>
                    <a:pt x="112787" y="2332"/>
                    <a:pt x="113277" y="2075"/>
                    <a:pt x="113822" y="1832"/>
                  </a:cubicBezTo>
                  <a:cubicBezTo>
                    <a:pt x="114514" y="1485"/>
                    <a:pt x="115236" y="1323"/>
                    <a:pt x="115989" y="1346"/>
                  </a:cubicBezTo>
                  <a:cubicBezTo>
                    <a:pt x="116741" y="1370"/>
                    <a:pt x="117465" y="1608"/>
                    <a:pt x="118162" y="2061"/>
                  </a:cubicBezTo>
                  <a:cubicBezTo>
                    <a:pt x="118386" y="2085"/>
                    <a:pt x="118567" y="2208"/>
                    <a:pt x="118705" y="2432"/>
                  </a:cubicBezTo>
                  <a:cubicBezTo>
                    <a:pt x="118844" y="2656"/>
                    <a:pt x="118968" y="2837"/>
                    <a:pt x="119077" y="2975"/>
                  </a:cubicBezTo>
                  <a:cubicBezTo>
                    <a:pt x="119197" y="3104"/>
                    <a:pt x="119359" y="3247"/>
                    <a:pt x="119564" y="3404"/>
                  </a:cubicBezTo>
                  <a:cubicBezTo>
                    <a:pt x="119769" y="3561"/>
                    <a:pt x="119988" y="3647"/>
                    <a:pt x="120222" y="3661"/>
                  </a:cubicBezTo>
                  <a:cubicBezTo>
                    <a:pt x="120584" y="3670"/>
                    <a:pt x="121004" y="3651"/>
                    <a:pt x="121481" y="3604"/>
                  </a:cubicBezTo>
                  <a:cubicBezTo>
                    <a:pt x="121958" y="3556"/>
                    <a:pt x="122377" y="3423"/>
                    <a:pt x="122740" y="3204"/>
                  </a:cubicBezTo>
                  <a:cubicBezTo>
                    <a:pt x="123097" y="3099"/>
                    <a:pt x="123527" y="3023"/>
                    <a:pt x="124027" y="2975"/>
                  </a:cubicBezTo>
                  <a:cubicBezTo>
                    <a:pt x="124528" y="2928"/>
                    <a:pt x="125014" y="2851"/>
                    <a:pt x="125486" y="2747"/>
                  </a:cubicBezTo>
                  <a:lnTo>
                    <a:pt x="131667" y="918"/>
                  </a:lnTo>
                  <a:cubicBezTo>
                    <a:pt x="132220" y="889"/>
                    <a:pt x="132716" y="832"/>
                    <a:pt x="133154" y="746"/>
                  </a:cubicBezTo>
                  <a:cubicBezTo>
                    <a:pt x="133593" y="661"/>
                    <a:pt x="134089" y="718"/>
                    <a:pt x="134642" y="918"/>
                  </a:cubicBezTo>
                  <a:cubicBezTo>
                    <a:pt x="134857" y="1013"/>
                    <a:pt x="135114" y="994"/>
                    <a:pt x="135415" y="861"/>
                  </a:cubicBezTo>
                  <a:cubicBezTo>
                    <a:pt x="135715" y="727"/>
                    <a:pt x="136144" y="594"/>
                    <a:pt x="136702" y="461"/>
                  </a:cubicBezTo>
                  <a:cubicBezTo>
                    <a:pt x="136478" y="241"/>
                    <a:pt x="136297" y="108"/>
                    <a:pt x="136159" y="61"/>
                  </a:cubicBezTo>
                  <a:cubicBezTo>
                    <a:pt x="136020" y="13"/>
                    <a:pt x="135896" y="-6"/>
                    <a:pt x="135787" y="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50" name="PA-文本框 49"/>
            <p:cNvSpPr txBox="1"/>
            <p:nvPr>
              <p:custDataLst>
                <p:tags r:id="rId3"/>
              </p:custDataLst>
            </p:nvPr>
          </p:nvSpPr>
          <p:spPr>
            <a:xfrm>
              <a:off x="3889525" y="2320546"/>
              <a:ext cx="204524" cy="236136"/>
            </a:xfrm>
            <a:custGeom>
              <a:avLst/>
              <a:gdLst/>
              <a:ahLst/>
              <a:cxnLst/>
              <a:rect l="l" t="t" r="r" b="b"/>
              <a:pathLst>
                <a:path w="174060" h="200963">
                  <a:moveTo>
                    <a:pt x="62416" y="198796"/>
                  </a:moveTo>
                  <a:cubicBezTo>
                    <a:pt x="61015" y="198520"/>
                    <a:pt x="59527" y="198615"/>
                    <a:pt x="57954" y="199082"/>
                  </a:cubicBezTo>
                  <a:cubicBezTo>
                    <a:pt x="59556" y="199887"/>
                    <a:pt x="61272" y="200277"/>
                    <a:pt x="63103" y="200253"/>
                  </a:cubicBezTo>
                  <a:cubicBezTo>
                    <a:pt x="64933" y="200230"/>
                    <a:pt x="66192" y="199763"/>
                    <a:pt x="66879" y="198853"/>
                  </a:cubicBezTo>
                  <a:cubicBezTo>
                    <a:pt x="65305" y="199091"/>
                    <a:pt x="63818" y="199072"/>
                    <a:pt x="62416" y="198796"/>
                  </a:cubicBezTo>
                  <a:close/>
                  <a:moveTo>
                    <a:pt x="159691" y="168449"/>
                  </a:moveTo>
                  <a:cubicBezTo>
                    <a:pt x="159224" y="168445"/>
                    <a:pt x="158785" y="168454"/>
                    <a:pt x="158376" y="168478"/>
                  </a:cubicBezTo>
                  <a:cubicBezTo>
                    <a:pt x="157966" y="168502"/>
                    <a:pt x="157642" y="168568"/>
                    <a:pt x="157404" y="168678"/>
                  </a:cubicBezTo>
                  <a:lnTo>
                    <a:pt x="157404" y="168907"/>
                  </a:lnTo>
                  <a:cubicBezTo>
                    <a:pt x="158090" y="169383"/>
                    <a:pt x="158833" y="169745"/>
                    <a:pt x="159633" y="169992"/>
                  </a:cubicBezTo>
                  <a:cubicBezTo>
                    <a:pt x="160434" y="170240"/>
                    <a:pt x="161291" y="170259"/>
                    <a:pt x="162206" y="170050"/>
                  </a:cubicBezTo>
                  <a:lnTo>
                    <a:pt x="162206" y="168678"/>
                  </a:lnTo>
                  <a:cubicBezTo>
                    <a:pt x="161744" y="168668"/>
                    <a:pt x="161296" y="168630"/>
                    <a:pt x="160863" y="168564"/>
                  </a:cubicBezTo>
                  <a:cubicBezTo>
                    <a:pt x="160429" y="168497"/>
                    <a:pt x="160038" y="168459"/>
                    <a:pt x="159691" y="168449"/>
                  </a:cubicBezTo>
                  <a:close/>
                  <a:moveTo>
                    <a:pt x="47198" y="159991"/>
                  </a:moveTo>
                  <a:cubicBezTo>
                    <a:pt x="46083" y="160096"/>
                    <a:pt x="44996" y="160229"/>
                    <a:pt x="43938" y="160391"/>
                  </a:cubicBezTo>
                  <a:cubicBezTo>
                    <a:pt x="42879" y="160553"/>
                    <a:pt x="41678" y="160801"/>
                    <a:pt x="40335" y="161134"/>
                  </a:cubicBezTo>
                  <a:cubicBezTo>
                    <a:pt x="41163" y="161444"/>
                    <a:pt x="42364" y="161453"/>
                    <a:pt x="43938" y="161163"/>
                  </a:cubicBezTo>
                  <a:cubicBezTo>
                    <a:pt x="45511" y="160872"/>
                    <a:pt x="46598" y="160482"/>
                    <a:pt x="47198" y="159991"/>
                  </a:cubicBezTo>
                  <a:close/>
                  <a:moveTo>
                    <a:pt x="70750" y="143084"/>
                  </a:moveTo>
                  <a:lnTo>
                    <a:pt x="70068" y="144001"/>
                  </a:lnTo>
                  <a:cubicBezTo>
                    <a:pt x="68473" y="145181"/>
                    <a:pt x="66932" y="146431"/>
                    <a:pt x="65447" y="147753"/>
                  </a:cubicBezTo>
                  <a:cubicBezTo>
                    <a:pt x="63961" y="149075"/>
                    <a:pt x="62531" y="150266"/>
                    <a:pt x="61158" y="151327"/>
                  </a:cubicBezTo>
                  <a:cubicBezTo>
                    <a:pt x="59322" y="152793"/>
                    <a:pt x="57501" y="154177"/>
                    <a:pt x="55694" y="155480"/>
                  </a:cubicBezTo>
                  <a:cubicBezTo>
                    <a:pt x="53887" y="156782"/>
                    <a:pt x="52123" y="158057"/>
                    <a:pt x="50402" y="159305"/>
                  </a:cubicBezTo>
                  <a:cubicBezTo>
                    <a:pt x="49239" y="159886"/>
                    <a:pt x="47961" y="160382"/>
                    <a:pt x="46569" y="160791"/>
                  </a:cubicBezTo>
                  <a:cubicBezTo>
                    <a:pt x="45177" y="161201"/>
                    <a:pt x="43785" y="161468"/>
                    <a:pt x="42393" y="161591"/>
                  </a:cubicBezTo>
                  <a:cubicBezTo>
                    <a:pt x="42073" y="161601"/>
                    <a:pt x="41797" y="161639"/>
                    <a:pt x="41563" y="161706"/>
                  </a:cubicBezTo>
                  <a:cubicBezTo>
                    <a:pt x="41329" y="161772"/>
                    <a:pt x="40996" y="161810"/>
                    <a:pt x="40562" y="161820"/>
                  </a:cubicBezTo>
                  <a:cubicBezTo>
                    <a:pt x="40900" y="162396"/>
                    <a:pt x="41196" y="162901"/>
                    <a:pt x="41449" y="163334"/>
                  </a:cubicBezTo>
                  <a:cubicBezTo>
                    <a:pt x="41702" y="163768"/>
                    <a:pt x="41941" y="164101"/>
                    <a:pt x="42167" y="164335"/>
                  </a:cubicBezTo>
                  <a:cubicBezTo>
                    <a:pt x="43025" y="165387"/>
                    <a:pt x="43711" y="166368"/>
                    <a:pt x="44226" y="167278"/>
                  </a:cubicBezTo>
                  <a:cubicBezTo>
                    <a:pt x="44741" y="168187"/>
                    <a:pt x="45427" y="168883"/>
                    <a:pt x="46285" y="169364"/>
                  </a:cubicBezTo>
                  <a:cubicBezTo>
                    <a:pt x="47291" y="170493"/>
                    <a:pt x="48254" y="171550"/>
                    <a:pt x="49174" y="172536"/>
                  </a:cubicBezTo>
                  <a:cubicBezTo>
                    <a:pt x="50094" y="173521"/>
                    <a:pt x="51114" y="174522"/>
                    <a:pt x="52235" y="175536"/>
                  </a:cubicBezTo>
                  <a:cubicBezTo>
                    <a:pt x="52950" y="176531"/>
                    <a:pt x="53865" y="177398"/>
                    <a:pt x="54980" y="178136"/>
                  </a:cubicBezTo>
                  <a:cubicBezTo>
                    <a:pt x="56096" y="178875"/>
                    <a:pt x="57240" y="179684"/>
                    <a:pt x="58413" y="180565"/>
                  </a:cubicBezTo>
                  <a:cubicBezTo>
                    <a:pt x="58537" y="180799"/>
                    <a:pt x="58746" y="181018"/>
                    <a:pt x="59042" y="181222"/>
                  </a:cubicBezTo>
                  <a:cubicBezTo>
                    <a:pt x="59338" y="181427"/>
                    <a:pt x="59662" y="181589"/>
                    <a:pt x="60014" y="181708"/>
                  </a:cubicBezTo>
                  <a:cubicBezTo>
                    <a:pt x="60258" y="181580"/>
                    <a:pt x="60515" y="181380"/>
                    <a:pt x="60787" y="181108"/>
                  </a:cubicBezTo>
                  <a:cubicBezTo>
                    <a:pt x="61058" y="180837"/>
                    <a:pt x="61259" y="180579"/>
                    <a:pt x="61387" y="180337"/>
                  </a:cubicBezTo>
                  <a:cubicBezTo>
                    <a:pt x="62317" y="178946"/>
                    <a:pt x="63318" y="177498"/>
                    <a:pt x="64391" y="175993"/>
                  </a:cubicBezTo>
                  <a:cubicBezTo>
                    <a:pt x="65463" y="174488"/>
                    <a:pt x="66521" y="173040"/>
                    <a:pt x="67565" y="171650"/>
                  </a:cubicBezTo>
                  <a:cubicBezTo>
                    <a:pt x="68049" y="170950"/>
                    <a:pt x="68617" y="170178"/>
                    <a:pt x="69272" y="169335"/>
                  </a:cubicBezTo>
                  <a:cubicBezTo>
                    <a:pt x="69926" y="168492"/>
                    <a:pt x="70494" y="167664"/>
                    <a:pt x="70978" y="166849"/>
                  </a:cubicBezTo>
                  <a:lnTo>
                    <a:pt x="75314" y="161363"/>
                  </a:lnTo>
                  <a:lnTo>
                    <a:pt x="78980" y="156334"/>
                  </a:lnTo>
                  <a:cubicBezTo>
                    <a:pt x="79691" y="155534"/>
                    <a:pt x="80446" y="154679"/>
                    <a:pt x="81243" y="153769"/>
                  </a:cubicBezTo>
                  <a:cubicBezTo>
                    <a:pt x="82040" y="152859"/>
                    <a:pt x="82737" y="151894"/>
                    <a:pt x="83334" y="150873"/>
                  </a:cubicBezTo>
                  <a:lnTo>
                    <a:pt x="86298" y="146293"/>
                  </a:lnTo>
                  <a:cubicBezTo>
                    <a:pt x="86514" y="146183"/>
                    <a:pt x="86702" y="145944"/>
                    <a:pt x="86861" y="145577"/>
                  </a:cubicBezTo>
                  <a:cubicBezTo>
                    <a:pt x="87021" y="145209"/>
                    <a:pt x="87209" y="144684"/>
                    <a:pt x="87425" y="144001"/>
                  </a:cubicBezTo>
                  <a:cubicBezTo>
                    <a:pt x="87087" y="144111"/>
                    <a:pt x="86749" y="144178"/>
                    <a:pt x="86410" y="144202"/>
                  </a:cubicBezTo>
                  <a:cubicBezTo>
                    <a:pt x="86072" y="144225"/>
                    <a:pt x="85734" y="144235"/>
                    <a:pt x="85396" y="144230"/>
                  </a:cubicBezTo>
                  <a:cubicBezTo>
                    <a:pt x="83558" y="144794"/>
                    <a:pt x="81677" y="144985"/>
                    <a:pt x="79753" y="144803"/>
                  </a:cubicBezTo>
                  <a:cubicBezTo>
                    <a:pt x="77829" y="144622"/>
                    <a:pt x="75891" y="144125"/>
                    <a:pt x="73939" y="143313"/>
                  </a:cubicBezTo>
                  <a:lnTo>
                    <a:pt x="73480" y="143084"/>
                  </a:lnTo>
                  <a:cubicBezTo>
                    <a:pt x="72570" y="142167"/>
                    <a:pt x="71660" y="142167"/>
                    <a:pt x="70750" y="143084"/>
                  </a:cubicBezTo>
                  <a:close/>
                  <a:moveTo>
                    <a:pt x="75314" y="142626"/>
                  </a:moveTo>
                  <a:lnTo>
                    <a:pt x="75314" y="143084"/>
                  </a:lnTo>
                  <a:cubicBezTo>
                    <a:pt x="77037" y="143638"/>
                    <a:pt x="78746" y="143963"/>
                    <a:pt x="80441" y="144058"/>
                  </a:cubicBezTo>
                  <a:cubicBezTo>
                    <a:pt x="82136" y="144154"/>
                    <a:pt x="83787" y="144135"/>
                    <a:pt x="85396" y="144001"/>
                  </a:cubicBezTo>
                  <a:lnTo>
                    <a:pt x="85396" y="143313"/>
                  </a:lnTo>
                  <a:close/>
                  <a:moveTo>
                    <a:pt x="58413" y="92125"/>
                  </a:moveTo>
                  <a:cubicBezTo>
                    <a:pt x="57855" y="92268"/>
                    <a:pt x="57312" y="92439"/>
                    <a:pt x="56782" y="92639"/>
                  </a:cubicBezTo>
                  <a:cubicBezTo>
                    <a:pt x="56253" y="92840"/>
                    <a:pt x="55653" y="92897"/>
                    <a:pt x="54980" y="92811"/>
                  </a:cubicBezTo>
                  <a:lnTo>
                    <a:pt x="54523" y="92811"/>
                  </a:lnTo>
                  <a:lnTo>
                    <a:pt x="52006" y="95755"/>
                  </a:lnTo>
                  <a:cubicBezTo>
                    <a:pt x="53178" y="95438"/>
                    <a:pt x="54437" y="95165"/>
                    <a:pt x="55781" y="94934"/>
                  </a:cubicBezTo>
                  <a:cubicBezTo>
                    <a:pt x="57126" y="94703"/>
                    <a:pt x="58384" y="94374"/>
                    <a:pt x="59557" y="93946"/>
                  </a:cubicBezTo>
                  <a:cubicBezTo>
                    <a:pt x="60224" y="93946"/>
                    <a:pt x="60663" y="93833"/>
                    <a:pt x="60873" y="93606"/>
                  </a:cubicBezTo>
                  <a:cubicBezTo>
                    <a:pt x="61082" y="93379"/>
                    <a:pt x="61178" y="93038"/>
                    <a:pt x="61159" y="92582"/>
                  </a:cubicBezTo>
                  <a:cubicBezTo>
                    <a:pt x="60715" y="92806"/>
                    <a:pt x="60343" y="92873"/>
                    <a:pt x="60043" y="92782"/>
                  </a:cubicBezTo>
                  <a:cubicBezTo>
                    <a:pt x="59743" y="92692"/>
                    <a:pt x="59428" y="92473"/>
                    <a:pt x="59099" y="92125"/>
                  </a:cubicBezTo>
                  <a:close/>
                  <a:moveTo>
                    <a:pt x="77376" y="83889"/>
                  </a:moveTo>
                  <a:lnTo>
                    <a:pt x="71205" y="85261"/>
                  </a:lnTo>
                  <a:cubicBezTo>
                    <a:pt x="70788" y="85490"/>
                    <a:pt x="70485" y="85719"/>
                    <a:pt x="70295" y="85948"/>
                  </a:cubicBezTo>
                  <a:cubicBezTo>
                    <a:pt x="71542" y="85933"/>
                    <a:pt x="72748" y="85733"/>
                    <a:pt x="73915" y="85347"/>
                  </a:cubicBezTo>
                  <a:cubicBezTo>
                    <a:pt x="75081" y="84961"/>
                    <a:pt x="76235" y="84475"/>
                    <a:pt x="77376" y="83889"/>
                  </a:cubicBezTo>
                  <a:close/>
                  <a:moveTo>
                    <a:pt x="100001" y="53026"/>
                  </a:moveTo>
                  <a:cubicBezTo>
                    <a:pt x="99083" y="52901"/>
                    <a:pt x="97289" y="53000"/>
                    <a:pt x="94621" y="53321"/>
                  </a:cubicBezTo>
                  <a:cubicBezTo>
                    <a:pt x="91953" y="53643"/>
                    <a:pt x="89349" y="54028"/>
                    <a:pt x="86807" y="54476"/>
                  </a:cubicBezTo>
                  <a:cubicBezTo>
                    <a:pt x="84266" y="54924"/>
                    <a:pt x="82726" y="55275"/>
                    <a:pt x="82188" y="55529"/>
                  </a:cubicBezTo>
                  <a:cubicBezTo>
                    <a:pt x="82904" y="55302"/>
                    <a:pt x="83761" y="55131"/>
                    <a:pt x="84760" y="55017"/>
                  </a:cubicBezTo>
                  <a:cubicBezTo>
                    <a:pt x="85758" y="54904"/>
                    <a:pt x="86724" y="54847"/>
                    <a:pt x="87659" y="54847"/>
                  </a:cubicBezTo>
                  <a:cubicBezTo>
                    <a:pt x="86073" y="54847"/>
                    <a:pt x="84479" y="55074"/>
                    <a:pt x="82876" y="55529"/>
                  </a:cubicBezTo>
                  <a:cubicBezTo>
                    <a:pt x="82513" y="55629"/>
                    <a:pt x="82093" y="55714"/>
                    <a:pt x="81615" y="55785"/>
                  </a:cubicBezTo>
                  <a:cubicBezTo>
                    <a:pt x="81138" y="55857"/>
                    <a:pt x="80718" y="55999"/>
                    <a:pt x="80355" y="56212"/>
                  </a:cubicBezTo>
                  <a:lnTo>
                    <a:pt x="73480" y="60782"/>
                  </a:lnTo>
                  <a:cubicBezTo>
                    <a:pt x="73030" y="61001"/>
                    <a:pt x="72566" y="61134"/>
                    <a:pt x="72087" y="61182"/>
                  </a:cubicBezTo>
                  <a:cubicBezTo>
                    <a:pt x="71608" y="61230"/>
                    <a:pt x="71087" y="61249"/>
                    <a:pt x="70523" y="61239"/>
                  </a:cubicBezTo>
                  <a:cubicBezTo>
                    <a:pt x="70423" y="61234"/>
                    <a:pt x="70338" y="61187"/>
                    <a:pt x="70267" y="61096"/>
                  </a:cubicBezTo>
                  <a:cubicBezTo>
                    <a:pt x="70196" y="61006"/>
                    <a:pt x="70054" y="60901"/>
                    <a:pt x="69840" y="60782"/>
                  </a:cubicBezTo>
                  <a:cubicBezTo>
                    <a:pt x="70532" y="60801"/>
                    <a:pt x="71196" y="60763"/>
                    <a:pt x="71831" y="60667"/>
                  </a:cubicBezTo>
                  <a:cubicBezTo>
                    <a:pt x="72466" y="60572"/>
                    <a:pt x="73016" y="60305"/>
                    <a:pt x="73480" y="59866"/>
                  </a:cubicBezTo>
                  <a:cubicBezTo>
                    <a:pt x="73016" y="59647"/>
                    <a:pt x="72523" y="59514"/>
                    <a:pt x="72002" y="59466"/>
                  </a:cubicBezTo>
                  <a:cubicBezTo>
                    <a:pt x="71480" y="59418"/>
                    <a:pt x="70987" y="59399"/>
                    <a:pt x="70523" y="59409"/>
                  </a:cubicBezTo>
                  <a:cubicBezTo>
                    <a:pt x="70281" y="59299"/>
                    <a:pt x="69968" y="59233"/>
                    <a:pt x="69584" y="59209"/>
                  </a:cubicBezTo>
                  <a:cubicBezTo>
                    <a:pt x="69200" y="59185"/>
                    <a:pt x="68831" y="59175"/>
                    <a:pt x="68475" y="59180"/>
                  </a:cubicBezTo>
                  <a:cubicBezTo>
                    <a:pt x="67901" y="59218"/>
                    <a:pt x="67283" y="59314"/>
                    <a:pt x="66621" y="59466"/>
                  </a:cubicBezTo>
                  <a:cubicBezTo>
                    <a:pt x="65959" y="59619"/>
                    <a:pt x="65282" y="59600"/>
                    <a:pt x="64591" y="59409"/>
                  </a:cubicBezTo>
                  <a:cubicBezTo>
                    <a:pt x="64472" y="59309"/>
                    <a:pt x="64310" y="59280"/>
                    <a:pt x="64105" y="59323"/>
                  </a:cubicBezTo>
                  <a:cubicBezTo>
                    <a:pt x="63900" y="59366"/>
                    <a:pt x="63680" y="59395"/>
                    <a:pt x="63447" y="59409"/>
                  </a:cubicBezTo>
                  <a:cubicBezTo>
                    <a:pt x="62279" y="59857"/>
                    <a:pt x="60954" y="60276"/>
                    <a:pt x="59471" y="60667"/>
                  </a:cubicBezTo>
                  <a:cubicBezTo>
                    <a:pt x="57988" y="61058"/>
                    <a:pt x="56492" y="61477"/>
                    <a:pt x="54980" y="61926"/>
                  </a:cubicBezTo>
                  <a:lnTo>
                    <a:pt x="39878" y="66959"/>
                  </a:lnTo>
                  <a:cubicBezTo>
                    <a:pt x="39750" y="66968"/>
                    <a:pt x="39607" y="67064"/>
                    <a:pt x="39449" y="67245"/>
                  </a:cubicBezTo>
                  <a:cubicBezTo>
                    <a:pt x="39292" y="67426"/>
                    <a:pt x="39206" y="67636"/>
                    <a:pt x="39192" y="67874"/>
                  </a:cubicBezTo>
                  <a:cubicBezTo>
                    <a:pt x="38844" y="68803"/>
                    <a:pt x="38510" y="69804"/>
                    <a:pt x="38191" y="70877"/>
                  </a:cubicBezTo>
                  <a:cubicBezTo>
                    <a:pt x="37872" y="71949"/>
                    <a:pt x="37595" y="73007"/>
                    <a:pt x="37362" y="74051"/>
                  </a:cubicBezTo>
                  <a:cubicBezTo>
                    <a:pt x="37115" y="74966"/>
                    <a:pt x="36982" y="75881"/>
                    <a:pt x="36963" y="76796"/>
                  </a:cubicBezTo>
                  <a:cubicBezTo>
                    <a:pt x="36944" y="77711"/>
                    <a:pt x="37153" y="78627"/>
                    <a:pt x="37590" y="79542"/>
                  </a:cubicBezTo>
                  <a:cubicBezTo>
                    <a:pt x="37809" y="80128"/>
                    <a:pt x="37829" y="80728"/>
                    <a:pt x="37650" y="81343"/>
                  </a:cubicBezTo>
                  <a:cubicBezTo>
                    <a:pt x="37472" y="81958"/>
                    <a:pt x="37155" y="82502"/>
                    <a:pt x="36700" y="82973"/>
                  </a:cubicBezTo>
                  <a:cubicBezTo>
                    <a:pt x="36235" y="83445"/>
                    <a:pt x="35797" y="83989"/>
                    <a:pt x="35386" y="84603"/>
                  </a:cubicBezTo>
                  <a:cubicBezTo>
                    <a:pt x="34974" y="85218"/>
                    <a:pt x="34645" y="85819"/>
                    <a:pt x="34398" y="86405"/>
                  </a:cubicBezTo>
                  <a:cubicBezTo>
                    <a:pt x="34175" y="86758"/>
                    <a:pt x="33938" y="87082"/>
                    <a:pt x="33686" y="87377"/>
                  </a:cubicBezTo>
                  <a:cubicBezTo>
                    <a:pt x="33434" y="87673"/>
                    <a:pt x="33140" y="87883"/>
                    <a:pt x="32802" y="88007"/>
                  </a:cubicBezTo>
                  <a:cubicBezTo>
                    <a:pt x="32346" y="88135"/>
                    <a:pt x="31947" y="88393"/>
                    <a:pt x="31605" y="88779"/>
                  </a:cubicBezTo>
                  <a:cubicBezTo>
                    <a:pt x="31263" y="89165"/>
                    <a:pt x="30978" y="89594"/>
                    <a:pt x="30750" y="90066"/>
                  </a:cubicBezTo>
                  <a:cubicBezTo>
                    <a:pt x="30522" y="90299"/>
                    <a:pt x="30294" y="90518"/>
                    <a:pt x="30066" y="90723"/>
                  </a:cubicBezTo>
                  <a:cubicBezTo>
                    <a:pt x="29838" y="90928"/>
                    <a:pt x="29610" y="91090"/>
                    <a:pt x="29382" y="91210"/>
                  </a:cubicBezTo>
                  <a:cubicBezTo>
                    <a:pt x="29031" y="91443"/>
                    <a:pt x="28651" y="91662"/>
                    <a:pt x="28242" y="91867"/>
                  </a:cubicBezTo>
                  <a:cubicBezTo>
                    <a:pt x="27834" y="92072"/>
                    <a:pt x="27454" y="92234"/>
                    <a:pt x="27102" y="92353"/>
                  </a:cubicBezTo>
                  <a:lnTo>
                    <a:pt x="27102" y="92582"/>
                  </a:lnTo>
                  <a:cubicBezTo>
                    <a:pt x="27782" y="92358"/>
                    <a:pt x="28418" y="92120"/>
                    <a:pt x="29012" y="91867"/>
                  </a:cubicBezTo>
                  <a:cubicBezTo>
                    <a:pt x="29606" y="91615"/>
                    <a:pt x="30187" y="91319"/>
                    <a:pt x="30754" y="90981"/>
                  </a:cubicBezTo>
                  <a:cubicBezTo>
                    <a:pt x="33156" y="90056"/>
                    <a:pt x="35554" y="89103"/>
                    <a:pt x="37947" y="88121"/>
                  </a:cubicBezTo>
                  <a:cubicBezTo>
                    <a:pt x="40341" y="87139"/>
                    <a:pt x="42738" y="86186"/>
                    <a:pt x="45139" y="85261"/>
                  </a:cubicBezTo>
                  <a:cubicBezTo>
                    <a:pt x="46178" y="84928"/>
                    <a:pt x="47017" y="84451"/>
                    <a:pt x="47656" y="83831"/>
                  </a:cubicBezTo>
                  <a:cubicBezTo>
                    <a:pt x="48295" y="83212"/>
                    <a:pt x="48676" y="82392"/>
                    <a:pt x="48800" y="81372"/>
                  </a:cubicBezTo>
                  <a:cubicBezTo>
                    <a:pt x="48810" y="81134"/>
                    <a:pt x="48905" y="80809"/>
                    <a:pt x="49086" y="80400"/>
                  </a:cubicBezTo>
                  <a:cubicBezTo>
                    <a:pt x="49267" y="79990"/>
                    <a:pt x="49477" y="79551"/>
                    <a:pt x="49716" y="79084"/>
                  </a:cubicBezTo>
                  <a:cubicBezTo>
                    <a:pt x="50636" y="78026"/>
                    <a:pt x="51541" y="76825"/>
                    <a:pt x="52433" y="75481"/>
                  </a:cubicBezTo>
                  <a:cubicBezTo>
                    <a:pt x="53325" y="74137"/>
                    <a:pt x="54173" y="72821"/>
                    <a:pt x="54979" y="71534"/>
                  </a:cubicBezTo>
                  <a:lnTo>
                    <a:pt x="54980" y="71534"/>
                  </a:lnTo>
                  <a:cubicBezTo>
                    <a:pt x="55996" y="70171"/>
                    <a:pt x="56997" y="68837"/>
                    <a:pt x="57984" y="67531"/>
                  </a:cubicBezTo>
                  <a:cubicBezTo>
                    <a:pt x="58970" y="66225"/>
                    <a:pt x="60029" y="64890"/>
                    <a:pt x="61159" y="63527"/>
                  </a:cubicBezTo>
                  <a:cubicBezTo>
                    <a:pt x="61526" y="63179"/>
                    <a:pt x="61936" y="62788"/>
                    <a:pt x="62388" y="62354"/>
                  </a:cubicBezTo>
                  <a:cubicBezTo>
                    <a:pt x="62841" y="61921"/>
                    <a:pt x="63194" y="61473"/>
                    <a:pt x="63447" y="61010"/>
                  </a:cubicBezTo>
                  <a:cubicBezTo>
                    <a:pt x="64133" y="60457"/>
                    <a:pt x="64762" y="60248"/>
                    <a:pt x="65334" y="60381"/>
                  </a:cubicBezTo>
                  <a:cubicBezTo>
                    <a:pt x="65907" y="60515"/>
                    <a:pt x="66421" y="60877"/>
                    <a:pt x="66879" y="61468"/>
                  </a:cubicBezTo>
                  <a:cubicBezTo>
                    <a:pt x="67677" y="62626"/>
                    <a:pt x="68531" y="63799"/>
                    <a:pt x="69442" y="64985"/>
                  </a:cubicBezTo>
                  <a:cubicBezTo>
                    <a:pt x="70352" y="66172"/>
                    <a:pt x="71319" y="67288"/>
                    <a:pt x="72343" y="68331"/>
                  </a:cubicBezTo>
                  <a:cubicBezTo>
                    <a:pt x="72784" y="68908"/>
                    <a:pt x="73211" y="69242"/>
                    <a:pt x="73625" y="69332"/>
                  </a:cubicBezTo>
                  <a:cubicBezTo>
                    <a:pt x="74039" y="69423"/>
                    <a:pt x="74526" y="69242"/>
                    <a:pt x="75084" y="68789"/>
                  </a:cubicBezTo>
                  <a:cubicBezTo>
                    <a:pt x="76927" y="68098"/>
                    <a:pt x="78741" y="67307"/>
                    <a:pt x="80526" y="66415"/>
                  </a:cubicBezTo>
                  <a:cubicBezTo>
                    <a:pt x="82311" y="65524"/>
                    <a:pt x="84010" y="64561"/>
                    <a:pt x="85622" y="63527"/>
                  </a:cubicBezTo>
                  <a:cubicBezTo>
                    <a:pt x="90179" y="61047"/>
                    <a:pt x="94744" y="58457"/>
                    <a:pt x="99315" y="55757"/>
                  </a:cubicBezTo>
                  <a:cubicBezTo>
                    <a:pt x="99539" y="55525"/>
                    <a:pt x="99720" y="55307"/>
                    <a:pt x="99858" y="55103"/>
                  </a:cubicBezTo>
                  <a:cubicBezTo>
                    <a:pt x="99997" y="54899"/>
                    <a:pt x="100120" y="54738"/>
                    <a:pt x="100230" y="54619"/>
                  </a:cubicBezTo>
                  <a:cubicBezTo>
                    <a:pt x="100221" y="54515"/>
                    <a:pt x="100182" y="54439"/>
                    <a:pt x="100116" y="54392"/>
                  </a:cubicBezTo>
                  <a:cubicBezTo>
                    <a:pt x="100049" y="54344"/>
                    <a:pt x="100011" y="54268"/>
                    <a:pt x="100001" y="54164"/>
                  </a:cubicBezTo>
                  <a:lnTo>
                    <a:pt x="97257" y="54164"/>
                  </a:lnTo>
                  <a:cubicBezTo>
                    <a:pt x="95880" y="54193"/>
                    <a:pt x="94404" y="54306"/>
                    <a:pt x="92829" y="54505"/>
                  </a:cubicBezTo>
                  <a:cubicBezTo>
                    <a:pt x="91253" y="54705"/>
                    <a:pt x="89608" y="54818"/>
                    <a:pt x="87894" y="54847"/>
                  </a:cubicBezTo>
                  <a:cubicBezTo>
                    <a:pt x="89817" y="54728"/>
                    <a:pt x="91671" y="54567"/>
                    <a:pt x="93457" y="54363"/>
                  </a:cubicBezTo>
                  <a:cubicBezTo>
                    <a:pt x="95242" y="54159"/>
                    <a:pt x="97042" y="53941"/>
                    <a:pt x="98858" y="53709"/>
                  </a:cubicBezTo>
                  <a:cubicBezTo>
                    <a:pt x="99187" y="53700"/>
                    <a:pt x="99444" y="53662"/>
                    <a:pt x="99630" y="53595"/>
                  </a:cubicBezTo>
                  <a:cubicBezTo>
                    <a:pt x="99816" y="53529"/>
                    <a:pt x="100016" y="53491"/>
                    <a:pt x="100230" y="53482"/>
                  </a:cubicBezTo>
                  <a:cubicBezTo>
                    <a:pt x="100221" y="53363"/>
                    <a:pt x="100182" y="53259"/>
                    <a:pt x="100116" y="53169"/>
                  </a:cubicBezTo>
                  <a:cubicBezTo>
                    <a:pt x="100049" y="53079"/>
                    <a:pt x="100011" y="53031"/>
                    <a:pt x="100001" y="53026"/>
                  </a:cubicBezTo>
                  <a:close/>
                  <a:moveTo>
                    <a:pt x="94741" y="16916"/>
                  </a:moveTo>
                  <a:lnTo>
                    <a:pt x="91540" y="17602"/>
                  </a:lnTo>
                  <a:lnTo>
                    <a:pt x="94741" y="17602"/>
                  </a:lnTo>
                  <a:close/>
                  <a:moveTo>
                    <a:pt x="71680" y="0"/>
                  </a:moveTo>
                  <a:cubicBezTo>
                    <a:pt x="72346" y="905"/>
                    <a:pt x="72815" y="1838"/>
                    <a:pt x="73087" y="2800"/>
                  </a:cubicBezTo>
                  <a:cubicBezTo>
                    <a:pt x="73358" y="3762"/>
                    <a:pt x="73490" y="4810"/>
                    <a:pt x="73480" y="5943"/>
                  </a:cubicBezTo>
                  <a:cubicBezTo>
                    <a:pt x="73747" y="8458"/>
                    <a:pt x="73443" y="10973"/>
                    <a:pt x="72570" y="13487"/>
                  </a:cubicBezTo>
                  <a:lnTo>
                    <a:pt x="71205" y="18059"/>
                  </a:lnTo>
                  <a:cubicBezTo>
                    <a:pt x="71660" y="17850"/>
                    <a:pt x="72058" y="17697"/>
                    <a:pt x="72400" y="17602"/>
                  </a:cubicBezTo>
                  <a:cubicBezTo>
                    <a:pt x="72741" y="17507"/>
                    <a:pt x="73025" y="17354"/>
                    <a:pt x="73253" y="17145"/>
                  </a:cubicBezTo>
                  <a:lnTo>
                    <a:pt x="79897" y="14402"/>
                  </a:lnTo>
                  <a:cubicBezTo>
                    <a:pt x="81610" y="13706"/>
                    <a:pt x="83334" y="13211"/>
                    <a:pt x="85069" y="12916"/>
                  </a:cubicBezTo>
                  <a:cubicBezTo>
                    <a:pt x="86804" y="12620"/>
                    <a:pt x="88584" y="12582"/>
                    <a:pt x="90408" y="12801"/>
                  </a:cubicBezTo>
                  <a:cubicBezTo>
                    <a:pt x="90983" y="12992"/>
                    <a:pt x="91590" y="13011"/>
                    <a:pt x="92227" y="12859"/>
                  </a:cubicBezTo>
                  <a:cubicBezTo>
                    <a:pt x="92864" y="12706"/>
                    <a:pt x="93474" y="12611"/>
                    <a:pt x="94055" y="12573"/>
                  </a:cubicBezTo>
                  <a:cubicBezTo>
                    <a:pt x="95208" y="12235"/>
                    <a:pt x="96390" y="12054"/>
                    <a:pt x="97600" y="12030"/>
                  </a:cubicBezTo>
                  <a:cubicBezTo>
                    <a:pt x="98810" y="12006"/>
                    <a:pt x="99992" y="12111"/>
                    <a:pt x="101145" y="12344"/>
                  </a:cubicBezTo>
                  <a:cubicBezTo>
                    <a:pt x="102193" y="12330"/>
                    <a:pt x="103241" y="12416"/>
                    <a:pt x="104289" y="12601"/>
                  </a:cubicBezTo>
                  <a:cubicBezTo>
                    <a:pt x="105338" y="12787"/>
                    <a:pt x="106271" y="13159"/>
                    <a:pt x="107091" y="13716"/>
                  </a:cubicBezTo>
                  <a:cubicBezTo>
                    <a:pt x="107572" y="14168"/>
                    <a:pt x="108039" y="14578"/>
                    <a:pt x="108492" y="14944"/>
                  </a:cubicBezTo>
                  <a:cubicBezTo>
                    <a:pt x="108944" y="15311"/>
                    <a:pt x="109240" y="15664"/>
                    <a:pt x="109378" y="16002"/>
                  </a:cubicBezTo>
                  <a:lnTo>
                    <a:pt x="112122" y="20340"/>
                  </a:lnTo>
                  <a:cubicBezTo>
                    <a:pt x="112351" y="20813"/>
                    <a:pt x="112465" y="21344"/>
                    <a:pt x="112465" y="21931"/>
                  </a:cubicBezTo>
                  <a:cubicBezTo>
                    <a:pt x="112465" y="22518"/>
                    <a:pt x="112351" y="23049"/>
                    <a:pt x="112122" y="23522"/>
                  </a:cubicBezTo>
                  <a:cubicBezTo>
                    <a:pt x="111874" y="24554"/>
                    <a:pt x="111455" y="25572"/>
                    <a:pt x="110864" y="26578"/>
                  </a:cubicBezTo>
                  <a:cubicBezTo>
                    <a:pt x="110274" y="27583"/>
                    <a:pt x="109626" y="28546"/>
                    <a:pt x="108920" y="29466"/>
                  </a:cubicBezTo>
                  <a:cubicBezTo>
                    <a:pt x="108468" y="29824"/>
                    <a:pt x="108058" y="30253"/>
                    <a:pt x="107691" y="30753"/>
                  </a:cubicBezTo>
                  <a:cubicBezTo>
                    <a:pt x="107324" y="31254"/>
                    <a:pt x="106972" y="31740"/>
                    <a:pt x="106634" y="32212"/>
                  </a:cubicBezTo>
                  <a:lnTo>
                    <a:pt x="100687" y="38849"/>
                  </a:lnTo>
                  <a:cubicBezTo>
                    <a:pt x="100097" y="39626"/>
                    <a:pt x="99449" y="40303"/>
                    <a:pt x="98744" y="40880"/>
                  </a:cubicBezTo>
                  <a:cubicBezTo>
                    <a:pt x="98038" y="41456"/>
                    <a:pt x="97390" y="42076"/>
                    <a:pt x="96800" y="42739"/>
                  </a:cubicBezTo>
                  <a:cubicBezTo>
                    <a:pt x="95999" y="43535"/>
                    <a:pt x="95199" y="44288"/>
                    <a:pt x="94398" y="44999"/>
                  </a:cubicBezTo>
                  <a:cubicBezTo>
                    <a:pt x="93598" y="45709"/>
                    <a:pt x="92798" y="46405"/>
                    <a:pt x="91997" y="47087"/>
                  </a:cubicBezTo>
                  <a:cubicBezTo>
                    <a:pt x="92007" y="47311"/>
                    <a:pt x="91988" y="47492"/>
                    <a:pt x="91940" y="47630"/>
                  </a:cubicBezTo>
                  <a:cubicBezTo>
                    <a:pt x="91892" y="47769"/>
                    <a:pt x="91759" y="47893"/>
                    <a:pt x="91540" y="48002"/>
                  </a:cubicBezTo>
                  <a:lnTo>
                    <a:pt x="109378" y="46858"/>
                  </a:lnTo>
                  <a:lnTo>
                    <a:pt x="109378" y="46400"/>
                  </a:lnTo>
                  <a:cubicBezTo>
                    <a:pt x="109373" y="46405"/>
                    <a:pt x="109325" y="46396"/>
                    <a:pt x="109235" y="46372"/>
                  </a:cubicBezTo>
                  <a:cubicBezTo>
                    <a:pt x="109144" y="46348"/>
                    <a:pt x="109040" y="46281"/>
                    <a:pt x="108920" y="46172"/>
                  </a:cubicBezTo>
                  <a:lnTo>
                    <a:pt x="115553" y="46172"/>
                  </a:lnTo>
                  <a:cubicBezTo>
                    <a:pt x="116453" y="46195"/>
                    <a:pt x="117282" y="46377"/>
                    <a:pt x="118040" y="46715"/>
                  </a:cubicBezTo>
                  <a:cubicBezTo>
                    <a:pt x="118797" y="47054"/>
                    <a:pt x="119569" y="47406"/>
                    <a:pt x="120355" y="47774"/>
                  </a:cubicBezTo>
                  <a:cubicBezTo>
                    <a:pt x="121051" y="48236"/>
                    <a:pt x="121775" y="48684"/>
                    <a:pt x="122528" y="49118"/>
                  </a:cubicBezTo>
                  <a:cubicBezTo>
                    <a:pt x="123281" y="49552"/>
                    <a:pt x="124005" y="49943"/>
                    <a:pt x="124700" y="50291"/>
                  </a:cubicBezTo>
                  <a:cubicBezTo>
                    <a:pt x="125386" y="50567"/>
                    <a:pt x="125787" y="51042"/>
                    <a:pt x="125901" y="51716"/>
                  </a:cubicBezTo>
                  <a:cubicBezTo>
                    <a:pt x="126015" y="52391"/>
                    <a:pt x="125844" y="52979"/>
                    <a:pt x="125386" y="53482"/>
                  </a:cubicBezTo>
                  <a:cubicBezTo>
                    <a:pt x="124710" y="54297"/>
                    <a:pt x="124062" y="55169"/>
                    <a:pt x="123443" y="56099"/>
                  </a:cubicBezTo>
                  <a:cubicBezTo>
                    <a:pt x="122823" y="57029"/>
                    <a:pt x="122175" y="57904"/>
                    <a:pt x="121499" y="58723"/>
                  </a:cubicBezTo>
                  <a:cubicBezTo>
                    <a:pt x="120246" y="59976"/>
                    <a:pt x="118978" y="61187"/>
                    <a:pt x="117697" y="62354"/>
                  </a:cubicBezTo>
                  <a:cubicBezTo>
                    <a:pt x="116415" y="63522"/>
                    <a:pt x="115090" y="64676"/>
                    <a:pt x="113723" y="65815"/>
                  </a:cubicBezTo>
                  <a:cubicBezTo>
                    <a:pt x="111889" y="66854"/>
                    <a:pt x="110069" y="67921"/>
                    <a:pt x="108263" y="69018"/>
                  </a:cubicBezTo>
                  <a:cubicBezTo>
                    <a:pt x="106457" y="70114"/>
                    <a:pt x="104694" y="71182"/>
                    <a:pt x="102974" y="72221"/>
                  </a:cubicBezTo>
                  <a:lnTo>
                    <a:pt x="87425" y="79999"/>
                  </a:lnTo>
                  <a:lnTo>
                    <a:pt x="74855" y="85719"/>
                  </a:lnTo>
                  <a:cubicBezTo>
                    <a:pt x="74163" y="85933"/>
                    <a:pt x="73430" y="86133"/>
                    <a:pt x="72657" y="86319"/>
                  </a:cubicBezTo>
                  <a:cubicBezTo>
                    <a:pt x="71883" y="86505"/>
                    <a:pt x="71096" y="86763"/>
                    <a:pt x="70295" y="87091"/>
                  </a:cubicBezTo>
                  <a:cubicBezTo>
                    <a:pt x="69840" y="87072"/>
                    <a:pt x="69442" y="87111"/>
                    <a:pt x="69101" y="87206"/>
                  </a:cubicBezTo>
                  <a:cubicBezTo>
                    <a:pt x="68760" y="87301"/>
                    <a:pt x="68475" y="87568"/>
                    <a:pt x="68248" y="88007"/>
                  </a:cubicBezTo>
                  <a:cubicBezTo>
                    <a:pt x="68129" y="88140"/>
                    <a:pt x="67968" y="88331"/>
                    <a:pt x="67764" y="88579"/>
                  </a:cubicBezTo>
                  <a:cubicBezTo>
                    <a:pt x="67560" y="88826"/>
                    <a:pt x="67341" y="89017"/>
                    <a:pt x="67107" y="89150"/>
                  </a:cubicBezTo>
                  <a:cubicBezTo>
                    <a:pt x="66764" y="89479"/>
                    <a:pt x="66478" y="89737"/>
                    <a:pt x="66249" y="89923"/>
                  </a:cubicBezTo>
                  <a:cubicBezTo>
                    <a:pt x="66020" y="90109"/>
                    <a:pt x="65849" y="90309"/>
                    <a:pt x="65734" y="90523"/>
                  </a:cubicBezTo>
                  <a:cubicBezTo>
                    <a:pt x="65458" y="91300"/>
                    <a:pt x="64981" y="91862"/>
                    <a:pt x="64304" y="92210"/>
                  </a:cubicBezTo>
                  <a:cubicBezTo>
                    <a:pt x="63627" y="92558"/>
                    <a:pt x="63036" y="92835"/>
                    <a:pt x="62531" y="93040"/>
                  </a:cubicBezTo>
                  <a:cubicBezTo>
                    <a:pt x="62407" y="93040"/>
                    <a:pt x="62254" y="93097"/>
                    <a:pt x="62073" y="93211"/>
                  </a:cubicBezTo>
                  <a:cubicBezTo>
                    <a:pt x="61892" y="93324"/>
                    <a:pt x="61739" y="93494"/>
                    <a:pt x="61615" y="93720"/>
                  </a:cubicBezTo>
                  <a:lnTo>
                    <a:pt x="61844" y="93946"/>
                  </a:lnTo>
                  <a:cubicBezTo>
                    <a:pt x="62669" y="93828"/>
                    <a:pt x="63594" y="93725"/>
                    <a:pt x="64619" y="93635"/>
                  </a:cubicBezTo>
                  <a:cubicBezTo>
                    <a:pt x="65644" y="93546"/>
                    <a:pt x="66626" y="93499"/>
                    <a:pt x="67565" y="93494"/>
                  </a:cubicBezTo>
                  <a:cubicBezTo>
                    <a:pt x="70177" y="93372"/>
                    <a:pt x="72753" y="93277"/>
                    <a:pt x="75292" y="93211"/>
                  </a:cubicBezTo>
                  <a:cubicBezTo>
                    <a:pt x="77831" y="93145"/>
                    <a:pt x="80359" y="93164"/>
                    <a:pt x="82876" y="93269"/>
                  </a:cubicBezTo>
                  <a:cubicBezTo>
                    <a:pt x="84353" y="93273"/>
                    <a:pt x="85800" y="93433"/>
                    <a:pt x="87218" y="93748"/>
                  </a:cubicBezTo>
                  <a:cubicBezTo>
                    <a:pt x="88636" y="94063"/>
                    <a:pt x="90077" y="94505"/>
                    <a:pt x="91540" y="95075"/>
                  </a:cubicBezTo>
                  <a:cubicBezTo>
                    <a:pt x="93612" y="95544"/>
                    <a:pt x="95585" y="96258"/>
                    <a:pt x="97457" y="97216"/>
                  </a:cubicBezTo>
                  <a:cubicBezTo>
                    <a:pt x="99330" y="98175"/>
                    <a:pt x="101016" y="99291"/>
                    <a:pt x="102517" y="100566"/>
                  </a:cubicBezTo>
                  <a:cubicBezTo>
                    <a:pt x="103203" y="101243"/>
                    <a:pt x="103832" y="101892"/>
                    <a:pt x="104404" y="102513"/>
                  </a:cubicBezTo>
                  <a:cubicBezTo>
                    <a:pt x="104975" y="103133"/>
                    <a:pt x="105490" y="103782"/>
                    <a:pt x="105947" y="104460"/>
                  </a:cubicBezTo>
                  <a:cubicBezTo>
                    <a:pt x="106634" y="105152"/>
                    <a:pt x="107262" y="105887"/>
                    <a:pt x="107834" y="106664"/>
                  </a:cubicBezTo>
                  <a:cubicBezTo>
                    <a:pt x="108406" y="107442"/>
                    <a:pt x="108920" y="108235"/>
                    <a:pt x="109378" y="109041"/>
                  </a:cubicBezTo>
                  <a:cubicBezTo>
                    <a:pt x="110307" y="108559"/>
                    <a:pt x="111193" y="107977"/>
                    <a:pt x="112036" y="107294"/>
                  </a:cubicBezTo>
                  <a:cubicBezTo>
                    <a:pt x="112880" y="106612"/>
                    <a:pt x="113594" y="105972"/>
                    <a:pt x="114180" y="105376"/>
                  </a:cubicBezTo>
                  <a:cubicBezTo>
                    <a:pt x="115900" y="104107"/>
                    <a:pt x="117549" y="102808"/>
                    <a:pt x="119126" y="101482"/>
                  </a:cubicBezTo>
                  <a:cubicBezTo>
                    <a:pt x="120703" y="100155"/>
                    <a:pt x="122180" y="98857"/>
                    <a:pt x="123557" y="97588"/>
                  </a:cubicBezTo>
                  <a:cubicBezTo>
                    <a:pt x="124581" y="96800"/>
                    <a:pt x="125563" y="96030"/>
                    <a:pt x="126501" y="95278"/>
                  </a:cubicBezTo>
                  <a:cubicBezTo>
                    <a:pt x="127440" y="94525"/>
                    <a:pt x="128364" y="93703"/>
                    <a:pt x="129274" y="92811"/>
                  </a:cubicBezTo>
                  <a:cubicBezTo>
                    <a:pt x="130203" y="91915"/>
                    <a:pt x="131204" y="91076"/>
                    <a:pt x="132276" y="90294"/>
                  </a:cubicBezTo>
                  <a:cubicBezTo>
                    <a:pt x="133348" y="89513"/>
                    <a:pt x="134406" y="88674"/>
                    <a:pt x="135449" y="87778"/>
                  </a:cubicBezTo>
                  <a:cubicBezTo>
                    <a:pt x="136026" y="87001"/>
                    <a:pt x="136645" y="86267"/>
                    <a:pt x="137307" y="85576"/>
                  </a:cubicBezTo>
                  <a:cubicBezTo>
                    <a:pt x="137969" y="84885"/>
                    <a:pt x="138646" y="84093"/>
                    <a:pt x="139337" y="83202"/>
                  </a:cubicBezTo>
                  <a:cubicBezTo>
                    <a:pt x="139575" y="83064"/>
                    <a:pt x="139842" y="82883"/>
                    <a:pt x="140137" y="82659"/>
                  </a:cubicBezTo>
                  <a:cubicBezTo>
                    <a:pt x="140433" y="82435"/>
                    <a:pt x="140699" y="82311"/>
                    <a:pt x="140938" y="82287"/>
                  </a:cubicBezTo>
                  <a:cubicBezTo>
                    <a:pt x="141948" y="82177"/>
                    <a:pt x="142901" y="82111"/>
                    <a:pt x="143796" y="82087"/>
                  </a:cubicBezTo>
                  <a:cubicBezTo>
                    <a:pt x="144692" y="82063"/>
                    <a:pt x="145645" y="82053"/>
                    <a:pt x="146655" y="82058"/>
                  </a:cubicBezTo>
                  <a:cubicBezTo>
                    <a:pt x="147470" y="82073"/>
                    <a:pt x="148184" y="82273"/>
                    <a:pt x="148799" y="82659"/>
                  </a:cubicBezTo>
                  <a:cubicBezTo>
                    <a:pt x="149414" y="83045"/>
                    <a:pt x="149842" y="83531"/>
                    <a:pt x="150085" y="84117"/>
                  </a:cubicBezTo>
                  <a:cubicBezTo>
                    <a:pt x="150205" y="84794"/>
                    <a:pt x="150252" y="85442"/>
                    <a:pt x="150228" y="86062"/>
                  </a:cubicBezTo>
                  <a:cubicBezTo>
                    <a:pt x="150205" y="86682"/>
                    <a:pt x="150081" y="87330"/>
                    <a:pt x="149857" y="88007"/>
                  </a:cubicBezTo>
                  <a:cubicBezTo>
                    <a:pt x="149414" y="88579"/>
                    <a:pt x="149042" y="89208"/>
                    <a:pt x="148742" y="89894"/>
                  </a:cubicBezTo>
                  <a:cubicBezTo>
                    <a:pt x="148442" y="90580"/>
                    <a:pt x="148127" y="91324"/>
                    <a:pt x="147798" y="92125"/>
                  </a:cubicBezTo>
                  <a:cubicBezTo>
                    <a:pt x="145969" y="93940"/>
                    <a:pt x="144368" y="95990"/>
                    <a:pt x="142996" y="98275"/>
                  </a:cubicBezTo>
                  <a:lnTo>
                    <a:pt x="139337" y="103085"/>
                  </a:lnTo>
                  <a:cubicBezTo>
                    <a:pt x="138308" y="104107"/>
                    <a:pt x="137279" y="105156"/>
                    <a:pt x="136249" y="106235"/>
                  </a:cubicBezTo>
                  <a:cubicBezTo>
                    <a:pt x="135220" y="107313"/>
                    <a:pt x="134191" y="108478"/>
                    <a:pt x="133162" y="109728"/>
                  </a:cubicBezTo>
                  <a:lnTo>
                    <a:pt x="127445" y="115202"/>
                  </a:lnTo>
                  <a:lnTo>
                    <a:pt x="121956" y="120236"/>
                  </a:lnTo>
                  <a:cubicBezTo>
                    <a:pt x="121279" y="120813"/>
                    <a:pt x="120632" y="121375"/>
                    <a:pt x="120012" y="121923"/>
                  </a:cubicBezTo>
                  <a:cubicBezTo>
                    <a:pt x="119393" y="122471"/>
                    <a:pt x="118745" y="122977"/>
                    <a:pt x="118068" y="123439"/>
                  </a:cubicBezTo>
                  <a:cubicBezTo>
                    <a:pt x="117368" y="124006"/>
                    <a:pt x="116653" y="124588"/>
                    <a:pt x="115924" y="125184"/>
                  </a:cubicBezTo>
                  <a:cubicBezTo>
                    <a:pt x="115195" y="125779"/>
                    <a:pt x="114538" y="126418"/>
                    <a:pt x="113952" y="127100"/>
                  </a:cubicBezTo>
                  <a:lnTo>
                    <a:pt x="113494" y="128015"/>
                  </a:lnTo>
                  <a:lnTo>
                    <a:pt x="112808" y="135310"/>
                  </a:lnTo>
                  <a:cubicBezTo>
                    <a:pt x="113613" y="135319"/>
                    <a:pt x="114519" y="135414"/>
                    <a:pt x="115524" y="135595"/>
                  </a:cubicBezTo>
                  <a:cubicBezTo>
                    <a:pt x="116529" y="135775"/>
                    <a:pt x="117606" y="135984"/>
                    <a:pt x="118754" y="136221"/>
                  </a:cubicBezTo>
                  <a:lnTo>
                    <a:pt x="145054" y="142400"/>
                  </a:lnTo>
                  <a:cubicBezTo>
                    <a:pt x="148251" y="143216"/>
                    <a:pt x="151348" y="144161"/>
                    <a:pt x="154344" y="145235"/>
                  </a:cubicBezTo>
                  <a:cubicBezTo>
                    <a:pt x="157341" y="146309"/>
                    <a:pt x="160265" y="147426"/>
                    <a:pt x="163118" y="148586"/>
                  </a:cubicBezTo>
                  <a:cubicBezTo>
                    <a:pt x="164952" y="149354"/>
                    <a:pt x="166643" y="150106"/>
                    <a:pt x="168192" y="150841"/>
                  </a:cubicBezTo>
                  <a:cubicBezTo>
                    <a:pt x="169741" y="151577"/>
                    <a:pt x="171090" y="152495"/>
                    <a:pt x="172240" y="153597"/>
                  </a:cubicBezTo>
                  <a:cubicBezTo>
                    <a:pt x="173257" y="154560"/>
                    <a:pt x="173846" y="155654"/>
                    <a:pt x="174008" y="156877"/>
                  </a:cubicBezTo>
                  <a:cubicBezTo>
                    <a:pt x="174170" y="158101"/>
                    <a:pt x="173960" y="159139"/>
                    <a:pt x="173380" y="159991"/>
                  </a:cubicBezTo>
                  <a:cubicBezTo>
                    <a:pt x="172734" y="160677"/>
                    <a:pt x="172202" y="161363"/>
                    <a:pt x="171784" y="162049"/>
                  </a:cubicBezTo>
                  <a:cubicBezTo>
                    <a:pt x="171366" y="162734"/>
                    <a:pt x="170834" y="163420"/>
                    <a:pt x="170187" y="164106"/>
                  </a:cubicBezTo>
                  <a:cubicBezTo>
                    <a:pt x="170183" y="164116"/>
                    <a:pt x="170135" y="164154"/>
                    <a:pt x="170045" y="164220"/>
                  </a:cubicBezTo>
                  <a:cubicBezTo>
                    <a:pt x="169955" y="164287"/>
                    <a:pt x="169850" y="164325"/>
                    <a:pt x="169731" y="164335"/>
                  </a:cubicBezTo>
                  <a:cubicBezTo>
                    <a:pt x="169365" y="164892"/>
                    <a:pt x="168957" y="165320"/>
                    <a:pt x="168506" y="165620"/>
                  </a:cubicBezTo>
                  <a:cubicBezTo>
                    <a:pt x="168054" y="165920"/>
                    <a:pt x="167703" y="166178"/>
                    <a:pt x="167451" y="166392"/>
                  </a:cubicBezTo>
                  <a:cubicBezTo>
                    <a:pt x="167204" y="167373"/>
                    <a:pt x="166786" y="167983"/>
                    <a:pt x="166197" y="168221"/>
                  </a:cubicBezTo>
                  <a:cubicBezTo>
                    <a:pt x="165607" y="168459"/>
                    <a:pt x="164961" y="168611"/>
                    <a:pt x="164258" y="168678"/>
                  </a:cubicBezTo>
                  <a:cubicBezTo>
                    <a:pt x="164120" y="168792"/>
                    <a:pt x="163940" y="168907"/>
                    <a:pt x="163716" y="169021"/>
                  </a:cubicBezTo>
                  <a:cubicBezTo>
                    <a:pt x="163493" y="169135"/>
                    <a:pt x="163370" y="169249"/>
                    <a:pt x="163346" y="169364"/>
                  </a:cubicBezTo>
                  <a:cubicBezTo>
                    <a:pt x="163313" y="169921"/>
                    <a:pt x="163151" y="170292"/>
                    <a:pt x="162861" y="170478"/>
                  </a:cubicBezTo>
                  <a:cubicBezTo>
                    <a:pt x="162572" y="170664"/>
                    <a:pt x="162353" y="170750"/>
                    <a:pt x="162206" y="170735"/>
                  </a:cubicBezTo>
                  <a:cubicBezTo>
                    <a:pt x="161158" y="170854"/>
                    <a:pt x="160167" y="170788"/>
                    <a:pt x="159233" y="170535"/>
                  </a:cubicBezTo>
                  <a:cubicBezTo>
                    <a:pt x="158299" y="170283"/>
                    <a:pt x="157537" y="169816"/>
                    <a:pt x="156946" y="169135"/>
                  </a:cubicBezTo>
                  <a:cubicBezTo>
                    <a:pt x="156718" y="168868"/>
                    <a:pt x="156260" y="168716"/>
                    <a:pt x="155574" y="168678"/>
                  </a:cubicBezTo>
                  <a:cubicBezTo>
                    <a:pt x="154192" y="168588"/>
                    <a:pt x="152896" y="168311"/>
                    <a:pt x="151686" y="167849"/>
                  </a:cubicBezTo>
                  <a:cubicBezTo>
                    <a:pt x="150476" y="167387"/>
                    <a:pt x="149409" y="166597"/>
                    <a:pt x="148485" y="165478"/>
                  </a:cubicBezTo>
                  <a:cubicBezTo>
                    <a:pt x="148365" y="165363"/>
                    <a:pt x="148146" y="165249"/>
                    <a:pt x="147827" y="165135"/>
                  </a:cubicBezTo>
                  <a:cubicBezTo>
                    <a:pt x="147508" y="165020"/>
                    <a:pt x="147117" y="164906"/>
                    <a:pt x="146655" y="164792"/>
                  </a:cubicBezTo>
                  <a:cubicBezTo>
                    <a:pt x="145416" y="164468"/>
                    <a:pt x="144463" y="164030"/>
                    <a:pt x="143796" y="163477"/>
                  </a:cubicBezTo>
                  <a:cubicBezTo>
                    <a:pt x="143129" y="162925"/>
                    <a:pt x="142634" y="162144"/>
                    <a:pt x="142310" y="161134"/>
                  </a:cubicBezTo>
                  <a:cubicBezTo>
                    <a:pt x="142186" y="160791"/>
                    <a:pt x="142034" y="160506"/>
                    <a:pt x="141852" y="160277"/>
                  </a:cubicBezTo>
                  <a:cubicBezTo>
                    <a:pt x="141671" y="160048"/>
                    <a:pt x="141519" y="159877"/>
                    <a:pt x="141395" y="159763"/>
                  </a:cubicBezTo>
                  <a:cubicBezTo>
                    <a:pt x="141295" y="159315"/>
                    <a:pt x="141266" y="158839"/>
                    <a:pt x="141309" y="158334"/>
                  </a:cubicBezTo>
                  <a:cubicBezTo>
                    <a:pt x="141352" y="157829"/>
                    <a:pt x="141381" y="157238"/>
                    <a:pt x="141395" y="156562"/>
                  </a:cubicBezTo>
                  <a:cubicBezTo>
                    <a:pt x="140128" y="156238"/>
                    <a:pt x="138832" y="155915"/>
                    <a:pt x="137507" y="155591"/>
                  </a:cubicBezTo>
                  <a:cubicBezTo>
                    <a:pt x="136183" y="155267"/>
                    <a:pt x="134887" y="154829"/>
                    <a:pt x="133619" y="154278"/>
                  </a:cubicBezTo>
                  <a:lnTo>
                    <a:pt x="123100" y="151327"/>
                  </a:lnTo>
                  <a:cubicBezTo>
                    <a:pt x="120708" y="150868"/>
                    <a:pt x="118345" y="150364"/>
                    <a:pt x="116010" y="149816"/>
                  </a:cubicBezTo>
                  <a:cubicBezTo>
                    <a:pt x="113675" y="149268"/>
                    <a:pt x="111312" y="148705"/>
                    <a:pt x="108920" y="148127"/>
                  </a:cubicBezTo>
                  <a:cubicBezTo>
                    <a:pt x="107844" y="147874"/>
                    <a:pt x="107139" y="147807"/>
                    <a:pt x="106805" y="147926"/>
                  </a:cubicBezTo>
                  <a:cubicBezTo>
                    <a:pt x="106472" y="148045"/>
                    <a:pt x="106109" y="148494"/>
                    <a:pt x="105719" y="149273"/>
                  </a:cubicBezTo>
                  <a:cubicBezTo>
                    <a:pt x="105242" y="150318"/>
                    <a:pt x="104652" y="151419"/>
                    <a:pt x="103946" y="152575"/>
                  </a:cubicBezTo>
                  <a:cubicBezTo>
                    <a:pt x="103241" y="153731"/>
                    <a:pt x="102536" y="154832"/>
                    <a:pt x="101831" y="155876"/>
                  </a:cubicBezTo>
                  <a:lnTo>
                    <a:pt x="100459" y="159077"/>
                  </a:lnTo>
                  <a:cubicBezTo>
                    <a:pt x="99430" y="160482"/>
                    <a:pt x="98401" y="162015"/>
                    <a:pt x="97371" y="163677"/>
                  </a:cubicBezTo>
                  <a:cubicBezTo>
                    <a:pt x="96342" y="165339"/>
                    <a:pt x="95313" y="166930"/>
                    <a:pt x="94284" y="168449"/>
                  </a:cubicBezTo>
                  <a:cubicBezTo>
                    <a:pt x="93502" y="169483"/>
                    <a:pt x="92779" y="170559"/>
                    <a:pt x="92113" y="171678"/>
                  </a:cubicBezTo>
                  <a:cubicBezTo>
                    <a:pt x="91448" y="172798"/>
                    <a:pt x="90729" y="173931"/>
                    <a:pt x="89955" y="175079"/>
                  </a:cubicBezTo>
                  <a:cubicBezTo>
                    <a:pt x="87438" y="177860"/>
                    <a:pt x="85154" y="180756"/>
                    <a:pt x="83105" y="183766"/>
                  </a:cubicBezTo>
                  <a:cubicBezTo>
                    <a:pt x="82083" y="185132"/>
                    <a:pt x="81033" y="186456"/>
                    <a:pt x="79954" y="187738"/>
                  </a:cubicBezTo>
                  <a:cubicBezTo>
                    <a:pt x="78875" y="189019"/>
                    <a:pt x="77710" y="190285"/>
                    <a:pt x="76459" y="191538"/>
                  </a:cubicBezTo>
                  <a:cubicBezTo>
                    <a:pt x="75538" y="192571"/>
                    <a:pt x="74575" y="193591"/>
                    <a:pt x="73571" y="194596"/>
                  </a:cubicBezTo>
                  <a:cubicBezTo>
                    <a:pt x="72568" y="195600"/>
                    <a:pt x="71551" y="196562"/>
                    <a:pt x="70523" y="197482"/>
                  </a:cubicBezTo>
                  <a:cubicBezTo>
                    <a:pt x="70039" y="197915"/>
                    <a:pt x="69471" y="198306"/>
                    <a:pt x="68816" y="198653"/>
                  </a:cubicBezTo>
                  <a:cubicBezTo>
                    <a:pt x="68162" y="199001"/>
                    <a:pt x="67592" y="199449"/>
                    <a:pt x="67107" y="199996"/>
                  </a:cubicBezTo>
                  <a:cubicBezTo>
                    <a:pt x="66287" y="200553"/>
                    <a:pt x="65353" y="200868"/>
                    <a:pt x="64304" y="200939"/>
                  </a:cubicBezTo>
                  <a:cubicBezTo>
                    <a:pt x="63255" y="201011"/>
                    <a:pt x="62206" y="200925"/>
                    <a:pt x="61158" y="200682"/>
                  </a:cubicBezTo>
                  <a:cubicBezTo>
                    <a:pt x="59556" y="200682"/>
                    <a:pt x="58183" y="200225"/>
                    <a:pt x="57038" y="199310"/>
                  </a:cubicBezTo>
                  <a:cubicBezTo>
                    <a:pt x="56714" y="199096"/>
                    <a:pt x="56447" y="198953"/>
                    <a:pt x="56237" y="198882"/>
                  </a:cubicBezTo>
                  <a:cubicBezTo>
                    <a:pt x="56028" y="198810"/>
                    <a:pt x="55761" y="198725"/>
                    <a:pt x="55437" y="198625"/>
                  </a:cubicBezTo>
                  <a:cubicBezTo>
                    <a:pt x="54149" y="198491"/>
                    <a:pt x="52833" y="198129"/>
                    <a:pt x="51489" y="197539"/>
                  </a:cubicBezTo>
                  <a:cubicBezTo>
                    <a:pt x="50145" y="196948"/>
                    <a:pt x="48943" y="196243"/>
                    <a:pt x="47885" y="195424"/>
                  </a:cubicBezTo>
                  <a:cubicBezTo>
                    <a:pt x="47766" y="195305"/>
                    <a:pt x="47604" y="195200"/>
                    <a:pt x="47399" y="195110"/>
                  </a:cubicBezTo>
                  <a:cubicBezTo>
                    <a:pt x="47194" y="195019"/>
                    <a:pt x="46974" y="194972"/>
                    <a:pt x="46741" y="194967"/>
                  </a:cubicBezTo>
                  <a:cubicBezTo>
                    <a:pt x="45515" y="194729"/>
                    <a:pt x="44476" y="194291"/>
                    <a:pt x="43623" y="193653"/>
                  </a:cubicBezTo>
                  <a:cubicBezTo>
                    <a:pt x="42769" y="193014"/>
                    <a:pt x="41902" y="192233"/>
                    <a:pt x="41020" y="191309"/>
                  </a:cubicBezTo>
                  <a:cubicBezTo>
                    <a:pt x="40010" y="190057"/>
                    <a:pt x="39185" y="188733"/>
                    <a:pt x="38546" y="187337"/>
                  </a:cubicBezTo>
                  <a:cubicBezTo>
                    <a:pt x="37907" y="185942"/>
                    <a:pt x="37367" y="184447"/>
                    <a:pt x="36927" y="182851"/>
                  </a:cubicBezTo>
                  <a:cubicBezTo>
                    <a:pt x="36482" y="180565"/>
                    <a:pt x="36179" y="178279"/>
                    <a:pt x="36018" y="175993"/>
                  </a:cubicBezTo>
                  <a:cubicBezTo>
                    <a:pt x="35856" y="173707"/>
                    <a:pt x="35780" y="171421"/>
                    <a:pt x="35790" y="169135"/>
                  </a:cubicBezTo>
                  <a:cubicBezTo>
                    <a:pt x="35699" y="168549"/>
                    <a:pt x="35708" y="167835"/>
                    <a:pt x="35818" y="166992"/>
                  </a:cubicBezTo>
                  <a:cubicBezTo>
                    <a:pt x="35928" y="166149"/>
                    <a:pt x="35995" y="165263"/>
                    <a:pt x="36018" y="164335"/>
                  </a:cubicBezTo>
                  <a:lnTo>
                    <a:pt x="35790" y="161591"/>
                  </a:lnTo>
                  <a:lnTo>
                    <a:pt x="35790" y="160906"/>
                  </a:lnTo>
                  <a:cubicBezTo>
                    <a:pt x="35561" y="160920"/>
                    <a:pt x="35331" y="160948"/>
                    <a:pt x="35101" y="160991"/>
                  </a:cubicBezTo>
                  <a:cubicBezTo>
                    <a:pt x="34870" y="161034"/>
                    <a:pt x="34636" y="161006"/>
                    <a:pt x="34398" y="160906"/>
                  </a:cubicBezTo>
                  <a:cubicBezTo>
                    <a:pt x="33030" y="160687"/>
                    <a:pt x="31719" y="160382"/>
                    <a:pt x="30465" y="159991"/>
                  </a:cubicBezTo>
                  <a:cubicBezTo>
                    <a:pt x="29211" y="159601"/>
                    <a:pt x="28014" y="159067"/>
                    <a:pt x="26874" y="158391"/>
                  </a:cubicBezTo>
                  <a:cubicBezTo>
                    <a:pt x="26650" y="158162"/>
                    <a:pt x="26469" y="157877"/>
                    <a:pt x="26329" y="157534"/>
                  </a:cubicBezTo>
                  <a:cubicBezTo>
                    <a:pt x="26189" y="157191"/>
                    <a:pt x="26062" y="156791"/>
                    <a:pt x="25946" y="156334"/>
                  </a:cubicBezTo>
                  <a:cubicBezTo>
                    <a:pt x="25732" y="155891"/>
                    <a:pt x="25589" y="155462"/>
                    <a:pt x="25517" y="155048"/>
                  </a:cubicBezTo>
                  <a:cubicBezTo>
                    <a:pt x="25446" y="154635"/>
                    <a:pt x="25360" y="154151"/>
                    <a:pt x="25260" y="153597"/>
                  </a:cubicBezTo>
                  <a:lnTo>
                    <a:pt x="27320" y="155419"/>
                  </a:lnTo>
                  <a:cubicBezTo>
                    <a:pt x="28216" y="156115"/>
                    <a:pt x="29056" y="156553"/>
                    <a:pt x="29838" y="156734"/>
                  </a:cubicBezTo>
                  <a:cubicBezTo>
                    <a:pt x="30620" y="156915"/>
                    <a:pt x="31459" y="156781"/>
                    <a:pt x="32355" y="156334"/>
                  </a:cubicBezTo>
                  <a:lnTo>
                    <a:pt x="34873" y="155648"/>
                  </a:lnTo>
                  <a:cubicBezTo>
                    <a:pt x="35341" y="155567"/>
                    <a:pt x="35722" y="155443"/>
                    <a:pt x="36018" y="155277"/>
                  </a:cubicBezTo>
                  <a:cubicBezTo>
                    <a:pt x="36314" y="155110"/>
                    <a:pt x="36466" y="154702"/>
                    <a:pt x="36476" y="154051"/>
                  </a:cubicBezTo>
                  <a:lnTo>
                    <a:pt x="36476" y="153370"/>
                  </a:lnTo>
                  <a:cubicBezTo>
                    <a:pt x="36584" y="152130"/>
                    <a:pt x="36705" y="150916"/>
                    <a:pt x="36839" y="149726"/>
                  </a:cubicBezTo>
                  <a:cubicBezTo>
                    <a:pt x="36974" y="148536"/>
                    <a:pt x="37148" y="147315"/>
                    <a:pt x="37362" y="146064"/>
                  </a:cubicBezTo>
                  <a:lnTo>
                    <a:pt x="38048" y="154278"/>
                  </a:lnTo>
                  <a:cubicBezTo>
                    <a:pt x="38166" y="154297"/>
                    <a:pt x="38272" y="154373"/>
                    <a:pt x="38364" y="154506"/>
                  </a:cubicBezTo>
                  <a:cubicBezTo>
                    <a:pt x="38456" y="154638"/>
                    <a:pt x="38507" y="154714"/>
                    <a:pt x="38517" y="154733"/>
                  </a:cubicBezTo>
                  <a:cubicBezTo>
                    <a:pt x="42682" y="152523"/>
                    <a:pt x="46577" y="149946"/>
                    <a:pt x="50204" y="147005"/>
                  </a:cubicBezTo>
                  <a:cubicBezTo>
                    <a:pt x="53830" y="144063"/>
                    <a:pt x="57558" y="141077"/>
                    <a:pt x="61386" y="138047"/>
                  </a:cubicBezTo>
                  <a:lnTo>
                    <a:pt x="60013" y="136677"/>
                  </a:lnTo>
                  <a:cubicBezTo>
                    <a:pt x="59751" y="136448"/>
                    <a:pt x="59475" y="136220"/>
                    <a:pt x="59184" y="135991"/>
                  </a:cubicBezTo>
                  <a:cubicBezTo>
                    <a:pt x="58893" y="135763"/>
                    <a:pt x="58788" y="135535"/>
                    <a:pt x="58869" y="135306"/>
                  </a:cubicBezTo>
                  <a:cubicBezTo>
                    <a:pt x="58993" y="134940"/>
                    <a:pt x="59203" y="134531"/>
                    <a:pt x="59498" y="134079"/>
                  </a:cubicBezTo>
                  <a:cubicBezTo>
                    <a:pt x="59794" y="133627"/>
                    <a:pt x="60118" y="133275"/>
                    <a:pt x="60471" y="133023"/>
                  </a:cubicBezTo>
                  <a:cubicBezTo>
                    <a:pt x="60590" y="133013"/>
                    <a:pt x="60752" y="132975"/>
                    <a:pt x="60957" y="132908"/>
                  </a:cubicBezTo>
                  <a:cubicBezTo>
                    <a:pt x="61162" y="132842"/>
                    <a:pt x="61382" y="132804"/>
                    <a:pt x="61615" y="132794"/>
                  </a:cubicBezTo>
                  <a:cubicBezTo>
                    <a:pt x="62283" y="132789"/>
                    <a:pt x="62893" y="132799"/>
                    <a:pt x="63446" y="132823"/>
                  </a:cubicBezTo>
                  <a:cubicBezTo>
                    <a:pt x="63999" y="132846"/>
                    <a:pt x="64609" y="132913"/>
                    <a:pt x="65277" y="133023"/>
                  </a:cubicBezTo>
                  <a:cubicBezTo>
                    <a:pt x="65863" y="133023"/>
                    <a:pt x="66407" y="132965"/>
                    <a:pt x="66907" y="132851"/>
                  </a:cubicBezTo>
                  <a:cubicBezTo>
                    <a:pt x="67407" y="132737"/>
                    <a:pt x="67778" y="132566"/>
                    <a:pt x="68020" y="132337"/>
                  </a:cubicBezTo>
                  <a:cubicBezTo>
                    <a:pt x="69153" y="131414"/>
                    <a:pt x="70186" y="130520"/>
                    <a:pt x="71120" y="129654"/>
                  </a:cubicBezTo>
                  <a:cubicBezTo>
                    <a:pt x="72054" y="128788"/>
                    <a:pt x="72917" y="128008"/>
                    <a:pt x="73709" y="127313"/>
                  </a:cubicBezTo>
                  <a:cubicBezTo>
                    <a:pt x="75318" y="125733"/>
                    <a:pt x="76913" y="124268"/>
                    <a:pt x="78493" y="122917"/>
                  </a:cubicBezTo>
                  <a:cubicBezTo>
                    <a:pt x="80073" y="121565"/>
                    <a:pt x="81610" y="120214"/>
                    <a:pt x="83105" y="118863"/>
                  </a:cubicBezTo>
                  <a:lnTo>
                    <a:pt x="87659" y="114067"/>
                  </a:lnTo>
                  <a:cubicBezTo>
                    <a:pt x="87772" y="113729"/>
                    <a:pt x="87898" y="113434"/>
                    <a:pt x="88040" y="113182"/>
                  </a:cubicBezTo>
                  <a:cubicBezTo>
                    <a:pt x="88182" y="112930"/>
                    <a:pt x="88367" y="112692"/>
                    <a:pt x="88596" y="112468"/>
                  </a:cubicBezTo>
                  <a:lnTo>
                    <a:pt x="88362" y="112240"/>
                  </a:lnTo>
                  <a:cubicBezTo>
                    <a:pt x="87890" y="112230"/>
                    <a:pt x="87381" y="112249"/>
                    <a:pt x="86837" y="112297"/>
                  </a:cubicBezTo>
                  <a:cubicBezTo>
                    <a:pt x="86293" y="112345"/>
                    <a:pt x="85736" y="112478"/>
                    <a:pt x="85167" y="112697"/>
                  </a:cubicBezTo>
                  <a:cubicBezTo>
                    <a:pt x="82990" y="113372"/>
                    <a:pt x="80813" y="114076"/>
                    <a:pt x="78637" y="114809"/>
                  </a:cubicBezTo>
                  <a:cubicBezTo>
                    <a:pt x="76462" y="115542"/>
                    <a:pt x="74288" y="116360"/>
                    <a:pt x="72115" y="117264"/>
                  </a:cubicBezTo>
                  <a:cubicBezTo>
                    <a:pt x="71196" y="117502"/>
                    <a:pt x="70248" y="117826"/>
                    <a:pt x="69271" y="118235"/>
                  </a:cubicBezTo>
                  <a:cubicBezTo>
                    <a:pt x="68294" y="118644"/>
                    <a:pt x="67344" y="119082"/>
                    <a:pt x="66421" y="119548"/>
                  </a:cubicBezTo>
                  <a:cubicBezTo>
                    <a:pt x="66078" y="119757"/>
                    <a:pt x="65734" y="119967"/>
                    <a:pt x="65391" y="120176"/>
                  </a:cubicBezTo>
                  <a:cubicBezTo>
                    <a:pt x="65048" y="120385"/>
                    <a:pt x="64705" y="120709"/>
                    <a:pt x="64361" y="121147"/>
                  </a:cubicBezTo>
                  <a:cubicBezTo>
                    <a:pt x="63456" y="122289"/>
                    <a:pt x="62521" y="123431"/>
                    <a:pt x="61558" y="124572"/>
                  </a:cubicBezTo>
                  <a:cubicBezTo>
                    <a:pt x="60595" y="125714"/>
                    <a:pt x="59546" y="126856"/>
                    <a:pt x="58411" y="127998"/>
                  </a:cubicBezTo>
                  <a:cubicBezTo>
                    <a:pt x="57162" y="129368"/>
                    <a:pt x="55885" y="130682"/>
                    <a:pt x="54578" y="131938"/>
                  </a:cubicBezTo>
                  <a:cubicBezTo>
                    <a:pt x="53272" y="133194"/>
                    <a:pt x="51880" y="134393"/>
                    <a:pt x="50402" y="135535"/>
                  </a:cubicBezTo>
                  <a:cubicBezTo>
                    <a:pt x="49339" y="136539"/>
                    <a:pt x="48204" y="137443"/>
                    <a:pt x="46998" y="138247"/>
                  </a:cubicBezTo>
                  <a:cubicBezTo>
                    <a:pt x="45792" y="139052"/>
                    <a:pt x="44714" y="139900"/>
                    <a:pt x="43766" y="140792"/>
                  </a:cubicBezTo>
                  <a:lnTo>
                    <a:pt x="41706" y="142167"/>
                  </a:lnTo>
                  <a:lnTo>
                    <a:pt x="41706" y="141709"/>
                  </a:lnTo>
                  <a:cubicBezTo>
                    <a:pt x="41825" y="141489"/>
                    <a:pt x="41987" y="141298"/>
                    <a:pt x="42192" y="141136"/>
                  </a:cubicBezTo>
                  <a:cubicBezTo>
                    <a:pt x="42397" y="140974"/>
                    <a:pt x="42617" y="140783"/>
                    <a:pt x="42850" y="140563"/>
                  </a:cubicBezTo>
                  <a:lnTo>
                    <a:pt x="42850" y="140334"/>
                  </a:lnTo>
                  <a:cubicBezTo>
                    <a:pt x="42288" y="140468"/>
                    <a:pt x="41754" y="140372"/>
                    <a:pt x="41249" y="140048"/>
                  </a:cubicBezTo>
                  <a:cubicBezTo>
                    <a:pt x="40745" y="139723"/>
                    <a:pt x="40213" y="139742"/>
                    <a:pt x="39653" y="140105"/>
                  </a:cubicBezTo>
                  <a:cubicBezTo>
                    <a:pt x="38962" y="140339"/>
                    <a:pt x="38300" y="140386"/>
                    <a:pt x="37665" y="140248"/>
                  </a:cubicBezTo>
                  <a:cubicBezTo>
                    <a:pt x="37031" y="140110"/>
                    <a:pt x="36482" y="139757"/>
                    <a:pt x="36018" y="139189"/>
                  </a:cubicBezTo>
                  <a:cubicBezTo>
                    <a:pt x="35525" y="138998"/>
                    <a:pt x="35139" y="138694"/>
                    <a:pt x="34860" y="138276"/>
                  </a:cubicBezTo>
                  <a:cubicBezTo>
                    <a:pt x="34595" y="138085"/>
                    <a:pt x="34443" y="137780"/>
                    <a:pt x="34405" y="137361"/>
                  </a:cubicBezTo>
                  <a:cubicBezTo>
                    <a:pt x="33988" y="137550"/>
                    <a:pt x="33684" y="137626"/>
                    <a:pt x="33495" y="137588"/>
                  </a:cubicBezTo>
                  <a:cubicBezTo>
                    <a:pt x="33044" y="137693"/>
                    <a:pt x="32693" y="137713"/>
                    <a:pt x="32442" y="137646"/>
                  </a:cubicBezTo>
                  <a:cubicBezTo>
                    <a:pt x="32191" y="137579"/>
                    <a:pt x="32011" y="137484"/>
                    <a:pt x="31902" y="137361"/>
                  </a:cubicBezTo>
                  <a:cubicBezTo>
                    <a:pt x="31669" y="137038"/>
                    <a:pt x="31508" y="136772"/>
                    <a:pt x="31418" y="136563"/>
                  </a:cubicBezTo>
                  <a:cubicBezTo>
                    <a:pt x="31327" y="136354"/>
                    <a:pt x="31337" y="136088"/>
                    <a:pt x="31446" y="135766"/>
                  </a:cubicBezTo>
                  <a:cubicBezTo>
                    <a:pt x="31683" y="135319"/>
                    <a:pt x="32006" y="134902"/>
                    <a:pt x="32415" y="134512"/>
                  </a:cubicBezTo>
                  <a:cubicBezTo>
                    <a:pt x="32823" y="134123"/>
                    <a:pt x="33261" y="133706"/>
                    <a:pt x="33729" y="133259"/>
                  </a:cubicBezTo>
                  <a:cubicBezTo>
                    <a:pt x="34650" y="132903"/>
                    <a:pt x="35610" y="132362"/>
                    <a:pt x="36611" y="131636"/>
                  </a:cubicBezTo>
                  <a:cubicBezTo>
                    <a:pt x="37612" y="130910"/>
                    <a:pt x="38626" y="130084"/>
                    <a:pt x="39653" y="129158"/>
                  </a:cubicBezTo>
                  <a:cubicBezTo>
                    <a:pt x="41800" y="127681"/>
                    <a:pt x="43848" y="126175"/>
                    <a:pt x="45797" y="124640"/>
                  </a:cubicBezTo>
                  <a:cubicBezTo>
                    <a:pt x="47747" y="123105"/>
                    <a:pt x="49739" y="121484"/>
                    <a:pt x="51775" y="119776"/>
                  </a:cubicBezTo>
                  <a:cubicBezTo>
                    <a:pt x="52323" y="119196"/>
                    <a:pt x="52829" y="118587"/>
                    <a:pt x="53291" y="117949"/>
                  </a:cubicBezTo>
                  <a:cubicBezTo>
                    <a:pt x="53754" y="117312"/>
                    <a:pt x="54316" y="116703"/>
                    <a:pt x="54979" y="116122"/>
                  </a:cubicBezTo>
                  <a:cubicBezTo>
                    <a:pt x="56357" y="114971"/>
                    <a:pt x="57720" y="113734"/>
                    <a:pt x="59069" y="112411"/>
                  </a:cubicBezTo>
                  <a:cubicBezTo>
                    <a:pt x="60419" y="111088"/>
                    <a:pt x="61725" y="109735"/>
                    <a:pt x="62988" y="108354"/>
                  </a:cubicBezTo>
                  <a:lnTo>
                    <a:pt x="67107" y="103314"/>
                  </a:lnTo>
                  <a:cubicBezTo>
                    <a:pt x="67227" y="103205"/>
                    <a:pt x="67332" y="103081"/>
                    <a:pt x="67422" y="102942"/>
                  </a:cubicBezTo>
                  <a:cubicBezTo>
                    <a:pt x="67513" y="102804"/>
                    <a:pt x="67561" y="102622"/>
                    <a:pt x="67565" y="102398"/>
                  </a:cubicBezTo>
                  <a:cubicBezTo>
                    <a:pt x="67812" y="101429"/>
                    <a:pt x="67830" y="100733"/>
                    <a:pt x="67621" y="100308"/>
                  </a:cubicBezTo>
                  <a:cubicBezTo>
                    <a:pt x="67411" y="99883"/>
                    <a:pt x="66857" y="99358"/>
                    <a:pt x="65960" y="98733"/>
                  </a:cubicBezTo>
                  <a:cubicBezTo>
                    <a:pt x="65612" y="98494"/>
                    <a:pt x="65221" y="98227"/>
                    <a:pt x="64787" y="97931"/>
                  </a:cubicBezTo>
                  <a:cubicBezTo>
                    <a:pt x="64353" y="97635"/>
                    <a:pt x="63905" y="97368"/>
                    <a:pt x="63443" y="97130"/>
                  </a:cubicBezTo>
                  <a:cubicBezTo>
                    <a:pt x="64959" y="97549"/>
                    <a:pt x="66446" y="98027"/>
                    <a:pt x="67905" y="98561"/>
                  </a:cubicBezTo>
                  <a:cubicBezTo>
                    <a:pt x="69363" y="99096"/>
                    <a:pt x="70622" y="99917"/>
                    <a:pt x="71680" y="101024"/>
                  </a:cubicBezTo>
                  <a:cubicBezTo>
                    <a:pt x="72571" y="101940"/>
                    <a:pt x="73154" y="102913"/>
                    <a:pt x="73427" y="103944"/>
                  </a:cubicBezTo>
                  <a:cubicBezTo>
                    <a:pt x="73701" y="104975"/>
                    <a:pt x="73718" y="106063"/>
                    <a:pt x="73480" y="107208"/>
                  </a:cubicBezTo>
                  <a:cubicBezTo>
                    <a:pt x="73011" y="108573"/>
                    <a:pt x="72414" y="109850"/>
                    <a:pt x="71689" y="111040"/>
                  </a:cubicBezTo>
                  <a:cubicBezTo>
                    <a:pt x="70964" y="112230"/>
                    <a:pt x="70196" y="113392"/>
                    <a:pt x="69385" y="114524"/>
                  </a:cubicBezTo>
                  <a:cubicBezTo>
                    <a:pt x="68930" y="114966"/>
                    <a:pt x="68532" y="115452"/>
                    <a:pt x="68191" y="115980"/>
                  </a:cubicBezTo>
                  <a:cubicBezTo>
                    <a:pt x="67849" y="116508"/>
                    <a:pt x="67565" y="117164"/>
                    <a:pt x="67337" y="117949"/>
                  </a:cubicBezTo>
                  <a:cubicBezTo>
                    <a:pt x="67688" y="117735"/>
                    <a:pt x="68124" y="117536"/>
                    <a:pt x="68646" y="117350"/>
                  </a:cubicBezTo>
                  <a:cubicBezTo>
                    <a:pt x="69167" y="117164"/>
                    <a:pt x="69717" y="116907"/>
                    <a:pt x="70295" y="116579"/>
                  </a:cubicBezTo>
                  <a:cubicBezTo>
                    <a:pt x="72585" y="115756"/>
                    <a:pt x="74966" y="114890"/>
                    <a:pt x="77436" y="113981"/>
                  </a:cubicBezTo>
                  <a:cubicBezTo>
                    <a:pt x="79907" y="113073"/>
                    <a:pt x="82407" y="112264"/>
                    <a:pt x="84938" y="111555"/>
                  </a:cubicBezTo>
                  <a:cubicBezTo>
                    <a:pt x="85612" y="111545"/>
                    <a:pt x="86245" y="111507"/>
                    <a:pt x="86838" y="111441"/>
                  </a:cubicBezTo>
                  <a:cubicBezTo>
                    <a:pt x="87430" y="111374"/>
                    <a:pt x="88016" y="111336"/>
                    <a:pt x="88596" y="111326"/>
                  </a:cubicBezTo>
                  <a:cubicBezTo>
                    <a:pt x="89611" y="111341"/>
                    <a:pt x="90356" y="111598"/>
                    <a:pt x="90832" y="112097"/>
                  </a:cubicBezTo>
                  <a:cubicBezTo>
                    <a:pt x="91309" y="112597"/>
                    <a:pt x="91544" y="113253"/>
                    <a:pt x="91540" y="114067"/>
                  </a:cubicBezTo>
                  <a:cubicBezTo>
                    <a:pt x="91644" y="114976"/>
                    <a:pt x="91550" y="115842"/>
                    <a:pt x="91258" y="116665"/>
                  </a:cubicBezTo>
                  <a:cubicBezTo>
                    <a:pt x="90965" y="117488"/>
                    <a:pt x="90530" y="118297"/>
                    <a:pt x="89955" y="119091"/>
                  </a:cubicBezTo>
                  <a:cubicBezTo>
                    <a:pt x="88620" y="121565"/>
                    <a:pt x="87176" y="123925"/>
                    <a:pt x="85622" y="126171"/>
                  </a:cubicBezTo>
                  <a:cubicBezTo>
                    <a:pt x="85504" y="126176"/>
                    <a:pt x="85400" y="126281"/>
                    <a:pt x="85310" y="126485"/>
                  </a:cubicBezTo>
                  <a:cubicBezTo>
                    <a:pt x="85219" y="126690"/>
                    <a:pt x="85172" y="126966"/>
                    <a:pt x="85167" y="127313"/>
                  </a:cubicBezTo>
                  <a:lnTo>
                    <a:pt x="89955" y="124116"/>
                  </a:lnTo>
                  <a:cubicBezTo>
                    <a:pt x="90412" y="123797"/>
                    <a:pt x="90856" y="123521"/>
                    <a:pt x="91287" y="123288"/>
                  </a:cubicBezTo>
                  <a:cubicBezTo>
                    <a:pt x="91718" y="123055"/>
                    <a:pt x="92107" y="122722"/>
                    <a:pt x="92454" y="122289"/>
                  </a:cubicBezTo>
                  <a:cubicBezTo>
                    <a:pt x="92817" y="122160"/>
                    <a:pt x="93122" y="121903"/>
                    <a:pt x="93369" y="121518"/>
                  </a:cubicBezTo>
                  <a:cubicBezTo>
                    <a:pt x="93617" y="121132"/>
                    <a:pt x="93693" y="120704"/>
                    <a:pt x="93598" y="120233"/>
                  </a:cubicBezTo>
                  <a:cubicBezTo>
                    <a:pt x="93393" y="118863"/>
                    <a:pt x="93231" y="117493"/>
                    <a:pt x="93112" y="116122"/>
                  </a:cubicBezTo>
                  <a:cubicBezTo>
                    <a:pt x="92993" y="114752"/>
                    <a:pt x="92774" y="113382"/>
                    <a:pt x="92454" y="112012"/>
                  </a:cubicBezTo>
                  <a:cubicBezTo>
                    <a:pt x="92093" y="109839"/>
                    <a:pt x="91391" y="107837"/>
                    <a:pt x="90349" y="106005"/>
                  </a:cubicBezTo>
                  <a:cubicBezTo>
                    <a:pt x="89306" y="104173"/>
                    <a:pt x="88031" y="102513"/>
                    <a:pt x="86523" y="101024"/>
                  </a:cubicBezTo>
                  <a:cubicBezTo>
                    <a:pt x="85725" y="100251"/>
                    <a:pt x="84938" y="99678"/>
                    <a:pt x="84162" y="99306"/>
                  </a:cubicBezTo>
                  <a:cubicBezTo>
                    <a:pt x="83386" y="98933"/>
                    <a:pt x="82652" y="98590"/>
                    <a:pt x="81959" y="98275"/>
                  </a:cubicBezTo>
                  <a:cubicBezTo>
                    <a:pt x="79781" y="97678"/>
                    <a:pt x="77606" y="97153"/>
                    <a:pt x="75433" y="96700"/>
                  </a:cubicBezTo>
                  <a:cubicBezTo>
                    <a:pt x="73260" y="96247"/>
                    <a:pt x="71092" y="96008"/>
                    <a:pt x="68930" y="95984"/>
                  </a:cubicBezTo>
                  <a:lnTo>
                    <a:pt x="59786" y="95984"/>
                  </a:lnTo>
                  <a:cubicBezTo>
                    <a:pt x="58518" y="96127"/>
                    <a:pt x="57278" y="96356"/>
                    <a:pt x="56067" y="96671"/>
                  </a:cubicBezTo>
                  <a:cubicBezTo>
                    <a:pt x="54856" y="96986"/>
                    <a:pt x="53731" y="97215"/>
                    <a:pt x="52692" y="97359"/>
                  </a:cubicBezTo>
                  <a:lnTo>
                    <a:pt x="52463" y="97359"/>
                  </a:lnTo>
                  <a:cubicBezTo>
                    <a:pt x="51233" y="97387"/>
                    <a:pt x="50261" y="97674"/>
                    <a:pt x="49546" y="98218"/>
                  </a:cubicBezTo>
                  <a:cubicBezTo>
                    <a:pt x="48831" y="98762"/>
                    <a:pt x="48202" y="99392"/>
                    <a:pt x="47658" y="100107"/>
                  </a:cubicBezTo>
                  <a:cubicBezTo>
                    <a:pt x="46652" y="101129"/>
                    <a:pt x="45689" y="102121"/>
                    <a:pt x="44769" y="103085"/>
                  </a:cubicBezTo>
                  <a:cubicBezTo>
                    <a:pt x="43849" y="104049"/>
                    <a:pt x="42829" y="105042"/>
                    <a:pt x="41709" y="106063"/>
                  </a:cubicBezTo>
                  <a:cubicBezTo>
                    <a:pt x="41041" y="106631"/>
                    <a:pt x="40431" y="107213"/>
                    <a:pt x="39878" y="107810"/>
                  </a:cubicBezTo>
                  <a:cubicBezTo>
                    <a:pt x="39325" y="108406"/>
                    <a:pt x="38715" y="109046"/>
                    <a:pt x="38048" y="109728"/>
                  </a:cubicBezTo>
                  <a:lnTo>
                    <a:pt x="31890" y="114981"/>
                  </a:lnTo>
                  <a:cubicBezTo>
                    <a:pt x="30978" y="115566"/>
                    <a:pt x="30066" y="116279"/>
                    <a:pt x="29154" y="117122"/>
                  </a:cubicBezTo>
                  <a:cubicBezTo>
                    <a:pt x="28242" y="117964"/>
                    <a:pt x="27329" y="118849"/>
                    <a:pt x="26416" y="119776"/>
                  </a:cubicBezTo>
                  <a:cubicBezTo>
                    <a:pt x="25266" y="121023"/>
                    <a:pt x="24072" y="122241"/>
                    <a:pt x="22836" y="123431"/>
                  </a:cubicBezTo>
                  <a:cubicBezTo>
                    <a:pt x="21600" y="124620"/>
                    <a:pt x="20349" y="125838"/>
                    <a:pt x="19084" y="127085"/>
                  </a:cubicBezTo>
                  <a:cubicBezTo>
                    <a:pt x="19089" y="127094"/>
                    <a:pt x="19079" y="127132"/>
                    <a:pt x="19055" y="127199"/>
                  </a:cubicBezTo>
                  <a:cubicBezTo>
                    <a:pt x="19032" y="127265"/>
                    <a:pt x="18965" y="127304"/>
                    <a:pt x="18855" y="127313"/>
                  </a:cubicBezTo>
                  <a:cubicBezTo>
                    <a:pt x="17948" y="127456"/>
                    <a:pt x="17184" y="127798"/>
                    <a:pt x="16564" y="128341"/>
                  </a:cubicBezTo>
                  <a:cubicBezTo>
                    <a:pt x="15943" y="128883"/>
                    <a:pt x="15408" y="129454"/>
                    <a:pt x="14960" y="130054"/>
                  </a:cubicBezTo>
                  <a:cubicBezTo>
                    <a:pt x="14864" y="130149"/>
                    <a:pt x="14769" y="130187"/>
                    <a:pt x="14674" y="130168"/>
                  </a:cubicBezTo>
                  <a:cubicBezTo>
                    <a:pt x="14579" y="130149"/>
                    <a:pt x="14370" y="130187"/>
                    <a:pt x="14047" y="130282"/>
                  </a:cubicBezTo>
                  <a:cubicBezTo>
                    <a:pt x="14370" y="129721"/>
                    <a:pt x="14636" y="129245"/>
                    <a:pt x="14846" y="128855"/>
                  </a:cubicBezTo>
                  <a:cubicBezTo>
                    <a:pt x="15055" y="128464"/>
                    <a:pt x="15322" y="128103"/>
                    <a:pt x="15647" y="127770"/>
                  </a:cubicBezTo>
                  <a:cubicBezTo>
                    <a:pt x="15413" y="127879"/>
                    <a:pt x="15194" y="127946"/>
                    <a:pt x="14988" y="127970"/>
                  </a:cubicBezTo>
                  <a:cubicBezTo>
                    <a:pt x="14783" y="127993"/>
                    <a:pt x="14621" y="128003"/>
                    <a:pt x="14502" y="127998"/>
                  </a:cubicBezTo>
                  <a:cubicBezTo>
                    <a:pt x="14009" y="127770"/>
                    <a:pt x="13631" y="127541"/>
                    <a:pt x="13366" y="127313"/>
                  </a:cubicBezTo>
                  <a:cubicBezTo>
                    <a:pt x="13139" y="126871"/>
                    <a:pt x="12912" y="126671"/>
                    <a:pt x="12685" y="126714"/>
                  </a:cubicBezTo>
                  <a:cubicBezTo>
                    <a:pt x="12458" y="126756"/>
                    <a:pt x="12231" y="126956"/>
                    <a:pt x="12003" y="127313"/>
                  </a:cubicBezTo>
                  <a:lnTo>
                    <a:pt x="10868" y="127770"/>
                  </a:lnTo>
                  <a:cubicBezTo>
                    <a:pt x="9951" y="128003"/>
                    <a:pt x="9105" y="127993"/>
                    <a:pt x="8329" y="127741"/>
                  </a:cubicBezTo>
                  <a:cubicBezTo>
                    <a:pt x="7553" y="127489"/>
                    <a:pt x="6877" y="126966"/>
                    <a:pt x="6300" y="126171"/>
                  </a:cubicBezTo>
                  <a:cubicBezTo>
                    <a:pt x="6067" y="126047"/>
                    <a:pt x="5848" y="125895"/>
                    <a:pt x="5643" y="125714"/>
                  </a:cubicBezTo>
                  <a:cubicBezTo>
                    <a:pt x="5438" y="125534"/>
                    <a:pt x="5277" y="125381"/>
                    <a:pt x="5157" y="125258"/>
                  </a:cubicBezTo>
                  <a:lnTo>
                    <a:pt x="4472" y="124572"/>
                  </a:lnTo>
                  <a:cubicBezTo>
                    <a:pt x="4281" y="124116"/>
                    <a:pt x="3976" y="123659"/>
                    <a:pt x="3557" y="123202"/>
                  </a:cubicBezTo>
                  <a:cubicBezTo>
                    <a:pt x="3338" y="123326"/>
                    <a:pt x="3148" y="123478"/>
                    <a:pt x="2986" y="123659"/>
                  </a:cubicBezTo>
                  <a:cubicBezTo>
                    <a:pt x="2824" y="123840"/>
                    <a:pt x="2633" y="123992"/>
                    <a:pt x="2414" y="124116"/>
                  </a:cubicBezTo>
                  <a:cubicBezTo>
                    <a:pt x="2062" y="124130"/>
                    <a:pt x="1738" y="124101"/>
                    <a:pt x="1443" y="124030"/>
                  </a:cubicBezTo>
                  <a:cubicBezTo>
                    <a:pt x="1147" y="123959"/>
                    <a:pt x="938" y="123759"/>
                    <a:pt x="814" y="123431"/>
                  </a:cubicBezTo>
                  <a:cubicBezTo>
                    <a:pt x="638" y="123312"/>
                    <a:pt x="419" y="123093"/>
                    <a:pt x="157" y="122774"/>
                  </a:cubicBezTo>
                  <a:cubicBezTo>
                    <a:pt x="-105" y="122455"/>
                    <a:pt x="-38" y="122065"/>
                    <a:pt x="357" y="121604"/>
                  </a:cubicBezTo>
                  <a:cubicBezTo>
                    <a:pt x="566" y="121256"/>
                    <a:pt x="719" y="120923"/>
                    <a:pt x="814" y="120604"/>
                  </a:cubicBezTo>
                  <a:cubicBezTo>
                    <a:pt x="909" y="120286"/>
                    <a:pt x="1062" y="120010"/>
                    <a:pt x="1271" y="119776"/>
                  </a:cubicBezTo>
                  <a:cubicBezTo>
                    <a:pt x="1848" y="118968"/>
                    <a:pt x="2467" y="118187"/>
                    <a:pt x="3129" y="117436"/>
                  </a:cubicBezTo>
                  <a:cubicBezTo>
                    <a:pt x="3791" y="116684"/>
                    <a:pt x="4467" y="116018"/>
                    <a:pt x="5157" y="115437"/>
                  </a:cubicBezTo>
                  <a:cubicBezTo>
                    <a:pt x="5862" y="114752"/>
                    <a:pt x="6681" y="114067"/>
                    <a:pt x="7615" y="113382"/>
                  </a:cubicBezTo>
                  <a:cubicBezTo>
                    <a:pt x="8548" y="112697"/>
                    <a:pt x="9481" y="112012"/>
                    <a:pt x="10414" y="111326"/>
                  </a:cubicBezTo>
                  <a:cubicBezTo>
                    <a:pt x="11431" y="110751"/>
                    <a:pt x="12406" y="110132"/>
                    <a:pt x="13339" y="109469"/>
                  </a:cubicBezTo>
                  <a:cubicBezTo>
                    <a:pt x="14273" y="108807"/>
                    <a:pt x="15195" y="108130"/>
                    <a:pt x="16105" y="107438"/>
                  </a:cubicBezTo>
                  <a:cubicBezTo>
                    <a:pt x="18058" y="106297"/>
                    <a:pt x="19939" y="105142"/>
                    <a:pt x="21748" y="103973"/>
                  </a:cubicBezTo>
                  <a:cubicBezTo>
                    <a:pt x="23557" y="102804"/>
                    <a:pt x="25266" y="101592"/>
                    <a:pt x="26874" y="100336"/>
                  </a:cubicBezTo>
                  <a:cubicBezTo>
                    <a:pt x="27563" y="99983"/>
                    <a:pt x="28181" y="99602"/>
                    <a:pt x="28727" y="99191"/>
                  </a:cubicBezTo>
                  <a:cubicBezTo>
                    <a:pt x="29273" y="98781"/>
                    <a:pt x="29720" y="98399"/>
                    <a:pt x="30066" y="98046"/>
                  </a:cubicBezTo>
                  <a:lnTo>
                    <a:pt x="26874" y="95755"/>
                  </a:lnTo>
                  <a:cubicBezTo>
                    <a:pt x="26617" y="95683"/>
                    <a:pt x="26273" y="95655"/>
                    <a:pt x="25843" y="95670"/>
                  </a:cubicBezTo>
                  <a:cubicBezTo>
                    <a:pt x="25414" y="95685"/>
                    <a:pt x="25070" y="95487"/>
                    <a:pt x="24812" y="95075"/>
                  </a:cubicBezTo>
                  <a:lnTo>
                    <a:pt x="24812" y="93946"/>
                  </a:lnTo>
                  <a:cubicBezTo>
                    <a:pt x="24956" y="93497"/>
                    <a:pt x="25013" y="93033"/>
                    <a:pt x="24984" y="92552"/>
                  </a:cubicBezTo>
                  <a:cubicBezTo>
                    <a:pt x="24956" y="92072"/>
                    <a:pt x="24669" y="91548"/>
                    <a:pt x="24125" y="90981"/>
                  </a:cubicBezTo>
                  <a:cubicBezTo>
                    <a:pt x="24101" y="90871"/>
                    <a:pt x="23977" y="90804"/>
                    <a:pt x="23753" y="90781"/>
                  </a:cubicBezTo>
                  <a:cubicBezTo>
                    <a:pt x="23528" y="90757"/>
                    <a:pt x="23347" y="90747"/>
                    <a:pt x="23208" y="90752"/>
                  </a:cubicBezTo>
                  <a:lnTo>
                    <a:pt x="20917" y="92125"/>
                  </a:lnTo>
                  <a:lnTo>
                    <a:pt x="20230" y="92125"/>
                  </a:lnTo>
                  <a:cubicBezTo>
                    <a:pt x="19533" y="91786"/>
                    <a:pt x="18865" y="91434"/>
                    <a:pt x="18225" y="91067"/>
                  </a:cubicBezTo>
                  <a:cubicBezTo>
                    <a:pt x="17585" y="90700"/>
                    <a:pt x="17031" y="90290"/>
                    <a:pt x="16564" y="89837"/>
                  </a:cubicBezTo>
                  <a:cubicBezTo>
                    <a:pt x="16559" y="89727"/>
                    <a:pt x="16511" y="89660"/>
                    <a:pt x="16420" y="89637"/>
                  </a:cubicBezTo>
                  <a:cubicBezTo>
                    <a:pt x="16330" y="89613"/>
                    <a:pt x="16225" y="89603"/>
                    <a:pt x="16105" y="89608"/>
                  </a:cubicBezTo>
                  <a:cubicBezTo>
                    <a:pt x="15657" y="89265"/>
                    <a:pt x="15351" y="88922"/>
                    <a:pt x="15189" y="88579"/>
                  </a:cubicBezTo>
                  <a:cubicBezTo>
                    <a:pt x="15027" y="88235"/>
                    <a:pt x="14950" y="87892"/>
                    <a:pt x="14960" y="87549"/>
                  </a:cubicBezTo>
                  <a:lnTo>
                    <a:pt x="14502" y="87091"/>
                  </a:lnTo>
                  <a:cubicBezTo>
                    <a:pt x="14279" y="87201"/>
                    <a:pt x="14099" y="87325"/>
                    <a:pt x="13962" y="87463"/>
                  </a:cubicBezTo>
                  <a:cubicBezTo>
                    <a:pt x="13825" y="87601"/>
                    <a:pt x="13702" y="87783"/>
                    <a:pt x="13593" y="88007"/>
                  </a:cubicBezTo>
                  <a:cubicBezTo>
                    <a:pt x="13153" y="88131"/>
                    <a:pt x="12784" y="88169"/>
                    <a:pt x="12486" y="88121"/>
                  </a:cubicBezTo>
                  <a:cubicBezTo>
                    <a:pt x="12188" y="88073"/>
                    <a:pt x="11876" y="87883"/>
                    <a:pt x="11549" y="87549"/>
                  </a:cubicBezTo>
                  <a:cubicBezTo>
                    <a:pt x="10682" y="86405"/>
                    <a:pt x="10256" y="85261"/>
                    <a:pt x="10271" y="84117"/>
                  </a:cubicBezTo>
                  <a:cubicBezTo>
                    <a:pt x="10285" y="82973"/>
                    <a:pt x="10485" y="81829"/>
                    <a:pt x="10868" y="80686"/>
                  </a:cubicBezTo>
                  <a:cubicBezTo>
                    <a:pt x="11076" y="79675"/>
                    <a:pt x="11228" y="78722"/>
                    <a:pt x="11322" y="77826"/>
                  </a:cubicBezTo>
                  <a:cubicBezTo>
                    <a:pt x="11417" y="76930"/>
                    <a:pt x="11568" y="75976"/>
                    <a:pt x="11776" y="74966"/>
                  </a:cubicBezTo>
                  <a:cubicBezTo>
                    <a:pt x="12330" y="73245"/>
                    <a:pt x="12869" y="71539"/>
                    <a:pt x="13395" y="69847"/>
                  </a:cubicBezTo>
                  <a:cubicBezTo>
                    <a:pt x="13921" y="68155"/>
                    <a:pt x="14519" y="66506"/>
                    <a:pt x="15189" y="64900"/>
                  </a:cubicBezTo>
                  <a:cubicBezTo>
                    <a:pt x="15556" y="64104"/>
                    <a:pt x="16024" y="63351"/>
                    <a:pt x="16592" y="62640"/>
                  </a:cubicBezTo>
                  <a:cubicBezTo>
                    <a:pt x="17160" y="61930"/>
                    <a:pt x="17685" y="61234"/>
                    <a:pt x="18168" y="60553"/>
                  </a:cubicBezTo>
                  <a:cubicBezTo>
                    <a:pt x="19060" y="59852"/>
                    <a:pt x="19853" y="59080"/>
                    <a:pt x="20545" y="58237"/>
                  </a:cubicBezTo>
                  <a:cubicBezTo>
                    <a:pt x="21237" y="57395"/>
                    <a:pt x="21972" y="56568"/>
                    <a:pt x="22750" y="55757"/>
                  </a:cubicBezTo>
                  <a:cubicBezTo>
                    <a:pt x="23782" y="54747"/>
                    <a:pt x="24812" y="53809"/>
                    <a:pt x="25842" y="52940"/>
                  </a:cubicBezTo>
                  <a:cubicBezTo>
                    <a:pt x="26872" y="52072"/>
                    <a:pt x="27900" y="51189"/>
                    <a:pt x="28926" y="50291"/>
                  </a:cubicBezTo>
                  <a:cubicBezTo>
                    <a:pt x="29254" y="50176"/>
                    <a:pt x="29568" y="50119"/>
                    <a:pt x="29867" y="50119"/>
                  </a:cubicBezTo>
                  <a:cubicBezTo>
                    <a:pt x="30166" y="50119"/>
                    <a:pt x="30537" y="50176"/>
                    <a:pt x="30978" y="50291"/>
                  </a:cubicBezTo>
                  <a:cubicBezTo>
                    <a:pt x="31197" y="50529"/>
                    <a:pt x="31444" y="50796"/>
                    <a:pt x="31719" y="51091"/>
                  </a:cubicBezTo>
                  <a:cubicBezTo>
                    <a:pt x="31995" y="51386"/>
                    <a:pt x="32356" y="51652"/>
                    <a:pt x="32802" y="51889"/>
                  </a:cubicBezTo>
                  <a:cubicBezTo>
                    <a:pt x="33838" y="52785"/>
                    <a:pt x="34788" y="53780"/>
                    <a:pt x="35652" y="54876"/>
                  </a:cubicBezTo>
                  <a:cubicBezTo>
                    <a:pt x="36517" y="55972"/>
                    <a:pt x="37239" y="57254"/>
                    <a:pt x="37819" y="58723"/>
                  </a:cubicBezTo>
                  <a:cubicBezTo>
                    <a:pt x="38176" y="59295"/>
                    <a:pt x="38548" y="59924"/>
                    <a:pt x="38934" y="60610"/>
                  </a:cubicBezTo>
                  <a:cubicBezTo>
                    <a:pt x="39321" y="61296"/>
                    <a:pt x="39635" y="62040"/>
                    <a:pt x="39878" y="62841"/>
                  </a:cubicBezTo>
                  <a:cubicBezTo>
                    <a:pt x="43301" y="61716"/>
                    <a:pt x="46752" y="60591"/>
                    <a:pt x="50232" y="59467"/>
                  </a:cubicBezTo>
                  <a:cubicBezTo>
                    <a:pt x="53712" y="58343"/>
                    <a:pt x="57278" y="57106"/>
                    <a:pt x="60930" y="55757"/>
                  </a:cubicBezTo>
                  <a:lnTo>
                    <a:pt x="60930" y="55529"/>
                  </a:lnTo>
                  <a:cubicBezTo>
                    <a:pt x="60591" y="55634"/>
                    <a:pt x="60295" y="55710"/>
                    <a:pt x="60043" y="55757"/>
                  </a:cubicBezTo>
                  <a:cubicBezTo>
                    <a:pt x="59790" y="55804"/>
                    <a:pt x="59552" y="55880"/>
                    <a:pt x="59328" y="55985"/>
                  </a:cubicBezTo>
                  <a:cubicBezTo>
                    <a:pt x="58880" y="56312"/>
                    <a:pt x="58517" y="56397"/>
                    <a:pt x="58241" y="56241"/>
                  </a:cubicBezTo>
                  <a:cubicBezTo>
                    <a:pt x="57964" y="56084"/>
                    <a:pt x="57716" y="55771"/>
                    <a:pt x="57497" y="55302"/>
                  </a:cubicBezTo>
                  <a:cubicBezTo>
                    <a:pt x="57378" y="55098"/>
                    <a:pt x="57273" y="54937"/>
                    <a:pt x="57183" y="54818"/>
                  </a:cubicBezTo>
                  <a:cubicBezTo>
                    <a:pt x="57092" y="54700"/>
                    <a:pt x="57044" y="54482"/>
                    <a:pt x="57040" y="54164"/>
                  </a:cubicBezTo>
                  <a:cubicBezTo>
                    <a:pt x="57164" y="53363"/>
                    <a:pt x="57430" y="52633"/>
                    <a:pt x="57840" y="51973"/>
                  </a:cubicBezTo>
                  <a:cubicBezTo>
                    <a:pt x="58250" y="51314"/>
                    <a:pt x="58746" y="50753"/>
                    <a:pt x="59328" y="50291"/>
                  </a:cubicBezTo>
                  <a:lnTo>
                    <a:pt x="66879" y="45714"/>
                  </a:lnTo>
                  <a:cubicBezTo>
                    <a:pt x="68255" y="44570"/>
                    <a:pt x="69603" y="43483"/>
                    <a:pt x="70921" y="42453"/>
                  </a:cubicBezTo>
                  <a:cubicBezTo>
                    <a:pt x="72240" y="41423"/>
                    <a:pt x="73475" y="40450"/>
                    <a:pt x="74626" y="39535"/>
                  </a:cubicBezTo>
                  <a:lnTo>
                    <a:pt x="79667" y="34729"/>
                  </a:lnTo>
                  <a:cubicBezTo>
                    <a:pt x="80904" y="33590"/>
                    <a:pt x="82040" y="32436"/>
                    <a:pt x="83074" y="31268"/>
                  </a:cubicBezTo>
                  <a:cubicBezTo>
                    <a:pt x="84109" y="30100"/>
                    <a:pt x="85183" y="28889"/>
                    <a:pt x="86298" y="27635"/>
                  </a:cubicBezTo>
                  <a:cubicBezTo>
                    <a:pt x="87241" y="26610"/>
                    <a:pt x="88269" y="25572"/>
                    <a:pt x="89380" y="24522"/>
                  </a:cubicBezTo>
                  <a:cubicBezTo>
                    <a:pt x="90491" y="23472"/>
                    <a:pt x="91516" y="22381"/>
                    <a:pt x="92454" y="21249"/>
                  </a:cubicBezTo>
                  <a:lnTo>
                    <a:pt x="94741" y="18288"/>
                  </a:lnTo>
                  <a:cubicBezTo>
                    <a:pt x="94746" y="18169"/>
                    <a:pt x="94737" y="18064"/>
                    <a:pt x="94713" y="17973"/>
                  </a:cubicBezTo>
                  <a:cubicBezTo>
                    <a:pt x="94689" y="17883"/>
                    <a:pt x="94622" y="17835"/>
                    <a:pt x="94513" y="17831"/>
                  </a:cubicBezTo>
                  <a:cubicBezTo>
                    <a:pt x="93936" y="17826"/>
                    <a:pt x="93431" y="17835"/>
                    <a:pt x="92998" y="17859"/>
                  </a:cubicBezTo>
                  <a:cubicBezTo>
                    <a:pt x="92564" y="17883"/>
                    <a:pt x="92231" y="17950"/>
                    <a:pt x="91997" y="18059"/>
                  </a:cubicBezTo>
                  <a:cubicBezTo>
                    <a:pt x="89965" y="18631"/>
                    <a:pt x="88161" y="19315"/>
                    <a:pt x="86585" y="20111"/>
                  </a:cubicBezTo>
                  <a:cubicBezTo>
                    <a:pt x="85009" y="20908"/>
                    <a:pt x="83543" y="21817"/>
                    <a:pt x="82188" y="22840"/>
                  </a:cubicBezTo>
                  <a:cubicBezTo>
                    <a:pt x="80718" y="23631"/>
                    <a:pt x="79362" y="24439"/>
                    <a:pt x="78121" y="25262"/>
                  </a:cubicBezTo>
                  <a:cubicBezTo>
                    <a:pt x="76879" y="26086"/>
                    <a:pt x="75638" y="26953"/>
                    <a:pt x="74397" y="27864"/>
                  </a:cubicBezTo>
                  <a:lnTo>
                    <a:pt x="68703" y="32441"/>
                  </a:lnTo>
                  <a:cubicBezTo>
                    <a:pt x="67667" y="33037"/>
                    <a:pt x="66658" y="33790"/>
                    <a:pt x="65677" y="34701"/>
                  </a:cubicBezTo>
                  <a:cubicBezTo>
                    <a:pt x="64695" y="35611"/>
                    <a:pt x="63799" y="36536"/>
                    <a:pt x="62989" y="37476"/>
                  </a:cubicBezTo>
                  <a:cubicBezTo>
                    <a:pt x="62546" y="37838"/>
                    <a:pt x="62174" y="38257"/>
                    <a:pt x="61873" y="38734"/>
                  </a:cubicBezTo>
                  <a:cubicBezTo>
                    <a:pt x="61573" y="39211"/>
                    <a:pt x="61258" y="39630"/>
                    <a:pt x="60930" y="39993"/>
                  </a:cubicBezTo>
                  <a:lnTo>
                    <a:pt x="57497" y="43654"/>
                  </a:lnTo>
                  <a:lnTo>
                    <a:pt x="54751" y="46858"/>
                  </a:lnTo>
                  <a:cubicBezTo>
                    <a:pt x="54604" y="46968"/>
                    <a:pt x="54384" y="47092"/>
                    <a:pt x="54094" y="47230"/>
                  </a:cubicBezTo>
                  <a:cubicBezTo>
                    <a:pt x="53803" y="47368"/>
                    <a:pt x="53641" y="47549"/>
                    <a:pt x="53607" y="47774"/>
                  </a:cubicBezTo>
                  <a:cubicBezTo>
                    <a:pt x="53254" y="47897"/>
                    <a:pt x="52873" y="48107"/>
                    <a:pt x="52463" y="48403"/>
                  </a:cubicBezTo>
                  <a:cubicBezTo>
                    <a:pt x="52053" y="48698"/>
                    <a:pt x="51672" y="49023"/>
                    <a:pt x="51319" y="49375"/>
                  </a:cubicBezTo>
                  <a:lnTo>
                    <a:pt x="50861" y="49833"/>
                  </a:lnTo>
                  <a:cubicBezTo>
                    <a:pt x="50738" y="49938"/>
                    <a:pt x="50585" y="50014"/>
                    <a:pt x="50404" y="50062"/>
                  </a:cubicBezTo>
                  <a:cubicBezTo>
                    <a:pt x="50223" y="50110"/>
                    <a:pt x="50070" y="50186"/>
                    <a:pt x="49946" y="50291"/>
                  </a:cubicBezTo>
                  <a:lnTo>
                    <a:pt x="49946" y="49604"/>
                  </a:lnTo>
                  <a:cubicBezTo>
                    <a:pt x="50065" y="49156"/>
                    <a:pt x="50227" y="48794"/>
                    <a:pt x="50432" y="48517"/>
                  </a:cubicBezTo>
                  <a:cubicBezTo>
                    <a:pt x="50637" y="48241"/>
                    <a:pt x="50857" y="47993"/>
                    <a:pt x="51090" y="47774"/>
                  </a:cubicBezTo>
                  <a:cubicBezTo>
                    <a:pt x="50399" y="47807"/>
                    <a:pt x="49837" y="47797"/>
                    <a:pt x="49403" y="47745"/>
                  </a:cubicBezTo>
                  <a:cubicBezTo>
                    <a:pt x="48969" y="47692"/>
                    <a:pt x="48692" y="47397"/>
                    <a:pt x="48573" y="46858"/>
                  </a:cubicBezTo>
                  <a:lnTo>
                    <a:pt x="47887" y="46858"/>
                  </a:lnTo>
                  <a:cubicBezTo>
                    <a:pt x="47772" y="46977"/>
                    <a:pt x="47658" y="47082"/>
                    <a:pt x="47544" y="47173"/>
                  </a:cubicBezTo>
                  <a:cubicBezTo>
                    <a:pt x="47429" y="47263"/>
                    <a:pt x="47315" y="47311"/>
                    <a:pt x="47200" y="47316"/>
                  </a:cubicBezTo>
                  <a:cubicBezTo>
                    <a:pt x="46399" y="47683"/>
                    <a:pt x="45599" y="47864"/>
                    <a:pt x="44798" y="47859"/>
                  </a:cubicBezTo>
                  <a:cubicBezTo>
                    <a:pt x="43997" y="47855"/>
                    <a:pt x="43196" y="47521"/>
                    <a:pt x="42395" y="46858"/>
                  </a:cubicBezTo>
                  <a:cubicBezTo>
                    <a:pt x="42271" y="46524"/>
                    <a:pt x="42119" y="46276"/>
                    <a:pt x="41937" y="46114"/>
                  </a:cubicBezTo>
                  <a:cubicBezTo>
                    <a:pt x="41756" y="45952"/>
                    <a:pt x="41604" y="45819"/>
                    <a:pt x="41480" y="45714"/>
                  </a:cubicBezTo>
                  <a:cubicBezTo>
                    <a:pt x="41127" y="45704"/>
                    <a:pt x="40803" y="45609"/>
                    <a:pt x="40507" y="45428"/>
                  </a:cubicBezTo>
                  <a:cubicBezTo>
                    <a:pt x="40212" y="45247"/>
                    <a:pt x="40002" y="45037"/>
                    <a:pt x="39878" y="44799"/>
                  </a:cubicBezTo>
                  <a:cubicBezTo>
                    <a:pt x="39773" y="44555"/>
                    <a:pt x="39697" y="44241"/>
                    <a:pt x="39649" y="43855"/>
                  </a:cubicBezTo>
                  <a:cubicBezTo>
                    <a:pt x="39602" y="43468"/>
                    <a:pt x="39525" y="43097"/>
                    <a:pt x="39420" y="42739"/>
                  </a:cubicBezTo>
                  <a:cubicBezTo>
                    <a:pt x="39192" y="42963"/>
                    <a:pt x="38963" y="43144"/>
                    <a:pt x="38734" y="43282"/>
                  </a:cubicBezTo>
                  <a:cubicBezTo>
                    <a:pt x="38505" y="43421"/>
                    <a:pt x="38276" y="43545"/>
                    <a:pt x="38048" y="43654"/>
                  </a:cubicBezTo>
                  <a:cubicBezTo>
                    <a:pt x="37928" y="43783"/>
                    <a:pt x="37767" y="43926"/>
                    <a:pt x="37565" y="44083"/>
                  </a:cubicBezTo>
                  <a:cubicBezTo>
                    <a:pt x="37363" y="44241"/>
                    <a:pt x="37150" y="44327"/>
                    <a:pt x="36927" y="44341"/>
                  </a:cubicBezTo>
                  <a:cubicBezTo>
                    <a:pt x="36563" y="44079"/>
                    <a:pt x="36211" y="43688"/>
                    <a:pt x="35874" y="43168"/>
                  </a:cubicBezTo>
                  <a:cubicBezTo>
                    <a:pt x="35536" y="42648"/>
                    <a:pt x="35356" y="42200"/>
                    <a:pt x="35332" y="41824"/>
                  </a:cubicBezTo>
                  <a:cubicBezTo>
                    <a:pt x="35708" y="40579"/>
                    <a:pt x="36325" y="39464"/>
                    <a:pt x="37182" y="38477"/>
                  </a:cubicBezTo>
                  <a:cubicBezTo>
                    <a:pt x="38039" y="37490"/>
                    <a:pt x="38939" y="36546"/>
                    <a:pt x="39880" y="35645"/>
                  </a:cubicBezTo>
                  <a:cubicBezTo>
                    <a:pt x="41341" y="34639"/>
                    <a:pt x="42703" y="33676"/>
                    <a:pt x="43966" y="32756"/>
                  </a:cubicBezTo>
                  <a:cubicBezTo>
                    <a:pt x="45229" y="31835"/>
                    <a:pt x="46535" y="30815"/>
                    <a:pt x="47884" y="29695"/>
                  </a:cubicBezTo>
                  <a:cubicBezTo>
                    <a:pt x="49042" y="28655"/>
                    <a:pt x="50215" y="27588"/>
                    <a:pt x="51402" y="26492"/>
                  </a:cubicBezTo>
                  <a:cubicBezTo>
                    <a:pt x="52589" y="25396"/>
                    <a:pt x="53704" y="24331"/>
                    <a:pt x="54748" y="23295"/>
                  </a:cubicBezTo>
                  <a:cubicBezTo>
                    <a:pt x="55430" y="22703"/>
                    <a:pt x="56068" y="22068"/>
                    <a:pt x="56664" y="21391"/>
                  </a:cubicBezTo>
                  <a:cubicBezTo>
                    <a:pt x="57260" y="20714"/>
                    <a:pt x="57842" y="20136"/>
                    <a:pt x="58409" y="19658"/>
                  </a:cubicBezTo>
                  <a:cubicBezTo>
                    <a:pt x="59000" y="18982"/>
                    <a:pt x="59591" y="18335"/>
                    <a:pt x="60182" y="17716"/>
                  </a:cubicBezTo>
                  <a:cubicBezTo>
                    <a:pt x="60773" y="17097"/>
                    <a:pt x="61250" y="16449"/>
                    <a:pt x="61612" y="15773"/>
                  </a:cubicBezTo>
                  <a:cubicBezTo>
                    <a:pt x="61960" y="15545"/>
                    <a:pt x="62294" y="15259"/>
                    <a:pt x="62613" y="14916"/>
                  </a:cubicBezTo>
                  <a:cubicBezTo>
                    <a:pt x="62933" y="14573"/>
                    <a:pt x="63209" y="14173"/>
                    <a:pt x="63443" y="13716"/>
                  </a:cubicBezTo>
                  <a:cubicBezTo>
                    <a:pt x="64263" y="12920"/>
                    <a:pt x="65083" y="12054"/>
                    <a:pt x="65903" y="11115"/>
                  </a:cubicBezTo>
                  <a:cubicBezTo>
                    <a:pt x="66722" y="10177"/>
                    <a:pt x="67428" y="9139"/>
                    <a:pt x="68019" y="8001"/>
                  </a:cubicBezTo>
                  <a:cubicBezTo>
                    <a:pt x="68705" y="7301"/>
                    <a:pt x="69277" y="6472"/>
                    <a:pt x="69735" y="5515"/>
                  </a:cubicBezTo>
                  <a:cubicBezTo>
                    <a:pt x="70193" y="4557"/>
                    <a:pt x="70536" y="3557"/>
                    <a:pt x="70765" y="2514"/>
                  </a:cubicBezTo>
                  <a:cubicBezTo>
                    <a:pt x="70989" y="2167"/>
                    <a:pt x="71170" y="1776"/>
                    <a:pt x="71308" y="1343"/>
                  </a:cubicBezTo>
                  <a:cubicBezTo>
                    <a:pt x="71446" y="909"/>
                    <a:pt x="71570" y="462"/>
                    <a:pt x="7168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52" name="PA-文本框 51"/>
            <p:cNvSpPr txBox="1"/>
            <p:nvPr>
              <p:custDataLst>
                <p:tags r:id="rId4"/>
              </p:custDataLst>
            </p:nvPr>
          </p:nvSpPr>
          <p:spPr>
            <a:xfrm>
              <a:off x="4077714" y="2346408"/>
              <a:ext cx="306217" cy="236135"/>
            </a:xfrm>
            <a:custGeom>
              <a:avLst/>
              <a:gdLst/>
              <a:ahLst/>
              <a:cxnLst/>
              <a:rect l="l" t="t" r="r" b="b"/>
              <a:pathLst>
                <a:path w="194272" h="149810">
                  <a:moveTo>
                    <a:pt x="162941" y="147524"/>
                  </a:moveTo>
                  <a:cubicBezTo>
                    <a:pt x="163155" y="147753"/>
                    <a:pt x="163298" y="147982"/>
                    <a:pt x="163369" y="148210"/>
                  </a:cubicBezTo>
                  <a:cubicBezTo>
                    <a:pt x="163441" y="148439"/>
                    <a:pt x="163526" y="148667"/>
                    <a:pt x="163626" y="148896"/>
                  </a:cubicBezTo>
                  <a:lnTo>
                    <a:pt x="164083" y="148896"/>
                  </a:lnTo>
                  <a:cubicBezTo>
                    <a:pt x="164092" y="148663"/>
                    <a:pt x="164130" y="148444"/>
                    <a:pt x="164197" y="148239"/>
                  </a:cubicBezTo>
                  <a:cubicBezTo>
                    <a:pt x="164263" y="148034"/>
                    <a:pt x="164301" y="147872"/>
                    <a:pt x="164311" y="147753"/>
                  </a:cubicBezTo>
                  <a:cubicBezTo>
                    <a:pt x="164297" y="147643"/>
                    <a:pt x="164154" y="147577"/>
                    <a:pt x="163883" y="147553"/>
                  </a:cubicBezTo>
                  <a:cubicBezTo>
                    <a:pt x="163612" y="147529"/>
                    <a:pt x="163298" y="147520"/>
                    <a:pt x="162941" y="147524"/>
                  </a:cubicBezTo>
                  <a:close/>
                  <a:moveTo>
                    <a:pt x="145937" y="124754"/>
                  </a:moveTo>
                  <a:cubicBezTo>
                    <a:pt x="145347" y="124731"/>
                    <a:pt x="144769" y="124778"/>
                    <a:pt x="144202" y="124897"/>
                  </a:cubicBezTo>
                  <a:cubicBezTo>
                    <a:pt x="142833" y="125029"/>
                    <a:pt x="141508" y="125219"/>
                    <a:pt x="140225" y="125466"/>
                  </a:cubicBezTo>
                  <a:cubicBezTo>
                    <a:pt x="138942" y="125713"/>
                    <a:pt x="137674" y="125903"/>
                    <a:pt x="136419" y="126036"/>
                  </a:cubicBezTo>
                  <a:lnTo>
                    <a:pt x="127721" y="127408"/>
                  </a:lnTo>
                  <a:cubicBezTo>
                    <a:pt x="127492" y="127446"/>
                    <a:pt x="127264" y="127598"/>
                    <a:pt x="127035" y="127865"/>
                  </a:cubicBezTo>
                  <a:lnTo>
                    <a:pt x="127264" y="128093"/>
                  </a:lnTo>
                  <a:lnTo>
                    <a:pt x="147834" y="125124"/>
                  </a:lnTo>
                  <a:cubicBezTo>
                    <a:pt x="147159" y="124901"/>
                    <a:pt x="146527" y="124778"/>
                    <a:pt x="145937" y="124754"/>
                  </a:cubicBezTo>
                  <a:close/>
                  <a:moveTo>
                    <a:pt x="154939" y="124213"/>
                  </a:moveTo>
                  <a:cubicBezTo>
                    <a:pt x="154366" y="124636"/>
                    <a:pt x="153736" y="124816"/>
                    <a:pt x="153048" y="124754"/>
                  </a:cubicBezTo>
                  <a:cubicBezTo>
                    <a:pt x="152361" y="124693"/>
                    <a:pt x="151616" y="124588"/>
                    <a:pt x="150813" y="124441"/>
                  </a:cubicBezTo>
                  <a:lnTo>
                    <a:pt x="148521" y="124441"/>
                  </a:lnTo>
                  <a:lnTo>
                    <a:pt x="148521" y="124897"/>
                  </a:lnTo>
                  <a:cubicBezTo>
                    <a:pt x="148760" y="125006"/>
                    <a:pt x="148970" y="125072"/>
                    <a:pt x="149152" y="125096"/>
                  </a:cubicBezTo>
                  <a:cubicBezTo>
                    <a:pt x="149333" y="125120"/>
                    <a:pt x="149429" y="125129"/>
                    <a:pt x="149438" y="125124"/>
                  </a:cubicBezTo>
                  <a:lnTo>
                    <a:pt x="152876" y="125807"/>
                  </a:lnTo>
                  <a:cubicBezTo>
                    <a:pt x="153206" y="125841"/>
                    <a:pt x="153464" y="126003"/>
                    <a:pt x="153650" y="126293"/>
                  </a:cubicBezTo>
                  <a:cubicBezTo>
                    <a:pt x="153836" y="126584"/>
                    <a:pt x="154037" y="126803"/>
                    <a:pt x="154252" y="126950"/>
                  </a:cubicBezTo>
                  <a:cubicBezTo>
                    <a:pt x="154380" y="126950"/>
                    <a:pt x="154524" y="126893"/>
                    <a:pt x="154681" y="126779"/>
                  </a:cubicBezTo>
                  <a:cubicBezTo>
                    <a:pt x="154839" y="126665"/>
                    <a:pt x="154925" y="126493"/>
                    <a:pt x="154939" y="126265"/>
                  </a:cubicBezTo>
                  <a:cubicBezTo>
                    <a:pt x="155039" y="126022"/>
                    <a:pt x="155068" y="125708"/>
                    <a:pt x="155025" y="125324"/>
                  </a:cubicBezTo>
                  <a:cubicBezTo>
                    <a:pt x="154982" y="124939"/>
                    <a:pt x="154953" y="124569"/>
                    <a:pt x="154939" y="124213"/>
                  </a:cubicBezTo>
                  <a:close/>
                  <a:moveTo>
                    <a:pt x="90468" y="119866"/>
                  </a:moveTo>
                  <a:lnTo>
                    <a:pt x="92299" y="121235"/>
                  </a:lnTo>
                  <a:cubicBezTo>
                    <a:pt x="92408" y="120778"/>
                    <a:pt x="92304" y="120436"/>
                    <a:pt x="91984" y="120208"/>
                  </a:cubicBezTo>
                  <a:cubicBezTo>
                    <a:pt x="91665" y="119979"/>
                    <a:pt x="91160" y="119865"/>
                    <a:pt x="90468" y="119866"/>
                  </a:cubicBezTo>
                  <a:close/>
                  <a:moveTo>
                    <a:pt x="152189" y="83517"/>
                  </a:moveTo>
                  <a:cubicBezTo>
                    <a:pt x="149474" y="83517"/>
                    <a:pt x="146888" y="83974"/>
                    <a:pt x="144431" y="84890"/>
                  </a:cubicBezTo>
                  <a:cubicBezTo>
                    <a:pt x="143510" y="85214"/>
                    <a:pt x="142604" y="85481"/>
                    <a:pt x="141713" y="85691"/>
                  </a:cubicBezTo>
                  <a:cubicBezTo>
                    <a:pt x="140821" y="85900"/>
                    <a:pt x="139972" y="86167"/>
                    <a:pt x="139166" y="86491"/>
                  </a:cubicBezTo>
                  <a:cubicBezTo>
                    <a:pt x="137793" y="86820"/>
                    <a:pt x="136477" y="87135"/>
                    <a:pt x="135218" y="87435"/>
                  </a:cubicBezTo>
                  <a:cubicBezTo>
                    <a:pt x="133959" y="87736"/>
                    <a:pt x="132757" y="88108"/>
                    <a:pt x="131613" y="88551"/>
                  </a:cubicBezTo>
                  <a:lnTo>
                    <a:pt x="124517" y="91754"/>
                  </a:lnTo>
                  <a:cubicBezTo>
                    <a:pt x="123740" y="92155"/>
                    <a:pt x="123292" y="92498"/>
                    <a:pt x="123173" y="92784"/>
                  </a:cubicBezTo>
                  <a:cubicBezTo>
                    <a:pt x="123054" y="93070"/>
                    <a:pt x="123120" y="93642"/>
                    <a:pt x="123372" y="94500"/>
                  </a:cubicBezTo>
                  <a:cubicBezTo>
                    <a:pt x="123482" y="94610"/>
                    <a:pt x="123549" y="94734"/>
                    <a:pt x="123573" y="94872"/>
                  </a:cubicBezTo>
                  <a:cubicBezTo>
                    <a:pt x="123596" y="95010"/>
                    <a:pt x="123606" y="95191"/>
                    <a:pt x="123601" y="95415"/>
                  </a:cubicBezTo>
                  <a:cubicBezTo>
                    <a:pt x="123945" y="97565"/>
                    <a:pt x="124231" y="99672"/>
                    <a:pt x="124460" y="101737"/>
                  </a:cubicBezTo>
                  <a:cubicBezTo>
                    <a:pt x="124688" y="103801"/>
                    <a:pt x="124860" y="105965"/>
                    <a:pt x="124974" y="108229"/>
                  </a:cubicBezTo>
                  <a:cubicBezTo>
                    <a:pt x="125026" y="109507"/>
                    <a:pt x="125093" y="110841"/>
                    <a:pt x="125176" y="112230"/>
                  </a:cubicBezTo>
                  <a:cubicBezTo>
                    <a:pt x="125259" y="113620"/>
                    <a:pt x="125729" y="114950"/>
                    <a:pt x="126587" y="116222"/>
                  </a:cubicBezTo>
                  <a:cubicBezTo>
                    <a:pt x="126930" y="116777"/>
                    <a:pt x="127216" y="117318"/>
                    <a:pt x="127445" y="117844"/>
                  </a:cubicBezTo>
                  <a:cubicBezTo>
                    <a:pt x="127674" y="118371"/>
                    <a:pt x="127845" y="118969"/>
                    <a:pt x="127960" y="119638"/>
                  </a:cubicBezTo>
                  <a:cubicBezTo>
                    <a:pt x="128884" y="119173"/>
                    <a:pt x="129780" y="118736"/>
                    <a:pt x="130648" y="118328"/>
                  </a:cubicBezTo>
                  <a:cubicBezTo>
                    <a:pt x="131515" y="117920"/>
                    <a:pt x="132297" y="117598"/>
                    <a:pt x="132993" y="117360"/>
                  </a:cubicBezTo>
                  <a:cubicBezTo>
                    <a:pt x="134246" y="116791"/>
                    <a:pt x="135514" y="116393"/>
                    <a:pt x="136796" y="116165"/>
                  </a:cubicBezTo>
                  <a:cubicBezTo>
                    <a:pt x="138078" y="115937"/>
                    <a:pt x="139403" y="115880"/>
                    <a:pt x="140771" y="115994"/>
                  </a:cubicBezTo>
                  <a:cubicBezTo>
                    <a:pt x="141019" y="116018"/>
                    <a:pt x="141324" y="116141"/>
                    <a:pt x="141686" y="116364"/>
                  </a:cubicBezTo>
                  <a:cubicBezTo>
                    <a:pt x="142048" y="116587"/>
                    <a:pt x="142353" y="116767"/>
                    <a:pt x="142601" y="116905"/>
                  </a:cubicBezTo>
                  <a:cubicBezTo>
                    <a:pt x="142949" y="117346"/>
                    <a:pt x="143340" y="117602"/>
                    <a:pt x="143774" y="117674"/>
                  </a:cubicBezTo>
                  <a:cubicBezTo>
                    <a:pt x="144207" y="117745"/>
                    <a:pt x="144655" y="117716"/>
                    <a:pt x="145118" y="117588"/>
                  </a:cubicBezTo>
                  <a:cubicBezTo>
                    <a:pt x="146811" y="117232"/>
                    <a:pt x="148482" y="116805"/>
                    <a:pt x="150130" y="116307"/>
                  </a:cubicBezTo>
                  <a:cubicBezTo>
                    <a:pt x="151779" y="115809"/>
                    <a:pt x="153458" y="115325"/>
                    <a:pt x="155168" y="114855"/>
                  </a:cubicBezTo>
                  <a:cubicBezTo>
                    <a:pt x="155636" y="114722"/>
                    <a:pt x="156018" y="114476"/>
                    <a:pt x="156314" y="114115"/>
                  </a:cubicBezTo>
                  <a:cubicBezTo>
                    <a:pt x="156610" y="113755"/>
                    <a:pt x="156763" y="113394"/>
                    <a:pt x="156773" y="113033"/>
                  </a:cubicBezTo>
                  <a:lnTo>
                    <a:pt x="158148" y="103421"/>
                  </a:lnTo>
                  <a:cubicBezTo>
                    <a:pt x="158162" y="102172"/>
                    <a:pt x="158248" y="100952"/>
                    <a:pt x="158405" y="99760"/>
                  </a:cubicBezTo>
                  <a:cubicBezTo>
                    <a:pt x="158562" y="98569"/>
                    <a:pt x="158704" y="97349"/>
                    <a:pt x="158833" y="96100"/>
                  </a:cubicBezTo>
                  <a:lnTo>
                    <a:pt x="159518" y="88550"/>
                  </a:lnTo>
                  <a:lnTo>
                    <a:pt x="159518" y="88551"/>
                  </a:lnTo>
                  <a:cubicBezTo>
                    <a:pt x="159636" y="87740"/>
                    <a:pt x="159684" y="86901"/>
                    <a:pt x="159660" y="86034"/>
                  </a:cubicBezTo>
                  <a:cubicBezTo>
                    <a:pt x="159636" y="85166"/>
                    <a:pt x="159513" y="84327"/>
                    <a:pt x="159289" y="83517"/>
                  </a:cubicBezTo>
                  <a:close/>
                  <a:moveTo>
                    <a:pt x="168191" y="78057"/>
                  </a:moveTo>
                  <a:cubicBezTo>
                    <a:pt x="168419" y="78020"/>
                    <a:pt x="168648" y="78094"/>
                    <a:pt x="168876" y="78281"/>
                  </a:cubicBezTo>
                  <a:cubicBezTo>
                    <a:pt x="169565" y="78954"/>
                    <a:pt x="170241" y="79612"/>
                    <a:pt x="170902" y="80254"/>
                  </a:cubicBezTo>
                  <a:cubicBezTo>
                    <a:pt x="171563" y="80896"/>
                    <a:pt x="172181" y="81605"/>
                    <a:pt x="172756" y="82382"/>
                  </a:cubicBezTo>
                  <a:cubicBezTo>
                    <a:pt x="173631" y="83407"/>
                    <a:pt x="174221" y="84491"/>
                    <a:pt x="174525" y="85634"/>
                  </a:cubicBezTo>
                  <a:cubicBezTo>
                    <a:pt x="174829" y="86777"/>
                    <a:pt x="175077" y="87978"/>
                    <a:pt x="175267" y="89236"/>
                  </a:cubicBezTo>
                  <a:lnTo>
                    <a:pt x="176408" y="96100"/>
                  </a:lnTo>
                  <a:cubicBezTo>
                    <a:pt x="176527" y="97377"/>
                    <a:pt x="176632" y="98712"/>
                    <a:pt x="176722" y="100104"/>
                  </a:cubicBezTo>
                  <a:cubicBezTo>
                    <a:pt x="176812" y="101495"/>
                    <a:pt x="176860" y="102830"/>
                    <a:pt x="176865" y="104107"/>
                  </a:cubicBezTo>
                  <a:lnTo>
                    <a:pt x="176180" y="117377"/>
                  </a:lnTo>
                  <a:lnTo>
                    <a:pt x="175039" y="127408"/>
                  </a:lnTo>
                  <a:cubicBezTo>
                    <a:pt x="174815" y="129141"/>
                    <a:pt x="174577" y="130932"/>
                    <a:pt x="174325" y="132780"/>
                  </a:cubicBezTo>
                  <a:cubicBezTo>
                    <a:pt x="174073" y="134628"/>
                    <a:pt x="173779" y="136418"/>
                    <a:pt x="173441" y="138152"/>
                  </a:cubicBezTo>
                  <a:cubicBezTo>
                    <a:pt x="173289" y="138942"/>
                    <a:pt x="172965" y="139647"/>
                    <a:pt x="172471" y="140266"/>
                  </a:cubicBezTo>
                  <a:cubicBezTo>
                    <a:pt x="171976" y="140885"/>
                    <a:pt x="171539" y="141476"/>
                    <a:pt x="171158" y="142038"/>
                  </a:cubicBezTo>
                  <a:cubicBezTo>
                    <a:pt x="170754" y="142819"/>
                    <a:pt x="170193" y="143543"/>
                    <a:pt x="169475" y="144210"/>
                  </a:cubicBezTo>
                  <a:cubicBezTo>
                    <a:pt x="168757" y="144876"/>
                    <a:pt x="168253" y="145600"/>
                    <a:pt x="167963" y="146381"/>
                  </a:cubicBezTo>
                  <a:cubicBezTo>
                    <a:pt x="167830" y="146724"/>
                    <a:pt x="167582" y="147010"/>
                    <a:pt x="167221" y="147239"/>
                  </a:cubicBezTo>
                  <a:cubicBezTo>
                    <a:pt x="166860" y="147467"/>
                    <a:pt x="166498" y="147639"/>
                    <a:pt x="166137" y="147753"/>
                  </a:cubicBezTo>
                  <a:cubicBezTo>
                    <a:pt x="165794" y="147858"/>
                    <a:pt x="165509" y="147991"/>
                    <a:pt x="165281" y="148153"/>
                  </a:cubicBezTo>
                  <a:cubicBezTo>
                    <a:pt x="165053" y="148315"/>
                    <a:pt x="164882" y="148563"/>
                    <a:pt x="164767" y="148896"/>
                  </a:cubicBezTo>
                  <a:cubicBezTo>
                    <a:pt x="164653" y="149134"/>
                    <a:pt x="164539" y="149344"/>
                    <a:pt x="164425" y="149525"/>
                  </a:cubicBezTo>
                  <a:cubicBezTo>
                    <a:pt x="164311" y="149706"/>
                    <a:pt x="164197" y="149801"/>
                    <a:pt x="164083" y="149810"/>
                  </a:cubicBezTo>
                  <a:cubicBezTo>
                    <a:pt x="163959" y="149815"/>
                    <a:pt x="163807" y="149748"/>
                    <a:pt x="163626" y="149610"/>
                  </a:cubicBezTo>
                  <a:cubicBezTo>
                    <a:pt x="163445" y="149472"/>
                    <a:pt x="163293" y="149234"/>
                    <a:pt x="163170" y="148896"/>
                  </a:cubicBezTo>
                  <a:cubicBezTo>
                    <a:pt x="162751" y="148401"/>
                    <a:pt x="162447" y="147791"/>
                    <a:pt x="162257" y="147067"/>
                  </a:cubicBezTo>
                  <a:cubicBezTo>
                    <a:pt x="160317" y="147562"/>
                    <a:pt x="158832" y="147601"/>
                    <a:pt x="157802" y="147181"/>
                  </a:cubicBezTo>
                  <a:cubicBezTo>
                    <a:pt x="156772" y="146762"/>
                    <a:pt x="155513" y="145657"/>
                    <a:pt x="154022" y="143867"/>
                  </a:cubicBezTo>
                  <a:cubicBezTo>
                    <a:pt x="153168" y="144214"/>
                    <a:pt x="152585" y="144319"/>
                    <a:pt x="152275" y="144181"/>
                  </a:cubicBezTo>
                  <a:cubicBezTo>
                    <a:pt x="151964" y="144043"/>
                    <a:pt x="151554" y="143633"/>
                    <a:pt x="151043" y="142952"/>
                  </a:cubicBezTo>
                  <a:cubicBezTo>
                    <a:pt x="149438" y="140704"/>
                    <a:pt x="148751" y="138342"/>
                    <a:pt x="148980" y="135866"/>
                  </a:cubicBezTo>
                  <a:cubicBezTo>
                    <a:pt x="149099" y="134718"/>
                    <a:pt x="149262" y="133527"/>
                    <a:pt x="149467" y="132294"/>
                  </a:cubicBezTo>
                  <a:cubicBezTo>
                    <a:pt x="149672" y="131060"/>
                    <a:pt x="149892" y="129813"/>
                    <a:pt x="150126" y="128551"/>
                  </a:cubicBezTo>
                  <a:cubicBezTo>
                    <a:pt x="150135" y="128332"/>
                    <a:pt x="150174" y="128141"/>
                    <a:pt x="150240" y="127979"/>
                  </a:cubicBezTo>
                  <a:cubicBezTo>
                    <a:pt x="150307" y="127817"/>
                    <a:pt x="150345" y="127627"/>
                    <a:pt x="150355" y="127408"/>
                  </a:cubicBezTo>
                  <a:cubicBezTo>
                    <a:pt x="150474" y="126741"/>
                    <a:pt x="150408" y="126303"/>
                    <a:pt x="150154" y="126093"/>
                  </a:cubicBezTo>
                  <a:cubicBezTo>
                    <a:pt x="149901" y="125884"/>
                    <a:pt x="149433" y="125788"/>
                    <a:pt x="148751" y="125807"/>
                  </a:cubicBezTo>
                  <a:cubicBezTo>
                    <a:pt x="147382" y="125912"/>
                    <a:pt x="146026" y="126045"/>
                    <a:pt x="144682" y="126207"/>
                  </a:cubicBezTo>
                  <a:cubicBezTo>
                    <a:pt x="143338" y="126369"/>
                    <a:pt x="142034" y="126617"/>
                    <a:pt x="140771" y="126950"/>
                  </a:cubicBezTo>
                  <a:cubicBezTo>
                    <a:pt x="138598" y="127079"/>
                    <a:pt x="136424" y="127279"/>
                    <a:pt x="134251" y="127550"/>
                  </a:cubicBezTo>
                  <a:cubicBezTo>
                    <a:pt x="132078" y="127822"/>
                    <a:pt x="129904" y="128079"/>
                    <a:pt x="127731" y="128322"/>
                  </a:cubicBezTo>
                  <a:cubicBezTo>
                    <a:pt x="127392" y="128312"/>
                    <a:pt x="127097" y="128389"/>
                    <a:pt x="126844" y="128551"/>
                  </a:cubicBezTo>
                  <a:cubicBezTo>
                    <a:pt x="126592" y="128713"/>
                    <a:pt x="126353" y="129017"/>
                    <a:pt x="126129" y="129465"/>
                  </a:cubicBezTo>
                  <a:cubicBezTo>
                    <a:pt x="125653" y="130160"/>
                    <a:pt x="125119" y="130884"/>
                    <a:pt x="124528" y="131637"/>
                  </a:cubicBezTo>
                  <a:cubicBezTo>
                    <a:pt x="123937" y="132389"/>
                    <a:pt x="123403" y="133113"/>
                    <a:pt x="122927" y="133808"/>
                  </a:cubicBezTo>
                  <a:cubicBezTo>
                    <a:pt x="122698" y="134247"/>
                    <a:pt x="122469" y="134570"/>
                    <a:pt x="122240" y="134780"/>
                  </a:cubicBezTo>
                  <a:cubicBezTo>
                    <a:pt x="122012" y="134989"/>
                    <a:pt x="121783" y="135199"/>
                    <a:pt x="121554" y="135409"/>
                  </a:cubicBezTo>
                  <a:cubicBezTo>
                    <a:pt x="121211" y="135766"/>
                    <a:pt x="120868" y="136137"/>
                    <a:pt x="120524" y="136523"/>
                  </a:cubicBezTo>
                  <a:cubicBezTo>
                    <a:pt x="120181" y="136909"/>
                    <a:pt x="119838" y="137223"/>
                    <a:pt x="119495" y="137466"/>
                  </a:cubicBezTo>
                  <a:cubicBezTo>
                    <a:pt x="119281" y="137695"/>
                    <a:pt x="119080" y="137923"/>
                    <a:pt x="118894" y="138152"/>
                  </a:cubicBezTo>
                  <a:cubicBezTo>
                    <a:pt x="118709" y="138380"/>
                    <a:pt x="118451" y="138609"/>
                    <a:pt x="118122" y="138838"/>
                  </a:cubicBezTo>
                  <a:lnTo>
                    <a:pt x="116750" y="139523"/>
                  </a:lnTo>
                  <a:cubicBezTo>
                    <a:pt x="116631" y="139195"/>
                    <a:pt x="116526" y="138938"/>
                    <a:pt x="116435" y="138752"/>
                  </a:cubicBezTo>
                  <a:cubicBezTo>
                    <a:pt x="116345" y="138566"/>
                    <a:pt x="116297" y="138366"/>
                    <a:pt x="116292" y="138152"/>
                  </a:cubicBezTo>
                  <a:cubicBezTo>
                    <a:pt x="116183" y="137795"/>
                    <a:pt x="116001" y="137537"/>
                    <a:pt x="115749" y="137380"/>
                  </a:cubicBezTo>
                  <a:cubicBezTo>
                    <a:pt x="115496" y="137223"/>
                    <a:pt x="115144" y="137252"/>
                    <a:pt x="114691" y="137466"/>
                  </a:cubicBezTo>
                  <a:cubicBezTo>
                    <a:pt x="113695" y="137818"/>
                    <a:pt x="112884" y="137914"/>
                    <a:pt x="112260" y="137752"/>
                  </a:cubicBezTo>
                  <a:cubicBezTo>
                    <a:pt x="111636" y="137590"/>
                    <a:pt x="110997" y="137114"/>
                    <a:pt x="110344" y="136323"/>
                  </a:cubicBezTo>
                  <a:cubicBezTo>
                    <a:pt x="109996" y="135990"/>
                    <a:pt x="109605" y="135685"/>
                    <a:pt x="109172" y="135409"/>
                  </a:cubicBezTo>
                  <a:cubicBezTo>
                    <a:pt x="108738" y="135132"/>
                    <a:pt x="108290" y="134828"/>
                    <a:pt x="107828" y="134494"/>
                  </a:cubicBezTo>
                  <a:cubicBezTo>
                    <a:pt x="106902" y="134704"/>
                    <a:pt x="106147" y="134513"/>
                    <a:pt x="105562" y="133923"/>
                  </a:cubicBezTo>
                  <a:cubicBezTo>
                    <a:pt x="104977" y="133332"/>
                    <a:pt x="104675" y="132456"/>
                    <a:pt x="104656" y="131294"/>
                  </a:cubicBezTo>
                  <a:cubicBezTo>
                    <a:pt x="104774" y="129117"/>
                    <a:pt x="104934" y="126898"/>
                    <a:pt x="105138" y="124637"/>
                  </a:cubicBezTo>
                  <a:cubicBezTo>
                    <a:pt x="105342" y="122376"/>
                    <a:pt x="105562" y="120102"/>
                    <a:pt x="105798" y="117816"/>
                  </a:cubicBezTo>
                  <a:cubicBezTo>
                    <a:pt x="105793" y="116910"/>
                    <a:pt x="105802" y="115989"/>
                    <a:pt x="105826" y="115054"/>
                  </a:cubicBezTo>
                  <a:cubicBezTo>
                    <a:pt x="105850" y="114119"/>
                    <a:pt x="105917" y="113141"/>
                    <a:pt x="106026" y="112119"/>
                  </a:cubicBezTo>
                  <a:cubicBezTo>
                    <a:pt x="106022" y="111090"/>
                    <a:pt x="106031" y="110060"/>
                    <a:pt x="106055" y="109030"/>
                  </a:cubicBezTo>
                  <a:cubicBezTo>
                    <a:pt x="106079" y="108001"/>
                    <a:pt x="106146" y="106971"/>
                    <a:pt x="106255" y="105941"/>
                  </a:cubicBezTo>
                  <a:lnTo>
                    <a:pt x="106942" y="94729"/>
                  </a:lnTo>
                  <a:cubicBezTo>
                    <a:pt x="106932" y="93575"/>
                    <a:pt x="106894" y="92393"/>
                    <a:pt x="106827" y="91182"/>
                  </a:cubicBezTo>
                  <a:cubicBezTo>
                    <a:pt x="106760" y="89971"/>
                    <a:pt x="106722" y="88789"/>
                    <a:pt x="106713" y="87636"/>
                  </a:cubicBezTo>
                  <a:cubicBezTo>
                    <a:pt x="106722" y="87168"/>
                    <a:pt x="106760" y="86673"/>
                    <a:pt x="106827" y="86148"/>
                  </a:cubicBezTo>
                  <a:cubicBezTo>
                    <a:pt x="106894" y="85624"/>
                    <a:pt x="106932" y="85128"/>
                    <a:pt x="106942" y="84661"/>
                  </a:cubicBezTo>
                  <a:cubicBezTo>
                    <a:pt x="106370" y="84575"/>
                    <a:pt x="105798" y="84403"/>
                    <a:pt x="105226" y="84146"/>
                  </a:cubicBezTo>
                  <a:cubicBezTo>
                    <a:pt x="104654" y="83889"/>
                    <a:pt x="104082" y="84060"/>
                    <a:pt x="103510" y="84661"/>
                  </a:cubicBezTo>
                  <a:cubicBezTo>
                    <a:pt x="103281" y="83479"/>
                    <a:pt x="103738" y="82869"/>
                    <a:pt x="104882" y="82831"/>
                  </a:cubicBezTo>
                  <a:lnTo>
                    <a:pt x="107398" y="82831"/>
                  </a:lnTo>
                  <a:cubicBezTo>
                    <a:pt x="108416" y="82723"/>
                    <a:pt x="109404" y="82658"/>
                    <a:pt x="110365" y="82634"/>
                  </a:cubicBezTo>
                  <a:cubicBezTo>
                    <a:pt x="111325" y="82611"/>
                    <a:pt x="112314" y="82601"/>
                    <a:pt x="113331" y="82606"/>
                  </a:cubicBezTo>
                  <a:cubicBezTo>
                    <a:pt x="114135" y="82503"/>
                    <a:pt x="114924" y="82541"/>
                    <a:pt x="115699" y="82720"/>
                  </a:cubicBezTo>
                  <a:cubicBezTo>
                    <a:pt x="116474" y="82899"/>
                    <a:pt x="117206" y="83165"/>
                    <a:pt x="117895" y="83517"/>
                  </a:cubicBezTo>
                  <a:cubicBezTo>
                    <a:pt x="118932" y="84437"/>
                    <a:pt x="119826" y="85457"/>
                    <a:pt x="120577" y="86577"/>
                  </a:cubicBezTo>
                  <a:cubicBezTo>
                    <a:pt x="121328" y="87698"/>
                    <a:pt x="121879" y="88889"/>
                    <a:pt x="122231" y="90153"/>
                  </a:cubicBezTo>
                  <a:cubicBezTo>
                    <a:pt x="122341" y="90157"/>
                    <a:pt x="122407" y="90205"/>
                    <a:pt x="122431" y="90296"/>
                  </a:cubicBezTo>
                  <a:cubicBezTo>
                    <a:pt x="122455" y="90386"/>
                    <a:pt x="122464" y="90491"/>
                    <a:pt x="122459" y="90610"/>
                  </a:cubicBezTo>
                  <a:lnTo>
                    <a:pt x="122916" y="90610"/>
                  </a:lnTo>
                  <a:cubicBezTo>
                    <a:pt x="123955" y="90148"/>
                    <a:pt x="125023" y="89643"/>
                    <a:pt x="126119" y="89094"/>
                  </a:cubicBezTo>
                  <a:cubicBezTo>
                    <a:pt x="127216" y="88546"/>
                    <a:pt x="128284" y="87984"/>
                    <a:pt x="129324" y="87407"/>
                  </a:cubicBezTo>
                  <a:cubicBezTo>
                    <a:pt x="130687" y="86511"/>
                    <a:pt x="132023" y="85729"/>
                    <a:pt x="133329" y="85061"/>
                  </a:cubicBezTo>
                  <a:cubicBezTo>
                    <a:pt x="134636" y="84394"/>
                    <a:pt x="135971" y="83727"/>
                    <a:pt x="137335" y="83059"/>
                  </a:cubicBezTo>
                  <a:cubicBezTo>
                    <a:pt x="139167" y="82355"/>
                    <a:pt x="140997" y="81676"/>
                    <a:pt x="142825" y="81021"/>
                  </a:cubicBezTo>
                  <a:cubicBezTo>
                    <a:pt x="144653" y="80367"/>
                    <a:pt x="146475" y="79908"/>
                    <a:pt x="148292" y="79646"/>
                  </a:cubicBezTo>
                  <a:lnTo>
                    <a:pt x="157002" y="78965"/>
                  </a:lnTo>
                  <a:lnTo>
                    <a:pt x="162028" y="78284"/>
                  </a:lnTo>
                  <a:cubicBezTo>
                    <a:pt x="162956" y="78175"/>
                    <a:pt x="163954" y="78109"/>
                    <a:pt x="165024" y="78085"/>
                  </a:cubicBezTo>
                  <a:cubicBezTo>
                    <a:pt x="166094" y="78062"/>
                    <a:pt x="167150" y="78052"/>
                    <a:pt x="168191" y="78057"/>
                  </a:cubicBezTo>
                  <a:close/>
                  <a:moveTo>
                    <a:pt x="50933" y="73928"/>
                  </a:moveTo>
                  <a:cubicBezTo>
                    <a:pt x="43271" y="76084"/>
                    <a:pt x="35680" y="78408"/>
                    <a:pt x="28160" y="80898"/>
                  </a:cubicBezTo>
                  <a:cubicBezTo>
                    <a:pt x="20640" y="83389"/>
                    <a:pt x="13220" y="86169"/>
                    <a:pt x="5900" y="89237"/>
                  </a:cubicBezTo>
                  <a:cubicBezTo>
                    <a:pt x="6624" y="90610"/>
                    <a:pt x="7463" y="91754"/>
                    <a:pt x="8415" y="92670"/>
                  </a:cubicBezTo>
                  <a:cubicBezTo>
                    <a:pt x="10006" y="94724"/>
                    <a:pt x="11682" y="96736"/>
                    <a:pt x="13444" y="98705"/>
                  </a:cubicBezTo>
                  <a:cubicBezTo>
                    <a:pt x="15206" y="100674"/>
                    <a:pt x="17111" y="102628"/>
                    <a:pt x="19159" y="104568"/>
                  </a:cubicBezTo>
                  <a:cubicBezTo>
                    <a:pt x="21317" y="106537"/>
                    <a:pt x="23517" y="108491"/>
                    <a:pt x="25760" y="110430"/>
                  </a:cubicBezTo>
                  <a:cubicBezTo>
                    <a:pt x="28003" y="112369"/>
                    <a:pt x="30375" y="114147"/>
                    <a:pt x="32875" y="115766"/>
                  </a:cubicBezTo>
                  <a:cubicBezTo>
                    <a:pt x="35352" y="117322"/>
                    <a:pt x="37943" y="118765"/>
                    <a:pt x="40648" y="120093"/>
                  </a:cubicBezTo>
                  <a:cubicBezTo>
                    <a:pt x="43582" y="121920"/>
                    <a:pt x="46858" y="123294"/>
                    <a:pt x="50476" y="124213"/>
                  </a:cubicBezTo>
                  <a:cubicBezTo>
                    <a:pt x="51827" y="124555"/>
                    <a:pt x="53121" y="124669"/>
                    <a:pt x="54358" y="124555"/>
                  </a:cubicBezTo>
                  <a:cubicBezTo>
                    <a:pt x="55595" y="124441"/>
                    <a:pt x="56888" y="124100"/>
                    <a:pt x="58239" y="123530"/>
                  </a:cubicBezTo>
                  <a:cubicBezTo>
                    <a:pt x="59481" y="122847"/>
                    <a:pt x="60651" y="122107"/>
                    <a:pt x="61750" y="121310"/>
                  </a:cubicBezTo>
                  <a:cubicBezTo>
                    <a:pt x="62849" y="120513"/>
                    <a:pt x="63962" y="119659"/>
                    <a:pt x="65089" y="118748"/>
                  </a:cubicBezTo>
                  <a:cubicBezTo>
                    <a:pt x="66231" y="117824"/>
                    <a:pt x="67315" y="116757"/>
                    <a:pt x="68342" y="115547"/>
                  </a:cubicBezTo>
                  <a:cubicBezTo>
                    <a:pt x="69370" y="114337"/>
                    <a:pt x="70340" y="113042"/>
                    <a:pt x="71254" y="111662"/>
                  </a:cubicBezTo>
                  <a:lnTo>
                    <a:pt x="68057" y="110289"/>
                  </a:lnTo>
                  <a:lnTo>
                    <a:pt x="60751" y="106856"/>
                  </a:lnTo>
                  <a:cubicBezTo>
                    <a:pt x="59742" y="106299"/>
                    <a:pt x="58791" y="105755"/>
                    <a:pt x="57897" y="105226"/>
                  </a:cubicBezTo>
                  <a:cubicBezTo>
                    <a:pt x="57003" y="104697"/>
                    <a:pt x="56051" y="104096"/>
                    <a:pt x="55043" y="103424"/>
                  </a:cubicBezTo>
                  <a:cubicBezTo>
                    <a:pt x="53659" y="102623"/>
                    <a:pt x="52546" y="101651"/>
                    <a:pt x="51704" y="100507"/>
                  </a:cubicBezTo>
                  <a:cubicBezTo>
                    <a:pt x="50862" y="99363"/>
                    <a:pt x="50376" y="98047"/>
                    <a:pt x="50248" y="96560"/>
                  </a:cubicBezTo>
                  <a:cubicBezTo>
                    <a:pt x="50020" y="95425"/>
                    <a:pt x="49848" y="94319"/>
                    <a:pt x="49734" y="93242"/>
                  </a:cubicBezTo>
                  <a:cubicBezTo>
                    <a:pt x="49620" y="92164"/>
                    <a:pt x="49563" y="91058"/>
                    <a:pt x="49563" y="89924"/>
                  </a:cubicBezTo>
                  <a:lnTo>
                    <a:pt x="50248" y="78968"/>
                  </a:lnTo>
                  <a:close/>
                  <a:moveTo>
                    <a:pt x="82003" y="66620"/>
                  </a:moveTo>
                  <a:lnTo>
                    <a:pt x="74911" y="67972"/>
                  </a:lnTo>
                  <a:cubicBezTo>
                    <a:pt x="74782" y="67991"/>
                    <a:pt x="74639" y="68068"/>
                    <a:pt x="74482" y="68201"/>
                  </a:cubicBezTo>
                  <a:cubicBezTo>
                    <a:pt x="74324" y="68335"/>
                    <a:pt x="74239" y="68412"/>
                    <a:pt x="74224" y="68431"/>
                  </a:cubicBezTo>
                  <a:cubicBezTo>
                    <a:pt x="74105" y="69462"/>
                    <a:pt x="74000" y="70494"/>
                    <a:pt x="73910" y="71526"/>
                  </a:cubicBezTo>
                  <a:cubicBezTo>
                    <a:pt x="73819" y="72557"/>
                    <a:pt x="73771" y="73589"/>
                    <a:pt x="73767" y="74620"/>
                  </a:cubicBezTo>
                  <a:cubicBezTo>
                    <a:pt x="73638" y="76215"/>
                    <a:pt x="73495" y="77833"/>
                    <a:pt x="73338" y="79475"/>
                  </a:cubicBezTo>
                  <a:cubicBezTo>
                    <a:pt x="73180" y="81116"/>
                    <a:pt x="73095" y="82846"/>
                    <a:pt x="73080" y="84662"/>
                  </a:cubicBezTo>
                  <a:cubicBezTo>
                    <a:pt x="73090" y="86044"/>
                    <a:pt x="73128" y="87455"/>
                    <a:pt x="73195" y="88895"/>
                  </a:cubicBezTo>
                  <a:cubicBezTo>
                    <a:pt x="73261" y="90334"/>
                    <a:pt x="73300" y="91745"/>
                    <a:pt x="73309" y="93128"/>
                  </a:cubicBezTo>
                  <a:cubicBezTo>
                    <a:pt x="73328" y="94391"/>
                    <a:pt x="73690" y="95526"/>
                    <a:pt x="74396" y="96531"/>
                  </a:cubicBezTo>
                  <a:cubicBezTo>
                    <a:pt x="75101" y="97537"/>
                    <a:pt x="76036" y="98386"/>
                    <a:pt x="77199" y="99077"/>
                  </a:cubicBezTo>
                  <a:cubicBezTo>
                    <a:pt x="77303" y="98629"/>
                    <a:pt x="77380" y="98267"/>
                    <a:pt x="77427" y="97990"/>
                  </a:cubicBezTo>
                  <a:cubicBezTo>
                    <a:pt x="77475" y="97714"/>
                    <a:pt x="77551" y="97466"/>
                    <a:pt x="77656" y="97246"/>
                  </a:cubicBezTo>
                  <a:lnTo>
                    <a:pt x="80173" y="86492"/>
                  </a:lnTo>
                  <a:cubicBezTo>
                    <a:pt x="80406" y="84905"/>
                    <a:pt x="80626" y="83392"/>
                    <a:pt x="80831" y="81953"/>
                  </a:cubicBezTo>
                  <a:cubicBezTo>
                    <a:pt x="81036" y="80514"/>
                    <a:pt x="81198" y="79063"/>
                    <a:pt x="81317" y="77601"/>
                  </a:cubicBezTo>
                  <a:cubicBezTo>
                    <a:pt x="81541" y="76225"/>
                    <a:pt x="81722" y="74850"/>
                    <a:pt x="81860" y="73474"/>
                  </a:cubicBezTo>
                  <a:cubicBezTo>
                    <a:pt x="81998" y="72098"/>
                    <a:pt x="82122" y="70723"/>
                    <a:pt x="82232" y="69347"/>
                  </a:cubicBezTo>
                  <a:lnTo>
                    <a:pt x="82232" y="69348"/>
                  </a:lnTo>
                  <a:cubicBezTo>
                    <a:pt x="82337" y="68889"/>
                    <a:pt x="82356" y="68432"/>
                    <a:pt x="82289" y="67977"/>
                  </a:cubicBezTo>
                  <a:cubicBezTo>
                    <a:pt x="82222" y="67522"/>
                    <a:pt x="82127" y="67070"/>
                    <a:pt x="82003" y="66620"/>
                  </a:cubicBezTo>
                  <a:close/>
                  <a:moveTo>
                    <a:pt x="139852" y="59758"/>
                  </a:moveTo>
                  <a:cubicBezTo>
                    <a:pt x="139743" y="59753"/>
                    <a:pt x="139619" y="59763"/>
                    <a:pt x="139480" y="59786"/>
                  </a:cubicBezTo>
                  <a:cubicBezTo>
                    <a:pt x="139342" y="59810"/>
                    <a:pt x="139161" y="59877"/>
                    <a:pt x="138937" y="59987"/>
                  </a:cubicBezTo>
                  <a:cubicBezTo>
                    <a:pt x="136084" y="61032"/>
                    <a:pt x="133262" y="62091"/>
                    <a:pt x="130470" y="63165"/>
                  </a:cubicBezTo>
                  <a:cubicBezTo>
                    <a:pt x="127678" y="64239"/>
                    <a:pt x="124862" y="65241"/>
                    <a:pt x="122023" y="66171"/>
                  </a:cubicBezTo>
                  <a:cubicBezTo>
                    <a:pt x="121126" y="66508"/>
                    <a:pt x="120241" y="66789"/>
                    <a:pt x="119370" y="67013"/>
                  </a:cubicBezTo>
                  <a:cubicBezTo>
                    <a:pt x="118499" y="67238"/>
                    <a:pt x="117555" y="67406"/>
                    <a:pt x="116540" y="67518"/>
                  </a:cubicBezTo>
                  <a:cubicBezTo>
                    <a:pt x="114949" y="67998"/>
                    <a:pt x="113328" y="68350"/>
                    <a:pt x="111680" y="68574"/>
                  </a:cubicBezTo>
                  <a:cubicBezTo>
                    <a:pt x="110031" y="68798"/>
                    <a:pt x="108296" y="68750"/>
                    <a:pt x="106476" y="68430"/>
                  </a:cubicBezTo>
                  <a:cubicBezTo>
                    <a:pt x="106257" y="68425"/>
                    <a:pt x="106066" y="68435"/>
                    <a:pt x="105904" y="68459"/>
                  </a:cubicBezTo>
                  <a:cubicBezTo>
                    <a:pt x="105742" y="68483"/>
                    <a:pt x="105551" y="68550"/>
                    <a:pt x="105332" y="68659"/>
                  </a:cubicBezTo>
                  <a:lnTo>
                    <a:pt x="105340" y="69347"/>
                  </a:lnTo>
                  <a:cubicBezTo>
                    <a:pt x="105569" y="69456"/>
                    <a:pt x="105798" y="69523"/>
                    <a:pt x="106026" y="69547"/>
                  </a:cubicBezTo>
                  <a:cubicBezTo>
                    <a:pt x="106255" y="69571"/>
                    <a:pt x="106484" y="69580"/>
                    <a:pt x="106713" y="69576"/>
                  </a:cubicBezTo>
                  <a:cubicBezTo>
                    <a:pt x="107274" y="69676"/>
                    <a:pt x="107807" y="69704"/>
                    <a:pt x="108311" y="69662"/>
                  </a:cubicBezTo>
                  <a:cubicBezTo>
                    <a:pt x="108814" y="69619"/>
                    <a:pt x="109347" y="69590"/>
                    <a:pt x="109907" y="69576"/>
                  </a:cubicBezTo>
                  <a:cubicBezTo>
                    <a:pt x="110946" y="69471"/>
                    <a:pt x="112013" y="69337"/>
                    <a:pt x="113109" y="69175"/>
                  </a:cubicBezTo>
                  <a:cubicBezTo>
                    <a:pt x="114205" y="69012"/>
                    <a:pt x="115273" y="68764"/>
                    <a:pt x="116311" y="68430"/>
                  </a:cubicBezTo>
                  <a:lnTo>
                    <a:pt x="131840" y="63194"/>
                  </a:lnTo>
                  <a:lnTo>
                    <a:pt x="140081" y="60216"/>
                  </a:lnTo>
                  <a:cubicBezTo>
                    <a:pt x="140072" y="60097"/>
                    <a:pt x="140034" y="59992"/>
                    <a:pt x="139967" y="59901"/>
                  </a:cubicBezTo>
                  <a:cubicBezTo>
                    <a:pt x="139900" y="59810"/>
                    <a:pt x="139862" y="59763"/>
                    <a:pt x="139852" y="59758"/>
                  </a:cubicBezTo>
                  <a:close/>
                  <a:moveTo>
                    <a:pt x="144889" y="57467"/>
                  </a:moveTo>
                  <a:lnTo>
                    <a:pt x="140768" y="59071"/>
                  </a:lnTo>
                  <a:cubicBezTo>
                    <a:pt x="140878" y="59176"/>
                    <a:pt x="140944" y="59252"/>
                    <a:pt x="140968" y="59300"/>
                  </a:cubicBezTo>
                  <a:cubicBezTo>
                    <a:pt x="140992" y="59347"/>
                    <a:pt x="141002" y="59424"/>
                    <a:pt x="140997" y="59529"/>
                  </a:cubicBezTo>
                  <a:cubicBezTo>
                    <a:pt x="141684" y="59080"/>
                    <a:pt x="142370" y="58718"/>
                    <a:pt x="143057" y="58441"/>
                  </a:cubicBezTo>
                  <a:cubicBezTo>
                    <a:pt x="143744" y="58164"/>
                    <a:pt x="144431" y="57916"/>
                    <a:pt x="145118" y="57696"/>
                  </a:cubicBezTo>
                  <a:cubicBezTo>
                    <a:pt x="145122" y="57587"/>
                    <a:pt x="145113" y="57520"/>
                    <a:pt x="145089" y="57496"/>
                  </a:cubicBezTo>
                  <a:cubicBezTo>
                    <a:pt x="145065" y="57472"/>
                    <a:pt x="144998" y="57463"/>
                    <a:pt x="144889" y="57467"/>
                  </a:cubicBezTo>
                  <a:close/>
                  <a:moveTo>
                    <a:pt x="155856" y="26624"/>
                  </a:moveTo>
                  <a:cubicBezTo>
                    <a:pt x="157016" y="26966"/>
                    <a:pt x="158189" y="27367"/>
                    <a:pt x="159374" y="27824"/>
                  </a:cubicBezTo>
                  <a:cubicBezTo>
                    <a:pt x="160559" y="28281"/>
                    <a:pt x="161672" y="28795"/>
                    <a:pt x="162713" y="29367"/>
                  </a:cubicBezTo>
                  <a:cubicBezTo>
                    <a:pt x="164311" y="30056"/>
                    <a:pt x="165852" y="30832"/>
                    <a:pt x="167335" y="31693"/>
                  </a:cubicBezTo>
                  <a:cubicBezTo>
                    <a:pt x="168819" y="32554"/>
                    <a:pt x="170245" y="33447"/>
                    <a:pt x="171615" y="34372"/>
                  </a:cubicBezTo>
                  <a:lnTo>
                    <a:pt x="172300" y="34831"/>
                  </a:lnTo>
                  <a:cubicBezTo>
                    <a:pt x="173903" y="36067"/>
                    <a:pt x="175495" y="37260"/>
                    <a:pt x="177077" y="38410"/>
                  </a:cubicBezTo>
                  <a:cubicBezTo>
                    <a:pt x="178658" y="39560"/>
                    <a:pt x="180196" y="40810"/>
                    <a:pt x="181690" y="42161"/>
                  </a:cubicBezTo>
                  <a:cubicBezTo>
                    <a:pt x="183995" y="44087"/>
                    <a:pt x="186058" y="46182"/>
                    <a:pt x="187879" y="48443"/>
                  </a:cubicBezTo>
                  <a:cubicBezTo>
                    <a:pt x="189699" y="50705"/>
                    <a:pt x="191134" y="53255"/>
                    <a:pt x="192185" y="56093"/>
                  </a:cubicBezTo>
                  <a:cubicBezTo>
                    <a:pt x="192508" y="57133"/>
                    <a:pt x="192774" y="58202"/>
                    <a:pt x="192983" y="59300"/>
                  </a:cubicBezTo>
                  <a:cubicBezTo>
                    <a:pt x="193193" y="60397"/>
                    <a:pt x="193459" y="61466"/>
                    <a:pt x="193782" y="62506"/>
                  </a:cubicBezTo>
                  <a:cubicBezTo>
                    <a:pt x="194505" y="64834"/>
                    <a:pt x="194429" y="66808"/>
                    <a:pt x="193554" y="68430"/>
                  </a:cubicBezTo>
                  <a:cubicBezTo>
                    <a:pt x="193212" y="69471"/>
                    <a:pt x="192812" y="70482"/>
                    <a:pt x="192356" y="71466"/>
                  </a:cubicBezTo>
                  <a:cubicBezTo>
                    <a:pt x="191900" y="72449"/>
                    <a:pt x="191386" y="73346"/>
                    <a:pt x="190816" y="74157"/>
                  </a:cubicBezTo>
                  <a:cubicBezTo>
                    <a:pt x="190445" y="74711"/>
                    <a:pt x="189989" y="75207"/>
                    <a:pt x="189447" y="75646"/>
                  </a:cubicBezTo>
                  <a:cubicBezTo>
                    <a:pt x="188905" y="76085"/>
                    <a:pt x="188449" y="76582"/>
                    <a:pt x="188078" y="77135"/>
                  </a:cubicBezTo>
                  <a:cubicBezTo>
                    <a:pt x="187612" y="77579"/>
                    <a:pt x="187061" y="77894"/>
                    <a:pt x="186424" y="78080"/>
                  </a:cubicBezTo>
                  <a:cubicBezTo>
                    <a:pt x="185787" y="78267"/>
                    <a:pt x="185122" y="78410"/>
                    <a:pt x="184428" y="78510"/>
                  </a:cubicBezTo>
                  <a:lnTo>
                    <a:pt x="181462" y="79655"/>
                  </a:lnTo>
                  <a:cubicBezTo>
                    <a:pt x="181105" y="79765"/>
                    <a:pt x="180849" y="79775"/>
                    <a:pt x="180692" y="79684"/>
                  </a:cubicBezTo>
                  <a:cubicBezTo>
                    <a:pt x="180535" y="79593"/>
                    <a:pt x="180563" y="79431"/>
                    <a:pt x="180777" y="79197"/>
                  </a:cubicBezTo>
                  <a:cubicBezTo>
                    <a:pt x="181096" y="78419"/>
                    <a:pt x="181200" y="77742"/>
                    <a:pt x="181091" y="77164"/>
                  </a:cubicBezTo>
                  <a:cubicBezTo>
                    <a:pt x="180982" y="76587"/>
                    <a:pt x="180801" y="75966"/>
                    <a:pt x="180549" y="75303"/>
                  </a:cubicBezTo>
                  <a:cubicBezTo>
                    <a:pt x="179903" y="72591"/>
                    <a:pt x="179598" y="69996"/>
                    <a:pt x="179636" y="67518"/>
                  </a:cubicBezTo>
                  <a:cubicBezTo>
                    <a:pt x="179516" y="65484"/>
                    <a:pt x="179237" y="63574"/>
                    <a:pt x="178799" y="61787"/>
                  </a:cubicBezTo>
                  <a:cubicBezTo>
                    <a:pt x="178361" y="60001"/>
                    <a:pt x="177793" y="58255"/>
                    <a:pt x="177096" y="56551"/>
                  </a:cubicBezTo>
                  <a:cubicBezTo>
                    <a:pt x="176528" y="54952"/>
                    <a:pt x="175890" y="53399"/>
                    <a:pt x="175182" y="51892"/>
                  </a:cubicBezTo>
                  <a:cubicBezTo>
                    <a:pt x="174473" y="50384"/>
                    <a:pt x="173664" y="48893"/>
                    <a:pt x="172756" y="47419"/>
                  </a:cubicBezTo>
                  <a:lnTo>
                    <a:pt x="171615" y="45367"/>
                  </a:lnTo>
                  <a:cubicBezTo>
                    <a:pt x="170569" y="42991"/>
                    <a:pt x="169237" y="40872"/>
                    <a:pt x="167620" y="39011"/>
                  </a:cubicBezTo>
                  <a:cubicBezTo>
                    <a:pt x="166004" y="37150"/>
                    <a:pt x="164216" y="35375"/>
                    <a:pt x="162257" y="33685"/>
                  </a:cubicBezTo>
                  <a:lnTo>
                    <a:pt x="156085" y="29595"/>
                  </a:lnTo>
                  <a:cubicBezTo>
                    <a:pt x="154925" y="28790"/>
                    <a:pt x="153693" y="28400"/>
                    <a:pt x="152389" y="28424"/>
                  </a:cubicBezTo>
                  <a:cubicBezTo>
                    <a:pt x="151086" y="28448"/>
                    <a:pt x="149796" y="28914"/>
                    <a:pt x="148521" y="29824"/>
                  </a:cubicBezTo>
                  <a:cubicBezTo>
                    <a:pt x="147371" y="30661"/>
                    <a:pt x="146605" y="31703"/>
                    <a:pt x="146222" y="32948"/>
                  </a:cubicBezTo>
                  <a:cubicBezTo>
                    <a:pt x="145840" y="34193"/>
                    <a:pt x="145924" y="35355"/>
                    <a:pt x="146474" y="36434"/>
                  </a:cubicBezTo>
                  <a:cubicBezTo>
                    <a:pt x="146483" y="36549"/>
                    <a:pt x="146521" y="36663"/>
                    <a:pt x="146586" y="36778"/>
                  </a:cubicBezTo>
                  <a:cubicBezTo>
                    <a:pt x="146652" y="36892"/>
                    <a:pt x="146690" y="37007"/>
                    <a:pt x="146699" y="37121"/>
                  </a:cubicBezTo>
                  <a:cubicBezTo>
                    <a:pt x="145784" y="36056"/>
                    <a:pt x="145294" y="34865"/>
                    <a:pt x="145227" y="33546"/>
                  </a:cubicBezTo>
                  <a:cubicBezTo>
                    <a:pt x="145161" y="32228"/>
                    <a:pt x="145576" y="30987"/>
                    <a:pt x="146474" y="29824"/>
                  </a:cubicBezTo>
                  <a:lnTo>
                    <a:pt x="147834" y="28224"/>
                  </a:lnTo>
                  <a:cubicBezTo>
                    <a:pt x="148072" y="27652"/>
                    <a:pt x="148454" y="27252"/>
                    <a:pt x="148980" y="27024"/>
                  </a:cubicBezTo>
                  <a:cubicBezTo>
                    <a:pt x="149505" y="26795"/>
                    <a:pt x="150116" y="26738"/>
                    <a:pt x="150813" y="26852"/>
                  </a:cubicBezTo>
                  <a:cubicBezTo>
                    <a:pt x="151625" y="26828"/>
                    <a:pt x="152466" y="26762"/>
                    <a:pt x="153335" y="26652"/>
                  </a:cubicBezTo>
                  <a:cubicBezTo>
                    <a:pt x="154204" y="26543"/>
                    <a:pt x="155044" y="26533"/>
                    <a:pt x="155856" y="26624"/>
                  </a:cubicBezTo>
                  <a:close/>
                  <a:moveTo>
                    <a:pt x="71025" y="9021"/>
                  </a:moveTo>
                  <a:cubicBezTo>
                    <a:pt x="71943" y="10274"/>
                    <a:pt x="72791" y="11598"/>
                    <a:pt x="73567" y="12993"/>
                  </a:cubicBezTo>
                  <a:cubicBezTo>
                    <a:pt x="74343" y="14389"/>
                    <a:pt x="75020" y="15884"/>
                    <a:pt x="75596" y="17480"/>
                  </a:cubicBezTo>
                  <a:cubicBezTo>
                    <a:pt x="76154" y="19766"/>
                    <a:pt x="76583" y="21994"/>
                    <a:pt x="76883" y="24165"/>
                  </a:cubicBezTo>
                  <a:cubicBezTo>
                    <a:pt x="77183" y="26336"/>
                    <a:pt x="77441" y="28449"/>
                    <a:pt x="77655" y="30503"/>
                  </a:cubicBezTo>
                  <a:cubicBezTo>
                    <a:pt x="77765" y="32433"/>
                    <a:pt x="77774" y="34326"/>
                    <a:pt x="77684" y="36179"/>
                  </a:cubicBezTo>
                  <a:cubicBezTo>
                    <a:pt x="77593" y="38033"/>
                    <a:pt x="77431" y="39874"/>
                    <a:pt x="77198" y="41702"/>
                  </a:cubicBezTo>
                  <a:cubicBezTo>
                    <a:pt x="77078" y="43411"/>
                    <a:pt x="76916" y="45144"/>
                    <a:pt x="76712" y="46902"/>
                  </a:cubicBezTo>
                  <a:cubicBezTo>
                    <a:pt x="76507" y="48660"/>
                    <a:pt x="76287" y="50502"/>
                    <a:pt x="76054" y="52428"/>
                  </a:cubicBezTo>
                  <a:lnTo>
                    <a:pt x="74910" y="62506"/>
                  </a:lnTo>
                  <a:cubicBezTo>
                    <a:pt x="74801" y="63089"/>
                    <a:pt x="74734" y="63699"/>
                    <a:pt x="74710" y="64339"/>
                  </a:cubicBezTo>
                  <a:cubicBezTo>
                    <a:pt x="74686" y="64978"/>
                    <a:pt x="74677" y="65589"/>
                    <a:pt x="74681" y="66171"/>
                  </a:cubicBezTo>
                  <a:cubicBezTo>
                    <a:pt x="75835" y="66167"/>
                    <a:pt x="77016" y="66119"/>
                    <a:pt x="78227" y="66028"/>
                  </a:cubicBezTo>
                  <a:cubicBezTo>
                    <a:pt x="79437" y="65938"/>
                    <a:pt x="80619" y="65833"/>
                    <a:pt x="81772" y="65713"/>
                  </a:cubicBezTo>
                  <a:cubicBezTo>
                    <a:pt x="82211" y="62850"/>
                    <a:pt x="82192" y="60045"/>
                    <a:pt x="81715" y="57298"/>
                  </a:cubicBezTo>
                  <a:cubicBezTo>
                    <a:pt x="81239" y="54551"/>
                    <a:pt x="80419" y="51865"/>
                    <a:pt x="79256" y="49239"/>
                  </a:cubicBezTo>
                  <a:cubicBezTo>
                    <a:pt x="79723" y="49362"/>
                    <a:pt x="80162" y="49571"/>
                    <a:pt x="80571" y="49864"/>
                  </a:cubicBezTo>
                  <a:cubicBezTo>
                    <a:pt x="80981" y="50158"/>
                    <a:pt x="81305" y="50481"/>
                    <a:pt x="81544" y="50831"/>
                  </a:cubicBezTo>
                  <a:lnTo>
                    <a:pt x="85432" y="58384"/>
                  </a:lnTo>
                  <a:cubicBezTo>
                    <a:pt x="86652" y="60787"/>
                    <a:pt x="87643" y="63187"/>
                    <a:pt x="88406" y="65583"/>
                  </a:cubicBezTo>
                  <a:cubicBezTo>
                    <a:pt x="89168" y="67979"/>
                    <a:pt x="89931" y="70379"/>
                    <a:pt x="90693" y="72783"/>
                  </a:cubicBezTo>
                  <a:cubicBezTo>
                    <a:pt x="91260" y="74964"/>
                    <a:pt x="91727" y="77129"/>
                    <a:pt x="92094" y="79277"/>
                  </a:cubicBezTo>
                  <a:cubicBezTo>
                    <a:pt x="92461" y="81425"/>
                    <a:pt x="92756" y="83525"/>
                    <a:pt x="92980" y="85576"/>
                  </a:cubicBezTo>
                  <a:cubicBezTo>
                    <a:pt x="93219" y="86839"/>
                    <a:pt x="93371" y="88146"/>
                    <a:pt x="93438" y="89495"/>
                  </a:cubicBezTo>
                  <a:cubicBezTo>
                    <a:pt x="93505" y="90844"/>
                    <a:pt x="93428" y="92207"/>
                    <a:pt x="93209" y="93585"/>
                  </a:cubicBezTo>
                  <a:cubicBezTo>
                    <a:pt x="93133" y="94486"/>
                    <a:pt x="93285" y="95315"/>
                    <a:pt x="93667" y="96073"/>
                  </a:cubicBezTo>
                  <a:cubicBezTo>
                    <a:pt x="94048" y="96831"/>
                    <a:pt x="94429" y="97604"/>
                    <a:pt x="94810" y="98390"/>
                  </a:cubicBezTo>
                  <a:cubicBezTo>
                    <a:pt x="95492" y="99658"/>
                    <a:pt x="96130" y="100955"/>
                    <a:pt x="96726" y="102280"/>
                  </a:cubicBezTo>
                  <a:cubicBezTo>
                    <a:pt x="97322" y="103605"/>
                    <a:pt x="97903" y="104902"/>
                    <a:pt x="98470" y="106170"/>
                  </a:cubicBezTo>
                  <a:cubicBezTo>
                    <a:pt x="98918" y="107081"/>
                    <a:pt x="99280" y="108005"/>
                    <a:pt x="99556" y="108944"/>
                  </a:cubicBezTo>
                  <a:cubicBezTo>
                    <a:pt x="99833" y="109884"/>
                    <a:pt x="100081" y="110866"/>
                    <a:pt x="100300" y="111890"/>
                  </a:cubicBezTo>
                  <a:cubicBezTo>
                    <a:pt x="100491" y="112576"/>
                    <a:pt x="100395" y="113203"/>
                    <a:pt x="100014" y="113773"/>
                  </a:cubicBezTo>
                  <a:cubicBezTo>
                    <a:pt x="99633" y="114343"/>
                    <a:pt x="99194" y="114855"/>
                    <a:pt x="98699" y="115311"/>
                  </a:cubicBezTo>
                  <a:cubicBezTo>
                    <a:pt x="98246" y="116089"/>
                    <a:pt x="97779" y="116810"/>
                    <a:pt x="97298" y="117474"/>
                  </a:cubicBezTo>
                  <a:cubicBezTo>
                    <a:pt x="96816" y="118139"/>
                    <a:pt x="96292" y="118860"/>
                    <a:pt x="95725" y="119638"/>
                  </a:cubicBezTo>
                  <a:cubicBezTo>
                    <a:pt x="95468" y="119889"/>
                    <a:pt x="95068" y="120127"/>
                    <a:pt x="94524" y="120350"/>
                  </a:cubicBezTo>
                  <a:cubicBezTo>
                    <a:pt x="93981" y="120574"/>
                    <a:pt x="93466" y="120640"/>
                    <a:pt x="92980" y="120550"/>
                  </a:cubicBezTo>
                  <a:cubicBezTo>
                    <a:pt x="92985" y="120778"/>
                    <a:pt x="92976" y="121064"/>
                    <a:pt x="92952" y="121407"/>
                  </a:cubicBezTo>
                  <a:cubicBezTo>
                    <a:pt x="92928" y="121750"/>
                    <a:pt x="92861" y="122150"/>
                    <a:pt x="92752" y="122607"/>
                  </a:cubicBezTo>
                  <a:cubicBezTo>
                    <a:pt x="92299" y="122245"/>
                    <a:pt x="91889" y="121883"/>
                    <a:pt x="91522" y="121521"/>
                  </a:cubicBezTo>
                  <a:cubicBezTo>
                    <a:pt x="91155" y="121159"/>
                    <a:pt x="90803" y="120912"/>
                    <a:pt x="90464" y="120778"/>
                  </a:cubicBezTo>
                  <a:cubicBezTo>
                    <a:pt x="90226" y="120673"/>
                    <a:pt x="89959" y="120597"/>
                    <a:pt x="89664" y="120550"/>
                  </a:cubicBezTo>
                  <a:cubicBezTo>
                    <a:pt x="89368" y="120502"/>
                    <a:pt x="89101" y="120426"/>
                    <a:pt x="88863" y="120321"/>
                  </a:cubicBezTo>
                  <a:lnTo>
                    <a:pt x="86118" y="119659"/>
                  </a:lnTo>
                  <a:cubicBezTo>
                    <a:pt x="85770" y="119427"/>
                    <a:pt x="85437" y="119152"/>
                    <a:pt x="85118" y="118833"/>
                  </a:cubicBezTo>
                  <a:cubicBezTo>
                    <a:pt x="84798" y="118515"/>
                    <a:pt x="84522" y="118182"/>
                    <a:pt x="84288" y="117834"/>
                  </a:cubicBezTo>
                  <a:cubicBezTo>
                    <a:pt x="83950" y="117606"/>
                    <a:pt x="83655" y="117491"/>
                    <a:pt x="83402" y="117491"/>
                  </a:cubicBezTo>
                  <a:cubicBezTo>
                    <a:pt x="83149" y="117491"/>
                    <a:pt x="82911" y="117606"/>
                    <a:pt x="82687" y="117834"/>
                  </a:cubicBezTo>
                  <a:cubicBezTo>
                    <a:pt x="82120" y="118524"/>
                    <a:pt x="81596" y="119198"/>
                    <a:pt x="81115" y="119858"/>
                  </a:cubicBezTo>
                  <a:cubicBezTo>
                    <a:pt x="80633" y="120518"/>
                    <a:pt x="80166" y="121135"/>
                    <a:pt x="79714" y="121709"/>
                  </a:cubicBezTo>
                  <a:lnTo>
                    <a:pt x="75368" y="125580"/>
                  </a:lnTo>
                  <a:cubicBezTo>
                    <a:pt x="73886" y="126860"/>
                    <a:pt x="72334" y="128013"/>
                    <a:pt x="70712" y="129036"/>
                  </a:cubicBezTo>
                  <a:cubicBezTo>
                    <a:pt x="69089" y="130060"/>
                    <a:pt x="67367" y="130813"/>
                    <a:pt x="65546" y="131294"/>
                  </a:cubicBezTo>
                  <a:cubicBezTo>
                    <a:pt x="63814" y="131865"/>
                    <a:pt x="62026" y="132265"/>
                    <a:pt x="60180" y="132494"/>
                  </a:cubicBezTo>
                  <a:cubicBezTo>
                    <a:pt x="58334" y="132723"/>
                    <a:pt x="56546" y="132780"/>
                    <a:pt x="54814" y="132665"/>
                  </a:cubicBezTo>
                  <a:cubicBezTo>
                    <a:pt x="54624" y="132703"/>
                    <a:pt x="54320" y="132627"/>
                    <a:pt x="53901" y="132437"/>
                  </a:cubicBezTo>
                  <a:cubicBezTo>
                    <a:pt x="56184" y="132451"/>
                    <a:pt x="58411" y="132308"/>
                    <a:pt x="60580" y="132008"/>
                  </a:cubicBezTo>
                  <a:cubicBezTo>
                    <a:pt x="62749" y="131708"/>
                    <a:pt x="64861" y="131165"/>
                    <a:pt x="66916" y="130379"/>
                  </a:cubicBezTo>
                  <a:cubicBezTo>
                    <a:pt x="67020" y="130375"/>
                    <a:pt x="67096" y="130327"/>
                    <a:pt x="67144" y="130237"/>
                  </a:cubicBezTo>
                  <a:cubicBezTo>
                    <a:pt x="67191" y="130146"/>
                    <a:pt x="67267" y="130041"/>
                    <a:pt x="67372" y="129922"/>
                  </a:cubicBezTo>
                  <a:cubicBezTo>
                    <a:pt x="61626" y="131294"/>
                    <a:pt x="55766" y="131980"/>
                    <a:pt x="49791" y="131980"/>
                  </a:cubicBezTo>
                  <a:lnTo>
                    <a:pt x="53673" y="132437"/>
                  </a:lnTo>
                  <a:cubicBezTo>
                    <a:pt x="53483" y="132703"/>
                    <a:pt x="53406" y="132856"/>
                    <a:pt x="53445" y="132894"/>
                  </a:cubicBezTo>
                  <a:cubicBezTo>
                    <a:pt x="52527" y="132675"/>
                    <a:pt x="51623" y="132484"/>
                    <a:pt x="50733" y="132322"/>
                  </a:cubicBezTo>
                  <a:cubicBezTo>
                    <a:pt x="49843" y="132161"/>
                    <a:pt x="48996" y="131970"/>
                    <a:pt x="48191" y="131751"/>
                  </a:cubicBezTo>
                  <a:cubicBezTo>
                    <a:pt x="47282" y="131418"/>
                    <a:pt x="46415" y="131113"/>
                    <a:pt x="45591" y="130837"/>
                  </a:cubicBezTo>
                  <a:cubicBezTo>
                    <a:pt x="44767" y="130560"/>
                    <a:pt x="43958" y="130256"/>
                    <a:pt x="43162" y="129922"/>
                  </a:cubicBezTo>
                  <a:cubicBezTo>
                    <a:pt x="42372" y="129575"/>
                    <a:pt x="41610" y="129184"/>
                    <a:pt x="40876" y="128751"/>
                  </a:cubicBezTo>
                  <a:cubicBezTo>
                    <a:pt x="40143" y="128317"/>
                    <a:pt x="39381" y="127870"/>
                    <a:pt x="38590" y="127408"/>
                  </a:cubicBezTo>
                  <a:cubicBezTo>
                    <a:pt x="36876" y="126279"/>
                    <a:pt x="35218" y="125107"/>
                    <a:pt x="33618" y="123893"/>
                  </a:cubicBezTo>
                  <a:cubicBezTo>
                    <a:pt x="32018" y="122679"/>
                    <a:pt x="30475" y="121336"/>
                    <a:pt x="28989" y="119866"/>
                  </a:cubicBezTo>
                  <a:cubicBezTo>
                    <a:pt x="28175" y="118732"/>
                    <a:pt x="27289" y="117640"/>
                    <a:pt x="26332" y="116592"/>
                  </a:cubicBezTo>
                  <a:cubicBezTo>
                    <a:pt x="25374" y="115543"/>
                    <a:pt x="24431" y="114509"/>
                    <a:pt x="23503" y="113489"/>
                  </a:cubicBezTo>
                  <a:cubicBezTo>
                    <a:pt x="22255" y="112108"/>
                    <a:pt x="21036" y="110698"/>
                    <a:pt x="19845" y="109259"/>
                  </a:cubicBezTo>
                  <a:cubicBezTo>
                    <a:pt x="18654" y="107819"/>
                    <a:pt x="17435" y="106409"/>
                    <a:pt x="16187" y="105026"/>
                  </a:cubicBezTo>
                  <a:cubicBezTo>
                    <a:pt x="15383" y="103987"/>
                    <a:pt x="14535" y="102919"/>
                    <a:pt x="13644" y="101823"/>
                  </a:cubicBezTo>
                  <a:cubicBezTo>
                    <a:pt x="12754" y="100726"/>
                    <a:pt x="11849" y="99659"/>
                    <a:pt x="10930" y="98619"/>
                  </a:cubicBezTo>
                  <a:lnTo>
                    <a:pt x="5672" y="91984"/>
                  </a:lnTo>
                  <a:cubicBezTo>
                    <a:pt x="5215" y="91431"/>
                    <a:pt x="4700" y="91049"/>
                    <a:pt x="4129" y="90840"/>
                  </a:cubicBezTo>
                  <a:cubicBezTo>
                    <a:pt x="3557" y="90630"/>
                    <a:pt x="2929" y="90477"/>
                    <a:pt x="2243" y="90382"/>
                  </a:cubicBezTo>
                  <a:cubicBezTo>
                    <a:pt x="2000" y="90268"/>
                    <a:pt x="1686" y="90096"/>
                    <a:pt x="1300" y="89867"/>
                  </a:cubicBezTo>
                  <a:cubicBezTo>
                    <a:pt x="914" y="89638"/>
                    <a:pt x="543" y="89352"/>
                    <a:pt x="185" y="89009"/>
                  </a:cubicBezTo>
                  <a:cubicBezTo>
                    <a:pt x="-29" y="88552"/>
                    <a:pt x="-57" y="88151"/>
                    <a:pt x="100" y="87808"/>
                  </a:cubicBezTo>
                  <a:cubicBezTo>
                    <a:pt x="257" y="87465"/>
                    <a:pt x="514" y="87179"/>
                    <a:pt x="871" y="86950"/>
                  </a:cubicBezTo>
                  <a:cubicBezTo>
                    <a:pt x="1457" y="86507"/>
                    <a:pt x="2114" y="86135"/>
                    <a:pt x="2843" y="85834"/>
                  </a:cubicBezTo>
                  <a:cubicBezTo>
                    <a:pt x="3572" y="85534"/>
                    <a:pt x="4286" y="85220"/>
                    <a:pt x="4986" y="84891"/>
                  </a:cubicBezTo>
                  <a:cubicBezTo>
                    <a:pt x="7872" y="83532"/>
                    <a:pt x="10901" y="82306"/>
                    <a:pt x="14073" y="81210"/>
                  </a:cubicBezTo>
                  <a:cubicBezTo>
                    <a:pt x="17245" y="80115"/>
                    <a:pt x="20388" y="79064"/>
                    <a:pt x="23503" y="78057"/>
                  </a:cubicBezTo>
                  <a:cubicBezTo>
                    <a:pt x="26122" y="77351"/>
                    <a:pt x="28713" y="76588"/>
                    <a:pt x="31275" y="75766"/>
                  </a:cubicBezTo>
                  <a:cubicBezTo>
                    <a:pt x="33837" y="74944"/>
                    <a:pt x="36428" y="74179"/>
                    <a:pt x="39047" y="73470"/>
                  </a:cubicBezTo>
                  <a:cubicBezTo>
                    <a:pt x="41100" y="72883"/>
                    <a:pt x="43167" y="72282"/>
                    <a:pt x="45248" y="71666"/>
                  </a:cubicBezTo>
                  <a:cubicBezTo>
                    <a:pt x="47329" y="71050"/>
                    <a:pt x="49452" y="70506"/>
                    <a:pt x="51618" y="70034"/>
                  </a:cubicBezTo>
                  <a:cubicBezTo>
                    <a:pt x="51851" y="68669"/>
                    <a:pt x="52127" y="67292"/>
                    <a:pt x="52446" y="65901"/>
                  </a:cubicBezTo>
                  <a:cubicBezTo>
                    <a:pt x="52764" y="64511"/>
                    <a:pt x="53097" y="63074"/>
                    <a:pt x="53445" y="61590"/>
                  </a:cubicBezTo>
                  <a:lnTo>
                    <a:pt x="55271" y="51514"/>
                  </a:lnTo>
                  <a:lnTo>
                    <a:pt x="57326" y="41473"/>
                  </a:lnTo>
                  <a:lnTo>
                    <a:pt x="59153" y="31403"/>
                  </a:lnTo>
                  <a:cubicBezTo>
                    <a:pt x="59490" y="29822"/>
                    <a:pt x="59785" y="28266"/>
                    <a:pt x="60037" y="26735"/>
                  </a:cubicBezTo>
                  <a:cubicBezTo>
                    <a:pt x="60289" y="25204"/>
                    <a:pt x="60527" y="23643"/>
                    <a:pt x="60751" y="22052"/>
                  </a:cubicBezTo>
                  <a:cubicBezTo>
                    <a:pt x="61098" y="20442"/>
                    <a:pt x="61431" y="18804"/>
                    <a:pt x="61750" y="17137"/>
                  </a:cubicBezTo>
                  <a:cubicBezTo>
                    <a:pt x="62068" y="15470"/>
                    <a:pt x="62344" y="13831"/>
                    <a:pt x="62577" y="12222"/>
                  </a:cubicBezTo>
                  <a:lnTo>
                    <a:pt x="62577" y="10850"/>
                  </a:lnTo>
                  <a:cubicBezTo>
                    <a:pt x="62587" y="10522"/>
                    <a:pt x="62625" y="10264"/>
                    <a:pt x="62692" y="10079"/>
                  </a:cubicBezTo>
                  <a:cubicBezTo>
                    <a:pt x="62758" y="9893"/>
                    <a:pt x="62796" y="9693"/>
                    <a:pt x="62806" y="9479"/>
                  </a:cubicBezTo>
                  <a:cubicBezTo>
                    <a:pt x="64276" y="9717"/>
                    <a:pt x="65674" y="9812"/>
                    <a:pt x="67001" y="9764"/>
                  </a:cubicBezTo>
                  <a:cubicBezTo>
                    <a:pt x="68328" y="9717"/>
                    <a:pt x="69670" y="9469"/>
                    <a:pt x="71025" y="9021"/>
                  </a:cubicBezTo>
                  <a:close/>
                  <a:moveTo>
                    <a:pt x="118227" y="20"/>
                  </a:moveTo>
                  <a:cubicBezTo>
                    <a:pt x="119280" y="-23"/>
                    <a:pt x="120318" y="6"/>
                    <a:pt x="121342" y="106"/>
                  </a:cubicBezTo>
                  <a:cubicBezTo>
                    <a:pt x="122330" y="154"/>
                    <a:pt x="123021" y="573"/>
                    <a:pt x="123413" y="1363"/>
                  </a:cubicBezTo>
                  <a:cubicBezTo>
                    <a:pt x="123805" y="2154"/>
                    <a:pt x="124096" y="3030"/>
                    <a:pt x="124288" y="3992"/>
                  </a:cubicBezTo>
                  <a:cubicBezTo>
                    <a:pt x="124841" y="5945"/>
                    <a:pt x="125108" y="7926"/>
                    <a:pt x="125089" y="9936"/>
                  </a:cubicBezTo>
                  <a:cubicBezTo>
                    <a:pt x="125070" y="11946"/>
                    <a:pt x="124879" y="13927"/>
                    <a:pt x="124517" y="15879"/>
                  </a:cubicBezTo>
                  <a:cubicBezTo>
                    <a:pt x="124078" y="17713"/>
                    <a:pt x="123697" y="19532"/>
                    <a:pt x="123373" y="21337"/>
                  </a:cubicBezTo>
                  <a:cubicBezTo>
                    <a:pt x="123049" y="23142"/>
                    <a:pt x="122669" y="24904"/>
                    <a:pt x="122231" y="26624"/>
                  </a:cubicBezTo>
                  <a:cubicBezTo>
                    <a:pt x="121894" y="28099"/>
                    <a:pt x="121542" y="29542"/>
                    <a:pt x="121176" y="30954"/>
                  </a:cubicBezTo>
                  <a:cubicBezTo>
                    <a:pt x="120810" y="32366"/>
                    <a:pt x="120401" y="33811"/>
                    <a:pt x="119949" y="35289"/>
                  </a:cubicBezTo>
                  <a:cubicBezTo>
                    <a:pt x="119488" y="36787"/>
                    <a:pt x="118984" y="38314"/>
                    <a:pt x="118437" y="39870"/>
                  </a:cubicBezTo>
                  <a:cubicBezTo>
                    <a:pt x="117891" y="41426"/>
                    <a:pt x="117330" y="42953"/>
                    <a:pt x="116754" y="44451"/>
                  </a:cubicBezTo>
                  <a:lnTo>
                    <a:pt x="113560" y="53573"/>
                  </a:lnTo>
                  <a:cubicBezTo>
                    <a:pt x="113065" y="55177"/>
                    <a:pt x="112685" y="56551"/>
                    <a:pt x="112419" y="57696"/>
                  </a:cubicBezTo>
                  <a:cubicBezTo>
                    <a:pt x="112309" y="57902"/>
                    <a:pt x="112243" y="58121"/>
                    <a:pt x="112219" y="58355"/>
                  </a:cubicBezTo>
                  <a:cubicBezTo>
                    <a:pt x="112195" y="58589"/>
                    <a:pt x="112186" y="58980"/>
                    <a:pt x="112190" y="59529"/>
                  </a:cubicBezTo>
                  <a:cubicBezTo>
                    <a:pt x="113203" y="58985"/>
                    <a:pt x="114144" y="58584"/>
                    <a:pt x="115014" y="58326"/>
                  </a:cubicBezTo>
                  <a:cubicBezTo>
                    <a:pt x="115884" y="58069"/>
                    <a:pt x="116769" y="57782"/>
                    <a:pt x="117667" y="57467"/>
                  </a:cubicBezTo>
                  <a:lnTo>
                    <a:pt x="122916" y="55406"/>
                  </a:lnTo>
                  <a:cubicBezTo>
                    <a:pt x="126997" y="54030"/>
                    <a:pt x="130964" y="52429"/>
                    <a:pt x="134817" y="50604"/>
                  </a:cubicBezTo>
                  <a:cubicBezTo>
                    <a:pt x="136658" y="49808"/>
                    <a:pt x="138584" y="49068"/>
                    <a:pt x="140594" y="48386"/>
                  </a:cubicBezTo>
                  <a:cubicBezTo>
                    <a:pt x="142604" y="47704"/>
                    <a:pt x="144639" y="47078"/>
                    <a:pt x="146699" y="46509"/>
                  </a:cubicBezTo>
                  <a:cubicBezTo>
                    <a:pt x="147486" y="46201"/>
                    <a:pt x="148247" y="46020"/>
                    <a:pt x="148981" y="45968"/>
                  </a:cubicBezTo>
                  <a:cubicBezTo>
                    <a:pt x="149715" y="45916"/>
                    <a:pt x="150479" y="45792"/>
                    <a:pt x="151272" y="45596"/>
                  </a:cubicBezTo>
                  <a:cubicBezTo>
                    <a:pt x="151625" y="45596"/>
                    <a:pt x="151950" y="45539"/>
                    <a:pt x="152246" y="45425"/>
                  </a:cubicBezTo>
                  <a:cubicBezTo>
                    <a:pt x="152542" y="45310"/>
                    <a:pt x="152752" y="45138"/>
                    <a:pt x="152876" y="44909"/>
                  </a:cubicBezTo>
                  <a:cubicBezTo>
                    <a:pt x="152962" y="44795"/>
                    <a:pt x="152905" y="44623"/>
                    <a:pt x="152704" y="44394"/>
                  </a:cubicBezTo>
                  <a:cubicBezTo>
                    <a:pt x="152504" y="44165"/>
                    <a:pt x="152332" y="43878"/>
                    <a:pt x="152189" y="43535"/>
                  </a:cubicBezTo>
                  <a:cubicBezTo>
                    <a:pt x="151735" y="43082"/>
                    <a:pt x="151324" y="42614"/>
                    <a:pt x="150957" y="42132"/>
                  </a:cubicBezTo>
                  <a:cubicBezTo>
                    <a:pt x="150589" y="41650"/>
                    <a:pt x="150236" y="41125"/>
                    <a:pt x="149897" y="40557"/>
                  </a:cubicBezTo>
                  <a:lnTo>
                    <a:pt x="150813" y="41473"/>
                  </a:lnTo>
                  <a:cubicBezTo>
                    <a:pt x="151969" y="42294"/>
                    <a:pt x="153210" y="43000"/>
                    <a:pt x="154538" y="43592"/>
                  </a:cubicBezTo>
                  <a:cubicBezTo>
                    <a:pt x="155865" y="44184"/>
                    <a:pt x="157221" y="44547"/>
                    <a:pt x="158605" y="44680"/>
                  </a:cubicBezTo>
                  <a:cubicBezTo>
                    <a:pt x="159413" y="44771"/>
                    <a:pt x="160250" y="44761"/>
                    <a:pt x="161115" y="44652"/>
                  </a:cubicBezTo>
                  <a:cubicBezTo>
                    <a:pt x="161981" y="44542"/>
                    <a:pt x="162818" y="44475"/>
                    <a:pt x="163626" y="44451"/>
                  </a:cubicBezTo>
                  <a:cubicBezTo>
                    <a:pt x="163964" y="44446"/>
                    <a:pt x="164259" y="44456"/>
                    <a:pt x="164511" y="44480"/>
                  </a:cubicBezTo>
                  <a:cubicBezTo>
                    <a:pt x="164763" y="44504"/>
                    <a:pt x="165000" y="44570"/>
                    <a:pt x="165224" y="44680"/>
                  </a:cubicBezTo>
                  <a:cubicBezTo>
                    <a:pt x="165219" y="44799"/>
                    <a:pt x="165172" y="44962"/>
                    <a:pt x="165081" y="45167"/>
                  </a:cubicBezTo>
                  <a:cubicBezTo>
                    <a:pt x="164991" y="45372"/>
                    <a:pt x="164886" y="45592"/>
                    <a:pt x="164767" y="45826"/>
                  </a:cubicBezTo>
                  <a:cubicBezTo>
                    <a:pt x="164301" y="46603"/>
                    <a:pt x="163807" y="47324"/>
                    <a:pt x="163284" y="47988"/>
                  </a:cubicBezTo>
                  <a:cubicBezTo>
                    <a:pt x="162761" y="48651"/>
                    <a:pt x="162266" y="49372"/>
                    <a:pt x="161800" y="50149"/>
                  </a:cubicBezTo>
                  <a:lnTo>
                    <a:pt x="160202" y="50831"/>
                  </a:lnTo>
                  <a:cubicBezTo>
                    <a:pt x="160079" y="50959"/>
                    <a:pt x="159927" y="51101"/>
                    <a:pt x="159746" y="51258"/>
                  </a:cubicBezTo>
                  <a:cubicBezTo>
                    <a:pt x="159565" y="51414"/>
                    <a:pt x="159413" y="51499"/>
                    <a:pt x="159289" y="51514"/>
                  </a:cubicBezTo>
                  <a:lnTo>
                    <a:pt x="159289" y="51741"/>
                  </a:lnTo>
                  <a:cubicBezTo>
                    <a:pt x="157912" y="52433"/>
                    <a:pt x="156490" y="53111"/>
                    <a:pt x="155025" y="53774"/>
                  </a:cubicBezTo>
                  <a:cubicBezTo>
                    <a:pt x="153559" y="54437"/>
                    <a:pt x="152079" y="55057"/>
                    <a:pt x="150584" y="55635"/>
                  </a:cubicBezTo>
                  <a:lnTo>
                    <a:pt x="141913" y="59529"/>
                  </a:lnTo>
                  <a:cubicBezTo>
                    <a:pt x="140544" y="60116"/>
                    <a:pt x="139161" y="60717"/>
                    <a:pt x="137764" y="61333"/>
                  </a:cubicBezTo>
                  <a:cubicBezTo>
                    <a:pt x="136367" y="61948"/>
                    <a:pt x="134927" y="62492"/>
                    <a:pt x="133444" y="62965"/>
                  </a:cubicBezTo>
                  <a:cubicBezTo>
                    <a:pt x="131722" y="63743"/>
                    <a:pt x="130015" y="64420"/>
                    <a:pt x="128322" y="64996"/>
                  </a:cubicBezTo>
                  <a:cubicBezTo>
                    <a:pt x="126629" y="65572"/>
                    <a:pt x="124979" y="66188"/>
                    <a:pt x="123372" y="66845"/>
                  </a:cubicBezTo>
                  <a:cubicBezTo>
                    <a:pt x="121556" y="67423"/>
                    <a:pt x="119768" y="67962"/>
                    <a:pt x="118008" y="68461"/>
                  </a:cubicBezTo>
                  <a:cubicBezTo>
                    <a:pt x="116247" y="68960"/>
                    <a:pt x="114455" y="69332"/>
                    <a:pt x="112632" y="69576"/>
                  </a:cubicBezTo>
                  <a:lnTo>
                    <a:pt x="107601" y="70263"/>
                  </a:lnTo>
                  <a:cubicBezTo>
                    <a:pt x="107025" y="70287"/>
                    <a:pt x="106478" y="70239"/>
                    <a:pt x="105958" y="70120"/>
                  </a:cubicBezTo>
                  <a:cubicBezTo>
                    <a:pt x="105439" y="70000"/>
                    <a:pt x="105005" y="69666"/>
                    <a:pt x="104656" y="69117"/>
                  </a:cubicBezTo>
                  <a:cubicBezTo>
                    <a:pt x="104632" y="68903"/>
                    <a:pt x="104508" y="68760"/>
                    <a:pt x="104284" y="68688"/>
                  </a:cubicBezTo>
                  <a:cubicBezTo>
                    <a:pt x="104059" y="68616"/>
                    <a:pt x="103878" y="68530"/>
                    <a:pt x="103738" y="68430"/>
                  </a:cubicBezTo>
                  <a:cubicBezTo>
                    <a:pt x="102838" y="68444"/>
                    <a:pt x="102065" y="68359"/>
                    <a:pt x="101422" y="68174"/>
                  </a:cubicBezTo>
                  <a:cubicBezTo>
                    <a:pt x="100778" y="67990"/>
                    <a:pt x="100178" y="67621"/>
                    <a:pt x="99620" y="67069"/>
                  </a:cubicBezTo>
                  <a:cubicBezTo>
                    <a:pt x="99387" y="66840"/>
                    <a:pt x="99110" y="66625"/>
                    <a:pt x="98791" y="66423"/>
                  </a:cubicBezTo>
                  <a:cubicBezTo>
                    <a:pt x="98471" y="66222"/>
                    <a:pt x="98138" y="66061"/>
                    <a:pt x="97790" y="65942"/>
                  </a:cubicBezTo>
                  <a:lnTo>
                    <a:pt x="97784" y="65942"/>
                  </a:lnTo>
                  <a:cubicBezTo>
                    <a:pt x="95039" y="65255"/>
                    <a:pt x="94124" y="63652"/>
                    <a:pt x="95039" y="61132"/>
                  </a:cubicBezTo>
                  <a:cubicBezTo>
                    <a:pt x="95153" y="60574"/>
                    <a:pt x="95325" y="60030"/>
                    <a:pt x="95554" y="59500"/>
                  </a:cubicBezTo>
                  <a:cubicBezTo>
                    <a:pt x="95782" y="58970"/>
                    <a:pt x="96068" y="58369"/>
                    <a:pt x="96411" y="57696"/>
                  </a:cubicBezTo>
                  <a:cubicBezTo>
                    <a:pt x="96993" y="56064"/>
                    <a:pt x="97660" y="54349"/>
                    <a:pt x="98413" y="52549"/>
                  </a:cubicBezTo>
                  <a:cubicBezTo>
                    <a:pt x="99166" y="50750"/>
                    <a:pt x="99947" y="49040"/>
                    <a:pt x="100757" y="47419"/>
                  </a:cubicBezTo>
                  <a:cubicBezTo>
                    <a:pt x="101339" y="45935"/>
                    <a:pt x="102006" y="44449"/>
                    <a:pt x="102759" y="42961"/>
                  </a:cubicBezTo>
                  <a:cubicBezTo>
                    <a:pt x="103512" y="41473"/>
                    <a:pt x="104293" y="39985"/>
                    <a:pt x="105103" y="38496"/>
                  </a:cubicBezTo>
                  <a:cubicBezTo>
                    <a:pt x="105570" y="37455"/>
                    <a:pt x="106123" y="36329"/>
                    <a:pt x="106762" y="35118"/>
                  </a:cubicBezTo>
                  <a:cubicBezTo>
                    <a:pt x="107400" y="33907"/>
                    <a:pt x="108067" y="32668"/>
                    <a:pt x="108763" y="31403"/>
                  </a:cubicBezTo>
                  <a:lnTo>
                    <a:pt x="113567" y="22280"/>
                  </a:lnTo>
                  <a:cubicBezTo>
                    <a:pt x="114148" y="21028"/>
                    <a:pt x="114758" y="19761"/>
                    <a:pt x="115396" y="18480"/>
                  </a:cubicBezTo>
                  <a:cubicBezTo>
                    <a:pt x="116035" y="17199"/>
                    <a:pt x="116645" y="15875"/>
                    <a:pt x="117226" y="14508"/>
                  </a:cubicBezTo>
                  <a:cubicBezTo>
                    <a:pt x="117908" y="13003"/>
                    <a:pt x="118546" y="11441"/>
                    <a:pt x="119142" y="9821"/>
                  </a:cubicBezTo>
                  <a:cubicBezTo>
                    <a:pt x="119738" y="8202"/>
                    <a:pt x="120319" y="6640"/>
                    <a:pt x="120886" y="5135"/>
                  </a:cubicBezTo>
                  <a:cubicBezTo>
                    <a:pt x="120996" y="4668"/>
                    <a:pt x="121062" y="4173"/>
                    <a:pt x="121086" y="3649"/>
                  </a:cubicBezTo>
                  <a:cubicBezTo>
                    <a:pt x="121110" y="3125"/>
                    <a:pt x="121120" y="2630"/>
                    <a:pt x="121115" y="2163"/>
                  </a:cubicBezTo>
                  <a:cubicBezTo>
                    <a:pt x="121120" y="1706"/>
                    <a:pt x="120996" y="1363"/>
                    <a:pt x="120743" y="1135"/>
                  </a:cubicBezTo>
                  <a:cubicBezTo>
                    <a:pt x="120491" y="906"/>
                    <a:pt x="120081" y="792"/>
                    <a:pt x="119514" y="792"/>
                  </a:cubicBezTo>
                  <a:lnTo>
                    <a:pt x="116311" y="792"/>
                  </a:lnTo>
                  <a:cubicBezTo>
                    <a:pt x="116083" y="782"/>
                    <a:pt x="115854" y="744"/>
                    <a:pt x="115625" y="677"/>
                  </a:cubicBezTo>
                  <a:cubicBezTo>
                    <a:pt x="115396" y="611"/>
                    <a:pt x="115168" y="573"/>
                    <a:pt x="114939" y="563"/>
                  </a:cubicBezTo>
                  <a:lnTo>
                    <a:pt x="114939" y="106"/>
                  </a:lnTo>
                  <a:cubicBezTo>
                    <a:pt x="116078" y="92"/>
                    <a:pt x="117174" y="63"/>
                    <a:pt x="118227" y="2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54" name="PA-文本框 53"/>
            <p:cNvSpPr txBox="1"/>
            <p:nvPr>
              <p:custDataLst>
                <p:tags r:id="rId5"/>
              </p:custDataLst>
            </p:nvPr>
          </p:nvSpPr>
          <p:spPr>
            <a:xfrm>
              <a:off x="4349326" y="2407505"/>
              <a:ext cx="238216" cy="236134"/>
            </a:xfrm>
            <a:custGeom>
              <a:avLst/>
              <a:gdLst/>
              <a:ahLst/>
              <a:cxnLst/>
              <a:rect l="l" t="t" r="r" b="b"/>
              <a:pathLst>
                <a:path w="181769" h="180180">
                  <a:moveTo>
                    <a:pt x="164592" y="176433"/>
                  </a:moveTo>
                  <a:cubicBezTo>
                    <a:pt x="164486" y="176442"/>
                    <a:pt x="164409" y="176480"/>
                    <a:pt x="164360" y="176547"/>
                  </a:cubicBezTo>
                  <a:cubicBezTo>
                    <a:pt x="164312" y="176614"/>
                    <a:pt x="164235" y="176652"/>
                    <a:pt x="164129" y="176661"/>
                  </a:cubicBezTo>
                  <a:cubicBezTo>
                    <a:pt x="164590" y="177385"/>
                    <a:pt x="165272" y="177995"/>
                    <a:pt x="166174" y="178490"/>
                  </a:cubicBezTo>
                  <a:cubicBezTo>
                    <a:pt x="166183" y="178500"/>
                    <a:pt x="166221" y="178480"/>
                    <a:pt x="166287" y="178433"/>
                  </a:cubicBezTo>
                  <a:cubicBezTo>
                    <a:pt x="166353" y="178385"/>
                    <a:pt x="166390" y="178252"/>
                    <a:pt x="166400" y="178033"/>
                  </a:cubicBezTo>
                  <a:cubicBezTo>
                    <a:pt x="166056" y="177709"/>
                    <a:pt x="165727" y="177442"/>
                    <a:pt x="165411" y="177233"/>
                  </a:cubicBezTo>
                  <a:cubicBezTo>
                    <a:pt x="165096" y="177023"/>
                    <a:pt x="164823" y="176756"/>
                    <a:pt x="164592" y="176433"/>
                  </a:cubicBezTo>
                  <a:close/>
                  <a:moveTo>
                    <a:pt x="71756" y="95740"/>
                  </a:moveTo>
                  <a:cubicBezTo>
                    <a:pt x="70088" y="95769"/>
                    <a:pt x="68564" y="95998"/>
                    <a:pt x="67183" y="96427"/>
                  </a:cubicBezTo>
                  <a:cubicBezTo>
                    <a:pt x="66625" y="96552"/>
                    <a:pt x="66082" y="96647"/>
                    <a:pt x="65553" y="96714"/>
                  </a:cubicBezTo>
                  <a:cubicBezTo>
                    <a:pt x="65025" y="96781"/>
                    <a:pt x="64424" y="96761"/>
                    <a:pt x="63753" y="96656"/>
                  </a:cubicBezTo>
                  <a:lnTo>
                    <a:pt x="63067" y="97343"/>
                  </a:lnTo>
                  <a:cubicBezTo>
                    <a:pt x="62733" y="98484"/>
                    <a:pt x="62371" y="99638"/>
                    <a:pt x="61980" y="100807"/>
                  </a:cubicBezTo>
                  <a:cubicBezTo>
                    <a:pt x="61590" y="101976"/>
                    <a:pt x="61113" y="103188"/>
                    <a:pt x="60551" y="104443"/>
                  </a:cubicBezTo>
                  <a:cubicBezTo>
                    <a:pt x="59622" y="105812"/>
                    <a:pt x="58565" y="107138"/>
                    <a:pt x="57380" y="108420"/>
                  </a:cubicBezTo>
                  <a:cubicBezTo>
                    <a:pt x="56194" y="109702"/>
                    <a:pt x="54967" y="110968"/>
                    <a:pt x="53697" y="112217"/>
                  </a:cubicBezTo>
                  <a:lnTo>
                    <a:pt x="53012" y="113129"/>
                  </a:lnTo>
                  <a:cubicBezTo>
                    <a:pt x="53469" y="113395"/>
                    <a:pt x="53925" y="113547"/>
                    <a:pt x="54382" y="113585"/>
                  </a:cubicBezTo>
                  <a:lnTo>
                    <a:pt x="58493" y="114041"/>
                  </a:lnTo>
                  <a:cubicBezTo>
                    <a:pt x="58836" y="114145"/>
                    <a:pt x="59122" y="114164"/>
                    <a:pt x="59351" y="114097"/>
                  </a:cubicBezTo>
                  <a:cubicBezTo>
                    <a:pt x="59580" y="114031"/>
                    <a:pt x="59751" y="113936"/>
                    <a:pt x="59865" y="113813"/>
                  </a:cubicBezTo>
                  <a:cubicBezTo>
                    <a:pt x="60237" y="113039"/>
                    <a:pt x="60809" y="112422"/>
                    <a:pt x="61580" y="111961"/>
                  </a:cubicBezTo>
                  <a:cubicBezTo>
                    <a:pt x="62352" y="111501"/>
                    <a:pt x="63152" y="111054"/>
                    <a:pt x="63981" y="110622"/>
                  </a:cubicBezTo>
                  <a:cubicBezTo>
                    <a:pt x="65015" y="109946"/>
                    <a:pt x="66034" y="109299"/>
                    <a:pt x="67040" y="108679"/>
                  </a:cubicBezTo>
                  <a:cubicBezTo>
                    <a:pt x="68045" y="108059"/>
                    <a:pt x="69007" y="107410"/>
                    <a:pt x="69926" y="106733"/>
                  </a:cubicBezTo>
                  <a:cubicBezTo>
                    <a:pt x="70489" y="106504"/>
                    <a:pt x="70965" y="106217"/>
                    <a:pt x="71356" y="105874"/>
                  </a:cubicBezTo>
                  <a:cubicBezTo>
                    <a:pt x="71746" y="105530"/>
                    <a:pt x="72108" y="105130"/>
                    <a:pt x="72442" y="104672"/>
                  </a:cubicBezTo>
                  <a:lnTo>
                    <a:pt x="74042" y="101237"/>
                  </a:lnTo>
                  <a:cubicBezTo>
                    <a:pt x="74495" y="100421"/>
                    <a:pt x="74962" y="99533"/>
                    <a:pt x="75443" y="98574"/>
                  </a:cubicBezTo>
                  <a:cubicBezTo>
                    <a:pt x="75924" y="97615"/>
                    <a:pt x="76448" y="96671"/>
                    <a:pt x="77015" y="95740"/>
                  </a:cubicBezTo>
                  <a:cubicBezTo>
                    <a:pt x="75176" y="95712"/>
                    <a:pt x="73423" y="95712"/>
                    <a:pt x="71756" y="95740"/>
                  </a:cubicBezTo>
                  <a:close/>
                  <a:moveTo>
                    <a:pt x="77472" y="91870"/>
                  </a:moveTo>
                  <a:cubicBezTo>
                    <a:pt x="77244" y="92096"/>
                    <a:pt x="76786" y="92322"/>
                    <a:pt x="76100" y="92548"/>
                  </a:cubicBezTo>
                  <a:lnTo>
                    <a:pt x="77930" y="92548"/>
                  </a:lnTo>
                  <a:cubicBezTo>
                    <a:pt x="77939" y="92544"/>
                    <a:pt x="77977" y="92496"/>
                    <a:pt x="78044" y="92407"/>
                  </a:cubicBezTo>
                  <a:cubicBezTo>
                    <a:pt x="78111" y="92317"/>
                    <a:pt x="78149" y="92214"/>
                    <a:pt x="78158" y="92096"/>
                  </a:cubicBezTo>
                  <a:cubicBezTo>
                    <a:pt x="78058" y="92086"/>
                    <a:pt x="77973" y="92049"/>
                    <a:pt x="77901" y="91983"/>
                  </a:cubicBezTo>
                  <a:cubicBezTo>
                    <a:pt x="77830" y="91917"/>
                    <a:pt x="77687" y="91879"/>
                    <a:pt x="77472" y="91870"/>
                  </a:cubicBezTo>
                  <a:close/>
                  <a:moveTo>
                    <a:pt x="112686" y="76324"/>
                  </a:moveTo>
                  <a:cubicBezTo>
                    <a:pt x="111081" y="76906"/>
                    <a:pt x="109547" y="77573"/>
                    <a:pt x="108085" y="78326"/>
                  </a:cubicBezTo>
                  <a:cubicBezTo>
                    <a:pt x="106622" y="79079"/>
                    <a:pt x="105260" y="79860"/>
                    <a:pt x="103997" y="80671"/>
                  </a:cubicBezTo>
                  <a:cubicBezTo>
                    <a:pt x="103773" y="80685"/>
                    <a:pt x="103592" y="80771"/>
                    <a:pt x="103454" y="80928"/>
                  </a:cubicBezTo>
                  <a:cubicBezTo>
                    <a:pt x="103316" y="81085"/>
                    <a:pt x="103192" y="81228"/>
                    <a:pt x="103083" y="81357"/>
                  </a:cubicBezTo>
                  <a:cubicBezTo>
                    <a:pt x="102983" y="81943"/>
                    <a:pt x="102897" y="82601"/>
                    <a:pt x="102825" y="83330"/>
                  </a:cubicBezTo>
                  <a:cubicBezTo>
                    <a:pt x="102754" y="84059"/>
                    <a:pt x="102611" y="84774"/>
                    <a:pt x="102397" y="85475"/>
                  </a:cubicBezTo>
                  <a:lnTo>
                    <a:pt x="101253" y="90736"/>
                  </a:lnTo>
                  <a:cubicBezTo>
                    <a:pt x="101125" y="91180"/>
                    <a:pt x="101153" y="91483"/>
                    <a:pt x="101339" y="91643"/>
                  </a:cubicBezTo>
                  <a:cubicBezTo>
                    <a:pt x="101525" y="91804"/>
                    <a:pt x="101954" y="91879"/>
                    <a:pt x="102625" y="91870"/>
                  </a:cubicBezTo>
                  <a:cubicBezTo>
                    <a:pt x="103192" y="91761"/>
                    <a:pt x="103716" y="91695"/>
                    <a:pt x="104197" y="91672"/>
                  </a:cubicBezTo>
                  <a:cubicBezTo>
                    <a:pt x="104678" y="91648"/>
                    <a:pt x="105145" y="91639"/>
                    <a:pt x="105598" y="91643"/>
                  </a:cubicBezTo>
                  <a:cubicBezTo>
                    <a:pt x="105726" y="91639"/>
                    <a:pt x="105869" y="91592"/>
                    <a:pt x="106027" y="91502"/>
                  </a:cubicBezTo>
                  <a:cubicBezTo>
                    <a:pt x="106184" y="91412"/>
                    <a:pt x="106270" y="91309"/>
                    <a:pt x="106284" y="91191"/>
                  </a:cubicBezTo>
                  <a:cubicBezTo>
                    <a:pt x="106841" y="90396"/>
                    <a:pt x="107270" y="89587"/>
                    <a:pt x="107570" y="88763"/>
                  </a:cubicBezTo>
                  <a:cubicBezTo>
                    <a:pt x="107870" y="87938"/>
                    <a:pt x="108127" y="87071"/>
                    <a:pt x="108342" y="86161"/>
                  </a:cubicBezTo>
                  <a:cubicBezTo>
                    <a:pt x="109023" y="84884"/>
                    <a:pt x="109661" y="83549"/>
                    <a:pt x="110257" y="82157"/>
                  </a:cubicBezTo>
                  <a:cubicBezTo>
                    <a:pt x="110852" y="80766"/>
                    <a:pt x="111434" y="79431"/>
                    <a:pt x="112000" y="78154"/>
                  </a:cubicBezTo>
                  <a:close/>
                  <a:moveTo>
                    <a:pt x="86619" y="61683"/>
                  </a:moveTo>
                  <a:cubicBezTo>
                    <a:pt x="86395" y="61798"/>
                    <a:pt x="86214" y="61912"/>
                    <a:pt x="86076" y="62027"/>
                  </a:cubicBezTo>
                  <a:cubicBezTo>
                    <a:pt x="85938" y="62141"/>
                    <a:pt x="85814" y="62255"/>
                    <a:pt x="85704" y="62370"/>
                  </a:cubicBezTo>
                  <a:cubicBezTo>
                    <a:pt x="85023" y="62713"/>
                    <a:pt x="84385" y="63056"/>
                    <a:pt x="83789" y="63399"/>
                  </a:cubicBezTo>
                  <a:cubicBezTo>
                    <a:pt x="83194" y="63742"/>
                    <a:pt x="82612" y="64085"/>
                    <a:pt x="82046" y="64429"/>
                  </a:cubicBezTo>
                  <a:cubicBezTo>
                    <a:pt x="79969" y="65935"/>
                    <a:pt x="77949" y="67555"/>
                    <a:pt x="75986" y="69290"/>
                  </a:cubicBezTo>
                  <a:cubicBezTo>
                    <a:pt x="74023" y="71024"/>
                    <a:pt x="72232" y="72759"/>
                    <a:pt x="70612" y="74494"/>
                  </a:cubicBezTo>
                  <a:cubicBezTo>
                    <a:pt x="70060" y="74856"/>
                    <a:pt x="69622" y="75276"/>
                    <a:pt x="69298" y="75752"/>
                  </a:cubicBezTo>
                  <a:cubicBezTo>
                    <a:pt x="68974" y="76229"/>
                    <a:pt x="68650" y="76648"/>
                    <a:pt x="68326" y="77010"/>
                  </a:cubicBezTo>
                  <a:cubicBezTo>
                    <a:pt x="67854" y="77925"/>
                    <a:pt x="67368" y="78840"/>
                    <a:pt x="66868" y="79756"/>
                  </a:cubicBezTo>
                  <a:cubicBezTo>
                    <a:pt x="66368" y="80671"/>
                    <a:pt x="65939" y="81586"/>
                    <a:pt x="65582" y="82501"/>
                  </a:cubicBezTo>
                  <a:lnTo>
                    <a:pt x="63753" y="88906"/>
                  </a:lnTo>
                  <a:lnTo>
                    <a:pt x="63753" y="89592"/>
                  </a:lnTo>
                  <a:lnTo>
                    <a:pt x="64896" y="89592"/>
                  </a:lnTo>
                  <a:cubicBezTo>
                    <a:pt x="67630" y="88105"/>
                    <a:pt x="70393" y="86618"/>
                    <a:pt x="73185" y="85131"/>
                  </a:cubicBezTo>
                  <a:cubicBezTo>
                    <a:pt x="75977" y="83644"/>
                    <a:pt x="78854" y="82157"/>
                    <a:pt x="81817" y="80671"/>
                  </a:cubicBezTo>
                  <a:cubicBezTo>
                    <a:pt x="82160" y="80447"/>
                    <a:pt x="82446" y="80208"/>
                    <a:pt x="82674" y="79956"/>
                  </a:cubicBezTo>
                  <a:cubicBezTo>
                    <a:pt x="82903" y="79703"/>
                    <a:pt x="83075" y="79408"/>
                    <a:pt x="83189" y="79069"/>
                  </a:cubicBezTo>
                  <a:cubicBezTo>
                    <a:pt x="83308" y="78402"/>
                    <a:pt x="83470" y="77735"/>
                    <a:pt x="83675" y="77068"/>
                  </a:cubicBezTo>
                  <a:cubicBezTo>
                    <a:pt x="83880" y="76400"/>
                    <a:pt x="84099" y="75619"/>
                    <a:pt x="84332" y="74723"/>
                  </a:cubicBezTo>
                  <a:lnTo>
                    <a:pt x="85704" y="68089"/>
                  </a:lnTo>
                  <a:cubicBezTo>
                    <a:pt x="85814" y="67750"/>
                    <a:pt x="85880" y="67455"/>
                    <a:pt x="85904" y="67202"/>
                  </a:cubicBezTo>
                  <a:cubicBezTo>
                    <a:pt x="85928" y="66950"/>
                    <a:pt x="85938" y="66711"/>
                    <a:pt x="85933" y="66487"/>
                  </a:cubicBezTo>
                  <a:lnTo>
                    <a:pt x="86619" y="62370"/>
                  </a:lnTo>
                  <a:close/>
                  <a:moveTo>
                    <a:pt x="101939" y="57566"/>
                  </a:moveTo>
                  <a:cubicBezTo>
                    <a:pt x="101834" y="57785"/>
                    <a:pt x="101758" y="57918"/>
                    <a:pt x="101711" y="57966"/>
                  </a:cubicBezTo>
                  <a:cubicBezTo>
                    <a:pt x="101663" y="58014"/>
                    <a:pt x="101587" y="58033"/>
                    <a:pt x="101482" y="58023"/>
                  </a:cubicBezTo>
                  <a:lnTo>
                    <a:pt x="102168" y="61455"/>
                  </a:lnTo>
                  <a:lnTo>
                    <a:pt x="103540" y="69690"/>
                  </a:lnTo>
                  <a:cubicBezTo>
                    <a:pt x="103607" y="70576"/>
                    <a:pt x="103702" y="71091"/>
                    <a:pt x="103826" y="71234"/>
                  </a:cubicBezTo>
                  <a:cubicBezTo>
                    <a:pt x="103950" y="71377"/>
                    <a:pt x="104388" y="71320"/>
                    <a:pt x="105141" y="71063"/>
                  </a:cubicBezTo>
                  <a:cubicBezTo>
                    <a:pt x="106270" y="70600"/>
                    <a:pt x="107327" y="70210"/>
                    <a:pt x="108313" y="69890"/>
                  </a:cubicBezTo>
                  <a:cubicBezTo>
                    <a:pt x="109299" y="69571"/>
                    <a:pt x="110300" y="69352"/>
                    <a:pt x="111314" y="69233"/>
                  </a:cubicBezTo>
                  <a:cubicBezTo>
                    <a:pt x="112105" y="68927"/>
                    <a:pt x="112524" y="68680"/>
                    <a:pt x="112572" y="68489"/>
                  </a:cubicBezTo>
                  <a:cubicBezTo>
                    <a:pt x="112620" y="68298"/>
                    <a:pt x="112353" y="67936"/>
                    <a:pt x="111772" y="67402"/>
                  </a:cubicBezTo>
                  <a:cubicBezTo>
                    <a:pt x="110957" y="66802"/>
                    <a:pt x="110128" y="66116"/>
                    <a:pt x="109285" y="65344"/>
                  </a:cubicBezTo>
                  <a:cubicBezTo>
                    <a:pt x="108442" y="64572"/>
                    <a:pt x="107670" y="63885"/>
                    <a:pt x="106970" y="63285"/>
                  </a:cubicBezTo>
                  <a:cubicBezTo>
                    <a:pt x="106174" y="62608"/>
                    <a:pt x="105479" y="61960"/>
                    <a:pt x="104883" y="61340"/>
                  </a:cubicBezTo>
                  <a:cubicBezTo>
                    <a:pt x="104288" y="60721"/>
                    <a:pt x="103764" y="60073"/>
                    <a:pt x="103311" y="59396"/>
                  </a:cubicBezTo>
                  <a:close/>
                  <a:moveTo>
                    <a:pt x="117717" y="47517"/>
                  </a:moveTo>
                  <a:cubicBezTo>
                    <a:pt x="117145" y="47849"/>
                    <a:pt x="116574" y="48095"/>
                    <a:pt x="116002" y="48256"/>
                  </a:cubicBezTo>
                  <a:cubicBezTo>
                    <a:pt x="115430" y="48417"/>
                    <a:pt x="114859" y="48549"/>
                    <a:pt x="114287" y="48653"/>
                  </a:cubicBezTo>
                  <a:cubicBezTo>
                    <a:pt x="113144" y="48989"/>
                    <a:pt x="112058" y="49340"/>
                    <a:pt x="111029" y="49705"/>
                  </a:cubicBezTo>
                  <a:cubicBezTo>
                    <a:pt x="110000" y="50070"/>
                    <a:pt x="109028" y="50479"/>
                    <a:pt x="108113" y="50932"/>
                  </a:cubicBezTo>
                  <a:cubicBezTo>
                    <a:pt x="106875" y="51261"/>
                    <a:pt x="105750" y="51632"/>
                    <a:pt x="104740" y="52047"/>
                  </a:cubicBezTo>
                  <a:cubicBezTo>
                    <a:pt x="103730" y="52462"/>
                    <a:pt x="102721" y="53005"/>
                    <a:pt x="101711" y="53677"/>
                  </a:cubicBezTo>
                  <a:cubicBezTo>
                    <a:pt x="101472" y="53805"/>
                    <a:pt x="101263" y="53948"/>
                    <a:pt x="101082" y="54106"/>
                  </a:cubicBezTo>
                  <a:cubicBezTo>
                    <a:pt x="100901" y="54263"/>
                    <a:pt x="100805" y="54349"/>
                    <a:pt x="100796" y="54363"/>
                  </a:cubicBezTo>
                  <a:cubicBezTo>
                    <a:pt x="100782" y="54945"/>
                    <a:pt x="100867" y="55497"/>
                    <a:pt x="101053" y="56022"/>
                  </a:cubicBezTo>
                  <a:cubicBezTo>
                    <a:pt x="101239" y="56546"/>
                    <a:pt x="101611" y="56984"/>
                    <a:pt x="102168" y="57337"/>
                  </a:cubicBezTo>
                  <a:cubicBezTo>
                    <a:pt x="103554" y="58362"/>
                    <a:pt x="105012" y="59343"/>
                    <a:pt x="106541" y="60282"/>
                  </a:cubicBezTo>
                  <a:cubicBezTo>
                    <a:pt x="108070" y="61221"/>
                    <a:pt x="109585" y="62146"/>
                    <a:pt x="111086" y="63056"/>
                  </a:cubicBezTo>
                  <a:cubicBezTo>
                    <a:pt x="111891" y="63390"/>
                    <a:pt x="112739" y="63752"/>
                    <a:pt x="113630" y="64143"/>
                  </a:cubicBezTo>
                  <a:cubicBezTo>
                    <a:pt x="114520" y="64533"/>
                    <a:pt x="115426" y="65010"/>
                    <a:pt x="116345" y="65572"/>
                  </a:cubicBezTo>
                  <a:cubicBezTo>
                    <a:pt x="116678" y="65696"/>
                    <a:pt x="116926" y="65677"/>
                    <a:pt x="117088" y="65515"/>
                  </a:cubicBezTo>
                  <a:cubicBezTo>
                    <a:pt x="117250" y="65353"/>
                    <a:pt x="117384" y="64991"/>
                    <a:pt x="117488" y="64429"/>
                  </a:cubicBezTo>
                  <a:cubicBezTo>
                    <a:pt x="117850" y="63523"/>
                    <a:pt x="118212" y="62589"/>
                    <a:pt x="118574" y="61626"/>
                  </a:cubicBezTo>
                  <a:cubicBezTo>
                    <a:pt x="118937" y="60664"/>
                    <a:pt x="119184" y="59615"/>
                    <a:pt x="119318" y="58481"/>
                  </a:cubicBezTo>
                  <a:cubicBezTo>
                    <a:pt x="119646" y="57332"/>
                    <a:pt x="119904" y="56141"/>
                    <a:pt x="120089" y="54906"/>
                  </a:cubicBezTo>
                  <a:cubicBezTo>
                    <a:pt x="120275" y="53672"/>
                    <a:pt x="120475" y="52423"/>
                    <a:pt x="120690" y="51160"/>
                  </a:cubicBezTo>
                  <a:lnTo>
                    <a:pt x="120461" y="51160"/>
                  </a:lnTo>
                  <a:lnTo>
                    <a:pt x="120461" y="49335"/>
                  </a:lnTo>
                  <a:cubicBezTo>
                    <a:pt x="120361" y="48748"/>
                    <a:pt x="120104" y="48275"/>
                    <a:pt x="119689" y="47915"/>
                  </a:cubicBezTo>
                  <a:cubicBezTo>
                    <a:pt x="119275" y="47555"/>
                    <a:pt x="118617" y="47422"/>
                    <a:pt x="117717" y="47517"/>
                  </a:cubicBezTo>
                  <a:close/>
                  <a:moveTo>
                    <a:pt x="129465" y="39"/>
                  </a:moveTo>
                  <a:cubicBezTo>
                    <a:pt x="129965" y="125"/>
                    <a:pt x="130394" y="182"/>
                    <a:pt x="130751" y="211"/>
                  </a:cubicBezTo>
                  <a:cubicBezTo>
                    <a:pt x="131775" y="306"/>
                    <a:pt x="132756" y="401"/>
                    <a:pt x="133695" y="496"/>
                  </a:cubicBezTo>
                  <a:cubicBezTo>
                    <a:pt x="134633" y="592"/>
                    <a:pt x="135557" y="801"/>
                    <a:pt x="136467" y="1125"/>
                  </a:cubicBezTo>
                  <a:cubicBezTo>
                    <a:pt x="137263" y="1344"/>
                    <a:pt x="137787" y="1649"/>
                    <a:pt x="138039" y="2039"/>
                  </a:cubicBezTo>
                  <a:cubicBezTo>
                    <a:pt x="138292" y="2430"/>
                    <a:pt x="138301" y="2963"/>
                    <a:pt x="138068" y="3640"/>
                  </a:cubicBezTo>
                  <a:lnTo>
                    <a:pt x="135781" y="6840"/>
                  </a:lnTo>
                  <a:cubicBezTo>
                    <a:pt x="135100" y="7749"/>
                    <a:pt x="134405" y="8613"/>
                    <a:pt x="133695" y="9432"/>
                  </a:cubicBezTo>
                  <a:cubicBezTo>
                    <a:pt x="132985" y="10250"/>
                    <a:pt x="132232" y="11053"/>
                    <a:pt x="131437" y="11842"/>
                  </a:cubicBezTo>
                  <a:cubicBezTo>
                    <a:pt x="130527" y="12764"/>
                    <a:pt x="129603" y="13671"/>
                    <a:pt x="128664" y="14563"/>
                  </a:cubicBezTo>
                  <a:cubicBezTo>
                    <a:pt x="127726" y="15456"/>
                    <a:pt x="126744" y="16306"/>
                    <a:pt x="125720" y="17113"/>
                  </a:cubicBezTo>
                  <a:cubicBezTo>
                    <a:pt x="124601" y="17929"/>
                    <a:pt x="123467" y="18702"/>
                    <a:pt x="122319" y="19433"/>
                  </a:cubicBezTo>
                  <a:cubicBezTo>
                    <a:pt x="121171" y="20163"/>
                    <a:pt x="119865" y="20765"/>
                    <a:pt x="118403" y="21237"/>
                  </a:cubicBezTo>
                  <a:lnTo>
                    <a:pt x="114973" y="21925"/>
                  </a:lnTo>
                  <a:cubicBezTo>
                    <a:pt x="113596" y="22168"/>
                    <a:pt x="112177" y="22426"/>
                    <a:pt x="110714" y="22698"/>
                  </a:cubicBezTo>
                  <a:cubicBezTo>
                    <a:pt x="109252" y="22970"/>
                    <a:pt x="107775" y="23170"/>
                    <a:pt x="106284" y="23298"/>
                  </a:cubicBezTo>
                  <a:lnTo>
                    <a:pt x="93936" y="24209"/>
                  </a:lnTo>
                  <a:lnTo>
                    <a:pt x="93250" y="24209"/>
                  </a:lnTo>
                  <a:lnTo>
                    <a:pt x="93021" y="24209"/>
                  </a:lnTo>
                  <a:lnTo>
                    <a:pt x="96223" y="23526"/>
                  </a:lnTo>
                  <a:cubicBezTo>
                    <a:pt x="97118" y="23422"/>
                    <a:pt x="98014" y="23346"/>
                    <a:pt x="98910" y="23298"/>
                  </a:cubicBezTo>
                  <a:cubicBezTo>
                    <a:pt x="99805" y="23251"/>
                    <a:pt x="100815" y="23175"/>
                    <a:pt x="101939" y="23071"/>
                  </a:cubicBezTo>
                  <a:cubicBezTo>
                    <a:pt x="102297" y="22961"/>
                    <a:pt x="102668" y="22894"/>
                    <a:pt x="103054" y="22870"/>
                  </a:cubicBezTo>
                  <a:cubicBezTo>
                    <a:pt x="103440" y="22846"/>
                    <a:pt x="103754" y="22837"/>
                    <a:pt x="103997" y="22841"/>
                  </a:cubicBezTo>
                  <a:cubicBezTo>
                    <a:pt x="106293" y="22512"/>
                    <a:pt x="108561" y="22197"/>
                    <a:pt x="110800" y="21896"/>
                  </a:cubicBezTo>
                  <a:cubicBezTo>
                    <a:pt x="113039" y="21595"/>
                    <a:pt x="115192" y="21223"/>
                    <a:pt x="117260" y="20779"/>
                  </a:cubicBezTo>
                  <a:lnTo>
                    <a:pt x="121147" y="19175"/>
                  </a:lnTo>
                  <a:cubicBezTo>
                    <a:pt x="121152" y="19065"/>
                    <a:pt x="121142" y="18998"/>
                    <a:pt x="121118" y="18974"/>
                  </a:cubicBezTo>
                  <a:cubicBezTo>
                    <a:pt x="121095" y="18951"/>
                    <a:pt x="121028" y="18941"/>
                    <a:pt x="120918" y="18946"/>
                  </a:cubicBezTo>
                  <a:cubicBezTo>
                    <a:pt x="120799" y="18955"/>
                    <a:pt x="120637" y="18994"/>
                    <a:pt x="120432" y="19060"/>
                  </a:cubicBezTo>
                  <a:cubicBezTo>
                    <a:pt x="120228" y="19127"/>
                    <a:pt x="120008" y="19165"/>
                    <a:pt x="119775" y="19175"/>
                  </a:cubicBezTo>
                  <a:cubicBezTo>
                    <a:pt x="117941" y="19533"/>
                    <a:pt x="116064" y="19905"/>
                    <a:pt x="114144" y="20292"/>
                  </a:cubicBezTo>
                  <a:cubicBezTo>
                    <a:pt x="112224" y="20679"/>
                    <a:pt x="110290" y="20994"/>
                    <a:pt x="108342" y="21237"/>
                  </a:cubicBezTo>
                  <a:cubicBezTo>
                    <a:pt x="107646" y="21342"/>
                    <a:pt x="106922" y="21419"/>
                    <a:pt x="106170" y="21467"/>
                  </a:cubicBezTo>
                  <a:cubicBezTo>
                    <a:pt x="105417" y="21514"/>
                    <a:pt x="104693" y="21591"/>
                    <a:pt x="103997" y="21696"/>
                  </a:cubicBezTo>
                  <a:cubicBezTo>
                    <a:pt x="102511" y="21949"/>
                    <a:pt x="101025" y="22245"/>
                    <a:pt x="99538" y="22583"/>
                  </a:cubicBezTo>
                  <a:cubicBezTo>
                    <a:pt x="98052" y="22922"/>
                    <a:pt x="96566" y="23161"/>
                    <a:pt x="95079" y="23298"/>
                  </a:cubicBezTo>
                  <a:cubicBezTo>
                    <a:pt x="93498" y="23322"/>
                    <a:pt x="91973" y="23445"/>
                    <a:pt x="90506" y="23668"/>
                  </a:cubicBezTo>
                  <a:cubicBezTo>
                    <a:pt x="89039" y="23891"/>
                    <a:pt x="87514" y="24072"/>
                    <a:pt x="85933" y="24209"/>
                  </a:cubicBezTo>
                  <a:cubicBezTo>
                    <a:pt x="85123" y="24347"/>
                    <a:pt x="84285" y="24584"/>
                    <a:pt x="83418" y="24921"/>
                  </a:cubicBezTo>
                  <a:cubicBezTo>
                    <a:pt x="82551" y="25257"/>
                    <a:pt x="81712" y="25552"/>
                    <a:pt x="80902" y="25803"/>
                  </a:cubicBezTo>
                  <a:cubicBezTo>
                    <a:pt x="80445" y="25907"/>
                    <a:pt x="79988" y="25983"/>
                    <a:pt x="79530" y="26031"/>
                  </a:cubicBezTo>
                  <a:cubicBezTo>
                    <a:pt x="79073" y="26078"/>
                    <a:pt x="78616" y="26154"/>
                    <a:pt x="78158" y="26258"/>
                  </a:cubicBezTo>
                  <a:lnTo>
                    <a:pt x="72442" y="27169"/>
                  </a:lnTo>
                  <a:cubicBezTo>
                    <a:pt x="71089" y="27610"/>
                    <a:pt x="69850" y="27980"/>
                    <a:pt x="68726" y="28279"/>
                  </a:cubicBezTo>
                  <a:cubicBezTo>
                    <a:pt x="67602" y="28578"/>
                    <a:pt x="66478" y="28891"/>
                    <a:pt x="65353" y="29219"/>
                  </a:cubicBezTo>
                  <a:cubicBezTo>
                    <a:pt x="63405" y="29912"/>
                    <a:pt x="61471" y="30635"/>
                    <a:pt x="59552" y="31389"/>
                  </a:cubicBezTo>
                  <a:cubicBezTo>
                    <a:pt x="57632" y="32142"/>
                    <a:pt x="55757" y="32867"/>
                    <a:pt x="53925" y="33564"/>
                  </a:cubicBezTo>
                  <a:cubicBezTo>
                    <a:pt x="52227" y="34031"/>
                    <a:pt x="50544" y="34585"/>
                    <a:pt x="48875" y="35224"/>
                  </a:cubicBezTo>
                  <a:cubicBezTo>
                    <a:pt x="47205" y="35864"/>
                    <a:pt x="45465" y="36532"/>
                    <a:pt x="43653" y="37228"/>
                  </a:cubicBezTo>
                  <a:cubicBezTo>
                    <a:pt x="43534" y="37219"/>
                    <a:pt x="43429" y="37238"/>
                    <a:pt x="43339" y="37286"/>
                  </a:cubicBezTo>
                  <a:cubicBezTo>
                    <a:pt x="43249" y="37333"/>
                    <a:pt x="43201" y="37467"/>
                    <a:pt x="43196" y="37686"/>
                  </a:cubicBezTo>
                  <a:cubicBezTo>
                    <a:pt x="43191" y="37815"/>
                    <a:pt x="43201" y="37958"/>
                    <a:pt x="43225" y="38116"/>
                  </a:cubicBezTo>
                  <a:cubicBezTo>
                    <a:pt x="43249" y="38273"/>
                    <a:pt x="43315" y="38359"/>
                    <a:pt x="43424" y="38374"/>
                  </a:cubicBezTo>
                  <a:lnTo>
                    <a:pt x="47077" y="39748"/>
                  </a:lnTo>
                  <a:cubicBezTo>
                    <a:pt x="48423" y="40569"/>
                    <a:pt x="49498" y="41561"/>
                    <a:pt x="50301" y="42724"/>
                  </a:cubicBezTo>
                  <a:cubicBezTo>
                    <a:pt x="51105" y="43888"/>
                    <a:pt x="51780" y="45106"/>
                    <a:pt x="52327" y="46381"/>
                  </a:cubicBezTo>
                  <a:cubicBezTo>
                    <a:pt x="52879" y="47408"/>
                    <a:pt x="53316" y="48422"/>
                    <a:pt x="53640" y="49423"/>
                  </a:cubicBezTo>
                  <a:cubicBezTo>
                    <a:pt x="53963" y="50424"/>
                    <a:pt x="54287" y="51385"/>
                    <a:pt x="54610" y="52304"/>
                  </a:cubicBezTo>
                  <a:cubicBezTo>
                    <a:pt x="54933" y="53886"/>
                    <a:pt x="55200" y="55354"/>
                    <a:pt x="55409" y="56708"/>
                  </a:cubicBezTo>
                  <a:cubicBezTo>
                    <a:pt x="55618" y="58061"/>
                    <a:pt x="55885" y="59415"/>
                    <a:pt x="56208" y="60768"/>
                  </a:cubicBezTo>
                  <a:cubicBezTo>
                    <a:pt x="56636" y="63175"/>
                    <a:pt x="56864" y="65625"/>
                    <a:pt x="56893" y="68117"/>
                  </a:cubicBezTo>
                  <a:cubicBezTo>
                    <a:pt x="56921" y="70610"/>
                    <a:pt x="56921" y="73117"/>
                    <a:pt x="56893" y="75638"/>
                  </a:cubicBezTo>
                  <a:lnTo>
                    <a:pt x="56893" y="78612"/>
                  </a:lnTo>
                  <a:cubicBezTo>
                    <a:pt x="56998" y="78721"/>
                    <a:pt x="57074" y="78788"/>
                    <a:pt x="57121" y="78812"/>
                  </a:cubicBezTo>
                  <a:cubicBezTo>
                    <a:pt x="57169" y="78836"/>
                    <a:pt x="57245" y="78845"/>
                    <a:pt x="57350" y="78840"/>
                  </a:cubicBezTo>
                  <a:cubicBezTo>
                    <a:pt x="57483" y="78740"/>
                    <a:pt x="57674" y="78655"/>
                    <a:pt x="57922" y="78583"/>
                  </a:cubicBezTo>
                  <a:cubicBezTo>
                    <a:pt x="58169" y="78512"/>
                    <a:pt x="58360" y="78369"/>
                    <a:pt x="58493" y="78154"/>
                  </a:cubicBezTo>
                  <a:cubicBezTo>
                    <a:pt x="60904" y="74956"/>
                    <a:pt x="63572" y="71973"/>
                    <a:pt x="66497" y="69204"/>
                  </a:cubicBezTo>
                  <a:cubicBezTo>
                    <a:pt x="69422" y="66435"/>
                    <a:pt x="72547" y="63852"/>
                    <a:pt x="75872" y="61455"/>
                  </a:cubicBezTo>
                  <a:cubicBezTo>
                    <a:pt x="77711" y="60092"/>
                    <a:pt x="79578" y="58814"/>
                    <a:pt x="81474" y="57623"/>
                  </a:cubicBezTo>
                  <a:cubicBezTo>
                    <a:pt x="83370" y="56431"/>
                    <a:pt x="85237" y="55269"/>
                    <a:pt x="87076" y="54134"/>
                  </a:cubicBezTo>
                  <a:cubicBezTo>
                    <a:pt x="87414" y="53915"/>
                    <a:pt x="87653" y="53667"/>
                    <a:pt x="87791" y="53391"/>
                  </a:cubicBezTo>
                  <a:cubicBezTo>
                    <a:pt x="87929" y="53114"/>
                    <a:pt x="87996" y="52752"/>
                    <a:pt x="87991" y="52304"/>
                  </a:cubicBezTo>
                  <a:cubicBezTo>
                    <a:pt x="88119" y="50470"/>
                    <a:pt x="88262" y="48551"/>
                    <a:pt x="88420" y="46547"/>
                  </a:cubicBezTo>
                  <a:cubicBezTo>
                    <a:pt x="88577" y="44542"/>
                    <a:pt x="88663" y="42505"/>
                    <a:pt x="88677" y="40435"/>
                  </a:cubicBezTo>
                  <a:cubicBezTo>
                    <a:pt x="88648" y="39528"/>
                    <a:pt x="88477" y="38593"/>
                    <a:pt x="88162" y="37629"/>
                  </a:cubicBezTo>
                  <a:cubicBezTo>
                    <a:pt x="87848" y="36665"/>
                    <a:pt x="87562" y="35616"/>
                    <a:pt x="87305" y="34480"/>
                  </a:cubicBezTo>
                  <a:cubicBezTo>
                    <a:pt x="87291" y="34251"/>
                    <a:pt x="87205" y="34022"/>
                    <a:pt x="87048" y="33793"/>
                  </a:cubicBezTo>
                  <a:cubicBezTo>
                    <a:pt x="86890" y="33564"/>
                    <a:pt x="86748" y="33335"/>
                    <a:pt x="86619" y="33106"/>
                  </a:cubicBezTo>
                  <a:lnTo>
                    <a:pt x="86619" y="32189"/>
                  </a:lnTo>
                  <a:cubicBezTo>
                    <a:pt x="86743" y="32185"/>
                    <a:pt x="86895" y="32194"/>
                    <a:pt x="87076" y="32218"/>
                  </a:cubicBezTo>
                  <a:cubicBezTo>
                    <a:pt x="87257" y="32242"/>
                    <a:pt x="87410" y="32309"/>
                    <a:pt x="87534" y="32419"/>
                  </a:cubicBezTo>
                  <a:cubicBezTo>
                    <a:pt x="88439" y="32867"/>
                    <a:pt x="89201" y="33344"/>
                    <a:pt x="89820" y="33850"/>
                  </a:cubicBezTo>
                  <a:cubicBezTo>
                    <a:pt x="90439" y="34356"/>
                    <a:pt x="90973" y="34948"/>
                    <a:pt x="91421" y="35625"/>
                  </a:cubicBezTo>
                  <a:cubicBezTo>
                    <a:pt x="92459" y="36870"/>
                    <a:pt x="93412" y="38102"/>
                    <a:pt x="94279" y="39318"/>
                  </a:cubicBezTo>
                  <a:cubicBezTo>
                    <a:pt x="95146" y="40535"/>
                    <a:pt x="95870" y="41823"/>
                    <a:pt x="96451" y="43183"/>
                  </a:cubicBezTo>
                  <a:lnTo>
                    <a:pt x="98509" y="47290"/>
                  </a:lnTo>
                  <a:cubicBezTo>
                    <a:pt x="98743" y="47186"/>
                    <a:pt x="98962" y="47110"/>
                    <a:pt x="99167" y="47063"/>
                  </a:cubicBezTo>
                  <a:cubicBezTo>
                    <a:pt x="99372" y="47015"/>
                    <a:pt x="99534" y="46940"/>
                    <a:pt x="99653" y="46835"/>
                  </a:cubicBezTo>
                  <a:cubicBezTo>
                    <a:pt x="101115" y="46348"/>
                    <a:pt x="102535" y="45788"/>
                    <a:pt x="103912" y="45155"/>
                  </a:cubicBezTo>
                  <a:cubicBezTo>
                    <a:pt x="105288" y="44523"/>
                    <a:pt x="106765" y="44018"/>
                    <a:pt x="108342" y="43641"/>
                  </a:cubicBezTo>
                  <a:cubicBezTo>
                    <a:pt x="110176" y="42969"/>
                    <a:pt x="112053" y="42596"/>
                    <a:pt x="113973" y="42525"/>
                  </a:cubicBezTo>
                  <a:cubicBezTo>
                    <a:pt x="115892" y="42453"/>
                    <a:pt x="117827" y="42596"/>
                    <a:pt x="119775" y="42954"/>
                  </a:cubicBezTo>
                  <a:cubicBezTo>
                    <a:pt x="119894" y="43069"/>
                    <a:pt x="120056" y="43126"/>
                    <a:pt x="120261" y="43126"/>
                  </a:cubicBezTo>
                  <a:cubicBezTo>
                    <a:pt x="120466" y="43126"/>
                    <a:pt x="120685" y="43069"/>
                    <a:pt x="120918" y="42954"/>
                  </a:cubicBezTo>
                  <a:cubicBezTo>
                    <a:pt x="122533" y="42396"/>
                    <a:pt x="124220" y="42081"/>
                    <a:pt x="125977" y="42010"/>
                  </a:cubicBezTo>
                  <a:cubicBezTo>
                    <a:pt x="127735" y="41938"/>
                    <a:pt x="129479" y="42024"/>
                    <a:pt x="131208" y="42267"/>
                  </a:cubicBezTo>
                  <a:cubicBezTo>
                    <a:pt x="132013" y="42296"/>
                    <a:pt x="132690" y="42525"/>
                    <a:pt x="133238" y="42954"/>
                  </a:cubicBezTo>
                  <a:cubicBezTo>
                    <a:pt x="133785" y="43384"/>
                    <a:pt x="134176" y="43842"/>
                    <a:pt x="134409" y="44329"/>
                  </a:cubicBezTo>
                  <a:cubicBezTo>
                    <a:pt x="135186" y="45823"/>
                    <a:pt x="135748" y="47332"/>
                    <a:pt x="136096" y="48855"/>
                  </a:cubicBezTo>
                  <a:cubicBezTo>
                    <a:pt x="136444" y="50378"/>
                    <a:pt x="136720" y="51833"/>
                    <a:pt x="136925" y="53219"/>
                  </a:cubicBezTo>
                  <a:cubicBezTo>
                    <a:pt x="137263" y="54025"/>
                    <a:pt x="137501" y="54873"/>
                    <a:pt x="137639" y="55764"/>
                  </a:cubicBezTo>
                  <a:cubicBezTo>
                    <a:pt x="137777" y="56655"/>
                    <a:pt x="137844" y="57561"/>
                    <a:pt x="137839" y="58481"/>
                  </a:cubicBezTo>
                  <a:cubicBezTo>
                    <a:pt x="137706" y="59281"/>
                    <a:pt x="137515" y="60082"/>
                    <a:pt x="137268" y="60883"/>
                  </a:cubicBezTo>
                  <a:cubicBezTo>
                    <a:pt x="137020" y="61683"/>
                    <a:pt x="136829" y="62484"/>
                    <a:pt x="136696" y="63285"/>
                  </a:cubicBezTo>
                  <a:lnTo>
                    <a:pt x="136010" y="66259"/>
                  </a:lnTo>
                  <a:cubicBezTo>
                    <a:pt x="135772" y="67641"/>
                    <a:pt x="135448" y="69051"/>
                    <a:pt x="135038" y="70491"/>
                  </a:cubicBezTo>
                  <a:cubicBezTo>
                    <a:pt x="134629" y="71930"/>
                    <a:pt x="134190" y="73341"/>
                    <a:pt x="133723" y="74723"/>
                  </a:cubicBezTo>
                  <a:cubicBezTo>
                    <a:pt x="133271" y="76091"/>
                    <a:pt x="132804" y="77473"/>
                    <a:pt x="132323" y="78869"/>
                  </a:cubicBezTo>
                  <a:cubicBezTo>
                    <a:pt x="131842" y="80265"/>
                    <a:pt x="131318" y="81705"/>
                    <a:pt x="130751" y="83187"/>
                  </a:cubicBezTo>
                  <a:lnTo>
                    <a:pt x="128693" y="90736"/>
                  </a:lnTo>
                  <a:cubicBezTo>
                    <a:pt x="128478" y="91185"/>
                    <a:pt x="128336" y="91648"/>
                    <a:pt x="128264" y="92124"/>
                  </a:cubicBezTo>
                  <a:cubicBezTo>
                    <a:pt x="128193" y="92600"/>
                    <a:pt x="128107" y="93119"/>
                    <a:pt x="128007" y="93679"/>
                  </a:cubicBezTo>
                  <a:cubicBezTo>
                    <a:pt x="127907" y="94156"/>
                    <a:pt x="127821" y="94691"/>
                    <a:pt x="127750" y="95283"/>
                  </a:cubicBezTo>
                  <a:cubicBezTo>
                    <a:pt x="127678" y="95876"/>
                    <a:pt x="127535" y="96412"/>
                    <a:pt x="127321" y="96893"/>
                  </a:cubicBezTo>
                  <a:cubicBezTo>
                    <a:pt x="127073" y="97573"/>
                    <a:pt x="126768" y="98209"/>
                    <a:pt x="126406" y="98803"/>
                  </a:cubicBezTo>
                  <a:cubicBezTo>
                    <a:pt x="126044" y="99397"/>
                    <a:pt x="125739" y="99977"/>
                    <a:pt x="125492" y="100542"/>
                  </a:cubicBezTo>
                  <a:cubicBezTo>
                    <a:pt x="125372" y="100652"/>
                    <a:pt x="125210" y="100775"/>
                    <a:pt x="125006" y="100913"/>
                  </a:cubicBezTo>
                  <a:cubicBezTo>
                    <a:pt x="124801" y="101051"/>
                    <a:pt x="124582" y="101231"/>
                    <a:pt x="124348" y="101455"/>
                  </a:cubicBezTo>
                  <a:cubicBezTo>
                    <a:pt x="124343" y="101574"/>
                    <a:pt x="124296" y="101678"/>
                    <a:pt x="124205" y="101768"/>
                  </a:cubicBezTo>
                  <a:cubicBezTo>
                    <a:pt x="124115" y="101859"/>
                    <a:pt x="124010" y="101906"/>
                    <a:pt x="123891" y="101911"/>
                  </a:cubicBezTo>
                  <a:cubicBezTo>
                    <a:pt x="123229" y="102263"/>
                    <a:pt x="122724" y="102701"/>
                    <a:pt x="122376" y="103226"/>
                  </a:cubicBezTo>
                  <a:cubicBezTo>
                    <a:pt x="122028" y="103751"/>
                    <a:pt x="121695" y="104306"/>
                    <a:pt x="121376" y="104889"/>
                  </a:cubicBezTo>
                  <a:cubicBezTo>
                    <a:pt x="121123" y="105339"/>
                    <a:pt x="120771" y="105645"/>
                    <a:pt x="120318" y="105807"/>
                  </a:cubicBezTo>
                  <a:cubicBezTo>
                    <a:pt x="119866" y="105970"/>
                    <a:pt x="119456" y="106046"/>
                    <a:pt x="119089" y="106037"/>
                  </a:cubicBezTo>
                  <a:cubicBezTo>
                    <a:pt x="118427" y="106056"/>
                    <a:pt x="117979" y="106190"/>
                    <a:pt x="117746" y="106438"/>
                  </a:cubicBezTo>
                  <a:cubicBezTo>
                    <a:pt x="117512" y="106687"/>
                    <a:pt x="117350" y="106936"/>
                    <a:pt x="117260" y="107184"/>
                  </a:cubicBezTo>
                  <a:cubicBezTo>
                    <a:pt x="117250" y="107304"/>
                    <a:pt x="117212" y="107409"/>
                    <a:pt x="117145" y="107500"/>
                  </a:cubicBezTo>
                  <a:cubicBezTo>
                    <a:pt x="117079" y="107591"/>
                    <a:pt x="117041" y="107639"/>
                    <a:pt x="117031" y="107643"/>
                  </a:cubicBezTo>
                  <a:lnTo>
                    <a:pt x="115888" y="106725"/>
                  </a:lnTo>
                  <a:lnTo>
                    <a:pt x="116574" y="106725"/>
                  </a:lnTo>
                  <a:cubicBezTo>
                    <a:pt x="116693" y="106720"/>
                    <a:pt x="116798" y="106673"/>
                    <a:pt x="116888" y="106582"/>
                  </a:cubicBezTo>
                  <a:cubicBezTo>
                    <a:pt x="116979" y="106491"/>
                    <a:pt x="117026" y="106386"/>
                    <a:pt x="117031" y="106266"/>
                  </a:cubicBezTo>
                  <a:cubicBezTo>
                    <a:pt x="116964" y="106008"/>
                    <a:pt x="116640" y="105778"/>
                    <a:pt x="116059" y="105578"/>
                  </a:cubicBezTo>
                  <a:cubicBezTo>
                    <a:pt x="115478" y="105377"/>
                    <a:pt x="115040" y="105377"/>
                    <a:pt x="114744" y="105578"/>
                  </a:cubicBezTo>
                  <a:cubicBezTo>
                    <a:pt x="114740" y="105587"/>
                    <a:pt x="114692" y="105625"/>
                    <a:pt x="114601" y="105692"/>
                  </a:cubicBezTo>
                  <a:cubicBezTo>
                    <a:pt x="114511" y="105759"/>
                    <a:pt x="114406" y="105798"/>
                    <a:pt x="114287" y="105807"/>
                  </a:cubicBezTo>
                  <a:cubicBezTo>
                    <a:pt x="113596" y="105841"/>
                    <a:pt x="112920" y="105888"/>
                    <a:pt x="112258" y="105951"/>
                  </a:cubicBezTo>
                  <a:cubicBezTo>
                    <a:pt x="111596" y="106013"/>
                    <a:pt x="110976" y="105888"/>
                    <a:pt x="110400" y="105578"/>
                  </a:cubicBezTo>
                  <a:cubicBezTo>
                    <a:pt x="109942" y="105119"/>
                    <a:pt x="109485" y="105119"/>
                    <a:pt x="109028" y="105578"/>
                  </a:cubicBezTo>
                  <a:cubicBezTo>
                    <a:pt x="107427" y="106156"/>
                    <a:pt x="105827" y="106778"/>
                    <a:pt x="104226" y="107443"/>
                  </a:cubicBezTo>
                  <a:cubicBezTo>
                    <a:pt x="102625" y="108107"/>
                    <a:pt x="101025" y="108786"/>
                    <a:pt x="99424" y="109480"/>
                  </a:cubicBezTo>
                  <a:lnTo>
                    <a:pt x="93707" y="111762"/>
                  </a:lnTo>
                  <a:cubicBezTo>
                    <a:pt x="92902" y="111971"/>
                    <a:pt x="92226" y="112236"/>
                    <a:pt x="91678" y="112559"/>
                  </a:cubicBezTo>
                  <a:cubicBezTo>
                    <a:pt x="91130" y="112882"/>
                    <a:pt x="90740" y="113376"/>
                    <a:pt x="90506" y="114041"/>
                  </a:cubicBezTo>
                  <a:cubicBezTo>
                    <a:pt x="89906" y="115175"/>
                    <a:pt x="89220" y="116210"/>
                    <a:pt x="88448" y="117146"/>
                  </a:cubicBezTo>
                  <a:cubicBezTo>
                    <a:pt x="87676" y="118081"/>
                    <a:pt x="86990" y="118946"/>
                    <a:pt x="86390" y="119741"/>
                  </a:cubicBezTo>
                  <a:cubicBezTo>
                    <a:pt x="86395" y="119845"/>
                    <a:pt x="86385" y="119922"/>
                    <a:pt x="86362" y="119969"/>
                  </a:cubicBezTo>
                  <a:cubicBezTo>
                    <a:pt x="86338" y="120017"/>
                    <a:pt x="86271" y="120093"/>
                    <a:pt x="86162" y="120198"/>
                  </a:cubicBezTo>
                  <a:cubicBezTo>
                    <a:pt x="94865" y="122844"/>
                    <a:pt x="104497" y="126419"/>
                    <a:pt x="115059" y="130925"/>
                  </a:cubicBezTo>
                  <a:cubicBezTo>
                    <a:pt x="125620" y="135430"/>
                    <a:pt x="134967" y="139406"/>
                    <a:pt x="143099" y="142852"/>
                  </a:cubicBezTo>
                  <a:cubicBezTo>
                    <a:pt x="143437" y="142399"/>
                    <a:pt x="143732" y="141932"/>
                    <a:pt x="143985" y="141451"/>
                  </a:cubicBezTo>
                  <a:cubicBezTo>
                    <a:pt x="144237" y="140969"/>
                    <a:pt x="144475" y="140445"/>
                    <a:pt x="144699" y="139878"/>
                  </a:cubicBezTo>
                  <a:cubicBezTo>
                    <a:pt x="145171" y="139186"/>
                    <a:pt x="145657" y="138452"/>
                    <a:pt x="146157" y="137675"/>
                  </a:cubicBezTo>
                  <a:cubicBezTo>
                    <a:pt x="146657" y="136898"/>
                    <a:pt x="147086" y="136107"/>
                    <a:pt x="147443" y="135301"/>
                  </a:cubicBezTo>
                  <a:cubicBezTo>
                    <a:pt x="148377" y="134057"/>
                    <a:pt x="149311" y="132884"/>
                    <a:pt x="150244" y="131783"/>
                  </a:cubicBezTo>
                  <a:cubicBezTo>
                    <a:pt x="151178" y="130681"/>
                    <a:pt x="151997" y="129566"/>
                    <a:pt x="152702" y="128436"/>
                  </a:cubicBezTo>
                  <a:lnTo>
                    <a:pt x="155904" y="123631"/>
                  </a:lnTo>
                  <a:cubicBezTo>
                    <a:pt x="156485" y="122477"/>
                    <a:pt x="157152" y="121295"/>
                    <a:pt x="157904" y="120085"/>
                  </a:cubicBezTo>
                  <a:cubicBezTo>
                    <a:pt x="158657" y="118876"/>
                    <a:pt x="159438" y="117696"/>
                    <a:pt x="160248" y="116547"/>
                  </a:cubicBezTo>
                  <a:lnTo>
                    <a:pt x="160702" y="115864"/>
                  </a:lnTo>
                  <a:cubicBezTo>
                    <a:pt x="160897" y="115728"/>
                    <a:pt x="161364" y="114780"/>
                    <a:pt x="162103" y="113018"/>
                  </a:cubicBezTo>
                  <a:cubicBezTo>
                    <a:pt x="162842" y="111257"/>
                    <a:pt x="163581" y="109496"/>
                    <a:pt x="164320" y="107734"/>
                  </a:cubicBezTo>
                  <a:cubicBezTo>
                    <a:pt x="165059" y="105973"/>
                    <a:pt x="165526" y="105025"/>
                    <a:pt x="165722" y="104889"/>
                  </a:cubicBezTo>
                  <a:cubicBezTo>
                    <a:pt x="165684" y="105101"/>
                    <a:pt x="165403" y="106126"/>
                    <a:pt x="164880" y="107963"/>
                  </a:cubicBezTo>
                  <a:cubicBezTo>
                    <a:pt x="164357" y="109800"/>
                    <a:pt x="163822" y="111637"/>
                    <a:pt x="163273" y="113474"/>
                  </a:cubicBezTo>
                  <a:cubicBezTo>
                    <a:pt x="162725" y="115312"/>
                    <a:pt x="162393" y="116336"/>
                    <a:pt x="162277" y="116547"/>
                  </a:cubicBezTo>
                  <a:cubicBezTo>
                    <a:pt x="162282" y="117806"/>
                    <a:pt x="162273" y="119109"/>
                    <a:pt x="162249" y="120457"/>
                  </a:cubicBezTo>
                  <a:cubicBezTo>
                    <a:pt x="162226" y="121805"/>
                    <a:pt x="162160" y="123168"/>
                    <a:pt x="162052" y="124546"/>
                  </a:cubicBezTo>
                  <a:cubicBezTo>
                    <a:pt x="161958" y="125480"/>
                    <a:pt x="162035" y="126415"/>
                    <a:pt x="162283" y="127349"/>
                  </a:cubicBezTo>
                  <a:cubicBezTo>
                    <a:pt x="162531" y="128283"/>
                    <a:pt x="162837" y="129103"/>
                    <a:pt x="163203" y="129809"/>
                  </a:cubicBezTo>
                  <a:lnTo>
                    <a:pt x="166626" y="139878"/>
                  </a:lnTo>
                  <a:cubicBezTo>
                    <a:pt x="166990" y="141031"/>
                    <a:pt x="167455" y="142214"/>
                    <a:pt x="168022" y="143424"/>
                  </a:cubicBezTo>
                  <a:cubicBezTo>
                    <a:pt x="168588" y="144635"/>
                    <a:pt x="169111" y="145818"/>
                    <a:pt x="169593" y="146971"/>
                  </a:cubicBezTo>
                  <a:cubicBezTo>
                    <a:pt x="169907" y="147432"/>
                    <a:pt x="170135" y="147936"/>
                    <a:pt x="170278" y="148481"/>
                  </a:cubicBezTo>
                  <a:cubicBezTo>
                    <a:pt x="170421" y="149026"/>
                    <a:pt x="170650" y="149586"/>
                    <a:pt x="170964" y="150159"/>
                  </a:cubicBezTo>
                  <a:cubicBezTo>
                    <a:pt x="171531" y="151549"/>
                    <a:pt x="172112" y="152927"/>
                    <a:pt x="172707" y="154293"/>
                  </a:cubicBezTo>
                  <a:cubicBezTo>
                    <a:pt x="173302" y="155659"/>
                    <a:pt x="173941" y="156869"/>
                    <a:pt x="174622" y="157924"/>
                  </a:cubicBezTo>
                  <a:cubicBezTo>
                    <a:pt x="175303" y="158969"/>
                    <a:pt x="176112" y="159971"/>
                    <a:pt x="177051" y="160930"/>
                  </a:cubicBezTo>
                  <a:cubicBezTo>
                    <a:pt x="177989" y="161889"/>
                    <a:pt x="179084" y="162719"/>
                    <a:pt x="180337" y="163421"/>
                  </a:cubicBezTo>
                  <a:cubicBezTo>
                    <a:pt x="181242" y="163850"/>
                    <a:pt x="181718" y="164308"/>
                    <a:pt x="181765" y="164795"/>
                  </a:cubicBezTo>
                  <a:cubicBezTo>
                    <a:pt x="181813" y="165282"/>
                    <a:pt x="181489" y="165969"/>
                    <a:pt x="180794" y="166856"/>
                  </a:cubicBezTo>
                  <a:lnTo>
                    <a:pt x="178965" y="169142"/>
                  </a:lnTo>
                  <a:lnTo>
                    <a:pt x="177136" y="171861"/>
                  </a:lnTo>
                  <a:cubicBezTo>
                    <a:pt x="177141" y="171870"/>
                    <a:pt x="177132" y="171908"/>
                    <a:pt x="177108" y="171975"/>
                  </a:cubicBezTo>
                  <a:cubicBezTo>
                    <a:pt x="177084" y="172042"/>
                    <a:pt x="177017" y="172080"/>
                    <a:pt x="176908" y="172089"/>
                  </a:cubicBezTo>
                  <a:cubicBezTo>
                    <a:pt x="175536" y="172813"/>
                    <a:pt x="174622" y="173651"/>
                    <a:pt x="174164" y="174604"/>
                  </a:cubicBezTo>
                  <a:cubicBezTo>
                    <a:pt x="174164" y="174613"/>
                    <a:pt x="174107" y="174651"/>
                    <a:pt x="173993" y="174718"/>
                  </a:cubicBezTo>
                  <a:cubicBezTo>
                    <a:pt x="173879" y="174785"/>
                    <a:pt x="173707" y="174823"/>
                    <a:pt x="173479" y="174832"/>
                  </a:cubicBezTo>
                  <a:cubicBezTo>
                    <a:pt x="173360" y="175499"/>
                    <a:pt x="173083" y="175994"/>
                    <a:pt x="172650" y="176318"/>
                  </a:cubicBezTo>
                  <a:cubicBezTo>
                    <a:pt x="172217" y="176642"/>
                    <a:pt x="171655" y="176909"/>
                    <a:pt x="170964" y="177118"/>
                  </a:cubicBezTo>
                  <a:cubicBezTo>
                    <a:pt x="170507" y="177261"/>
                    <a:pt x="170107" y="177376"/>
                    <a:pt x="169764" y="177461"/>
                  </a:cubicBezTo>
                  <a:cubicBezTo>
                    <a:pt x="169421" y="177547"/>
                    <a:pt x="169135" y="177433"/>
                    <a:pt x="168907" y="177118"/>
                  </a:cubicBezTo>
                  <a:lnTo>
                    <a:pt x="168221" y="177118"/>
                  </a:lnTo>
                  <a:lnTo>
                    <a:pt x="167078" y="177118"/>
                  </a:lnTo>
                  <a:cubicBezTo>
                    <a:pt x="167073" y="177242"/>
                    <a:pt x="167083" y="177395"/>
                    <a:pt x="167106" y="177576"/>
                  </a:cubicBezTo>
                  <a:cubicBezTo>
                    <a:pt x="167130" y="177757"/>
                    <a:pt x="167197" y="177909"/>
                    <a:pt x="167307" y="178033"/>
                  </a:cubicBezTo>
                  <a:lnTo>
                    <a:pt x="168221" y="179633"/>
                  </a:lnTo>
                  <a:cubicBezTo>
                    <a:pt x="168202" y="179866"/>
                    <a:pt x="168069" y="180028"/>
                    <a:pt x="167821" y="180119"/>
                  </a:cubicBezTo>
                  <a:cubicBezTo>
                    <a:pt x="167573" y="180209"/>
                    <a:pt x="167326" y="180200"/>
                    <a:pt x="167078" y="180090"/>
                  </a:cubicBezTo>
                  <a:lnTo>
                    <a:pt x="163898" y="178033"/>
                  </a:lnTo>
                  <a:cubicBezTo>
                    <a:pt x="163463" y="177552"/>
                    <a:pt x="163059" y="177199"/>
                    <a:pt x="162686" y="176976"/>
                  </a:cubicBezTo>
                  <a:cubicBezTo>
                    <a:pt x="162314" y="176752"/>
                    <a:pt x="161802" y="176799"/>
                    <a:pt x="161152" y="177118"/>
                  </a:cubicBezTo>
                  <a:cubicBezTo>
                    <a:pt x="161138" y="177233"/>
                    <a:pt x="161054" y="177290"/>
                    <a:pt x="160899" y="177290"/>
                  </a:cubicBezTo>
                  <a:cubicBezTo>
                    <a:pt x="160744" y="177290"/>
                    <a:pt x="160604" y="177233"/>
                    <a:pt x="160477" y="177118"/>
                  </a:cubicBezTo>
                  <a:cubicBezTo>
                    <a:pt x="158190" y="176890"/>
                    <a:pt x="156132" y="175975"/>
                    <a:pt x="154303" y="174375"/>
                  </a:cubicBezTo>
                  <a:cubicBezTo>
                    <a:pt x="154089" y="174251"/>
                    <a:pt x="153889" y="174099"/>
                    <a:pt x="153703" y="173918"/>
                  </a:cubicBezTo>
                  <a:cubicBezTo>
                    <a:pt x="153517" y="173737"/>
                    <a:pt x="153260" y="173585"/>
                    <a:pt x="152931" y="173461"/>
                  </a:cubicBezTo>
                  <a:cubicBezTo>
                    <a:pt x="152688" y="173237"/>
                    <a:pt x="152431" y="173056"/>
                    <a:pt x="152159" y="172918"/>
                  </a:cubicBezTo>
                  <a:cubicBezTo>
                    <a:pt x="151888" y="172780"/>
                    <a:pt x="151688" y="172656"/>
                    <a:pt x="151559" y="172546"/>
                  </a:cubicBezTo>
                  <a:cubicBezTo>
                    <a:pt x="150430" y="172408"/>
                    <a:pt x="149487" y="172113"/>
                    <a:pt x="148729" y="171661"/>
                  </a:cubicBezTo>
                  <a:cubicBezTo>
                    <a:pt x="147972" y="171209"/>
                    <a:pt x="147315" y="170744"/>
                    <a:pt x="146757" y="170264"/>
                  </a:cubicBezTo>
                  <a:cubicBezTo>
                    <a:pt x="145742" y="169684"/>
                    <a:pt x="144856" y="168928"/>
                    <a:pt x="144099" y="167996"/>
                  </a:cubicBezTo>
                  <a:cubicBezTo>
                    <a:pt x="143342" y="167065"/>
                    <a:pt x="142627" y="166074"/>
                    <a:pt x="141955" y="165024"/>
                  </a:cubicBezTo>
                  <a:cubicBezTo>
                    <a:pt x="141727" y="164695"/>
                    <a:pt x="141441" y="164380"/>
                    <a:pt x="141098" y="164079"/>
                  </a:cubicBezTo>
                  <a:cubicBezTo>
                    <a:pt x="140755" y="163779"/>
                    <a:pt x="140355" y="163406"/>
                    <a:pt x="139897" y="162963"/>
                  </a:cubicBezTo>
                  <a:cubicBezTo>
                    <a:pt x="138487" y="162291"/>
                    <a:pt x="136378" y="161217"/>
                    <a:pt x="133571" y="159740"/>
                  </a:cubicBezTo>
                  <a:cubicBezTo>
                    <a:pt x="130763" y="158263"/>
                    <a:pt x="127943" y="156749"/>
                    <a:pt x="125110" y="155197"/>
                  </a:cubicBezTo>
                  <a:cubicBezTo>
                    <a:pt x="122278" y="153645"/>
                    <a:pt x="120118" y="152421"/>
                    <a:pt x="118632" y="151525"/>
                  </a:cubicBezTo>
                  <a:cubicBezTo>
                    <a:pt x="117474" y="150738"/>
                    <a:pt x="116245" y="149979"/>
                    <a:pt x="114944" y="149249"/>
                  </a:cubicBezTo>
                  <a:cubicBezTo>
                    <a:pt x="113644" y="148519"/>
                    <a:pt x="112358" y="147759"/>
                    <a:pt x="111086" y="146971"/>
                  </a:cubicBezTo>
                  <a:cubicBezTo>
                    <a:pt x="108704" y="145808"/>
                    <a:pt x="106379" y="144588"/>
                    <a:pt x="104112" y="143310"/>
                  </a:cubicBezTo>
                  <a:cubicBezTo>
                    <a:pt x="101844" y="142032"/>
                    <a:pt x="99519" y="140812"/>
                    <a:pt x="97137" y="139649"/>
                  </a:cubicBezTo>
                  <a:cubicBezTo>
                    <a:pt x="94827" y="138290"/>
                    <a:pt x="92416" y="137117"/>
                    <a:pt x="89906" y="136130"/>
                  </a:cubicBezTo>
                  <a:cubicBezTo>
                    <a:pt x="87395" y="135144"/>
                    <a:pt x="84928" y="134257"/>
                    <a:pt x="82503" y="133470"/>
                  </a:cubicBezTo>
                  <a:cubicBezTo>
                    <a:pt x="81707" y="133113"/>
                    <a:pt x="80955" y="132741"/>
                    <a:pt x="80245" y="132355"/>
                  </a:cubicBezTo>
                  <a:cubicBezTo>
                    <a:pt x="79535" y="131969"/>
                    <a:pt x="78840" y="131654"/>
                    <a:pt x="78158" y="131411"/>
                  </a:cubicBezTo>
                  <a:cubicBezTo>
                    <a:pt x="77830" y="131301"/>
                    <a:pt x="77572" y="131292"/>
                    <a:pt x="77387" y="131382"/>
                  </a:cubicBezTo>
                  <a:cubicBezTo>
                    <a:pt x="77201" y="131473"/>
                    <a:pt x="77001" y="131635"/>
                    <a:pt x="76786" y="131869"/>
                  </a:cubicBezTo>
                  <a:lnTo>
                    <a:pt x="69240" y="139878"/>
                  </a:lnTo>
                  <a:cubicBezTo>
                    <a:pt x="66825" y="142380"/>
                    <a:pt x="64224" y="144752"/>
                    <a:pt x="61438" y="146992"/>
                  </a:cubicBezTo>
                  <a:cubicBezTo>
                    <a:pt x="58652" y="149232"/>
                    <a:pt x="55767" y="151425"/>
                    <a:pt x="52784" y="153573"/>
                  </a:cubicBezTo>
                  <a:cubicBezTo>
                    <a:pt x="50739" y="155061"/>
                    <a:pt x="48665" y="156435"/>
                    <a:pt x="46563" y="157695"/>
                  </a:cubicBezTo>
                  <a:cubicBezTo>
                    <a:pt x="44461" y="158955"/>
                    <a:pt x="42274" y="160100"/>
                    <a:pt x="40000" y="161131"/>
                  </a:cubicBezTo>
                  <a:cubicBezTo>
                    <a:pt x="38967" y="161584"/>
                    <a:pt x="37888" y="161937"/>
                    <a:pt x="36764" y="162190"/>
                  </a:cubicBezTo>
                  <a:cubicBezTo>
                    <a:pt x="35640" y="162443"/>
                    <a:pt x="34507" y="162624"/>
                    <a:pt x="33364" y="162734"/>
                  </a:cubicBezTo>
                  <a:cubicBezTo>
                    <a:pt x="32574" y="162843"/>
                    <a:pt x="31768" y="162910"/>
                    <a:pt x="30945" y="162934"/>
                  </a:cubicBezTo>
                  <a:cubicBezTo>
                    <a:pt x="30122" y="162958"/>
                    <a:pt x="29256" y="162967"/>
                    <a:pt x="28346" y="162963"/>
                  </a:cubicBezTo>
                  <a:cubicBezTo>
                    <a:pt x="28127" y="162953"/>
                    <a:pt x="27937" y="162915"/>
                    <a:pt x="27775" y="162848"/>
                  </a:cubicBezTo>
                  <a:cubicBezTo>
                    <a:pt x="27613" y="162781"/>
                    <a:pt x="27422" y="162743"/>
                    <a:pt x="27203" y="162734"/>
                  </a:cubicBezTo>
                  <a:cubicBezTo>
                    <a:pt x="29574" y="162843"/>
                    <a:pt x="31800" y="162681"/>
                    <a:pt x="33882" y="162247"/>
                  </a:cubicBezTo>
                  <a:cubicBezTo>
                    <a:pt x="35964" y="161813"/>
                    <a:pt x="38079" y="161135"/>
                    <a:pt x="40229" y="160214"/>
                  </a:cubicBezTo>
                  <a:cubicBezTo>
                    <a:pt x="40219" y="160105"/>
                    <a:pt x="40181" y="160038"/>
                    <a:pt x="40114" y="160014"/>
                  </a:cubicBezTo>
                  <a:cubicBezTo>
                    <a:pt x="40048" y="159990"/>
                    <a:pt x="40010" y="159981"/>
                    <a:pt x="40000" y="159985"/>
                  </a:cubicBezTo>
                  <a:cubicBezTo>
                    <a:pt x="39553" y="159981"/>
                    <a:pt x="39192" y="159990"/>
                    <a:pt x="38916" y="160014"/>
                  </a:cubicBezTo>
                  <a:cubicBezTo>
                    <a:pt x="38640" y="160038"/>
                    <a:pt x="38393" y="160105"/>
                    <a:pt x="38174" y="160214"/>
                  </a:cubicBezTo>
                  <a:cubicBezTo>
                    <a:pt x="36332" y="161002"/>
                    <a:pt x="34454" y="161488"/>
                    <a:pt x="32539" y="161674"/>
                  </a:cubicBezTo>
                  <a:cubicBezTo>
                    <a:pt x="30624" y="161861"/>
                    <a:pt x="28693" y="161832"/>
                    <a:pt x="26746" y="161589"/>
                  </a:cubicBezTo>
                  <a:cubicBezTo>
                    <a:pt x="24922" y="161756"/>
                    <a:pt x="23198" y="161536"/>
                    <a:pt x="21574" y="160930"/>
                  </a:cubicBezTo>
                  <a:cubicBezTo>
                    <a:pt x="19950" y="160324"/>
                    <a:pt x="18397" y="159704"/>
                    <a:pt x="16916" y="159069"/>
                  </a:cubicBezTo>
                  <a:cubicBezTo>
                    <a:pt x="15673" y="158721"/>
                    <a:pt x="14502" y="158330"/>
                    <a:pt x="13402" y="157896"/>
                  </a:cubicBezTo>
                  <a:cubicBezTo>
                    <a:pt x="12301" y="157461"/>
                    <a:pt x="11187" y="157013"/>
                    <a:pt x="10058" y="156550"/>
                  </a:cubicBezTo>
                  <a:cubicBezTo>
                    <a:pt x="9030" y="156183"/>
                    <a:pt x="8001" y="155715"/>
                    <a:pt x="6972" y="155147"/>
                  </a:cubicBezTo>
                  <a:cubicBezTo>
                    <a:pt x="5943" y="154579"/>
                    <a:pt x="4915" y="154055"/>
                    <a:pt x="3886" y="153573"/>
                  </a:cubicBezTo>
                  <a:cubicBezTo>
                    <a:pt x="3196" y="153250"/>
                    <a:pt x="2519" y="152985"/>
                    <a:pt x="1857" y="152776"/>
                  </a:cubicBezTo>
                  <a:cubicBezTo>
                    <a:pt x="1195" y="152568"/>
                    <a:pt x="576" y="152302"/>
                    <a:pt x="0" y="151980"/>
                  </a:cubicBezTo>
                  <a:lnTo>
                    <a:pt x="686" y="151980"/>
                  </a:lnTo>
                  <a:cubicBezTo>
                    <a:pt x="2400" y="152330"/>
                    <a:pt x="4115" y="152710"/>
                    <a:pt x="5829" y="153118"/>
                  </a:cubicBezTo>
                  <a:cubicBezTo>
                    <a:pt x="7544" y="153526"/>
                    <a:pt x="9258" y="153907"/>
                    <a:pt x="10973" y="154260"/>
                  </a:cubicBezTo>
                  <a:cubicBezTo>
                    <a:pt x="11320" y="154379"/>
                    <a:pt x="11654" y="154484"/>
                    <a:pt x="11973" y="154575"/>
                  </a:cubicBezTo>
                  <a:cubicBezTo>
                    <a:pt x="12292" y="154665"/>
                    <a:pt x="12568" y="154713"/>
                    <a:pt x="12801" y="154718"/>
                  </a:cubicBezTo>
                  <a:cubicBezTo>
                    <a:pt x="14721" y="155243"/>
                    <a:pt x="16483" y="155281"/>
                    <a:pt x="18088" y="154833"/>
                  </a:cubicBezTo>
                  <a:cubicBezTo>
                    <a:pt x="19693" y="154385"/>
                    <a:pt x="21284" y="153737"/>
                    <a:pt x="22860" y="152890"/>
                  </a:cubicBezTo>
                  <a:cubicBezTo>
                    <a:pt x="27763" y="150268"/>
                    <a:pt x="32352" y="147369"/>
                    <a:pt x="36626" y="144192"/>
                  </a:cubicBezTo>
                  <a:cubicBezTo>
                    <a:pt x="40901" y="141016"/>
                    <a:pt x="44917" y="137595"/>
                    <a:pt x="48675" y="133928"/>
                  </a:cubicBezTo>
                  <a:cubicBezTo>
                    <a:pt x="50273" y="132436"/>
                    <a:pt x="51814" y="130901"/>
                    <a:pt x="53298" y="129323"/>
                  </a:cubicBezTo>
                  <a:cubicBezTo>
                    <a:pt x="54781" y="127745"/>
                    <a:pt x="56208" y="126153"/>
                    <a:pt x="57579" y="124546"/>
                  </a:cubicBezTo>
                  <a:cubicBezTo>
                    <a:pt x="57926" y="124322"/>
                    <a:pt x="58088" y="124141"/>
                    <a:pt x="58065" y="124002"/>
                  </a:cubicBezTo>
                  <a:cubicBezTo>
                    <a:pt x="58041" y="123864"/>
                    <a:pt x="57803" y="123740"/>
                    <a:pt x="57350" y="123631"/>
                  </a:cubicBezTo>
                  <a:cubicBezTo>
                    <a:pt x="54943" y="122582"/>
                    <a:pt x="52508" y="121476"/>
                    <a:pt x="50045" y="120314"/>
                  </a:cubicBezTo>
                  <a:cubicBezTo>
                    <a:pt x="47581" y="119151"/>
                    <a:pt x="45146" y="118048"/>
                    <a:pt x="42740" y="117003"/>
                  </a:cubicBezTo>
                  <a:cubicBezTo>
                    <a:pt x="40693" y="115968"/>
                    <a:pt x="38730" y="114905"/>
                    <a:pt x="36850" y="113813"/>
                  </a:cubicBezTo>
                  <a:cubicBezTo>
                    <a:pt x="34971" y="112721"/>
                    <a:pt x="33127" y="111657"/>
                    <a:pt x="31318" y="110622"/>
                  </a:cubicBezTo>
                  <a:cubicBezTo>
                    <a:pt x="31190" y="110399"/>
                    <a:pt x="31047" y="110219"/>
                    <a:pt x="30889" y="110081"/>
                  </a:cubicBezTo>
                  <a:cubicBezTo>
                    <a:pt x="30732" y="109943"/>
                    <a:pt x="30647" y="109819"/>
                    <a:pt x="30632" y="109710"/>
                  </a:cubicBezTo>
                  <a:cubicBezTo>
                    <a:pt x="30532" y="109586"/>
                    <a:pt x="30504" y="109433"/>
                    <a:pt x="30547" y="109252"/>
                  </a:cubicBezTo>
                  <a:cubicBezTo>
                    <a:pt x="30589" y="109070"/>
                    <a:pt x="30618" y="108918"/>
                    <a:pt x="30632" y="108794"/>
                  </a:cubicBezTo>
                  <a:lnTo>
                    <a:pt x="31547" y="108794"/>
                  </a:lnTo>
                  <a:lnTo>
                    <a:pt x="33817" y="109481"/>
                  </a:lnTo>
                  <a:cubicBezTo>
                    <a:pt x="34143" y="109595"/>
                    <a:pt x="34455" y="109710"/>
                    <a:pt x="34754" y="109824"/>
                  </a:cubicBezTo>
                  <a:cubicBezTo>
                    <a:pt x="35053" y="109938"/>
                    <a:pt x="35425" y="110052"/>
                    <a:pt x="35871" y="110166"/>
                  </a:cubicBezTo>
                  <a:cubicBezTo>
                    <a:pt x="35993" y="110385"/>
                    <a:pt x="36158" y="110518"/>
                    <a:pt x="36366" y="110565"/>
                  </a:cubicBezTo>
                  <a:cubicBezTo>
                    <a:pt x="36575" y="110613"/>
                    <a:pt x="36797" y="110632"/>
                    <a:pt x="37033" y="110622"/>
                  </a:cubicBezTo>
                  <a:cubicBezTo>
                    <a:pt x="36306" y="109026"/>
                    <a:pt x="36016" y="107471"/>
                    <a:pt x="36162" y="105959"/>
                  </a:cubicBezTo>
                  <a:cubicBezTo>
                    <a:pt x="36308" y="104447"/>
                    <a:pt x="36367" y="102949"/>
                    <a:pt x="36338" y="101466"/>
                  </a:cubicBezTo>
                  <a:cubicBezTo>
                    <a:pt x="36347" y="98595"/>
                    <a:pt x="36386" y="95700"/>
                    <a:pt x="36454" y="92781"/>
                  </a:cubicBezTo>
                  <a:cubicBezTo>
                    <a:pt x="36522" y="89863"/>
                    <a:pt x="36561" y="86970"/>
                    <a:pt x="36571" y="84102"/>
                  </a:cubicBezTo>
                  <a:cubicBezTo>
                    <a:pt x="36581" y="82391"/>
                    <a:pt x="36620" y="80666"/>
                    <a:pt x="36688" y="78926"/>
                  </a:cubicBezTo>
                  <a:cubicBezTo>
                    <a:pt x="36756" y="77187"/>
                    <a:pt x="36795" y="75404"/>
                    <a:pt x="36804" y="73579"/>
                  </a:cubicBezTo>
                  <a:cubicBezTo>
                    <a:pt x="36790" y="69561"/>
                    <a:pt x="36761" y="65472"/>
                    <a:pt x="36717" y="61313"/>
                  </a:cubicBezTo>
                  <a:cubicBezTo>
                    <a:pt x="36673" y="57153"/>
                    <a:pt x="36702" y="53009"/>
                    <a:pt x="36804" y="48881"/>
                  </a:cubicBezTo>
                  <a:cubicBezTo>
                    <a:pt x="36819" y="47621"/>
                    <a:pt x="36904" y="46331"/>
                    <a:pt x="37061" y="45009"/>
                  </a:cubicBezTo>
                  <a:cubicBezTo>
                    <a:pt x="37218" y="43687"/>
                    <a:pt x="37361" y="42391"/>
                    <a:pt x="37489" y="41122"/>
                  </a:cubicBezTo>
                  <a:cubicBezTo>
                    <a:pt x="37594" y="40893"/>
                    <a:pt x="37613" y="40664"/>
                    <a:pt x="37546" y="40435"/>
                  </a:cubicBezTo>
                  <a:cubicBezTo>
                    <a:pt x="37480" y="40206"/>
                    <a:pt x="37385" y="39977"/>
                    <a:pt x="37261" y="39748"/>
                  </a:cubicBezTo>
                  <a:cubicBezTo>
                    <a:pt x="36693" y="39046"/>
                    <a:pt x="36558" y="38388"/>
                    <a:pt x="36856" y="37772"/>
                  </a:cubicBezTo>
                  <a:cubicBezTo>
                    <a:pt x="37154" y="37157"/>
                    <a:pt x="37821" y="36670"/>
                    <a:pt x="38859" y="36312"/>
                  </a:cubicBezTo>
                  <a:cubicBezTo>
                    <a:pt x="41270" y="35286"/>
                    <a:pt x="43753" y="34303"/>
                    <a:pt x="46306" y="33363"/>
                  </a:cubicBezTo>
                  <a:cubicBezTo>
                    <a:pt x="48860" y="32423"/>
                    <a:pt x="51400" y="31498"/>
                    <a:pt x="53925" y="30586"/>
                  </a:cubicBezTo>
                  <a:lnTo>
                    <a:pt x="60551" y="27852"/>
                  </a:lnTo>
                  <a:cubicBezTo>
                    <a:pt x="60775" y="27625"/>
                    <a:pt x="60956" y="27454"/>
                    <a:pt x="61094" y="27340"/>
                  </a:cubicBezTo>
                  <a:cubicBezTo>
                    <a:pt x="61233" y="27226"/>
                    <a:pt x="61356" y="27169"/>
                    <a:pt x="61466" y="27169"/>
                  </a:cubicBezTo>
                  <a:lnTo>
                    <a:pt x="53925" y="27169"/>
                  </a:lnTo>
                  <a:cubicBezTo>
                    <a:pt x="52655" y="27283"/>
                    <a:pt x="51371" y="27283"/>
                    <a:pt x="50073" y="27169"/>
                  </a:cubicBezTo>
                  <a:cubicBezTo>
                    <a:pt x="48775" y="27055"/>
                    <a:pt x="47548" y="26828"/>
                    <a:pt x="46392" y="26486"/>
                  </a:cubicBezTo>
                  <a:lnTo>
                    <a:pt x="47533" y="26486"/>
                  </a:lnTo>
                  <a:cubicBezTo>
                    <a:pt x="48684" y="26804"/>
                    <a:pt x="49864" y="26965"/>
                    <a:pt x="51072" y="26970"/>
                  </a:cubicBezTo>
                  <a:cubicBezTo>
                    <a:pt x="52280" y="26975"/>
                    <a:pt x="53459" y="26965"/>
                    <a:pt x="54610" y="26942"/>
                  </a:cubicBezTo>
                  <a:cubicBezTo>
                    <a:pt x="56104" y="26813"/>
                    <a:pt x="57684" y="26671"/>
                    <a:pt x="59351" y="26515"/>
                  </a:cubicBezTo>
                  <a:cubicBezTo>
                    <a:pt x="61018" y="26358"/>
                    <a:pt x="62714" y="26273"/>
                    <a:pt x="64439" y="26258"/>
                  </a:cubicBezTo>
                  <a:lnTo>
                    <a:pt x="66039" y="25575"/>
                  </a:lnTo>
                  <a:lnTo>
                    <a:pt x="66039" y="24892"/>
                  </a:lnTo>
                  <a:cubicBezTo>
                    <a:pt x="65472" y="25110"/>
                    <a:pt x="64948" y="25243"/>
                    <a:pt x="64467" y="25291"/>
                  </a:cubicBezTo>
                  <a:cubicBezTo>
                    <a:pt x="63986" y="25338"/>
                    <a:pt x="63519" y="25357"/>
                    <a:pt x="63067" y="25348"/>
                  </a:cubicBezTo>
                  <a:cubicBezTo>
                    <a:pt x="60880" y="25689"/>
                    <a:pt x="58623" y="25917"/>
                    <a:pt x="56296" y="26031"/>
                  </a:cubicBezTo>
                  <a:cubicBezTo>
                    <a:pt x="53969" y="26145"/>
                    <a:pt x="51657" y="26145"/>
                    <a:pt x="49360" y="26031"/>
                  </a:cubicBezTo>
                  <a:cubicBezTo>
                    <a:pt x="48684" y="26040"/>
                    <a:pt x="48038" y="26078"/>
                    <a:pt x="47419" y="26145"/>
                  </a:cubicBezTo>
                  <a:cubicBezTo>
                    <a:pt x="46801" y="26211"/>
                    <a:pt x="46154" y="26249"/>
                    <a:pt x="45479" y="26258"/>
                  </a:cubicBezTo>
                  <a:lnTo>
                    <a:pt x="42055" y="25575"/>
                  </a:lnTo>
                  <a:cubicBezTo>
                    <a:pt x="40471" y="25016"/>
                    <a:pt x="39014" y="24427"/>
                    <a:pt x="37683" y="23810"/>
                  </a:cubicBezTo>
                  <a:cubicBezTo>
                    <a:pt x="36352" y="23192"/>
                    <a:pt x="35064" y="22487"/>
                    <a:pt x="33817" y="21696"/>
                  </a:cubicBezTo>
                  <a:cubicBezTo>
                    <a:pt x="32806" y="21319"/>
                    <a:pt x="32219" y="20698"/>
                    <a:pt x="32058" y="19834"/>
                  </a:cubicBezTo>
                  <a:cubicBezTo>
                    <a:pt x="31897" y="18970"/>
                    <a:pt x="32106" y="18063"/>
                    <a:pt x="32684" y="17113"/>
                  </a:cubicBezTo>
                  <a:cubicBezTo>
                    <a:pt x="33029" y="16669"/>
                    <a:pt x="33359" y="16182"/>
                    <a:pt x="33676" y="15652"/>
                  </a:cubicBezTo>
                  <a:cubicBezTo>
                    <a:pt x="33992" y="15122"/>
                    <a:pt x="34266" y="14463"/>
                    <a:pt x="34498" y="13675"/>
                  </a:cubicBezTo>
                  <a:cubicBezTo>
                    <a:pt x="34611" y="13671"/>
                    <a:pt x="34724" y="13623"/>
                    <a:pt x="34838" y="13532"/>
                  </a:cubicBezTo>
                  <a:cubicBezTo>
                    <a:pt x="34951" y="13441"/>
                    <a:pt x="35064" y="13336"/>
                    <a:pt x="35178" y="13217"/>
                  </a:cubicBezTo>
                  <a:cubicBezTo>
                    <a:pt x="35187" y="13327"/>
                    <a:pt x="35225" y="13451"/>
                    <a:pt x="35291" y="13589"/>
                  </a:cubicBezTo>
                  <a:cubicBezTo>
                    <a:pt x="35357" y="13728"/>
                    <a:pt x="35395" y="13909"/>
                    <a:pt x="35404" y="14134"/>
                  </a:cubicBezTo>
                  <a:cubicBezTo>
                    <a:pt x="35736" y="14940"/>
                    <a:pt x="36180" y="15676"/>
                    <a:pt x="36738" y="16339"/>
                  </a:cubicBezTo>
                  <a:cubicBezTo>
                    <a:pt x="37296" y="17003"/>
                    <a:pt x="38079" y="17566"/>
                    <a:pt x="39087" y="18029"/>
                  </a:cubicBezTo>
                  <a:cubicBezTo>
                    <a:pt x="40333" y="18468"/>
                    <a:pt x="41551" y="18678"/>
                    <a:pt x="42740" y="18659"/>
                  </a:cubicBezTo>
                  <a:cubicBezTo>
                    <a:pt x="43929" y="18640"/>
                    <a:pt x="45146" y="18507"/>
                    <a:pt x="46392" y="18258"/>
                  </a:cubicBezTo>
                  <a:cubicBezTo>
                    <a:pt x="48561" y="17705"/>
                    <a:pt x="50729" y="17208"/>
                    <a:pt x="52898" y="16769"/>
                  </a:cubicBezTo>
                  <a:cubicBezTo>
                    <a:pt x="55068" y="16330"/>
                    <a:pt x="57237" y="15833"/>
                    <a:pt x="59408" y="15279"/>
                  </a:cubicBezTo>
                  <a:cubicBezTo>
                    <a:pt x="60790" y="14917"/>
                    <a:pt x="62200" y="14496"/>
                    <a:pt x="63638" y="14019"/>
                  </a:cubicBezTo>
                  <a:cubicBezTo>
                    <a:pt x="65077" y="13542"/>
                    <a:pt x="66487" y="13122"/>
                    <a:pt x="67869" y="12759"/>
                  </a:cubicBezTo>
                  <a:cubicBezTo>
                    <a:pt x="69345" y="12296"/>
                    <a:pt x="70794" y="11848"/>
                    <a:pt x="72213" y="11416"/>
                  </a:cubicBezTo>
                  <a:cubicBezTo>
                    <a:pt x="73633" y="10984"/>
                    <a:pt x="75081" y="10597"/>
                    <a:pt x="76558" y="10255"/>
                  </a:cubicBezTo>
                  <a:cubicBezTo>
                    <a:pt x="78158" y="9680"/>
                    <a:pt x="79759" y="9075"/>
                    <a:pt x="81360" y="8438"/>
                  </a:cubicBezTo>
                  <a:cubicBezTo>
                    <a:pt x="82960" y="7802"/>
                    <a:pt x="84561" y="7193"/>
                    <a:pt x="86162" y="6611"/>
                  </a:cubicBezTo>
                  <a:cubicBezTo>
                    <a:pt x="88215" y="6026"/>
                    <a:pt x="90282" y="5425"/>
                    <a:pt x="92364" y="4811"/>
                  </a:cubicBezTo>
                  <a:cubicBezTo>
                    <a:pt x="94446" y="4197"/>
                    <a:pt x="96570" y="3654"/>
                    <a:pt x="98738" y="3182"/>
                  </a:cubicBezTo>
                  <a:cubicBezTo>
                    <a:pt x="101025" y="2077"/>
                    <a:pt x="103311" y="1773"/>
                    <a:pt x="105598" y="2268"/>
                  </a:cubicBezTo>
                  <a:cubicBezTo>
                    <a:pt x="105846" y="2597"/>
                    <a:pt x="106150" y="2797"/>
                    <a:pt x="106513" y="2868"/>
                  </a:cubicBezTo>
                  <a:cubicBezTo>
                    <a:pt x="106875" y="2939"/>
                    <a:pt x="107179" y="2968"/>
                    <a:pt x="107427" y="2954"/>
                  </a:cubicBezTo>
                  <a:cubicBezTo>
                    <a:pt x="108347" y="2944"/>
                    <a:pt x="109252" y="3020"/>
                    <a:pt x="110143" y="3182"/>
                  </a:cubicBezTo>
                  <a:cubicBezTo>
                    <a:pt x="111033" y="3344"/>
                    <a:pt x="111881" y="3649"/>
                    <a:pt x="112686" y="4097"/>
                  </a:cubicBezTo>
                  <a:lnTo>
                    <a:pt x="112000" y="4783"/>
                  </a:lnTo>
                  <a:lnTo>
                    <a:pt x="113372" y="4783"/>
                  </a:lnTo>
                  <a:cubicBezTo>
                    <a:pt x="113949" y="4659"/>
                    <a:pt x="114511" y="4506"/>
                    <a:pt x="115059" y="4325"/>
                  </a:cubicBezTo>
                  <a:cubicBezTo>
                    <a:pt x="115607" y="4144"/>
                    <a:pt x="116112" y="3992"/>
                    <a:pt x="116574" y="3868"/>
                  </a:cubicBezTo>
                  <a:cubicBezTo>
                    <a:pt x="118284" y="3497"/>
                    <a:pt x="119951" y="3039"/>
                    <a:pt x="121576" y="2497"/>
                  </a:cubicBezTo>
                  <a:cubicBezTo>
                    <a:pt x="123200" y="1954"/>
                    <a:pt x="124810" y="1496"/>
                    <a:pt x="126406" y="1125"/>
                  </a:cubicBezTo>
                  <a:cubicBezTo>
                    <a:pt x="126749" y="1020"/>
                    <a:pt x="127092" y="944"/>
                    <a:pt x="127435" y="896"/>
                  </a:cubicBezTo>
                  <a:cubicBezTo>
                    <a:pt x="127778" y="849"/>
                    <a:pt x="128121" y="773"/>
                    <a:pt x="128464" y="668"/>
                  </a:cubicBezTo>
                  <a:cubicBezTo>
                    <a:pt x="126659" y="496"/>
                    <a:pt x="124953" y="611"/>
                    <a:pt x="123348" y="1011"/>
                  </a:cubicBezTo>
                  <a:cubicBezTo>
                    <a:pt x="121742" y="1411"/>
                    <a:pt x="120094" y="1754"/>
                    <a:pt x="118403" y="2039"/>
                  </a:cubicBezTo>
                  <a:cubicBezTo>
                    <a:pt x="118984" y="1916"/>
                    <a:pt x="119537" y="1763"/>
                    <a:pt x="120061" y="1582"/>
                  </a:cubicBezTo>
                  <a:cubicBezTo>
                    <a:pt x="120585" y="1401"/>
                    <a:pt x="121023" y="1249"/>
                    <a:pt x="121376" y="1125"/>
                  </a:cubicBezTo>
                  <a:cubicBezTo>
                    <a:pt x="122509" y="987"/>
                    <a:pt x="123615" y="806"/>
                    <a:pt x="124691" y="582"/>
                  </a:cubicBezTo>
                  <a:cubicBezTo>
                    <a:pt x="125768" y="358"/>
                    <a:pt x="126873" y="234"/>
                    <a:pt x="128007" y="211"/>
                  </a:cubicBezTo>
                  <a:cubicBezTo>
                    <a:pt x="128478" y="11"/>
                    <a:pt x="128964" y="-47"/>
                    <a:pt x="129465" y="3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56" name="PA-文本框 55"/>
            <p:cNvSpPr txBox="1"/>
            <p:nvPr>
              <p:custDataLst>
                <p:tags r:id="rId6"/>
              </p:custDataLst>
            </p:nvPr>
          </p:nvSpPr>
          <p:spPr>
            <a:xfrm>
              <a:off x="4557655" y="2323203"/>
              <a:ext cx="238215" cy="311379"/>
            </a:xfrm>
            <a:custGeom>
              <a:avLst/>
              <a:gdLst/>
              <a:ahLst/>
              <a:cxnLst/>
              <a:rect l="l" t="t" r="r" b="b"/>
              <a:pathLst>
                <a:path w="189796" h="248089">
                  <a:moveTo>
                    <a:pt x="12202" y="147756"/>
                  </a:moveTo>
                  <a:cubicBezTo>
                    <a:pt x="12102" y="148786"/>
                    <a:pt x="12187" y="149802"/>
                    <a:pt x="12457" y="150803"/>
                  </a:cubicBezTo>
                  <a:cubicBezTo>
                    <a:pt x="12727" y="151805"/>
                    <a:pt x="13095" y="152763"/>
                    <a:pt x="13562" y="153679"/>
                  </a:cubicBezTo>
                  <a:cubicBezTo>
                    <a:pt x="14383" y="155145"/>
                    <a:pt x="15122" y="156612"/>
                    <a:pt x="15778" y="158078"/>
                  </a:cubicBezTo>
                  <a:cubicBezTo>
                    <a:pt x="16435" y="159545"/>
                    <a:pt x="16835" y="161126"/>
                    <a:pt x="16978" y="162822"/>
                  </a:cubicBezTo>
                  <a:cubicBezTo>
                    <a:pt x="16978" y="162926"/>
                    <a:pt x="17035" y="163060"/>
                    <a:pt x="17150" y="163222"/>
                  </a:cubicBezTo>
                  <a:cubicBezTo>
                    <a:pt x="17265" y="163384"/>
                    <a:pt x="17436" y="163631"/>
                    <a:pt x="17665" y="163965"/>
                  </a:cubicBezTo>
                  <a:lnTo>
                    <a:pt x="13788" y="169222"/>
                  </a:lnTo>
                  <a:cubicBezTo>
                    <a:pt x="13685" y="169232"/>
                    <a:pt x="13609" y="169270"/>
                    <a:pt x="13562" y="169337"/>
                  </a:cubicBezTo>
                  <a:cubicBezTo>
                    <a:pt x="13515" y="169403"/>
                    <a:pt x="13440" y="169441"/>
                    <a:pt x="13336" y="169451"/>
                  </a:cubicBezTo>
                  <a:cubicBezTo>
                    <a:pt x="12987" y="169584"/>
                    <a:pt x="12665" y="169718"/>
                    <a:pt x="12371" y="169851"/>
                  </a:cubicBezTo>
                  <a:cubicBezTo>
                    <a:pt x="12077" y="169984"/>
                    <a:pt x="11868" y="170003"/>
                    <a:pt x="11743" y="169908"/>
                  </a:cubicBezTo>
                  <a:cubicBezTo>
                    <a:pt x="10917" y="169580"/>
                    <a:pt x="10048" y="169551"/>
                    <a:pt x="9135" y="169822"/>
                  </a:cubicBezTo>
                  <a:cubicBezTo>
                    <a:pt x="8223" y="170094"/>
                    <a:pt x="7411" y="169894"/>
                    <a:pt x="6700" y="169222"/>
                  </a:cubicBezTo>
                  <a:cubicBezTo>
                    <a:pt x="6461" y="168779"/>
                    <a:pt x="6136" y="168465"/>
                    <a:pt x="5725" y="168279"/>
                  </a:cubicBezTo>
                  <a:cubicBezTo>
                    <a:pt x="5314" y="168094"/>
                    <a:pt x="4875" y="167951"/>
                    <a:pt x="4407" y="167851"/>
                  </a:cubicBezTo>
                  <a:cubicBezTo>
                    <a:pt x="3953" y="167636"/>
                    <a:pt x="3600" y="167379"/>
                    <a:pt x="3346" y="167079"/>
                  </a:cubicBezTo>
                  <a:cubicBezTo>
                    <a:pt x="3093" y="166779"/>
                    <a:pt x="2912" y="166351"/>
                    <a:pt x="2802" y="165793"/>
                  </a:cubicBezTo>
                  <a:cubicBezTo>
                    <a:pt x="2573" y="163698"/>
                    <a:pt x="3031" y="161488"/>
                    <a:pt x="4178" y="159164"/>
                  </a:cubicBezTo>
                  <a:lnTo>
                    <a:pt x="9451" y="150718"/>
                  </a:lnTo>
                  <a:close/>
                  <a:moveTo>
                    <a:pt x="76194" y="123049"/>
                  </a:moveTo>
                  <a:lnTo>
                    <a:pt x="71390" y="124879"/>
                  </a:lnTo>
                  <a:cubicBezTo>
                    <a:pt x="71399" y="124999"/>
                    <a:pt x="71438" y="125104"/>
                    <a:pt x="71504" y="125194"/>
                  </a:cubicBezTo>
                  <a:cubicBezTo>
                    <a:pt x="71571" y="125285"/>
                    <a:pt x="71609" y="125332"/>
                    <a:pt x="71619" y="125337"/>
                  </a:cubicBezTo>
                  <a:cubicBezTo>
                    <a:pt x="72319" y="125013"/>
                    <a:pt x="73091" y="124746"/>
                    <a:pt x="73935" y="124536"/>
                  </a:cubicBezTo>
                  <a:cubicBezTo>
                    <a:pt x="74779" y="124326"/>
                    <a:pt x="75608" y="124059"/>
                    <a:pt x="76423" y="123735"/>
                  </a:cubicBezTo>
                  <a:cubicBezTo>
                    <a:pt x="76413" y="123735"/>
                    <a:pt x="76375" y="123678"/>
                    <a:pt x="76309" y="123564"/>
                  </a:cubicBezTo>
                  <a:cubicBezTo>
                    <a:pt x="76242" y="123449"/>
                    <a:pt x="76204" y="123277"/>
                    <a:pt x="76194" y="123049"/>
                  </a:cubicBezTo>
                  <a:close/>
                  <a:moveTo>
                    <a:pt x="62696" y="112782"/>
                  </a:moveTo>
                  <a:lnTo>
                    <a:pt x="59495" y="116200"/>
                  </a:lnTo>
                  <a:lnTo>
                    <a:pt x="58811" y="117111"/>
                  </a:lnTo>
                  <a:cubicBezTo>
                    <a:pt x="58915" y="117106"/>
                    <a:pt x="58991" y="117116"/>
                    <a:pt x="59039" y="117140"/>
                  </a:cubicBezTo>
                  <a:cubicBezTo>
                    <a:pt x="59087" y="117163"/>
                    <a:pt x="59163" y="117230"/>
                    <a:pt x="59267" y="117339"/>
                  </a:cubicBezTo>
                  <a:cubicBezTo>
                    <a:pt x="60081" y="117011"/>
                    <a:pt x="60967" y="116698"/>
                    <a:pt x="61925" y="116399"/>
                  </a:cubicBezTo>
                  <a:cubicBezTo>
                    <a:pt x="62882" y="116100"/>
                    <a:pt x="63826" y="115730"/>
                    <a:pt x="64755" y="115288"/>
                  </a:cubicBezTo>
                  <a:lnTo>
                    <a:pt x="64069" y="113009"/>
                  </a:lnTo>
                  <a:cubicBezTo>
                    <a:pt x="63840" y="112364"/>
                    <a:pt x="63383" y="112288"/>
                    <a:pt x="62696" y="112782"/>
                  </a:cubicBezTo>
                  <a:close/>
                  <a:moveTo>
                    <a:pt x="55160" y="100442"/>
                  </a:moveTo>
                  <a:cubicBezTo>
                    <a:pt x="54209" y="100706"/>
                    <a:pt x="53372" y="101082"/>
                    <a:pt x="52649" y="101571"/>
                  </a:cubicBezTo>
                  <a:cubicBezTo>
                    <a:pt x="52554" y="101594"/>
                    <a:pt x="52573" y="101773"/>
                    <a:pt x="52706" y="102108"/>
                  </a:cubicBezTo>
                  <a:cubicBezTo>
                    <a:pt x="52840" y="102443"/>
                    <a:pt x="52973" y="102793"/>
                    <a:pt x="53106" y="103159"/>
                  </a:cubicBezTo>
                  <a:cubicBezTo>
                    <a:pt x="53981" y="102250"/>
                    <a:pt x="54741" y="101570"/>
                    <a:pt x="55388" y="101120"/>
                  </a:cubicBezTo>
                  <a:cubicBezTo>
                    <a:pt x="55198" y="100668"/>
                    <a:pt x="55122" y="100442"/>
                    <a:pt x="55160" y="100442"/>
                  </a:cubicBezTo>
                  <a:close/>
                  <a:moveTo>
                    <a:pt x="56301" y="99050"/>
                  </a:moveTo>
                  <a:lnTo>
                    <a:pt x="51737" y="100442"/>
                  </a:lnTo>
                  <a:cubicBezTo>
                    <a:pt x="51732" y="100452"/>
                    <a:pt x="51741" y="100489"/>
                    <a:pt x="51765" y="100555"/>
                  </a:cubicBezTo>
                  <a:cubicBezTo>
                    <a:pt x="51789" y="100621"/>
                    <a:pt x="51856" y="100659"/>
                    <a:pt x="51965" y="100668"/>
                  </a:cubicBezTo>
                  <a:lnTo>
                    <a:pt x="56529" y="99499"/>
                  </a:lnTo>
                  <a:cubicBezTo>
                    <a:pt x="56339" y="99462"/>
                    <a:pt x="56263" y="99312"/>
                    <a:pt x="56301" y="99050"/>
                  </a:cubicBezTo>
                  <a:close/>
                  <a:moveTo>
                    <a:pt x="149109" y="91967"/>
                  </a:moveTo>
                  <a:cubicBezTo>
                    <a:pt x="145311" y="91948"/>
                    <a:pt x="141433" y="92557"/>
                    <a:pt x="137474" y="93792"/>
                  </a:cubicBezTo>
                  <a:cubicBezTo>
                    <a:pt x="138158" y="94610"/>
                    <a:pt x="138841" y="95443"/>
                    <a:pt x="139521" y="96289"/>
                  </a:cubicBezTo>
                  <a:cubicBezTo>
                    <a:pt x="140202" y="97134"/>
                    <a:pt x="140882" y="97905"/>
                    <a:pt x="141562" y="98601"/>
                  </a:cubicBezTo>
                  <a:cubicBezTo>
                    <a:pt x="141685" y="98718"/>
                    <a:pt x="141838" y="98821"/>
                    <a:pt x="142021" y="98910"/>
                  </a:cubicBezTo>
                  <a:cubicBezTo>
                    <a:pt x="142203" y="98999"/>
                    <a:pt x="142360" y="99046"/>
                    <a:pt x="142492" y="99050"/>
                  </a:cubicBezTo>
                  <a:lnTo>
                    <a:pt x="147058" y="97468"/>
                  </a:lnTo>
                  <a:cubicBezTo>
                    <a:pt x="147972" y="97248"/>
                    <a:pt x="148885" y="96999"/>
                    <a:pt x="149799" y="96721"/>
                  </a:cubicBezTo>
                  <a:cubicBezTo>
                    <a:pt x="150712" y="96444"/>
                    <a:pt x="151625" y="96080"/>
                    <a:pt x="152539" y="95630"/>
                  </a:cubicBezTo>
                  <a:lnTo>
                    <a:pt x="152534" y="95630"/>
                  </a:lnTo>
                  <a:cubicBezTo>
                    <a:pt x="153892" y="95300"/>
                    <a:pt x="155235" y="94984"/>
                    <a:pt x="156563" y="94682"/>
                  </a:cubicBezTo>
                  <a:cubicBezTo>
                    <a:pt x="157892" y="94380"/>
                    <a:pt x="159292" y="94007"/>
                    <a:pt x="160764" y="93562"/>
                  </a:cubicBezTo>
                  <a:cubicBezTo>
                    <a:pt x="156791" y="92517"/>
                    <a:pt x="152906" y="91985"/>
                    <a:pt x="149109" y="91967"/>
                  </a:cubicBezTo>
                  <a:close/>
                  <a:moveTo>
                    <a:pt x="65669" y="38263"/>
                  </a:moveTo>
                  <a:lnTo>
                    <a:pt x="67271" y="38263"/>
                  </a:lnTo>
                  <a:cubicBezTo>
                    <a:pt x="67724" y="38273"/>
                    <a:pt x="68019" y="38368"/>
                    <a:pt x="68157" y="38549"/>
                  </a:cubicBezTo>
                  <a:cubicBezTo>
                    <a:pt x="68296" y="38730"/>
                    <a:pt x="68305" y="38939"/>
                    <a:pt x="68186" y="39178"/>
                  </a:cubicBezTo>
                  <a:cubicBezTo>
                    <a:pt x="67385" y="40325"/>
                    <a:pt x="66584" y="41459"/>
                    <a:pt x="65784" y="42578"/>
                  </a:cubicBezTo>
                  <a:cubicBezTo>
                    <a:pt x="64983" y="43697"/>
                    <a:pt x="64182" y="44773"/>
                    <a:pt x="63381" y="45805"/>
                  </a:cubicBezTo>
                  <a:cubicBezTo>
                    <a:pt x="62353" y="46726"/>
                    <a:pt x="61211" y="47505"/>
                    <a:pt x="59955" y="48141"/>
                  </a:cubicBezTo>
                  <a:cubicBezTo>
                    <a:pt x="58700" y="48777"/>
                    <a:pt x="57330" y="49213"/>
                    <a:pt x="55847" y="49451"/>
                  </a:cubicBezTo>
                  <a:lnTo>
                    <a:pt x="60868" y="47172"/>
                  </a:lnTo>
                  <a:lnTo>
                    <a:pt x="60639" y="46945"/>
                  </a:lnTo>
                  <a:lnTo>
                    <a:pt x="51511" y="49906"/>
                  </a:lnTo>
                  <a:cubicBezTo>
                    <a:pt x="51473" y="50096"/>
                    <a:pt x="51549" y="50172"/>
                    <a:pt x="51739" y="50134"/>
                  </a:cubicBezTo>
                  <a:cubicBezTo>
                    <a:pt x="52424" y="50120"/>
                    <a:pt x="53108" y="50034"/>
                    <a:pt x="53793" y="49878"/>
                  </a:cubicBezTo>
                  <a:cubicBezTo>
                    <a:pt x="54478" y="49721"/>
                    <a:pt x="55162" y="49579"/>
                    <a:pt x="55847" y="49451"/>
                  </a:cubicBezTo>
                  <a:lnTo>
                    <a:pt x="54706" y="50134"/>
                  </a:lnTo>
                  <a:cubicBezTo>
                    <a:pt x="53455" y="50689"/>
                    <a:pt x="52248" y="51174"/>
                    <a:pt x="51083" y="51587"/>
                  </a:cubicBezTo>
                  <a:cubicBezTo>
                    <a:pt x="49918" y="51999"/>
                    <a:pt x="48768" y="52427"/>
                    <a:pt x="47631" y="52868"/>
                  </a:cubicBezTo>
                  <a:cubicBezTo>
                    <a:pt x="46966" y="53101"/>
                    <a:pt x="46471" y="53434"/>
                    <a:pt x="46148" y="53867"/>
                  </a:cubicBezTo>
                  <a:cubicBezTo>
                    <a:pt x="45825" y="54301"/>
                    <a:pt x="45558" y="54806"/>
                    <a:pt x="45349" y="55384"/>
                  </a:cubicBezTo>
                  <a:lnTo>
                    <a:pt x="40767" y="70012"/>
                  </a:lnTo>
                  <a:cubicBezTo>
                    <a:pt x="40542" y="71042"/>
                    <a:pt x="40304" y="72073"/>
                    <a:pt x="40051" y="73103"/>
                  </a:cubicBezTo>
                  <a:cubicBezTo>
                    <a:pt x="39798" y="74133"/>
                    <a:pt x="39502" y="75163"/>
                    <a:pt x="39163" y="76193"/>
                  </a:cubicBezTo>
                  <a:lnTo>
                    <a:pt x="39163" y="76879"/>
                  </a:lnTo>
                  <a:cubicBezTo>
                    <a:pt x="39970" y="76093"/>
                    <a:pt x="40705" y="75434"/>
                    <a:pt x="41368" y="74905"/>
                  </a:cubicBezTo>
                  <a:cubicBezTo>
                    <a:pt x="42032" y="74376"/>
                    <a:pt x="42595" y="73889"/>
                    <a:pt x="43058" y="73446"/>
                  </a:cubicBezTo>
                  <a:lnTo>
                    <a:pt x="51283" y="66139"/>
                  </a:lnTo>
                  <a:cubicBezTo>
                    <a:pt x="54934" y="63442"/>
                    <a:pt x="58586" y="60850"/>
                    <a:pt x="62238" y="58364"/>
                  </a:cubicBezTo>
                  <a:cubicBezTo>
                    <a:pt x="62595" y="58030"/>
                    <a:pt x="62967" y="57781"/>
                    <a:pt x="63353" y="57619"/>
                  </a:cubicBezTo>
                  <a:cubicBezTo>
                    <a:pt x="63739" y="57456"/>
                    <a:pt x="64053" y="57323"/>
                    <a:pt x="64297" y="57218"/>
                  </a:cubicBezTo>
                  <a:cubicBezTo>
                    <a:pt x="64516" y="57237"/>
                    <a:pt x="64706" y="57313"/>
                    <a:pt x="64869" y="57447"/>
                  </a:cubicBezTo>
                  <a:cubicBezTo>
                    <a:pt x="65031" y="57581"/>
                    <a:pt x="65221" y="57657"/>
                    <a:pt x="65440" y="57676"/>
                  </a:cubicBezTo>
                  <a:cubicBezTo>
                    <a:pt x="65669" y="57805"/>
                    <a:pt x="65898" y="57948"/>
                    <a:pt x="66127" y="58106"/>
                  </a:cubicBezTo>
                  <a:cubicBezTo>
                    <a:pt x="66356" y="58264"/>
                    <a:pt x="66584" y="58349"/>
                    <a:pt x="66813" y="58364"/>
                  </a:cubicBezTo>
                  <a:lnTo>
                    <a:pt x="72304" y="56989"/>
                  </a:lnTo>
                  <a:cubicBezTo>
                    <a:pt x="72890" y="56869"/>
                    <a:pt x="73548" y="56764"/>
                    <a:pt x="74277" y="56673"/>
                  </a:cubicBezTo>
                  <a:cubicBezTo>
                    <a:pt x="75007" y="56583"/>
                    <a:pt x="75722" y="56535"/>
                    <a:pt x="76422" y="56530"/>
                  </a:cubicBezTo>
                  <a:cubicBezTo>
                    <a:pt x="77118" y="56516"/>
                    <a:pt x="77843" y="56544"/>
                    <a:pt x="78596" y="56616"/>
                  </a:cubicBezTo>
                  <a:cubicBezTo>
                    <a:pt x="79349" y="56688"/>
                    <a:pt x="80073" y="56888"/>
                    <a:pt x="80769" y="57218"/>
                  </a:cubicBezTo>
                  <a:cubicBezTo>
                    <a:pt x="82061" y="57576"/>
                    <a:pt x="82966" y="58292"/>
                    <a:pt x="83486" y="59367"/>
                  </a:cubicBezTo>
                  <a:cubicBezTo>
                    <a:pt x="84005" y="60441"/>
                    <a:pt x="83939" y="61788"/>
                    <a:pt x="83286" y="63407"/>
                  </a:cubicBezTo>
                  <a:lnTo>
                    <a:pt x="80540" y="69326"/>
                  </a:lnTo>
                  <a:cubicBezTo>
                    <a:pt x="79606" y="71138"/>
                    <a:pt x="78557" y="72836"/>
                    <a:pt x="77394" y="74419"/>
                  </a:cubicBezTo>
                  <a:cubicBezTo>
                    <a:pt x="76232" y="76002"/>
                    <a:pt x="75068" y="77585"/>
                    <a:pt x="73906" y="79168"/>
                  </a:cubicBezTo>
                  <a:cubicBezTo>
                    <a:pt x="72847" y="80632"/>
                    <a:pt x="71646" y="81996"/>
                    <a:pt x="70302" y="83260"/>
                  </a:cubicBezTo>
                  <a:cubicBezTo>
                    <a:pt x="68958" y="84524"/>
                    <a:pt x="67643" y="85830"/>
                    <a:pt x="66356" y="87180"/>
                  </a:cubicBezTo>
                  <a:cubicBezTo>
                    <a:pt x="66027" y="87418"/>
                    <a:pt x="65712" y="87742"/>
                    <a:pt x="65412" y="88153"/>
                  </a:cubicBezTo>
                  <a:cubicBezTo>
                    <a:pt x="65112" y="88563"/>
                    <a:pt x="64740" y="89001"/>
                    <a:pt x="64297" y="89469"/>
                  </a:cubicBezTo>
                  <a:cubicBezTo>
                    <a:pt x="64992" y="89383"/>
                    <a:pt x="65660" y="89268"/>
                    <a:pt x="66298" y="89125"/>
                  </a:cubicBezTo>
                  <a:cubicBezTo>
                    <a:pt x="66937" y="88982"/>
                    <a:pt x="67490" y="88639"/>
                    <a:pt x="67957" y="88095"/>
                  </a:cubicBezTo>
                  <a:cubicBezTo>
                    <a:pt x="67962" y="87976"/>
                    <a:pt x="68010" y="87871"/>
                    <a:pt x="68100" y="87781"/>
                  </a:cubicBezTo>
                  <a:cubicBezTo>
                    <a:pt x="68191" y="87690"/>
                    <a:pt x="68296" y="87642"/>
                    <a:pt x="68415" y="87637"/>
                  </a:cubicBezTo>
                  <a:cubicBezTo>
                    <a:pt x="69444" y="87394"/>
                    <a:pt x="70531" y="87194"/>
                    <a:pt x="71675" y="87037"/>
                  </a:cubicBezTo>
                  <a:cubicBezTo>
                    <a:pt x="72819" y="86879"/>
                    <a:pt x="74020" y="86851"/>
                    <a:pt x="75278" y="86951"/>
                  </a:cubicBezTo>
                  <a:lnTo>
                    <a:pt x="77795" y="86951"/>
                  </a:lnTo>
                  <a:cubicBezTo>
                    <a:pt x="79292" y="86975"/>
                    <a:pt x="80302" y="87384"/>
                    <a:pt x="80826" y="88179"/>
                  </a:cubicBezTo>
                  <a:cubicBezTo>
                    <a:pt x="81351" y="88974"/>
                    <a:pt x="81332" y="90009"/>
                    <a:pt x="80769" y="91284"/>
                  </a:cubicBezTo>
                  <a:cubicBezTo>
                    <a:pt x="79511" y="93673"/>
                    <a:pt x="78081" y="95931"/>
                    <a:pt x="76479" y="98060"/>
                  </a:cubicBezTo>
                  <a:cubicBezTo>
                    <a:pt x="74878" y="100188"/>
                    <a:pt x="73105" y="102270"/>
                    <a:pt x="71160" y="104305"/>
                  </a:cubicBezTo>
                  <a:lnTo>
                    <a:pt x="65669" y="110040"/>
                  </a:lnTo>
                  <a:cubicBezTo>
                    <a:pt x="65569" y="110150"/>
                    <a:pt x="65483" y="110274"/>
                    <a:pt x="65412" y="110412"/>
                  </a:cubicBezTo>
                  <a:cubicBezTo>
                    <a:pt x="65340" y="110551"/>
                    <a:pt x="65197" y="110733"/>
                    <a:pt x="64983" y="110957"/>
                  </a:cubicBezTo>
                  <a:lnTo>
                    <a:pt x="71160" y="112542"/>
                  </a:lnTo>
                  <a:cubicBezTo>
                    <a:pt x="71837" y="112678"/>
                    <a:pt x="72485" y="112857"/>
                    <a:pt x="73105" y="113079"/>
                  </a:cubicBezTo>
                  <a:cubicBezTo>
                    <a:pt x="73724" y="113300"/>
                    <a:pt x="74373" y="113423"/>
                    <a:pt x="75049" y="113446"/>
                  </a:cubicBezTo>
                  <a:cubicBezTo>
                    <a:pt x="76084" y="113423"/>
                    <a:pt x="77161" y="113301"/>
                    <a:pt x="78281" y="113080"/>
                  </a:cubicBezTo>
                  <a:cubicBezTo>
                    <a:pt x="79401" y="112860"/>
                    <a:pt x="80536" y="112685"/>
                    <a:pt x="81684" y="112554"/>
                  </a:cubicBezTo>
                  <a:cubicBezTo>
                    <a:pt x="82032" y="112549"/>
                    <a:pt x="82423" y="112559"/>
                    <a:pt x="82857" y="112582"/>
                  </a:cubicBezTo>
                  <a:cubicBezTo>
                    <a:pt x="83290" y="112606"/>
                    <a:pt x="83738" y="112672"/>
                    <a:pt x="84201" y="112782"/>
                  </a:cubicBezTo>
                  <a:cubicBezTo>
                    <a:pt x="84330" y="112924"/>
                    <a:pt x="84473" y="113152"/>
                    <a:pt x="84630" y="113465"/>
                  </a:cubicBezTo>
                  <a:cubicBezTo>
                    <a:pt x="84787" y="113779"/>
                    <a:pt x="84873" y="114006"/>
                    <a:pt x="84887" y="114149"/>
                  </a:cubicBezTo>
                  <a:cubicBezTo>
                    <a:pt x="84310" y="114847"/>
                    <a:pt x="83748" y="115616"/>
                    <a:pt x="83200" y="116456"/>
                  </a:cubicBezTo>
                  <a:cubicBezTo>
                    <a:pt x="82652" y="117296"/>
                    <a:pt x="82147" y="118122"/>
                    <a:pt x="81684" y="118934"/>
                  </a:cubicBezTo>
                  <a:cubicBezTo>
                    <a:pt x="81575" y="119048"/>
                    <a:pt x="81508" y="119162"/>
                    <a:pt x="81484" y="119276"/>
                  </a:cubicBezTo>
                  <a:cubicBezTo>
                    <a:pt x="81460" y="119390"/>
                    <a:pt x="81451" y="119504"/>
                    <a:pt x="81455" y="119618"/>
                  </a:cubicBezTo>
                  <a:cubicBezTo>
                    <a:pt x="81127" y="120103"/>
                    <a:pt x="80698" y="120618"/>
                    <a:pt x="80168" y="121161"/>
                  </a:cubicBezTo>
                  <a:cubicBezTo>
                    <a:pt x="79639" y="121704"/>
                    <a:pt x="78924" y="122105"/>
                    <a:pt x="78024" y="122362"/>
                  </a:cubicBezTo>
                  <a:cubicBezTo>
                    <a:pt x="78014" y="122472"/>
                    <a:pt x="77976" y="122538"/>
                    <a:pt x="77909" y="122562"/>
                  </a:cubicBezTo>
                  <a:cubicBezTo>
                    <a:pt x="77843" y="122586"/>
                    <a:pt x="77804" y="122596"/>
                    <a:pt x="77795" y="122591"/>
                  </a:cubicBezTo>
                  <a:cubicBezTo>
                    <a:pt x="77437" y="123468"/>
                    <a:pt x="76951" y="124059"/>
                    <a:pt x="76336" y="124365"/>
                  </a:cubicBezTo>
                  <a:cubicBezTo>
                    <a:pt x="75722" y="124670"/>
                    <a:pt x="75064" y="124918"/>
                    <a:pt x="74363" y="125108"/>
                  </a:cubicBezTo>
                  <a:cubicBezTo>
                    <a:pt x="72175" y="125909"/>
                    <a:pt x="70030" y="126767"/>
                    <a:pt x="67929" y="127683"/>
                  </a:cubicBezTo>
                  <a:cubicBezTo>
                    <a:pt x="65827" y="128598"/>
                    <a:pt x="63853" y="129571"/>
                    <a:pt x="62009" y="130601"/>
                  </a:cubicBezTo>
                  <a:cubicBezTo>
                    <a:pt x="61780" y="130939"/>
                    <a:pt x="61609" y="131235"/>
                    <a:pt x="61495" y="131488"/>
                  </a:cubicBezTo>
                  <a:cubicBezTo>
                    <a:pt x="61381" y="131740"/>
                    <a:pt x="61324" y="131979"/>
                    <a:pt x="61324" y="132203"/>
                  </a:cubicBezTo>
                  <a:lnTo>
                    <a:pt x="62009" y="140670"/>
                  </a:lnTo>
                  <a:lnTo>
                    <a:pt x="62009" y="145247"/>
                  </a:lnTo>
                  <a:cubicBezTo>
                    <a:pt x="61999" y="146037"/>
                    <a:pt x="61961" y="146797"/>
                    <a:pt x="61895" y="147528"/>
                  </a:cubicBezTo>
                  <a:cubicBezTo>
                    <a:pt x="61828" y="148259"/>
                    <a:pt x="61790" y="149019"/>
                    <a:pt x="61780" y="149806"/>
                  </a:cubicBezTo>
                  <a:cubicBezTo>
                    <a:pt x="61676" y="150143"/>
                    <a:pt x="61714" y="150381"/>
                    <a:pt x="61895" y="150518"/>
                  </a:cubicBezTo>
                  <a:cubicBezTo>
                    <a:pt x="62076" y="150656"/>
                    <a:pt x="62343" y="150722"/>
                    <a:pt x="62696" y="150718"/>
                  </a:cubicBezTo>
                  <a:lnTo>
                    <a:pt x="76652" y="152540"/>
                  </a:lnTo>
                  <a:cubicBezTo>
                    <a:pt x="76871" y="152640"/>
                    <a:pt x="77119" y="152668"/>
                    <a:pt x="77395" y="152626"/>
                  </a:cubicBezTo>
                  <a:cubicBezTo>
                    <a:pt x="77672" y="152583"/>
                    <a:pt x="78034" y="152554"/>
                    <a:pt x="78482" y="152540"/>
                  </a:cubicBezTo>
                  <a:cubicBezTo>
                    <a:pt x="77552" y="150699"/>
                    <a:pt x="77009" y="148799"/>
                    <a:pt x="76852" y="146840"/>
                  </a:cubicBezTo>
                  <a:cubicBezTo>
                    <a:pt x="76695" y="144882"/>
                    <a:pt x="77009" y="142978"/>
                    <a:pt x="77796" y="141128"/>
                  </a:cubicBezTo>
                  <a:lnTo>
                    <a:pt x="80312" y="147528"/>
                  </a:lnTo>
                  <a:cubicBezTo>
                    <a:pt x="81227" y="149313"/>
                    <a:pt x="82600" y="150756"/>
                    <a:pt x="84430" y="151857"/>
                  </a:cubicBezTo>
                  <a:cubicBezTo>
                    <a:pt x="85707" y="152545"/>
                    <a:pt x="87042" y="153219"/>
                    <a:pt x="88434" y="153880"/>
                  </a:cubicBezTo>
                  <a:cubicBezTo>
                    <a:pt x="89825" y="154540"/>
                    <a:pt x="91160" y="155159"/>
                    <a:pt x="92437" y="155735"/>
                  </a:cubicBezTo>
                  <a:cubicBezTo>
                    <a:pt x="92895" y="156097"/>
                    <a:pt x="93295" y="156287"/>
                    <a:pt x="93638" y="156306"/>
                  </a:cubicBezTo>
                  <a:cubicBezTo>
                    <a:pt x="93981" y="156326"/>
                    <a:pt x="94267" y="156059"/>
                    <a:pt x="94496" y="155506"/>
                  </a:cubicBezTo>
                  <a:cubicBezTo>
                    <a:pt x="94520" y="155397"/>
                    <a:pt x="94644" y="155330"/>
                    <a:pt x="94868" y="155306"/>
                  </a:cubicBezTo>
                  <a:cubicBezTo>
                    <a:pt x="95092" y="155283"/>
                    <a:pt x="95273" y="155273"/>
                    <a:pt x="95411" y="155278"/>
                  </a:cubicBezTo>
                  <a:cubicBezTo>
                    <a:pt x="95535" y="155387"/>
                    <a:pt x="95630" y="155511"/>
                    <a:pt x="95697" y="155649"/>
                  </a:cubicBezTo>
                  <a:cubicBezTo>
                    <a:pt x="95764" y="155787"/>
                    <a:pt x="95745" y="155968"/>
                    <a:pt x="95640" y="156192"/>
                  </a:cubicBezTo>
                  <a:cubicBezTo>
                    <a:pt x="95526" y="156526"/>
                    <a:pt x="95526" y="156773"/>
                    <a:pt x="95640" y="156935"/>
                  </a:cubicBezTo>
                  <a:cubicBezTo>
                    <a:pt x="95754" y="157097"/>
                    <a:pt x="95983" y="157230"/>
                    <a:pt x="96326" y="157335"/>
                  </a:cubicBezTo>
                  <a:lnTo>
                    <a:pt x="99068" y="158707"/>
                  </a:lnTo>
                  <a:lnTo>
                    <a:pt x="96784" y="162822"/>
                  </a:lnTo>
                  <a:cubicBezTo>
                    <a:pt x="96531" y="163365"/>
                    <a:pt x="96236" y="163822"/>
                    <a:pt x="95897" y="164193"/>
                  </a:cubicBezTo>
                  <a:cubicBezTo>
                    <a:pt x="95559" y="164565"/>
                    <a:pt x="95321" y="165022"/>
                    <a:pt x="95182" y="165565"/>
                  </a:cubicBezTo>
                  <a:cubicBezTo>
                    <a:pt x="95163" y="165917"/>
                    <a:pt x="95030" y="166241"/>
                    <a:pt x="94782" y="166536"/>
                  </a:cubicBezTo>
                  <a:cubicBezTo>
                    <a:pt x="94534" y="166832"/>
                    <a:pt x="94286" y="167041"/>
                    <a:pt x="94039" y="167165"/>
                  </a:cubicBezTo>
                  <a:cubicBezTo>
                    <a:pt x="93281" y="167546"/>
                    <a:pt x="92737" y="168098"/>
                    <a:pt x="92408" y="168822"/>
                  </a:cubicBezTo>
                  <a:cubicBezTo>
                    <a:pt x="92080" y="169546"/>
                    <a:pt x="91708" y="170213"/>
                    <a:pt x="91293" y="170823"/>
                  </a:cubicBezTo>
                  <a:cubicBezTo>
                    <a:pt x="91060" y="171170"/>
                    <a:pt x="90840" y="171446"/>
                    <a:pt x="90636" y="171651"/>
                  </a:cubicBezTo>
                  <a:cubicBezTo>
                    <a:pt x="90431" y="171856"/>
                    <a:pt x="90268" y="171961"/>
                    <a:pt x="90149" y="171966"/>
                  </a:cubicBezTo>
                  <a:cubicBezTo>
                    <a:pt x="89468" y="172423"/>
                    <a:pt x="88772" y="172709"/>
                    <a:pt x="88062" y="172823"/>
                  </a:cubicBezTo>
                  <a:cubicBezTo>
                    <a:pt x="87352" y="172937"/>
                    <a:pt x="86599" y="172880"/>
                    <a:pt x="85803" y="172651"/>
                  </a:cubicBezTo>
                  <a:cubicBezTo>
                    <a:pt x="85693" y="172661"/>
                    <a:pt x="85512" y="172699"/>
                    <a:pt x="85259" y="172766"/>
                  </a:cubicBezTo>
                  <a:cubicBezTo>
                    <a:pt x="85007" y="172832"/>
                    <a:pt x="84654" y="172870"/>
                    <a:pt x="84201" y="172880"/>
                  </a:cubicBezTo>
                  <a:cubicBezTo>
                    <a:pt x="84540" y="173318"/>
                    <a:pt x="84835" y="173642"/>
                    <a:pt x="85088" y="173852"/>
                  </a:cubicBezTo>
                  <a:cubicBezTo>
                    <a:pt x="85340" y="174061"/>
                    <a:pt x="85579" y="174271"/>
                    <a:pt x="85803" y="174480"/>
                  </a:cubicBezTo>
                  <a:cubicBezTo>
                    <a:pt x="86084" y="174694"/>
                    <a:pt x="86322" y="174895"/>
                    <a:pt x="86518" y="175080"/>
                  </a:cubicBezTo>
                  <a:cubicBezTo>
                    <a:pt x="86713" y="175266"/>
                    <a:pt x="86551" y="175523"/>
                    <a:pt x="86031" y="175852"/>
                  </a:cubicBezTo>
                  <a:cubicBezTo>
                    <a:pt x="85569" y="175404"/>
                    <a:pt x="85064" y="174985"/>
                    <a:pt x="84516" y="174594"/>
                  </a:cubicBezTo>
                  <a:cubicBezTo>
                    <a:pt x="83968" y="174204"/>
                    <a:pt x="83405" y="173785"/>
                    <a:pt x="82829" y="173337"/>
                  </a:cubicBezTo>
                  <a:cubicBezTo>
                    <a:pt x="82276" y="173085"/>
                    <a:pt x="81780" y="172904"/>
                    <a:pt x="81342" y="172794"/>
                  </a:cubicBezTo>
                  <a:cubicBezTo>
                    <a:pt x="80903" y="172685"/>
                    <a:pt x="80407" y="172790"/>
                    <a:pt x="79855" y="173109"/>
                  </a:cubicBezTo>
                  <a:cubicBezTo>
                    <a:pt x="79840" y="173218"/>
                    <a:pt x="79754" y="173285"/>
                    <a:pt x="79597" y="173309"/>
                  </a:cubicBezTo>
                  <a:cubicBezTo>
                    <a:pt x="79440" y="173332"/>
                    <a:pt x="79297" y="173342"/>
                    <a:pt x="79168" y="173337"/>
                  </a:cubicBezTo>
                  <a:cubicBezTo>
                    <a:pt x="78596" y="173137"/>
                    <a:pt x="78024" y="172966"/>
                    <a:pt x="77452" y="172823"/>
                  </a:cubicBezTo>
                  <a:cubicBezTo>
                    <a:pt x="76880" y="172680"/>
                    <a:pt x="76309" y="172394"/>
                    <a:pt x="75737" y="171966"/>
                  </a:cubicBezTo>
                  <a:cubicBezTo>
                    <a:pt x="75041" y="171189"/>
                    <a:pt x="74316" y="170513"/>
                    <a:pt x="73563" y="169937"/>
                  </a:cubicBezTo>
                  <a:cubicBezTo>
                    <a:pt x="72810" y="169361"/>
                    <a:pt x="72086" y="168741"/>
                    <a:pt x="71390" y="168079"/>
                  </a:cubicBezTo>
                  <a:cubicBezTo>
                    <a:pt x="71366" y="167965"/>
                    <a:pt x="71242" y="167908"/>
                    <a:pt x="71018" y="167908"/>
                  </a:cubicBezTo>
                  <a:cubicBezTo>
                    <a:pt x="70794" y="167908"/>
                    <a:pt x="70613" y="167965"/>
                    <a:pt x="70475" y="168079"/>
                  </a:cubicBezTo>
                  <a:cubicBezTo>
                    <a:pt x="69717" y="168546"/>
                    <a:pt x="69174" y="168756"/>
                    <a:pt x="68845" y="168708"/>
                  </a:cubicBezTo>
                  <a:cubicBezTo>
                    <a:pt x="68516" y="168660"/>
                    <a:pt x="68144" y="168298"/>
                    <a:pt x="67729" y="167622"/>
                  </a:cubicBezTo>
                  <a:lnTo>
                    <a:pt x="61095" y="159850"/>
                  </a:lnTo>
                  <a:cubicBezTo>
                    <a:pt x="61090" y="159855"/>
                    <a:pt x="61043" y="159845"/>
                    <a:pt x="60952" y="159821"/>
                  </a:cubicBezTo>
                  <a:cubicBezTo>
                    <a:pt x="60861" y="159797"/>
                    <a:pt x="60757" y="159731"/>
                    <a:pt x="60637" y="159621"/>
                  </a:cubicBezTo>
                  <a:cubicBezTo>
                    <a:pt x="60518" y="159969"/>
                    <a:pt x="60413" y="160359"/>
                    <a:pt x="60323" y="160793"/>
                  </a:cubicBezTo>
                  <a:cubicBezTo>
                    <a:pt x="60232" y="161226"/>
                    <a:pt x="60185" y="161674"/>
                    <a:pt x="60180" y="162136"/>
                  </a:cubicBezTo>
                  <a:lnTo>
                    <a:pt x="58814" y="169908"/>
                  </a:lnTo>
                  <a:cubicBezTo>
                    <a:pt x="58799" y="169918"/>
                    <a:pt x="58771" y="169956"/>
                    <a:pt x="58728" y="170022"/>
                  </a:cubicBezTo>
                  <a:cubicBezTo>
                    <a:pt x="58685" y="170089"/>
                    <a:pt x="58714" y="170127"/>
                    <a:pt x="58814" y="170137"/>
                  </a:cubicBezTo>
                  <a:cubicBezTo>
                    <a:pt x="59294" y="171270"/>
                    <a:pt x="59246" y="172261"/>
                    <a:pt x="58671" y="173109"/>
                  </a:cubicBezTo>
                  <a:cubicBezTo>
                    <a:pt x="58096" y="173956"/>
                    <a:pt x="57535" y="174718"/>
                    <a:pt x="56988" y="175395"/>
                  </a:cubicBezTo>
                  <a:cubicBezTo>
                    <a:pt x="56527" y="176209"/>
                    <a:pt x="56023" y="177038"/>
                    <a:pt x="55476" y="177881"/>
                  </a:cubicBezTo>
                  <a:cubicBezTo>
                    <a:pt x="54929" y="178724"/>
                    <a:pt x="54368" y="179495"/>
                    <a:pt x="53793" y="180195"/>
                  </a:cubicBezTo>
                  <a:cubicBezTo>
                    <a:pt x="53508" y="180576"/>
                    <a:pt x="52994" y="180957"/>
                    <a:pt x="52253" y="181338"/>
                  </a:cubicBezTo>
                  <a:cubicBezTo>
                    <a:pt x="51511" y="181719"/>
                    <a:pt x="50883" y="181872"/>
                    <a:pt x="50370" y="181795"/>
                  </a:cubicBezTo>
                  <a:cubicBezTo>
                    <a:pt x="49419" y="181605"/>
                    <a:pt x="48582" y="181529"/>
                    <a:pt x="47859" y="181567"/>
                  </a:cubicBezTo>
                  <a:cubicBezTo>
                    <a:pt x="47859" y="182481"/>
                    <a:pt x="48772" y="182938"/>
                    <a:pt x="50598" y="182938"/>
                  </a:cubicBezTo>
                  <a:lnTo>
                    <a:pt x="49913" y="183853"/>
                  </a:lnTo>
                  <a:cubicBezTo>
                    <a:pt x="49552" y="183629"/>
                    <a:pt x="49191" y="183448"/>
                    <a:pt x="48829" y="183310"/>
                  </a:cubicBezTo>
                  <a:cubicBezTo>
                    <a:pt x="48468" y="183172"/>
                    <a:pt x="48221" y="183048"/>
                    <a:pt x="48088" y="182938"/>
                  </a:cubicBezTo>
                  <a:cubicBezTo>
                    <a:pt x="47650" y="182386"/>
                    <a:pt x="47213" y="182062"/>
                    <a:pt x="46775" y="181967"/>
                  </a:cubicBezTo>
                  <a:cubicBezTo>
                    <a:pt x="46338" y="181872"/>
                    <a:pt x="45787" y="181891"/>
                    <a:pt x="45121" y="182024"/>
                  </a:cubicBezTo>
                  <a:cubicBezTo>
                    <a:pt x="44648" y="182019"/>
                    <a:pt x="44161" y="181914"/>
                    <a:pt x="43660" y="181710"/>
                  </a:cubicBezTo>
                  <a:cubicBezTo>
                    <a:pt x="43159" y="181505"/>
                    <a:pt x="42730" y="181229"/>
                    <a:pt x="42373" y="180881"/>
                  </a:cubicBezTo>
                  <a:cubicBezTo>
                    <a:pt x="41924" y="180757"/>
                    <a:pt x="41504" y="180548"/>
                    <a:pt x="41113" y="180252"/>
                  </a:cubicBezTo>
                  <a:cubicBezTo>
                    <a:pt x="40721" y="179957"/>
                    <a:pt x="40301" y="179633"/>
                    <a:pt x="39852" y="179281"/>
                  </a:cubicBezTo>
                  <a:cubicBezTo>
                    <a:pt x="39513" y="179014"/>
                    <a:pt x="39159" y="178747"/>
                    <a:pt x="38792" y="178481"/>
                  </a:cubicBezTo>
                  <a:cubicBezTo>
                    <a:pt x="38424" y="178214"/>
                    <a:pt x="38013" y="178176"/>
                    <a:pt x="37560" y="178366"/>
                  </a:cubicBezTo>
                  <a:cubicBezTo>
                    <a:pt x="37440" y="178562"/>
                    <a:pt x="37278" y="178571"/>
                    <a:pt x="37073" y="178395"/>
                  </a:cubicBezTo>
                  <a:cubicBezTo>
                    <a:pt x="36867" y="178219"/>
                    <a:pt x="36648" y="178057"/>
                    <a:pt x="36414" y="177909"/>
                  </a:cubicBezTo>
                  <a:cubicBezTo>
                    <a:pt x="35268" y="177100"/>
                    <a:pt x="34239" y="176147"/>
                    <a:pt x="33326" y="175052"/>
                  </a:cubicBezTo>
                  <a:cubicBezTo>
                    <a:pt x="32414" y="173956"/>
                    <a:pt x="31617" y="172775"/>
                    <a:pt x="30937" y="171508"/>
                  </a:cubicBezTo>
                  <a:cubicBezTo>
                    <a:pt x="30601" y="170694"/>
                    <a:pt x="30421" y="169865"/>
                    <a:pt x="30397" y="169022"/>
                  </a:cubicBezTo>
                  <a:cubicBezTo>
                    <a:pt x="30374" y="168179"/>
                    <a:pt x="30478" y="167408"/>
                    <a:pt x="30710" y="166708"/>
                  </a:cubicBezTo>
                  <a:cubicBezTo>
                    <a:pt x="31126" y="164879"/>
                    <a:pt x="30974" y="163279"/>
                    <a:pt x="30256" y="161907"/>
                  </a:cubicBezTo>
                  <a:lnTo>
                    <a:pt x="28660" y="158250"/>
                  </a:lnTo>
                  <a:cubicBezTo>
                    <a:pt x="30028" y="159354"/>
                    <a:pt x="31619" y="160345"/>
                    <a:pt x="33434" y="161221"/>
                  </a:cubicBezTo>
                  <a:cubicBezTo>
                    <a:pt x="33897" y="161560"/>
                    <a:pt x="34403" y="161855"/>
                    <a:pt x="34952" y="162107"/>
                  </a:cubicBezTo>
                  <a:cubicBezTo>
                    <a:pt x="35501" y="162360"/>
                    <a:pt x="36065" y="162598"/>
                    <a:pt x="36643" y="162822"/>
                  </a:cubicBezTo>
                  <a:cubicBezTo>
                    <a:pt x="37335" y="162964"/>
                    <a:pt x="38071" y="163193"/>
                    <a:pt x="38849" y="163507"/>
                  </a:cubicBezTo>
                  <a:cubicBezTo>
                    <a:pt x="39627" y="163822"/>
                    <a:pt x="40420" y="164050"/>
                    <a:pt x="41227" y="164193"/>
                  </a:cubicBezTo>
                  <a:cubicBezTo>
                    <a:pt x="41781" y="164427"/>
                    <a:pt x="42163" y="164474"/>
                    <a:pt x="42373" y="164336"/>
                  </a:cubicBezTo>
                  <a:cubicBezTo>
                    <a:pt x="42583" y="164198"/>
                    <a:pt x="42736" y="163846"/>
                    <a:pt x="42832" y="163279"/>
                  </a:cubicBezTo>
                  <a:cubicBezTo>
                    <a:pt x="42951" y="162250"/>
                    <a:pt x="43114" y="161221"/>
                    <a:pt x="43319" y="160193"/>
                  </a:cubicBezTo>
                  <a:cubicBezTo>
                    <a:pt x="43524" y="159164"/>
                    <a:pt x="43744" y="158135"/>
                    <a:pt x="43978" y="157107"/>
                  </a:cubicBezTo>
                  <a:lnTo>
                    <a:pt x="43978" y="153224"/>
                  </a:lnTo>
                  <a:lnTo>
                    <a:pt x="37329" y="154821"/>
                  </a:lnTo>
                  <a:lnTo>
                    <a:pt x="37329" y="154592"/>
                  </a:lnTo>
                  <a:cubicBezTo>
                    <a:pt x="38026" y="154240"/>
                    <a:pt x="38809" y="153917"/>
                    <a:pt x="39678" y="153622"/>
                  </a:cubicBezTo>
                  <a:cubicBezTo>
                    <a:pt x="40547" y="153328"/>
                    <a:pt x="41445" y="153119"/>
                    <a:pt x="42371" y="152996"/>
                  </a:cubicBezTo>
                  <a:cubicBezTo>
                    <a:pt x="43044" y="152986"/>
                    <a:pt x="43531" y="152777"/>
                    <a:pt x="43832" y="152369"/>
                  </a:cubicBezTo>
                  <a:cubicBezTo>
                    <a:pt x="44133" y="151961"/>
                    <a:pt x="44333" y="151411"/>
                    <a:pt x="44433" y="150718"/>
                  </a:cubicBezTo>
                  <a:cubicBezTo>
                    <a:pt x="44562" y="149470"/>
                    <a:pt x="44706" y="148207"/>
                    <a:pt x="44863" y="146928"/>
                  </a:cubicBezTo>
                  <a:cubicBezTo>
                    <a:pt x="45021" y="145650"/>
                    <a:pt x="45107" y="144327"/>
                    <a:pt x="45121" y="142959"/>
                  </a:cubicBezTo>
                  <a:cubicBezTo>
                    <a:pt x="45211" y="142725"/>
                    <a:pt x="45202" y="142449"/>
                    <a:pt x="45092" y="142129"/>
                  </a:cubicBezTo>
                  <a:cubicBezTo>
                    <a:pt x="44982" y="141810"/>
                    <a:pt x="44916" y="141476"/>
                    <a:pt x="44892" y="141128"/>
                  </a:cubicBezTo>
                  <a:lnTo>
                    <a:pt x="44206" y="141128"/>
                  </a:lnTo>
                  <a:cubicBezTo>
                    <a:pt x="42612" y="142053"/>
                    <a:pt x="40988" y="143006"/>
                    <a:pt x="39336" y="143988"/>
                  </a:cubicBezTo>
                  <a:cubicBezTo>
                    <a:pt x="37684" y="144970"/>
                    <a:pt x="35946" y="145922"/>
                    <a:pt x="34121" y="146845"/>
                  </a:cubicBezTo>
                  <a:cubicBezTo>
                    <a:pt x="31622" y="148630"/>
                    <a:pt x="28885" y="150300"/>
                    <a:pt x="25912" y="151857"/>
                  </a:cubicBezTo>
                  <a:lnTo>
                    <a:pt x="23621" y="152540"/>
                  </a:lnTo>
                  <a:lnTo>
                    <a:pt x="23621" y="152085"/>
                  </a:lnTo>
                  <a:cubicBezTo>
                    <a:pt x="24074" y="151961"/>
                    <a:pt x="24542" y="151809"/>
                    <a:pt x="25024" y="151629"/>
                  </a:cubicBezTo>
                  <a:cubicBezTo>
                    <a:pt x="25506" y="151449"/>
                    <a:pt x="26031" y="151297"/>
                    <a:pt x="26599" y="151173"/>
                  </a:cubicBezTo>
                  <a:lnTo>
                    <a:pt x="26599" y="150718"/>
                  </a:lnTo>
                  <a:lnTo>
                    <a:pt x="24537" y="150718"/>
                  </a:lnTo>
                  <a:cubicBezTo>
                    <a:pt x="23740" y="150689"/>
                    <a:pt x="22986" y="150632"/>
                    <a:pt x="22275" y="150547"/>
                  </a:cubicBezTo>
                  <a:cubicBezTo>
                    <a:pt x="21564" y="150461"/>
                    <a:pt x="20867" y="150518"/>
                    <a:pt x="20185" y="150718"/>
                  </a:cubicBezTo>
                  <a:cubicBezTo>
                    <a:pt x="19827" y="150922"/>
                    <a:pt x="19455" y="150969"/>
                    <a:pt x="19068" y="150860"/>
                  </a:cubicBezTo>
                  <a:cubicBezTo>
                    <a:pt x="18682" y="150751"/>
                    <a:pt x="18367" y="150628"/>
                    <a:pt x="18124" y="150490"/>
                  </a:cubicBezTo>
                  <a:lnTo>
                    <a:pt x="15146" y="147984"/>
                  </a:lnTo>
                  <a:cubicBezTo>
                    <a:pt x="14368" y="148392"/>
                    <a:pt x="13774" y="148430"/>
                    <a:pt x="13364" y="148098"/>
                  </a:cubicBezTo>
                  <a:cubicBezTo>
                    <a:pt x="12954" y="147766"/>
                    <a:pt x="12643" y="147348"/>
                    <a:pt x="12431" y="146845"/>
                  </a:cubicBezTo>
                  <a:cubicBezTo>
                    <a:pt x="12212" y="146275"/>
                    <a:pt x="12192" y="145761"/>
                    <a:pt x="12372" y="145304"/>
                  </a:cubicBezTo>
                  <a:cubicBezTo>
                    <a:pt x="12552" y="144847"/>
                    <a:pt x="12874" y="144446"/>
                    <a:pt x="13336" y="144103"/>
                  </a:cubicBezTo>
                  <a:cubicBezTo>
                    <a:pt x="14351" y="143326"/>
                    <a:pt x="15328" y="142592"/>
                    <a:pt x="16265" y="141900"/>
                  </a:cubicBezTo>
                  <a:cubicBezTo>
                    <a:pt x="17203" y="141209"/>
                    <a:pt x="18128" y="140417"/>
                    <a:pt x="19040" y="139526"/>
                  </a:cubicBezTo>
                  <a:cubicBezTo>
                    <a:pt x="21880" y="136784"/>
                    <a:pt x="24617" y="134029"/>
                    <a:pt x="27251" y="131259"/>
                  </a:cubicBezTo>
                  <a:cubicBezTo>
                    <a:pt x="29886" y="128489"/>
                    <a:pt x="32558" y="125676"/>
                    <a:pt x="35267" y="122820"/>
                  </a:cubicBezTo>
                  <a:cubicBezTo>
                    <a:pt x="36060" y="122219"/>
                    <a:pt x="36767" y="121533"/>
                    <a:pt x="37388" y="120761"/>
                  </a:cubicBezTo>
                  <a:cubicBezTo>
                    <a:pt x="38009" y="119990"/>
                    <a:pt x="38601" y="119305"/>
                    <a:pt x="39164" y="118706"/>
                  </a:cubicBezTo>
                  <a:cubicBezTo>
                    <a:pt x="39632" y="118146"/>
                    <a:pt x="40129" y="117671"/>
                    <a:pt x="40654" y="117282"/>
                  </a:cubicBezTo>
                  <a:cubicBezTo>
                    <a:pt x="41179" y="116893"/>
                    <a:pt x="41676" y="116532"/>
                    <a:pt x="42144" y="116200"/>
                  </a:cubicBezTo>
                  <a:cubicBezTo>
                    <a:pt x="42961" y="115279"/>
                    <a:pt x="43790" y="114329"/>
                    <a:pt x="44633" y="113351"/>
                  </a:cubicBezTo>
                  <a:cubicBezTo>
                    <a:pt x="45475" y="112372"/>
                    <a:pt x="46246" y="111422"/>
                    <a:pt x="46944" y="110498"/>
                  </a:cubicBezTo>
                  <a:cubicBezTo>
                    <a:pt x="47063" y="110264"/>
                    <a:pt x="47168" y="110044"/>
                    <a:pt x="47258" y="109839"/>
                  </a:cubicBezTo>
                  <a:cubicBezTo>
                    <a:pt x="47349" y="109634"/>
                    <a:pt x="47396" y="109471"/>
                    <a:pt x="47401" y="109352"/>
                  </a:cubicBezTo>
                  <a:cubicBezTo>
                    <a:pt x="47624" y="108448"/>
                    <a:pt x="47805" y="107617"/>
                    <a:pt x="47943" y="106857"/>
                  </a:cubicBezTo>
                  <a:cubicBezTo>
                    <a:pt x="48081" y="106097"/>
                    <a:pt x="48204" y="105323"/>
                    <a:pt x="48314" y="104535"/>
                  </a:cubicBezTo>
                  <a:cubicBezTo>
                    <a:pt x="48437" y="104062"/>
                    <a:pt x="48361" y="103689"/>
                    <a:pt x="48085" y="103417"/>
                  </a:cubicBezTo>
                  <a:cubicBezTo>
                    <a:pt x="47810" y="103144"/>
                    <a:pt x="47277" y="103058"/>
                    <a:pt x="46488" y="103159"/>
                  </a:cubicBezTo>
                  <a:cubicBezTo>
                    <a:pt x="46602" y="102934"/>
                    <a:pt x="46773" y="102753"/>
                    <a:pt x="47002" y="102616"/>
                  </a:cubicBezTo>
                  <a:cubicBezTo>
                    <a:pt x="47230" y="102479"/>
                    <a:pt x="47515" y="102356"/>
                    <a:pt x="47857" y="102248"/>
                  </a:cubicBezTo>
                  <a:cubicBezTo>
                    <a:pt x="47748" y="102145"/>
                    <a:pt x="47681" y="102070"/>
                    <a:pt x="47658" y="102023"/>
                  </a:cubicBezTo>
                  <a:cubicBezTo>
                    <a:pt x="47634" y="101976"/>
                    <a:pt x="47624" y="101900"/>
                    <a:pt x="47629" y="101797"/>
                  </a:cubicBezTo>
                  <a:lnTo>
                    <a:pt x="43749" y="102929"/>
                  </a:lnTo>
                  <a:cubicBezTo>
                    <a:pt x="41451" y="103952"/>
                    <a:pt x="39112" y="104946"/>
                    <a:pt x="36733" y="105911"/>
                  </a:cubicBezTo>
                  <a:cubicBezTo>
                    <a:pt x="34354" y="106876"/>
                    <a:pt x="31968" y="107870"/>
                    <a:pt x="29574" y="108893"/>
                  </a:cubicBezTo>
                  <a:lnTo>
                    <a:pt x="22476" y="112098"/>
                  </a:lnTo>
                  <a:cubicBezTo>
                    <a:pt x="21555" y="112573"/>
                    <a:pt x="20591" y="113047"/>
                    <a:pt x="19584" y="113522"/>
                  </a:cubicBezTo>
                  <a:cubicBezTo>
                    <a:pt x="18577" y="113997"/>
                    <a:pt x="17556" y="114358"/>
                    <a:pt x="16520" y="114605"/>
                  </a:cubicBezTo>
                  <a:cubicBezTo>
                    <a:pt x="15381" y="114818"/>
                    <a:pt x="14186" y="114961"/>
                    <a:pt x="12933" y="115032"/>
                  </a:cubicBezTo>
                  <a:cubicBezTo>
                    <a:pt x="11681" y="115103"/>
                    <a:pt x="10367" y="115188"/>
                    <a:pt x="8992" y="115288"/>
                  </a:cubicBezTo>
                  <a:cubicBezTo>
                    <a:pt x="8534" y="115250"/>
                    <a:pt x="8075" y="115098"/>
                    <a:pt x="7617" y="114832"/>
                  </a:cubicBezTo>
                  <a:cubicBezTo>
                    <a:pt x="6924" y="114372"/>
                    <a:pt x="6590" y="113926"/>
                    <a:pt x="6614" y="113494"/>
                  </a:cubicBezTo>
                  <a:cubicBezTo>
                    <a:pt x="6637" y="113062"/>
                    <a:pt x="7048" y="112672"/>
                    <a:pt x="7846" y="112326"/>
                  </a:cubicBezTo>
                  <a:cubicBezTo>
                    <a:pt x="10491" y="111092"/>
                    <a:pt x="13091" y="109785"/>
                    <a:pt x="15646" y="108404"/>
                  </a:cubicBezTo>
                  <a:cubicBezTo>
                    <a:pt x="18201" y="107024"/>
                    <a:pt x="20630" y="105429"/>
                    <a:pt x="22934" y="103617"/>
                  </a:cubicBezTo>
                  <a:cubicBezTo>
                    <a:pt x="23945" y="102796"/>
                    <a:pt x="24900" y="101874"/>
                    <a:pt x="25797" y="100852"/>
                  </a:cubicBezTo>
                  <a:cubicBezTo>
                    <a:pt x="26694" y="99831"/>
                    <a:pt x="27649" y="98856"/>
                    <a:pt x="28660" y="97928"/>
                  </a:cubicBezTo>
                  <a:cubicBezTo>
                    <a:pt x="29127" y="97473"/>
                    <a:pt x="29677" y="97004"/>
                    <a:pt x="30312" y="96520"/>
                  </a:cubicBezTo>
                  <a:cubicBezTo>
                    <a:pt x="30946" y="96037"/>
                    <a:pt x="31608" y="95510"/>
                    <a:pt x="32299" y="94940"/>
                  </a:cubicBezTo>
                  <a:cubicBezTo>
                    <a:pt x="32866" y="94466"/>
                    <a:pt x="33436" y="93921"/>
                    <a:pt x="34008" y="93305"/>
                  </a:cubicBezTo>
                  <a:cubicBezTo>
                    <a:pt x="34580" y="92689"/>
                    <a:pt x="35153" y="92091"/>
                    <a:pt x="35726" y="91510"/>
                  </a:cubicBezTo>
                  <a:cubicBezTo>
                    <a:pt x="38028" y="89478"/>
                    <a:pt x="40300" y="87442"/>
                    <a:pt x="42541" y="85403"/>
                  </a:cubicBezTo>
                  <a:cubicBezTo>
                    <a:pt x="44782" y="83364"/>
                    <a:pt x="46935" y="81210"/>
                    <a:pt x="48998" y="78939"/>
                  </a:cubicBezTo>
                  <a:cubicBezTo>
                    <a:pt x="50363" y="77423"/>
                    <a:pt x="51684" y="75821"/>
                    <a:pt x="52963" y="74133"/>
                  </a:cubicBezTo>
                  <a:cubicBezTo>
                    <a:pt x="54242" y="72444"/>
                    <a:pt x="55507" y="70842"/>
                    <a:pt x="56757" y="69326"/>
                  </a:cubicBezTo>
                  <a:cubicBezTo>
                    <a:pt x="57437" y="68423"/>
                    <a:pt x="58017" y="67550"/>
                    <a:pt x="58497" y="66707"/>
                  </a:cubicBezTo>
                  <a:cubicBezTo>
                    <a:pt x="58977" y="65864"/>
                    <a:pt x="59386" y="64993"/>
                    <a:pt x="59724" y="64094"/>
                  </a:cubicBezTo>
                  <a:cubicBezTo>
                    <a:pt x="59828" y="63984"/>
                    <a:pt x="59904" y="63860"/>
                    <a:pt x="59952" y="63722"/>
                  </a:cubicBezTo>
                  <a:cubicBezTo>
                    <a:pt x="59999" y="63583"/>
                    <a:pt x="60075" y="63402"/>
                    <a:pt x="60180" y="63177"/>
                  </a:cubicBezTo>
                  <a:cubicBezTo>
                    <a:pt x="59376" y="63731"/>
                    <a:pt x="58587" y="64226"/>
                    <a:pt x="57813" y="64663"/>
                  </a:cubicBezTo>
                  <a:cubicBezTo>
                    <a:pt x="57038" y="65099"/>
                    <a:pt x="56307" y="65591"/>
                    <a:pt x="55619" y="66139"/>
                  </a:cubicBezTo>
                  <a:cubicBezTo>
                    <a:pt x="52842" y="68642"/>
                    <a:pt x="49951" y="71154"/>
                    <a:pt x="46947" y="73675"/>
                  </a:cubicBezTo>
                  <a:lnTo>
                    <a:pt x="38475" y="82144"/>
                  </a:lnTo>
                  <a:cubicBezTo>
                    <a:pt x="38241" y="82382"/>
                    <a:pt x="38022" y="82707"/>
                    <a:pt x="37816" y="83117"/>
                  </a:cubicBezTo>
                  <a:cubicBezTo>
                    <a:pt x="37611" y="83527"/>
                    <a:pt x="37449" y="83966"/>
                    <a:pt x="37329" y="84433"/>
                  </a:cubicBezTo>
                  <a:cubicBezTo>
                    <a:pt x="36866" y="85578"/>
                    <a:pt x="36303" y="86665"/>
                    <a:pt x="35639" y="87694"/>
                  </a:cubicBezTo>
                  <a:cubicBezTo>
                    <a:pt x="34976" y="88723"/>
                    <a:pt x="34241" y="89694"/>
                    <a:pt x="33434" y="90607"/>
                  </a:cubicBezTo>
                  <a:cubicBezTo>
                    <a:pt x="33325" y="90626"/>
                    <a:pt x="33259" y="90701"/>
                    <a:pt x="33235" y="90833"/>
                  </a:cubicBezTo>
                  <a:cubicBezTo>
                    <a:pt x="33211" y="90964"/>
                    <a:pt x="33202" y="91040"/>
                    <a:pt x="33207" y="91058"/>
                  </a:cubicBezTo>
                  <a:cubicBezTo>
                    <a:pt x="32885" y="91750"/>
                    <a:pt x="32507" y="92347"/>
                    <a:pt x="32072" y="92847"/>
                  </a:cubicBezTo>
                  <a:cubicBezTo>
                    <a:pt x="31637" y="93347"/>
                    <a:pt x="31031" y="93662"/>
                    <a:pt x="30256" y="93792"/>
                  </a:cubicBezTo>
                  <a:lnTo>
                    <a:pt x="29802" y="94481"/>
                  </a:lnTo>
                  <a:cubicBezTo>
                    <a:pt x="29688" y="94601"/>
                    <a:pt x="29574" y="94706"/>
                    <a:pt x="29461" y="94797"/>
                  </a:cubicBezTo>
                  <a:cubicBezTo>
                    <a:pt x="29347" y="94888"/>
                    <a:pt x="29233" y="94936"/>
                    <a:pt x="29118" y="94940"/>
                  </a:cubicBezTo>
                  <a:cubicBezTo>
                    <a:pt x="29128" y="94711"/>
                    <a:pt x="29166" y="94481"/>
                    <a:pt x="29233" y="94251"/>
                  </a:cubicBezTo>
                  <a:cubicBezTo>
                    <a:pt x="29300" y="94021"/>
                    <a:pt x="29338" y="93792"/>
                    <a:pt x="29348" y="93562"/>
                  </a:cubicBezTo>
                  <a:cubicBezTo>
                    <a:pt x="28885" y="93217"/>
                    <a:pt x="28379" y="93045"/>
                    <a:pt x="27830" y="93045"/>
                  </a:cubicBezTo>
                  <a:cubicBezTo>
                    <a:pt x="27281" y="93045"/>
                    <a:pt x="26718" y="93217"/>
                    <a:pt x="26141" y="93562"/>
                  </a:cubicBezTo>
                  <a:cubicBezTo>
                    <a:pt x="25787" y="93576"/>
                    <a:pt x="25406" y="93547"/>
                    <a:pt x="24995" y="93476"/>
                  </a:cubicBezTo>
                  <a:cubicBezTo>
                    <a:pt x="24585" y="93404"/>
                    <a:pt x="24203" y="93203"/>
                    <a:pt x="23850" y="92872"/>
                  </a:cubicBezTo>
                  <a:cubicBezTo>
                    <a:pt x="23506" y="92629"/>
                    <a:pt x="23163" y="92372"/>
                    <a:pt x="22819" y="92103"/>
                  </a:cubicBezTo>
                  <a:cubicBezTo>
                    <a:pt x="22476" y="91834"/>
                    <a:pt x="22132" y="91637"/>
                    <a:pt x="21788" y="91510"/>
                  </a:cubicBezTo>
                  <a:cubicBezTo>
                    <a:pt x="21674" y="91388"/>
                    <a:pt x="21559" y="91293"/>
                    <a:pt x="21445" y="91228"/>
                  </a:cubicBezTo>
                  <a:cubicBezTo>
                    <a:pt x="21330" y="91162"/>
                    <a:pt x="21216" y="91181"/>
                    <a:pt x="21101" y="91284"/>
                  </a:cubicBezTo>
                  <a:cubicBezTo>
                    <a:pt x="20280" y="91280"/>
                    <a:pt x="19631" y="91063"/>
                    <a:pt x="19154" y="90633"/>
                  </a:cubicBezTo>
                  <a:cubicBezTo>
                    <a:pt x="18677" y="90203"/>
                    <a:pt x="18486" y="89586"/>
                    <a:pt x="18582" y="88782"/>
                  </a:cubicBezTo>
                  <a:cubicBezTo>
                    <a:pt x="18582" y="88315"/>
                    <a:pt x="18639" y="87876"/>
                    <a:pt x="18753" y="87466"/>
                  </a:cubicBezTo>
                  <a:cubicBezTo>
                    <a:pt x="18868" y="87056"/>
                    <a:pt x="19040" y="86731"/>
                    <a:pt x="19269" y="86493"/>
                  </a:cubicBezTo>
                  <a:cubicBezTo>
                    <a:pt x="20285" y="84438"/>
                    <a:pt x="21345" y="82483"/>
                    <a:pt x="22447" y="80628"/>
                  </a:cubicBezTo>
                  <a:cubicBezTo>
                    <a:pt x="23549" y="78773"/>
                    <a:pt x="24781" y="76989"/>
                    <a:pt x="26141" y="75277"/>
                  </a:cubicBezTo>
                  <a:cubicBezTo>
                    <a:pt x="27724" y="73531"/>
                    <a:pt x="29190" y="71702"/>
                    <a:pt x="30537" y="69789"/>
                  </a:cubicBezTo>
                  <a:cubicBezTo>
                    <a:pt x="31884" y="67876"/>
                    <a:pt x="33232" y="66055"/>
                    <a:pt x="34580" y="64324"/>
                  </a:cubicBezTo>
                  <a:lnTo>
                    <a:pt x="38475" y="58593"/>
                  </a:lnTo>
                  <a:cubicBezTo>
                    <a:pt x="38595" y="58474"/>
                    <a:pt x="38700" y="58311"/>
                    <a:pt x="38790" y="58106"/>
                  </a:cubicBezTo>
                  <a:cubicBezTo>
                    <a:pt x="38881" y="57901"/>
                    <a:pt x="38929" y="57681"/>
                    <a:pt x="38934" y="57447"/>
                  </a:cubicBezTo>
                  <a:lnTo>
                    <a:pt x="38704" y="57218"/>
                  </a:lnTo>
                  <a:cubicBezTo>
                    <a:pt x="36218" y="58593"/>
                    <a:pt x="33629" y="59968"/>
                    <a:pt x="30937" y="61344"/>
                  </a:cubicBezTo>
                  <a:lnTo>
                    <a:pt x="30710" y="61114"/>
                  </a:lnTo>
                  <a:lnTo>
                    <a:pt x="32526" y="59968"/>
                  </a:lnTo>
                  <a:lnTo>
                    <a:pt x="32526" y="59739"/>
                  </a:lnTo>
                  <a:lnTo>
                    <a:pt x="28660" y="61114"/>
                  </a:lnTo>
                  <a:cubicBezTo>
                    <a:pt x="26818" y="61692"/>
                    <a:pt x="24948" y="62256"/>
                    <a:pt x="23048" y="62805"/>
                  </a:cubicBezTo>
                  <a:cubicBezTo>
                    <a:pt x="21149" y="63354"/>
                    <a:pt x="19278" y="63860"/>
                    <a:pt x="17436" y="64324"/>
                  </a:cubicBezTo>
                  <a:cubicBezTo>
                    <a:pt x="14664" y="64967"/>
                    <a:pt x="11773" y="65269"/>
                    <a:pt x="8763" y="65231"/>
                  </a:cubicBezTo>
                  <a:cubicBezTo>
                    <a:pt x="7267" y="65236"/>
                    <a:pt x="5845" y="64999"/>
                    <a:pt x="4496" y="64520"/>
                  </a:cubicBezTo>
                  <a:cubicBezTo>
                    <a:pt x="3147" y="64040"/>
                    <a:pt x="1903" y="63287"/>
                    <a:pt x="765" y="62261"/>
                  </a:cubicBezTo>
                  <a:cubicBezTo>
                    <a:pt x="426" y="61988"/>
                    <a:pt x="199" y="61559"/>
                    <a:pt x="86" y="60971"/>
                  </a:cubicBezTo>
                  <a:cubicBezTo>
                    <a:pt x="-28" y="60384"/>
                    <a:pt x="-27" y="59897"/>
                    <a:pt x="87" y="59510"/>
                  </a:cubicBezTo>
                  <a:cubicBezTo>
                    <a:pt x="402" y="58239"/>
                    <a:pt x="788" y="56998"/>
                    <a:pt x="1246" y="55786"/>
                  </a:cubicBezTo>
                  <a:cubicBezTo>
                    <a:pt x="1704" y="54574"/>
                    <a:pt x="2375" y="53449"/>
                    <a:pt x="3261" y="52412"/>
                  </a:cubicBezTo>
                  <a:cubicBezTo>
                    <a:pt x="3132" y="53196"/>
                    <a:pt x="2988" y="53910"/>
                    <a:pt x="2831" y="54554"/>
                  </a:cubicBezTo>
                  <a:cubicBezTo>
                    <a:pt x="2673" y="55198"/>
                    <a:pt x="2587" y="55857"/>
                    <a:pt x="2573" y="56530"/>
                  </a:cubicBezTo>
                  <a:cubicBezTo>
                    <a:pt x="2597" y="57117"/>
                    <a:pt x="2721" y="57719"/>
                    <a:pt x="2945" y="58335"/>
                  </a:cubicBezTo>
                  <a:cubicBezTo>
                    <a:pt x="3170" y="58951"/>
                    <a:pt x="3351" y="59496"/>
                    <a:pt x="3490" y="59968"/>
                  </a:cubicBezTo>
                  <a:cubicBezTo>
                    <a:pt x="3967" y="60646"/>
                    <a:pt x="4560" y="61067"/>
                    <a:pt x="5267" y="61229"/>
                  </a:cubicBezTo>
                  <a:cubicBezTo>
                    <a:pt x="5973" y="61391"/>
                    <a:pt x="6680" y="61353"/>
                    <a:pt x="7387" y="61114"/>
                  </a:cubicBezTo>
                  <a:cubicBezTo>
                    <a:pt x="11732" y="59281"/>
                    <a:pt x="15845" y="57218"/>
                    <a:pt x="19727" y="54926"/>
                  </a:cubicBezTo>
                  <a:lnTo>
                    <a:pt x="28660" y="49906"/>
                  </a:lnTo>
                  <a:cubicBezTo>
                    <a:pt x="32946" y="47363"/>
                    <a:pt x="37363" y="45158"/>
                    <a:pt x="41913" y="43292"/>
                  </a:cubicBezTo>
                  <a:cubicBezTo>
                    <a:pt x="43402" y="42530"/>
                    <a:pt x="44946" y="41940"/>
                    <a:pt x="46545" y="41521"/>
                  </a:cubicBezTo>
                  <a:cubicBezTo>
                    <a:pt x="48144" y="41102"/>
                    <a:pt x="49799" y="40625"/>
                    <a:pt x="51511" y="40092"/>
                  </a:cubicBezTo>
                  <a:cubicBezTo>
                    <a:pt x="52205" y="39978"/>
                    <a:pt x="52928" y="39921"/>
                    <a:pt x="53679" y="39921"/>
                  </a:cubicBezTo>
                  <a:cubicBezTo>
                    <a:pt x="54430" y="39921"/>
                    <a:pt x="55153" y="39978"/>
                    <a:pt x="55847" y="40092"/>
                  </a:cubicBezTo>
                  <a:cubicBezTo>
                    <a:pt x="57653" y="40073"/>
                    <a:pt x="59347" y="39882"/>
                    <a:pt x="60926" y="39520"/>
                  </a:cubicBezTo>
                  <a:cubicBezTo>
                    <a:pt x="62506" y="39159"/>
                    <a:pt x="64087" y="38739"/>
                    <a:pt x="65669" y="38263"/>
                  </a:cubicBezTo>
                  <a:close/>
                  <a:moveTo>
                    <a:pt x="120307" y="34377"/>
                  </a:moveTo>
                  <a:cubicBezTo>
                    <a:pt x="121485" y="34158"/>
                    <a:pt x="122620" y="34310"/>
                    <a:pt x="123712" y="34834"/>
                  </a:cubicBezTo>
                  <a:cubicBezTo>
                    <a:pt x="124804" y="35358"/>
                    <a:pt x="125653" y="36196"/>
                    <a:pt x="126259" y="37349"/>
                  </a:cubicBezTo>
                  <a:cubicBezTo>
                    <a:pt x="126707" y="38373"/>
                    <a:pt x="126955" y="39411"/>
                    <a:pt x="127002" y="40463"/>
                  </a:cubicBezTo>
                  <a:cubicBezTo>
                    <a:pt x="127050" y="41516"/>
                    <a:pt x="126955" y="42611"/>
                    <a:pt x="126716" y="43750"/>
                  </a:cubicBezTo>
                  <a:cubicBezTo>
                    <a:pt x="126335" y="45551"/>
                    <a:pt x="125667" y="47252"/>
                    <a:pt x="124713" y="48852"/>
                  </a:cubicBezTo>
                  <a:cubicBezTo>
                    <a:pt x="123760" y="50452"/>
                    <a:pt x="122749" y="52095"/>
                    <a:pt x="121680" y="53779"/>
                  </a:cubicBezTo>
                  <a:cubicBezTo>
                    <a:pt x="120531" y="55522"/>
                    <a:pt x="119339" y="57308"/>
                    <a:pt x="118105" y="59137"/>
                  </a:cubicBezTo>
                  <a:cubicBezTo>
                    <a:pt x="116870" y="60966"/>
                    <a:pt x="115622" y="62695"/>
                    <a:pt x="114361" y="64324"/>
                  </a:cubicBezTo>
                  <a:cubicBezTo>
                    <a:pt x="113210" y="65671"/>
                    <a:pt x="112031" y="66950"/>
                    <a:pt x="110823" y="68161"/>
                  </a:cubicBezTo>
                  <a:cubicBezTo>
                    <a:pt x="109615" y="69371"/>
                    <a:pt x="108436" y="70599"/>
                    <a:pt x="107285" y="71844"/>
                  </a:cubicBezTo>
                  <a:lnTo>
                    <a:pt x="103862" y="75277"/>
                  </a:lnTo>
                  <a:cubicBezTo>
                    <a:pt x="110726" y="81119"/>
                    <a:pt x="114693" y="87457"/>
                    <a:pt x="115764" y="94292"/>
                  </a:cubicBezTo>
                  <a:cubicBezTo>
                    <a:pt x="116834" y="101126"/>
                    <a:pt x="115606" y="108429"/>
                    <a:pt x="112078" y="116200"/>
                  </a:cubicBezTo>
                  <a:cubicBezTo>
                    <a:pt x="112307" y="116238"/>
                    <a:pt x="112535" y="116162"/>
                    <a:pt x="112763" y="115972"/>
                  </a:cubicBezTo>
                  <a:cubicBezTo>
                    <a:pt x="115944" y="114258"/>
                    <a:pt x="119069" y="112498"/>
                    <a:pt x="122140" y="110692"/>
                  </a:cubicBezTo>
                  <a:cubicBezTo>
                    <a:pt x="125210" y="108886"/>
                    <a:pt x="128337" y="107063"/>
                    <a:pt x="131523" y="105223"/>
                  </a:cubicBezTo>
                  <a:cubicBezTo>
                    <a:pt x="131881" y="105013"/>
                    <a:pt x="132138" y="104802"/>
                    <a:pt x="132296" y="104592"/>
                  </a:cubicBezTo>
                  <a:cubicBezTo>
                    <a:pt x="132453" y="104382"/>
                    <a:pt x="132424" y="104057"/>
                    <a:pt x="132210" y="103617"/>
                  </a:cubicBezTo>
                  <a:cubicBezTo>
                    <a:pt x="132014" y="102881"/>
                    <a:pt x="132119" y="102073"/>
                    <a:pt x="132525" y="101194"/>
                  </a:cubicBezTo>
                  <a:cubicBezTo>
                    <a:pt x="132930" y="100314"/>
                    <a:pt x="133435" y="99675"/>
                    <a:pt x="134041" y="99275"/>
                  </a:cubicBezTo>
                  <a:cubicBezTo>
                    <a:pt x="134489" y="99036"/>
                    <a:pt x="134909" y="98896"/>
                    <a:pt x="135300" y="98854"/>
                  </a:cubicBezTo>
                  <a:cubicBezTo>
                    <a:pt x="135691" y="98812"/>
                    <a:pt x="136111" y="98952"/>
                    <a:pt x="136559" y="99275"/>
                  </a:cubicBezTo>
                  <a:cubicBezTo>
                    <a:pt x="136688" y="99378"/>
                    <a:pt x="136888" y="99453"/>
                    <a:pt x="137160" y="99501"/>
                  </a:cubicBezTo>
                  <a:cubicBezTo>
                    <a:pt x="137432" y="99549"/>
                    <a:pt x="137689" y="99627"/>
                    <a:pt x="137932" y="99735"/>
                  </a:cubicBezTo>
                  <a:cubicBezTo>
                    <a:pt x="138246" y="98840"/>
                    <a:pt x="138303" y="98026"/>
                    <a:pt x="138103" y="97292"/>
                  </a:cubicBezTo>
                  <a:cubicBezTo>
                    <a:pt x="137903" y="96558"/>
                    <a:pt x="137618" y="95851"/>
                    <a:pt x="137246" y="95170"/>
                  </a:cubicBezTo>
                  <a:cubicBezTo>
                    <a:pt x="136774" y="94409"/>
                    <a:pt x="136573" y="93921"/>
                    <a:pt x="136645" y="93705"/>
                  </a:cubicBezTo>
                  <a:cubicBezTo>
                    <a:pt x="136716" y="93490"/>
                    <a:pt x="137146" y="93289"/>
                    <a:pt x="137932" y="93102"/>
                  </a:cubicBezTo>
                  <a:lnTo>
                    <a:pt x="146830" y="90381"/>
                  </a:lnTo>
                  <a:lnTo>
                    <a:pt x="152310" y="89698"/>
                  </a:lnTo>
                  <a:lnTo>
                    <a:pt x="161450" y="89240"/>
                  </a:lnTo>
                  <a:cubicBezTo>
                    <a:pt x="164302" y="88901"/>
                    <a:pt x="167112" y="88606"/>
                    <a:pt x="169879" y="88353"/>
                  </a:cubicBezTo>
                  <a:cubicBezTo>
                    <a:pt x="172646" y="88100"/>
                    <a:pt x="175399" y="87862"/>
                    <a:pt x="178138" y="87637"/>
                  </a:cubicBezTo>
                  <a:cubicBezTo>
                    <a:pt x="179395" y="87547"/>
                    <a:pt x="180595" y="87499"/>
                    <a:pt x="181738" y="87494"/>
                  </a:cubicBezTo>
                  <a:cubicBezTo>
                    <a:pt x="182881" y="87490"/>
                    <a:pt x="183967" y="87385"/>
                    <a:pt x="184996" y="87180"/>
                  </a:cubicBezTo>
                  <a:cubicBezTo>
                    <a:pt x="185686" y="87060"/>
                    <a:pt x="186362" y="87013"/>
                    <a:pt x="187024" y="87037"/>
                  </a:cubicBezTo>
                  <a:cubicBezTo>
                    <a:pt x="187686" y="87061"/>
                    <a:pt x="188305" y="87184"/>
                    <a:pt x="188882" y="87409"/>
                  </a:cubicBezTo>
                  <a:cubicBezTo>
                    <a:pt x="189339" y="87738"/>
                    <a:pt x="189625" y="88052"/>
                    <a:pt x="189739" y="88353"/>
                  </a:cubicBezTo>
                  <a:cubicBezTo>
                    <a:pt x="189853" y="88653"/>
                    <a:pt x="189796" y="89025"/>
                    <a:pt x="189568" y="89469"/>
                  </a:cubicBezTo>
                  <a:cubicBezTo>
                    <a:pt x="189010" y="90051"/>
                    <a:pt x="188524" y="90704"/>
                    <a:pt x="188110" y="91427"/>
                  </a:cubicBezTo>
                  <a:cubicBezTo>
                    <a:pt x="187696" y="92149"/>
                    <a:pt x="187267" y="92861"/>
                    <a:pt x="186824" y="93562"/>
                  </a:cubicBezTo>
                  <a:lnTo>
                    <a:pt x="183624" y="97468"/>
                  </a:lnTo>
                  <a:cubicBezTo>
                    <a:pt x="182933" y="98086"/>
                    <a:pt x="182200" y="98323"/>
                    <a:pt x="181424" y="98178"/>
                  </a:cubicBezTo>
                  <a:cubicBezTo>
                    <a:pt x="180647" y="98034"/>
                    <a:pt x="179857" y="97874"/>
                    <a:pt x="179052" y="97698"/>
                  </a:cubicBezTo>
                  <a:cubicBezTo>
                    <a:pt x="178719" y="97693"/>
                    <a:pt x="178414" y="97703"/>
                    <a:pt x="178138" y="97727"/>
                  </a:cubicBezTo>
                  <a:cubicBezTo>
                    <a:pt x="177861" y="97751"/>
                    <a:pt x="177556" y="97818"/>
                    <a:pt x="177223" y="97928"/>
                  </a:cubicBezTo>
                  <a:cubicBezTo>
                    <a:pt x="177771" y="98278"/>
                    <a:pt x="178447" y="98475"/>
                    <a:pt x="179252" y="98520"/>
                  </a:cubicBezTo>
                  <a:cubicBezTo>
                    <a:pt x="180057" y="98564"/>
                    <a:pt x="180447" y="99048"/>
                    <a:pt x="180424" y="99971"/>
                  </a:cubicBezTo>
                  <a:lnTo>
                    <a:pt x="177909" y="99499"/>
                  </a:lnTo>
                  <a:cubicBezTo>
                    <a:pt x="177099" y="99060"/>
                    <a:pt x="176204" y="98816"/>
                    <a:pt x="175223" y="98770"/>
                  </a:cubicBezTo>
                  <a:cubicBezTo>
                    <a:pt x="174242" y="98723"/>
                    <a:pt x="173232" y="98816"/>
                    <a:pt x="172194" y="99050"/>
                  </a:cubicBezTo>
                  <a:cubicBezTo>
                    <a:pt x="170598" y="99261"/>
                    <a:pt x="169046" y="99519"/>
                    <a:pt x="167536" y="99823"/>
                  </a:cubicBezTo>
                  <a:cubicBezTo>
                    <a:pt x="166026" y="100127"/>
                    <a:pt x="164531" y="100559"/>
                    <a:pt x="163050" y="101120"/>
                  </a:cubicBezTo>
                  <a:cubicBezTo>
                    <a:pt x="161212" y="101595"/>
                    <a:pt x="159345" y="102172"/>
                    <a:pt x="157449" y="102850"/>
                  </a:cubicBezTo>
                  <a:cubicBezTo>
                    <a:pt x="155554" y="103529"/>
                    <a:pt x="153687" y="104167"/>
                    <a:pt x="151849" y="104764"/>
                  </a:cubicBezTo>
                  <a:cubicBezTo>
                    <a:pt x="151725" y="104908"/>
                    <a:pt x="151630" y="105137"/>
                    <a:pt x="151563" y="105452"/>
                  </a:cubicBezTo>
                  <a:cubicBezTo>
                    <a:pt x="151497" y="105768"/>
                    <a:pt x="151516" y="105997"/>
                    <a:pt x="151620" y="106140"/>
                  </a:cubicBezTo>
                  <a:cubicBezTo>
                    <a:pt x="152730" y="108204"/>
                    <a:pt x="153539" y="110321"/>
                    <a:pt x="154049" y="112490"/>
                  </a:cubicBezTo>
                  <a:cubicBezTo>
                    <a:pt x="154559" y="114660"/>
                    <a:pt x="154969" y="116884"/>
                    <a:pt x="155279" y="119162"/>
                  </a:cubicBezTo>
                  <a:cubicBezTo>
                    <a:pt x="156012" y="123060"/>
                    <a:pt x="156373" y="126988"/>
                    <a:pt x="156364" y="130944"/>
                  </a:cubicBezTo>
                  <a:cubicBezTo>
                    <a:pt x="156354" y="134901"/>
                    <a:pt x="156373" y="138830"/>
                    <a:pt x="156421" y="142730"/>
                  </a:cubicBezTo>
                  <a:cubicBezTo>
                    <a:pt x="156383" y="147108"/>
                    <a:pt x="156230" y="151366"/>
                    <a:pt x="155963" y="155506"/>
                  </a:cubicBezTo>
                  <a:cubicBezTo>
                    <a:pt x="155835" y="158592"/>
                    <a:pt x="155692" y="161679"/>
                    <a:pt x="155535" y="164765"/>
                  </a:cubicBezTo>
                  <a:cubicBezTo>
                    <a:pt x="155378" y="167851"/>
                    <a:pt x="155292" y="170937"/>
                    <a:pt x="155278" y="174023"/>
                  </a:cubicBezTo>
                  <a:cubicBezTo>
                    <a:pt x="155254" y="176080"/>
                    <a:pt x="155073" y="178138"/>
                    <a:pt x="154735" y="180195"/>
                  </a:cubicBezTo>
                  <a:cubicBezTo>
                    <a:pt x="154396" y="182253"/>
                    <a:pt x="154044" y="184310"/>
                    <a:pt x="153677" y="186367"/>
                  </a:cubicBezTo>
                  <a:lnTo>
                    <a:pt x="152306" y="194140"/>
                  </a:lnTo>
                  <a:cubicBezTo>
                    <a:pt x="152039" y="195702"/>
                    <a:pt x="151658" y="197378"/>
                    <a:pt x="151163" y="199169"/>
                  </a:cubicBezTo>
                  <a:lnTo>
                    <a:pt x="147962" y="210828"/>
                  </a:lnTo>
                  <a:cubicBezTo>
                    <a:pt x="146857" y="214676"/>
                    <a:pt x="145867" y="218638"/>
                    <a:pt x="144990" y="222715"/>
                  </a:cubicBezTo>
                  <a:cubicBezTo>
                    <a:pt x="144543" y="224325"/>
                    <a:pt x="144181" y="225963"/>
                    <a:pt x="143905" y="227630"/>
                  </a:cubicBezTo>
                  <a:cubicBezTo>
                    <a:pt x="143628" y="229297"/>
                    <a:pt x="143381" y="230935"/>
                    <a:pt x="143162" y="232545"/>
                  </a:cubicBezTo>
                  <a:lnTo>
                    <a:pt x="141335" y="243517"/>
                  </a:lnTo>
                  <a:lnTo>
                    <a:pt x="141335" y="246718"/>
                  </a:lnTo>
                  <a:cubicBezTo>
                    <a:pt x="141326" y="246932"/>
                    <a:pt x="141288" y="247132"/>
                    <a:pt x="141222" y="247318"/>
                  </a:cubicBezTo>
                  <a:cubicBezTo>
                    <a:pt x="141156" y="247504"/>
                    <a:pt x="141118" y="247761"/>
                    <a:pt x="141108" y="248089"/>
                  </a:cubicBezTo>
                  <a:lnTo>
                    <a:pt x="140882" y="248089"/>
                  </a:lnTo>
                  <a:cubicBezTo>
                    <a:pt x="140674" y="246499"/>
                    <a:pt x="140523" y="244937"/>
                    <a:pt x="140429" y="243403"/>
                  </a:cubicBezTo>
                  <a:cubicBezTo>
                    <a:pt x="140334" y="241870"/>
                    <a:pt x="140183" y="240307"/>
                    <a:pt x="139976" y="238717"/>
                  </a:cubicBezTo>
                  <a:cubicBezTo>
                    <a:pt x="139848" y="237688"/>
                    <a:pt x="139650" y="236659"/>
                    <a:pt x="139381" y="235631"/>
                  </a:cubicBezTo>
                  <a:cubicBezTo>
                    <a:pt x="139112" y="234602"/>
                    <a:pt x="138857" y="233573"/>
                    <a:pt x="138616" y="232545"/>
                  </a:cubicBezTo>
                  <a:lnTo>
                    <a:pt x="137932" y="228201"/>
                  </a:lnTo>
                  <a:cubicBezTo>
                    <a:pt x="137718" y="226830"/>
                    <a:pt x="137517" y="225458"/>
                    <a:pt x="137331" y="224086"/>
                  </a:cubicBezTo>
                  <a:cubicBezTo>
                    <a:pt x="137145" y="222715"/>
                    <a:pt x="136886" y="221343"/>
                    <a:pt x="136555" y="219972"/>
                  </a:cubicBezTo>
                  <a:cubicBezTo>
                    <a:pt x="136202" y="218719"/>
                    <a:pt x="135822" y="217509"/>
                    <a:pt x="135413" y="216343"/>
                  </a:cubicBezTo>
                  <a:cubicBezTo>
                    <a:pt x="135004" y="215176"/>
                    <a:pt x="134623" y="214023"/>
                    <a:pt x="134271" y="212885"/>
                  </a:cubicBezTo>
                  <a:lnTo>
                    <a:pt x="132901" y="207170"/>
                  </a:lnTo>
                  <a:cubicBezTo>
                    <a:pt x="131950" y="202598"/>
                    <a:pt x="131112" y="198026"/>
                    <a:pt x="130388" y="193454"/>
                  </a:cubicBezTo>
                  <a:cubicBezTo>
                    <a:pt x="130302" y="192421"/>
                    <a:pt x="130245" y="191344"/>
                    <a:pt x="130216" y="190225"/>
                  </a:cubicBezTo>
                  <a:cubicBezTo>
                    <a:pt x="130187" y="189106"/>
                    <a:pt x="130016" y="187972"/>
                    <a:pt x="129701" y="186825"/>
                  </a:cubicBezTo>
                  <a:cubicBezTo>
                    <a:pt x="129300" y="184429"/>
                    <a:pt x="129185" y="182076"/>
                    <a:pt x="129357" y="179767"/>
                  </a:cubicBezTo>
                  <a:cubicBezTo>
                    <a:pt x="129529" y="177457"/>
                    <a:pt x="129643" y="175161"/>
                    <a:pt x="129701" y="172880"/>
                  </a:cubicBezTo>
                  <a:cubicBezTo>
                    <a:pt x="129710" y="171399"/>
                    <a:pt x="129748" y="169961"/>
                    <a:pt x="129815" y="168565"/>
                  </a:cubicBezTo>
                  <a:cubicBezTo>
                    <a:pt x="129882" y="167170"/>
                    <a:pt x="129920" y="165789"/>
                    <a:pt x="129930" y="164422"/>
                  </a:cubicBezTo>
                  <a:cubicBezTo>
                    <a:pt x="129939" y="163631"/>
                    <a:pt x="129977" y="162869"/>
                    <a:pt x="130044" y="162136"/>
                  </a:cubicBezTo>
                  <a:cubicBezTo>
                    <a:pt x="130111" y="161402"/>
                    <a:pt x="130149" y="160640"/>
                    <a:pt x="130159" y="159850"/>
                  </a:cubicBezTo>
                  <a:cubicBezTo>
                    <a:pt x="130268" y="158021"/>
                    <a:pt x="130335" y="156194"/>
                    <a:pt x="130359" y="154368"/>
                  </a:cubicBezTo>
                  <a:cubicBezTo>
                    <a:pt x="130383" y="152542"/>
                    <a:pt x="130393" y="150718"/>
                    <a:pt x="130388" y="148895"/>
                  </a:cubicBezTo>
                  <a:cubicBezTo>
                    <a:pt x="130493" y="146384"/>
                    <a:pt x="130569" y="143871"/>
                    <a:pt x="130617" y="141355"/>
                  </a:cubicBezTo>
                  <a:cubicBezTo>
                    <a:pt x="130665" y="138839"/>
                    <a:pt x="130741" y="136322"/>
                    <a:pt x="130846" y="133805"/>
                  </a:cubicBezTo>
                  <a:cubicBezTo>
                    <a:pt x="130860" y="131287"/>
                    <a:pt x="130946" y="128770"/>
                    <a:pt x="131102" y="126253"/>
                  </a:cubicBezTo>
                  <a:cubicBezTo>
                    <a:pt x="131258" y="123737"/>
                    <a:pt x="131398" y="121221"/>
                    <a:pt x="131523" y="118706"/>
                  </a:cubicBezTo>
                  <a:lnTo>
                    <a:pt x="131523" y="114605"/>
                  </a:lnTo>
                  <a:cubicBezTo>
                    <a:pt x="131185" y="114609"/>
                    <a:pt x="130889" y="114657"/>
                    <a:pt x="130636" y="114747"/>
                  </a:cubicBezTo>
                  <a:cubicBezTo>
                    <a:pt x="130383" y="114837"/>
                    <a:pt x="130145" y="114942"/>
                    <a:pt x="129921" y="115060"/>
                  </a:cubicBezTo>
                  <a:cubicBezTo>
                    <a:pt x="126253" y="117221"/>
                    <a:pt x="122545" y="119341"/>
                    <a:pt x="118795" y="121422"/>
                  </a:cubicBezTo>
                  <a:cubicBezTo>
                    <a:pt x="115045" y="123503"/>
                    <a:pt x="111285" y="125571"/>
                    <a:pt x="107514" y="127626"/>
                  </a:cubicBezTo>
                  <a:lnTo>
                    <a:pt x="97470" y="133576"/>
                  </a:lnTo>
                  <a:lnTo>
                    <a:pt x="95869" y="134491"/>
                  </a:lnTo>
                  <a:cubicBezTo>
                    <a:pt x="95635" y="134629"/>
                    <a:pt x="95359" y="134753"/>
                    <a:pt x="95039" y="134863"/>
                  </a:cubicBezTo>
                  <a:cubicBezTo>
                    <a:pt x="94720" y="134973"/>
                    <a:pt x="94386" y="134925"/>
                    <a:pt x="94039" y="134720"/>
                  </a:cubicBezTo>
                  <a:cubicBezTo>
                    <a:pt x="93915" y="134620"/>
                    <a:pt x="93762" y="134591"/>
                    <a:pt x="93581" y="134634"/>
                  </a:cubicBezTo>
                  <a:cubicBezTo>
                    <a:pt x="93400" y="134677"/>
                    <a:pt x="93247" y="134706"/>
                    <a:pt x="93123" y="134720"/>
                  </a:cubicBezTo>
                  <a:cubicBezTo>
                    <a:pt x="92442" y="134739"/>
                    <a:pt x="91860" y="134701"/>
                    <a:pt x="91379" y="134606"/>
                  </a:cubicBezTo>
                  <a:cubicBezTo>
                    <a:pt x="90898" y="134510"/>
                    <a:pt x="90488" y="134243"/>
                    <a:pt x="90149" y="133805"/>
                  </a:cubicBezTo>
                  <a:cubicBezTo>
                    <a:pt x="90040" y="133676"/>
                    <a:pt x="89916" y="133533"/>
                    <a:pt x="89778" y="133376"/>
                  </a:cubicBezTo>
                  <a:cubicBezTo>
                    <a:pt x="89639" y="133218"/>
                    <a:pt x="89458" y="133132"/>
                    <a:pt x="89234" y="133118"/>
                  </a:cubicBezTo>
                  <a:cubicBezTo>
                    <a:pt x="88543" y="132884"/>
                    <a:pt x="88095" y="132608"/>
                    <a:pt x="87890" y="132289"/>
                  </a:cubicBezTo>
                  <a:cubicBezTo>
                    <a:pt x="87685" y="131969"/>
                    <a:pt x="87752" y="131635"/>
                    <a:pt x="88090" y="131287"/>
                  </a:cubicBezTo>
                  <a:cubicBezTo>
                    <a:pt x="89177" y="129995"/>
                    <a:pt x="89978" y="128574"/>
                    <a:pt x="90493" y="127025"/>
                  </a:cubicBezTo>
                  <a:cubicBezTo>
                    <a:pt x="91007" y="125475"/>
                    <a:pt x="91579" y="123997"/>
                    <a:pt x="92208" y="122591"/>
                  </a:cubicBezTo>
                  <a:lnTo>
                    <a:pt x="97013" y="110957"/>
                  </a:lnTo>
                  <a:cubicBezTo>
                    <a:pt x="97227" y="110288"/>
                    <a:pt x="97370" y="109677"/>
                    <a:pt x="97442" y="109122"/>
                  </a:cubicBezTo>
                  <a:cubicBezTo>
                    <a:pt x="97513" y="108568"/>
                    <a:pt x="97599" y="107956"/>
                    <a:pt x="97699" y="107287"/>
                  </a:cubicBezTo>
                  <a:cubicBezTo>
                    <a:pt x="98046" y="105558"/>
                    <a:pt x="98322" y="103805"/>
                    <a:pt x="98526" y="102028"/>
                  </a:cubicBezTo>
                  <a:cubicBezTo>
                    <a:pt x="98731" y="100251"/>
                    <a:pt x="98835" y="98501"/>
                    <a:pt x="98840" y="96779"/>
                  </a:cubicBezTo>
                  <a:cubicBezTo>
                    <a:pt x="98574" y="93533"/>
                    <a:pt x="98193" y="90410"/>
                    <a:pt x="97699" y="87409"/>
                  </a:cubicBezTo>
                  <a:cubicBezTo>
                    <a:pt x="97585" y="86388"/>
                    <a:pt x="97413" y="85396"/>
                    <a:pt x="97184" y="84433"/>
                  </a:cubicBezTo>
                  <a:cubicBezTo>
                    <a:pt x="96955" y="83470"/>
                    <a:pt x="96669" y="82478"/>
                    <a:pt x="96326" y="81457"/>
                  </a:cubicBezTo>
                  <a:cubicBezTo>
                    <a:pt x="95964" y="80542"/>
                    <a:pt x="95545" y="79683"/>
                    <a:pt x="95068" y="78882"/>
                  </a:cubicBezTo>
                  <a:cubicBezTo>
                    <a:pt x="94591" y="78081"/>
                    <a:pt x="94172" y="77337"/>
                    <a:pt x="93810" y="76650"/>
                  </a:cubicBezTo>
                  <a:cubicBezTo>
                    <a:pt x="93691" y="76546"/>
                    <a:pt x="93529" y="76469"/>
                    <a:pt x="93324" y="76422"/>
                  </a:cubicBezTo>
                  <a:cubicBezTo>
                    <a:pt x="93119" y="76374"/>
                    <a:pt x="92899" y="76298"/>
                    <a:pt x="92666" y="76193"/>
                  </a:cubicBezTo>
                  <a:cubicBezTo>
                    <a:pt x="91860" y="76174"/>
                    <a:pt x="91126" y="75983"/>
                    <a:pt x="90464" y="75620"/>
                  </a:cubicBezTo>
                  <a:cubicBezTo>
                    <a:pt x="89801" y="75258"/>
                    <a:pt x="89239" y="74838"/>
                    <a:pt x="88777" y="74361"/>
                  </a:cubicBezTo>
                  <a:cubicBezTo>
                    <a:pt x="88090" y="73675"/>
                    <a:pt x="87175" y="72988"/>
                    <a:pt x="86031" y="72301"/>
                  </a:cubicBezTo>
                  <a:cubicBezTo>
                    <a:pt x="85560" y="72564"/>
                    <a:pt x="85073" y="72669"/>
                    <a:pt x="84573" y="72616"/>
                  </a:cubicBezTo>
                  <a:cubicBezTo>
                    <a:pt x="84073" y="72564"/>
                    <a:pt x="83644" y="72154"/>
                    <a:pt x="83286" y="71386"/>
                  </a:cubicBezTo>
                  <a:cubicBezTo>
                    <a:pt x="82948" y="70685"/>
                    <a:pt x="82881" y="69970"/>
                    <a:pt x="83086" y="69241"/>
                  </a:cubicBezTo>
                  <a:cubicBezTo>
                    <a:pt x="83291" y="68512"/>
                    <a:pt x="83739" y="67856"/>
                    <a:pt x="84430" y="67274"/>
                  </a:cubicBezTo>
                  <a:cubicBezTo>
                    <a:pt x="85126" y="67056"/>
                    <a:pt x="85850" y="66753"/>
                    <a:pt x="86603" y="66366"/>
                  </a:cubicBezTo>
                  <a:cubicBezTo>
                    <a:pt x="87356" y="65978"/>
                    <a:pt x="88081" y="65449"/>
                    <a:pt x="88777" y="64777"/>
                  </a:cubicBezTo>
                  <a:cubicBezTo>
                    <a:pt x="90054" y="63533"/>
                    <a:pt x="91389" y="62302"/>
                    <a:pt x="92780" y="61085"/>
                  </a:cubicBezTo>
                  <a:cubicBezTo>
                    <a:pt x="94172" y="59868"/>
                    <a:pt x="95506" y="58579"/>
                    <a:pt x="96784" y="57218"/>
                  </a:cubicBezTo>
                  <a:cubicBezTo>
                    <a:pt x="98387" y="55595"/>
                    <a:pt x="99976" y="53918"/>
                    <a:pt x="101550" y="52188"/>
                  </a:cubicBezTo>
                  <a:cubicBezTo>
                    <a:pt x="103124" y="50458"/>
                    <a:pt x="104656" y="48786"/>
                    <a:pt x="106144" y="47172"/>
                  </a:cubicBezTo>
                  <a:cubicBezTo>
                    <a:pt x="107770" y="45247"/>
                    <a:pt x="109539" y="43391"/>
                    <a:pt x="111451" y="41606"/>
                  </a:cubicBezTo>
                  <a:cubicBezTo>
                    <a:pt x="113363" y="39820"/>
                    <a:pt x="115247" y="38020"/>
                    <a:pt x="117103" y="36206"/>
                  </a:cubicBezTo>
                  <a:cubicBezTo>
                    <a:pt x="117565" y="35758"/>
                    <a:pt x="118071" y="35396"/>
                    <a:pt x="118619" y="35120"/>
                  </a:cubicBezTo>
                  <a:cubicBezTo>
                    <a:pt x="119167" y="34844"/>
                    <a:pt x="119730" y="34596"/>
                    <a:pt x="120307" y="34377"/>
                  </a:cubicBezTo>
                  <a:close/>
                  <a:moveTo>
                    <a:pt x="22905" y="1"/>
                  </a:moveTo>
                  <a:cubicBezTo>
                    <a:pt x="24714" y="-4"/>
                    <a:pt x="26479" y="177"/>
                    <a:pt x="28202" y="544"/>
                  </a:cubicBezTo>
                  <a:cubicBezTo>
                    <a:pt x="29900" y="768"/>
                    <a:pt x="31571" y="1006"/>
                    <a:pt x="33216" y="1259"/>
                  </a:cubicBezTo>
                  <a:cubicBezTo>
                    <a:pt x="34861" y="1511"/>
                    <a:pt x="36538" y="1806"/>
                    <a:pt x="38247" y="2144"/>
                  </a:cubicBezTo>
                  <a:cubicBezTo>
                    <a:pt x="39050" y="2273"/>
                    <a:pt x="39795" y="2473"/>
                    <a:pt x="40482" y="2744"/>
                  </a:cubicBezTo>
                  <a:cubicBezTo>
                    <a:pt x="41170" y="3016"/>
                    <a:pt x="41800" y="3273"/>
                    <a:pt x="42373" y="3516"/>
                  </a:cubicBezTo>
                  <a:cubicBezTo>
                    <a:pt x="44890" y="3935"/>
                    <a:pt x="47174" y="4697"/>
                    <a:pt x="49226" y="5802"/>
                  </a:cubicBezTo>
                  <a:cubicBezTo>
                    <a:pt x="50596" y="6402"/>
                    <a:pt x="51965" y="7145"/>
                    <a:pt x="53334" y="8031"/>
                  </a:cubicBezTo>
                  <a:cubicBezTo>
                    <a:pt x="54703" y="8917"/>
                    <a:pt x="56072" y="9774"/>
                    <a:pt x="57442" y="10603"/>
                  </a:cubicBezTo>
                  <a:cubicBezTo>
                    <a:pt x="58564" y="11298"/>
                    <a:pt x="59572" y="12136"/>
                    <a:pt x="60467" y="13117"/>
                  </a:cubicBezTo>
                  <a:cubicBezTo>
                    <a:pt x="61362" y="14098"/>
                    <a:pt x="62258" y="15165"/>
                    <a:pt x="63154" y="16318"/>
                  </a:cubicBezTo>
                  <a:cubicBezTo>
                    <a:pt x="63621" y="17203"/>
                    <a:pt x="63888" y="18003"/>
                    <a:pt x="63955" y="18718"/>
                  </a:cubicBezTo>
                  <a:cubicBezTo>
                    <a:pt x="64021" y="19432"/>
                    <a:pt x="63831" y="20232"/>
                    <a:pt x="63383" y="21118"/>
                  </a:cubicBezTo>
                  <a:cubicBezTo>
                    <a:pt x="62825" y="21809"/>
                    <a:pt x="62339" y="22542"/>
                    <a:pt x="61924" y="23318"/>
                  </a:cubicBezTo>
                  <a:cubicBezTo>
                    <a:pt x="61510" y="24095"/>
                    <a:pt x="61081" y="24885"/>
                    <a:pt x="60637" y="25690"/>
                  </a:cubicBezTo>
                  <a:lnTo>
                    <a:pt x="59952" y="26376"/>
                  </a:lnTo>
                  <a:cubicBezTo>
                    <a:pt x="59400" y="26738"/>
                    <a:pt x="58963" y="27214"/>
                    <a:pt x="58640" y="27805"/>
                  </a:cubicBezTo>
                  <a:cubicBezTo>
                    <a:pt x="58316" y="28395"/>
                    <a:pt x="57993" y="28986"/>
                    <a:pt x="57670" y="29576"/>
                  </a:cubicBezTo>
                  <a:cubicBezTo>
                    <a:pt x="57304" y="30386"/>
                    <a:pt x="56724" y="30938"/>
                    <a:pt x="55930" y="31234"/>
                  </a:cubicBezTo>
                  <a:cubicBezTo>
                    <a:pt x="55136" y="31529"/>
                    <a:pt x="54271" y="31510"/>
                    <a:pt x="53334" y="31177"/>
                  </a:cubicBezTo>
                  <a:lnTo>
                    <a:pt x="52193" y="31177"/>
                  </a:lnTo>
                  <a:cubicBezTo>
                    <a:pt x="52416" y="31505"/>
                    <a:pt x="52597" y="31819"/>
                    <a:pt x="52735" y="32120"/>
                  </a:cubicBezTo>
                  <a:cubicBezTo>
                    <a:pt x="52873" y="32420"/>
                    <a:pt x="52996" y="32791"/>
                    <a:pt x="53106" y="33234"/>
                  </a:cubicBezTo>
                  <a:cubicBezTo>
                    <a:pt x="53206" y="33344"/>
                    <a:pt x="53234" y="33467"/>
                    <a:pt x="53191" y="33605"/>
                  </a:cubicBezTo>
                  <a:cubicBezTo>
                    <a:pt x="53149" y="33744"/>
                    <a:pt x="53120" y="33925"/>
                    <a:pt x="53106" y="34148"/>
                  </a:cubicBezTo>
                  <a:lnTo>
                    <a:pt x="52193" y="33463"/>
                  </a:lnTo>
                  <a:lnTo>
                    <a:pt x="50824" y="30719"/>
                  </a:lnTo>
                  <a:cubicBezTo>
                    <a:pt x="50814" y="30729"/>
                    <a:pt x="50776" y="30710"/>
                    <a:pt x="50710" y="30662"/>
                  </a:cubicBezTo>
                  <a:cubicBezTo>
                    <a:pt x="50643" y="30615"/>
                    <a:pt x="50605" y="30481"/>
                    <a:pt x="50596" y="30262"/>
                  </a:cubicBezTo>
                  <a:cubicBezTo>
                    <a:pt x="50139" y="30619"/>
                    <a:pt x="49683" y="30934"/>
                    <a:pt x="49226" y="31205"/>
                  </a:cubicBezTo>
                  <a:cubicBezTo>
                    <a:pt x="48770" y="31477"/>
                    <a:pt x="48314" y="31619"/>
                    <a:pt x="47857" y="31634"/>
                  </a:cubicBezTo>
                  <a:cubicBezTo>
                    <a:pt x="47287" y="31624"/>
                    <a:pt x="46716" y="31529"/>
                    <a:pt x="46146" y="31348"/>
                  </a:cubicBezTo>
                  <a:cubicBezTo>
                    <a:pt x="45575" y="31167"/>
                    <a:pt x="45005" y="30957"/>
                    <a:pt x="44434" y="30719"/>
                  </a:cubicBezTo>
                  <a:lnTo>
                    <a:pt x="41227" y="28205"/>
                  </a:lnTo>
                  <a:cubicBezTo>
                    <a:pt x="41103" y="27986"/>
                    <a:pt x="40950" y="27852"/>
                    <a:pt x="40769" y="27805"/>
                  </a:cubicBezTo>
                  <a:cubicBezTo>
                    <a:pt x="40587" y="27757"/>
                    <a:pt x="40434" y="27738"/>
                    <a:pt x="40310" y="27748"/>
                  </a:cubicBezTo>
                  <a:cubicBezTo>
                    <a:pt x="39618" y="27757"/>
                    <a:pt x="38997" y="27681"/>
                    <a:pt x="38448" y="27519"/>
                  </a:cubicBezTo>
                  <a:cubicBezTo>
                    <a:pt x="37899" y="27357"/>
                    <a:pt x="37450" y="27052"/>
                    <a:pt x="37101" y="26605"/>
                  </a:cubicBezTo>
                  <a:lnTo>
                    <a:pt x="33207" y="19518"/>
                  </a:lnTo>
                  <a:cubicBezTo>
                    <a:pt x="32304" y="18042"/>
                    <a:pt x="31442" y="16594"/>
                    <a:pt x="30623" y="15175"/>
                  </a:cubicBezTo>
                  <a:cubicBezTo>
                    <a:pt x="29804" y="13755"/>
                    <a:pt x="28997" y="12308"/>
                    <a:pt x="28202" y="10831"/>
                  </a:cubicBezTo>
                  <a:lnTo>
                    <a:pt x="26370" y="7631"/>
                  </a:lnTo>
                  <a:cubicBezTo>
                    <a:pt x="25926" y="6945"/>
                    <a:pt x="25496" y="6259"/>
                    <a:pt x="25081" y="5573"/>
                  </a:cubicBezTo>
                  <a:cubicBezTo>
                    <a:pt x="24666" y="4888"/>
                    <a:pt x="24179" y="4202"/>
                    <a:pt x="23621" y="3516"/>
                  </a:cubicBezTo>
                  <a:cubicBezTo>
                    <a:pt x="23378" y="3264"/>
                    <a:pt x="23063" y="2968"/>
                    <a:pt x="22676" y="2630"/>
                  </a:cubicBezTo>
                  <a:cubicBezTo>
                    <a:pt x="22290" y="2292"/>
                    <a:pt x="21917" y="2054"/>
                    <a:pt x="21559" y="1916"/>
                  </a:cubicBezTo>
                  <a:cubicBezTo>
                    <a:pt x="20414" y="1497"/>
                    <a:pt x="19040" y="1192"/>
                    <a:pt x="17436" y="1001"/>
                  </a:cubicBezTo>
                  <a:cubicBezTo>
                    <a:pt x="19274" y="339"/>
                    <a:pt x="21097" y="6"/>
                    <a:pt x="2290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21646" y="1674006"/>
            <a:ext cx="6452018" cy="4082064"/>
            <a:chOff x="2830163" y="2323096"/>
            <a:chExt cx="6452018" cy="4082064"/>
          </a:xfrm>
        </p:grpSpPr>
        <p:grpSp>
          <p:nvGrpSpPr>
            <p:cNvPr id="4" name="组合 3"/>
            <p:cNvGrpSpPr/>
            <p:nvPr/>
          </p:nvGrpSpPr>
          <p:grpSpPr>
            <a:xfrm>
              <a:off x="2830163" y="2323096"/>
              <a:ext cx="6452018" cy="4082064"/>
              <a:chOff x="3460406" y="2616833"/>
              <a:chExt cx="4889498" cy="4082064"/>
            </a:xfrm>
          </p:grpSpPr>
          <p:sp>
            <p:nvSpPr>
              <p:cNvPr id="28" name="矩形: 圆角 27"/>
              <p:cNvSpPr/>
              <p:nvPr/>
            </p:nvSpPr>
            <p:spPr>
              <a:xfrm>
                <a:off x="3460406" y="2616833"/>
                <a:ext cx="4889498" cy="17081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104775">
                <a:gradFill flip="none" rotWithShape="1">
                  <a:gsLst>
                    <a:gs pos="0">
                      <a:schemeClr val="accent1">
                        <a:lumMod val="83000"/>
                        <a:lumOff val="17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: 圆顶角 28"/>
              <p:cNvSpPr/>
              <p:nvPr/>
            </p:nvSpPr>
            <p:spPr>
              <a:xfrm>
                <a:off x="3518289" y="2683468"/>
                <a:ext cx="4773733" cy="4015429"/>
              </a:xfrm>
              <a:prstGeom prst="round2SameRect">
                <a:avLst>
                  <a:gd name="adj1" fmla="val 0"/>
                  <a:gd name="adj2" fmla="val 431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71500" dist="241300" dir="5400000" sx="99000" sy="99000" algn="t" rotWithShape="0">
                  <a:schemeClr val="tx1">
                    <a:lumMod val="75000"/>
                    <a:lumOff val="25000"/>
                    <a:alpha val="2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3620738" y="2970161"/>
              <a:ext cx="4802505" cy="1291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0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仿宋_GB2312"/>
                </a:rPr>
                <a:t>2021年在公司党委的正确领导下，在各级领导、同事的关怀指导下，我按照公司整体部署，廉洁从业，积极履职。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620738" y="4259150"/>
              <a:ext cx="5445651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altLang="zh-CN" sz="200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仿宋_GB2312"/>
                  <a:sym typeface="+mn-ea"/>
                </a:rPr>
                <a:t>现将工作总结与计划汇报如下</a:t>
              </a:r>
              <a:r>
                <a:rPr altLang="zh-CN" sz="2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仿宋_GB2312"/>
                  <a:sym typeface="+mn-ea"/>
                </a:rPr>
                <a:t>。</a:t>
              </a:r>
              <a:endParaRPr lang="zh-CN" altLang="en-US" sz="2000" dirty="0">
                <a:latin typeface="+mn-ea"/>
                <a:ea typeface="+mn-ea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211738" y="3357345"/>
              <a:ext cx="56888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211738" y="3821181"/>
              <a:ext cx="56888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211738" y="4285017"/>
              <a:ext cx="56888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3211738" y="4748853"/>
              <a:ext cx="56888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图片 62" descr="手上拿着枪&#10;&#10;描述已自动生成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98691">
            <a:off x="9727151" y="4134398"/>
            <a:ext cx="2982550" cy="2721718"/>
          </a:xfrm>
          <a:prstGeom prst="rect">
            <a:avLst/>
          </a:prstGeom>
        </p:spPr>
      </p:pic>
      <p:pic>
        <p:nvPicPr>
          <p:cNvPr id="27" name="图片 26" descr="红色的花&#10;&#10;中度可信度描述已自动生成"/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55912" y="2863538"/>
            <a:ext cx="3557054" cy="293187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rot="16200000">
            <a:off x="2696294" y="-2667002"/>
            <a:ext cx="6858000" cy="12192000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1"/>
            <a:ext cx="3408218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9927" y="2111820"/>
            <a:ext cx="2583907" cy="2572803"/>
            <a:chOff x="479927" y="2418258"/>
            <a:chExt cx="2583907" cy="2572803"/>
          </a:xfrm>
        </p:grpSpPr>
        <p:sp>
          <p:nvSpPr>
            <p:cNvPr id="7" name="文本框 6"/>
            <p:cNvSpPr txBox="1"/>
            <p:nvPr/>
          </p:nvSpPr>
          <p:spPr>
            <a:xfrm>
              <a:off x="1090275" y="2418258"/>
              <a:ext cx="197355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M" pitchFamily="18" charset="-122"/>
                </a:rPr>
                <a:t>Part</a:t>
              </a:r>
              <a:r>
                <a:rPr kumimoji="1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M" pitchFamily="18" charset="-122"/>
                </a:rPr>
                <a:t> </a:t>
              </a:r>
              <a:r>
                <a:rPr kumimoji="1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M" pitchFamily="18" charset="-122"/>
                </a:rPr>
                <a:t>1</a:t>
              </a:r>
              <a:endParaRPr kumimoji="1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M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90276" y="3558289"/>
              <a:ext cx="146292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Part</a:t>
              </a:r>
              <a:r>
                <a:rPr kumimoji="1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 </a:t>
              </a: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2</a:t>
              </a:r>
              <a:endPara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17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R" pitchFamily="18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90276" y="4437063"/>
              <a:ext cx="146292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Part</a:t>
              </a:r>
              <a:r>
                <a:rPr kumimoji="1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 </a:t>
              </a: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3</a:t>
              </a:r>
              <a:endPara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17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R" pitchFamily="18" charset="-122"/>
              </a:endParaRPr>
            </a:p>
          </p:txBody>
        </p:sp>
        <p:sp>
          <p:nvSpPr>
            <p:cNvPr id="8" name="三角形 7"/>
            <p:cNvSpPr/>
            <p:nvPr/>
          </p:nvSpPr>
          <p:spPr>
            <a:xfrm rot="5400000">
              <a:off x="451262" y="2620139"/>
              <a:ext cx="415637" cy="35830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rot="1102944">
            <a:off x="4222916" y="2884284"/>
            <a:ext cx="1089433" cy="1089433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39959" y="2542626"/>
            <a:ext cx="7168630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B" pitchFamily="18" charset="-122"/>
              </a:rPr>
              <a:t>2021</a:t>
            </a:r>
            <a:r>
              <a:rPr kumimoji="1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B" pitchFamily="18" charset="-122"/>
              </a:rPr>
              <a:t>年度工作总结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498494" y="3594253"/>
            <a:ext cx="678208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L" pitchFamily="18" charset="-122"/>
              </a:rPr>
              <a:t>WORK SUMMARY OF 2021</a:t>
            </a:r>
            <a:endParaRPr kumimoji="0" lang="zh-CN" altLang="en-US" sz="2800" b="0" i="0" u="none" strike="noStrike" kern="1200" cap="none" spc="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Alibaba PuHuiTi L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653296" y="2421176"/>
            <a:ext cx="7152640" cy="715264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9200000" scaled="0"/>
          </a:gradFill>
          <a:ln>
            <a:gradFill flip="none" rotWithShape="1">
              <a:gsLst>
                <a:gs pos="33000">
                  <a:schemeClr val="accent1">
                    <a:lumMod val="20000"/>
                    <a:lumOff val="80000"/>
                    <a:alpha val="10000"/>
                  </a:schemeClr>
                </a:gs>
                <a:gs pos="0">
                  <a:schemeClr val="accent1"/>
                </a:gs>
                <a:gs pos="76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9200000" scaled="0"/>
              <a:tileRect/>
            </a:gradFill>
          </a:ln>
          <a:effectLst/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2490917" y="1813714"/>
            <a:ext cx="7210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+mn-ea"/>
                <a:ea typeface="+mn-ea"/>
              </a:rPr>
              <a:t>组织同武汉大学、西南交通大学等省内外院校开展校企交流十余次</a:t>
            </a:r>
          </a:p>
        </p:txBody>
      </p:sp>
      <p:sp>
        <p:nvSpPr>
          <p:cNvPr id="152" name="矩形: 圆角 151"/>
          <p:cNvSpPr/>
          <p:nvPr/>
        </p:nvSpPr>
        <p:spPr>
          <a:xfrm>
            <a:off x="6447950" y="2688827"/>
            <a:ext cx="5399714" cy="2585367"/>
          </a:xfrm>
          <a:prstGeom prst="roundRect">
            <a:avLst>
              <a:gd name="adj" fmla="val 428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PA-文本框 156"/>
          <p:cNvSpPr txBox="1"/>
          <p:nvPr>
            <p:custDataLst>
              <p:tags r:id="rId1"/>
            </p:custDataLst>
          </p:nvPr>
        </p:nvSpPr>
        <p:spPr>
          <a:xfrm>
            <a:off x="836849" y="342487"/>
            <a:ext cx="6645790" cy="335567"/>
          </a:xfrm>
          <a:custGeom>
            <a:avLst/>
            <a:gdLst/>
            <a:ahLst/>
            <a:cxnLst/>
            <a:rect l="l" t="t" r="r" b="b"/>
            <a:pathLst>
              <a:path w="6645790" h="335567">
                <a:moveTo>
                  <a:pt x="4535347" y="253881"/>
                </a:moveTo>
                <a:lnTo>
                  <a:pt x="4535347" y="280741"/>
                </a:lnTo>
                <a:lnTo>
                  <a:pt x="4598441" y="280741"/>
                </a:lnTo>
                <a:lnTo>
                  <a:pt x="4618862" y="253881"/>
                </a:lnTo>
                <a:close/>
                <a:moveTo>
                  <a:pt x="2537154" y="226449"/>
                </a:moveTo>
                <a:lnTo>
                  <a:pt x="2537154" y="265806"/>
                </a:lnTo>
                <a:lnTo>
                  <a:pt x="2633776" y="265806"/>
                </a:lnTo>
                <a:lnTo>
                  <a:pt x="2633776" y="226449"/>
                </a:lnTo>
                <a:close/>
                <a:moveTo>
                  <a:pt x="4535347" y="220657"/>
                </a:moveTo>
                <a:lnTo>
                  <a:pt x="4535347" y="245384"/>
                </a:lnTo>
                <a:lnTo>
                  <a:pt x="4577714" y="245384"/>
                </a:lnTo>
                <a:lnTo>
                  <a:pt x="4592040" y="226763"/>
                </a:lnTo>
                <a:cubicBezTo>
                  <a:pt x="4588960" y="227386"/>
                  <a:pt x="4585900" y="227895"/>
                  <a:pt x="4582858" y="228289"/>
                </a:cubicBezTo>
                <a:cubicBezTo>
                  <a:pt x="4579816" y="228684"/>
                  <a:pt x="4576984" y="228887"/>
                  <a:pt x="4574362" y="228900"/>
                </a:cubicBezTo>
                <a:lnTo>
                  <a:pt x="4566742" y="228900"/>
                </a:lnTo>
                <a:lnTo>
                  <a:pt x="4566742" y="220657"/>
                </a:lnTo>
                <a:close/>
                <a:moveTo>
                  <a:pt x="3090976" y="216733"/>
                </a:moveTo>
                <a:cubicBezTo>
                  <a:pt x="3095221" y="216670"/>
                  <a:pt x="3099219" y="217254"/>
                  <a:pt x="3102970" y="218485"/>
                </a:cubicBezTo>
                <a:cubicBezTo>
                  <a:pt x="3106720" y="219717"/>
                  <a:pt x="3110337" y="221977"/>
                  <a:pt x="3113821" y="225265"/>
                </a:cubicBezTo>
                <a:cubicBezTo>
                  <a:pt x="3115623" y="229702"/>
                  <a:pt x="3116892" y="233854"/>
                  <a:pt x="3117628" y="237719"/>
                </a:cubicBezTo>
                <a:cubicBezTo>
                  <a:pt x="3118364" y="241585"/>
                  <a:pt x="3118720" y="245965"/>
                  <a:pt x="3118694" y="250860"/>
                </a:cubicBezTo>
                <a:cubicBezTo>
                  <a:pt x="3118467" y="265521"/>
                  <a:pt x="3115165" y="278552"/>
                  <a:pt x="3108789" y="289952"/>
                </a:cubicBezTo>
                <a:cubicBezTo>
                  <a:pt x="3102413" y="301352"/>
                  <a:pt x="3094328" y="310907"/>
                  <a:pt x="3084533" y="318617"/>
                </a:cubicBezTo>
                <a:cubicBezTo>
                  <a:pt x="3074738" y="326326"/>
                  <a:pt x="3064599" y="331976"/>
                  <a:pt x="3054115" y="335567"/>
                </a:cubicBezTo>
                <a:lnTo>
                  <a:pt x="3050457" y="326731"/>
                </a:lnTo>
                <a:cubicBezTo>
                  <a:pt x="3062886" y="320199"/>
                  <a:pt x="3072839" y="313076"/>
                  <a:pt x="3080314" y="305363"/>
                </a:cubicBezTo>
                <a:cubicBezTo>
                  <a:pt x="3087791" y="297651"/>
                  <a:pt x="3093172" y="288319"/>
                  <a:pt x="3096459" y="277369"/>
                </a:cubicBezTo>
                <a:lnTo>
                  <a:pt x="3081229" y="269142"/>
                </a:lnTo>
                <a:cubicBezTo>
                  <a:pt x="3074751" y="265562"/>
                  <a:pt x="3070118" y="261524"/>
                  <a:pt x="3067333" y="257030"/>
                </a:cubicBezTo>
                <a:cubicBezTo>
                  <a:pt x="3064547" y="252536"/>
                  <a:pt x="3063189" y="248041"/>
                  <a:pt x="3063259" y="243547"/>
                </a:cubicBezTo>
                <a:cubicBezTo>
                  <a:pt x="3063423" y="235764"/>
                  <a:pt x="3066063" y="229391"/>
                  <a:pt x="3071178" y="224427"/>
                </a:cubicBezTo>
                <a:cubicBezTo>
                  <a:pt x="3076292" y="219463"/>
                  <a:pt x="3082892" y="216898"/>
                  <a:pt x="3090976" y="216733"/>
                </a:cubicBezTo>
                <a:close/>
                <a:moveTo>
                  <a:pt x="307238" y="211532"/>
                </a:moveTo>
                <a:cubicBezTo>
                  <a:pt x="328733" y="214047"/>
                  <a:pt x="345865" y="218467"/>
                  <a:pt x="358635" y="224791"/>
                </a:cubicBezTo>
                <a:cubicBezTo>
                  <a:pt x="371405" y="231116"/>
                  <a:pt x="380688" y="238888"/>
                  <a:pt x="386486" y="248108"/>
                </a:cubicBezTo>
                <a:cubicBezTo>
                  <a:pt x="388861" y="251760"/>
                  <a:pt x="390436" y="255278"/>
                  <a:pt x="391210" y="258662"/>
                </a:cubicBezTo>
                <a:cubicBezTo>
                  <a:pt x="391985" y="262047"/>
                  <a:pt x="392341" y="265336"/>
                  <a:pt x="392277" y="268530"/>
                </a:cubicBezTo>
                <a:cubicBezTo>
                  <a:pt x="392195" y="275509"/>
                  <a:pt x="390074" y="281135"/>
                  <a:pt x="385914" y="285408"/>
                </a:cubicBezTo>
                <a:cubicBezTo>
                  <a:pt x="381755" y="289682"/>
                  <a:pt x="376053" y="291879"/>
                  <a:pt x="368808" y="292000"/>
                </a:cubicBezTo>
                <a:cubicBezTo>
                  <a:pt x="363785" y="292044"/>
                  <a:pt x="359429" y="290965"/>
                  <a:pt x="355739" y="288761"/>
                </a:cubicBezTo>
                <a:cubicBezTo>
                  <a:pt x="352050" y="286558"/>
                  <a:pt x="348989" y="282964"/>
                  <a:pt x="346557" y="277979"/>
                </a:cubicBezTo>
                <a:cubicBezTo>
                  <a:pt x="343211" y="269997"/>
                  <a:pt x="338778" y="260434"/>
                  <a:pt x="333260" y="249290"/>
                </a:cubicBezTo>
                <a:cubicBezTo>
                  <a:pt x="327742" y="238145"/>
                  <a:pt x="318357" y="226677"/>
                  <a:pt x="305104" y="214885"/>
                </a:cubicBezTo>
                <a:close/>
                <a:moveTo>
                  <a:pt x="3887933" y="198407"/>
                </a:moveTo>
                <a:lnTo>
                  <a:pt x="3887933" y="234411"/>
                </a:lnTo>
                <a:lnTo>
                  <a:pt x="3924242" y="234411"/>
                </a:lnTo>
                <a:lnTo>
                  <a:pt x="3924242" y="198407"/>
                </a:lnTo>
                <a:close/>
                <a:moveTo>
                  <a:pt x="5822517" y="197512"/>
                </a:moveTo>
                <a:cubicBezTo>
                  <a:pt x="5843926" y="205542"/>
                  <a:pt x="5858812" y="214761"/>
                  <a:pt x="5867176" y="225167"/>
                </a:cubicBezTo>
                <a:cubicBezTo>
                  <a:pt x="5875539" y="235574"/>
                  <a:pt x="5879233" y="245164"/>
                  <a:pt x="5878258" y="253938"/>
                </a:cubicBezTo>
                <a:cubicBezTo>
                  <a:pt x="5877283" y="262711"/>
                  <a:pt x="5873490" y="268663"/>
                  <a:pt x="5866880" y="271792"/>
                </a:cubicBezTo>
                <a:cubicBezTo>
                  <a:pt x="5860271" y="274922"/>
                  <a:pt x="5852696" y="273225"/>
                  <a:pt x="5844159" y="266701"/>
                </a:cubicBezTo>
                <a:cubicBezTo>
                  <a:pt x="5842577" y="255062"/>
                  <a:pt x="5839415" y="243289"/>
                  <a:pt x="5834671" y="231383"/>
                </a:cubicBezTo>
                <a:cubicBezTo>
                  <a:pt x="5829928" y="219476"/>
                  <a:pt x="5824861" y="208694"/>
                  <a:pt x="5819469" y="199036"/>
                </a:cubicBezTo>
                <a:close/>
                <a:moveTo>
                  <a:pt x="5733516" y="191111"/>
                </a:moveTo>
                <a:lnTo>
                  <a:pt x="5777712" y="211837"/>
                </a:lnTo>
                <a:cubicBezTo>
                  <a:pt x="5777166" y="213533"/>
                  <a:pt x="5776048" y="214790"/>
                  <a:pt x="5774359" y="215609"/>
                </a:cubicBezTo>
                <a:cubicBezTo>
                  <a:pt x="5772670" y="216428"/>
                  <a:pt x="5770029" y="216695"/>
                  <a:pt x="5766434" y="216409"/>
                </a:cubicBezTo>
                <a:cubicBezTo>
                  <a:pt x="5759379" y="227827"/>
                  <a:pt x="5750400" y="239358"/>
                  <a:pt x="5739498" y="251004"/>
                </a:cubicBezTo>
                <a:cubicBezTo>
                  <a:pt x="5728595" y="262650"/>
                  <a:pt x="5716034" y="272658"/>
                  <a:pt x="5701817" y="281027"/>
                </a:cubicBezTo>
                <a:lnTo>
                  <a:pt x="5699074" y="277979"/>
                </a:lnTo>
                <a:cubicBezTo>
                  <a:pt x="5704883" y="269693"/>
                  <a:pt x="5710095" y="260425"/>
                  <a:pt x="5714708" y="250174"/>
                </a:cubicBezTo>
                <a:cubicBezTo>
                  <a:pt x="5719322" y="239924"/>
                  <a:pt x="5723224" y="229640"/>
                  <a:pt x="5726415" y="219322"/>
                </a:cubicBezTo>
                <a:cubicBezTo>
                  <a:pt x="5729606" y="209004"/>
                  <a:pt x="5731973" y="199600"/>
                  <a:pt x="5733516" y="191111"/>
                </a:cubicBezTo>
                <a:close/>
                <a:moveTo>
                  <a:pt x="4535347" y="187739"/>
                </a:moveTo>
                <a:lnTo>
                  <a:pt x="4535347" y="212161"/>
                </a:lnTo>
                <a:lnTo>
                  <a:pt x="4566742" y="212161"/>
                </a:lnTo>
                <a:lnTo>
                  <a:pt x="4566742" y="187739"/>
                </a:lnTo>
                <a:close/>
                <a:moveTo>
                  <a:pt x="4462195" y="187739"/>
                </a:moveTo>
                <a:lnTo>
                  <a:pt x="4462195" y="212161"/>
                </a:lnTo>
                <a:lnTo>
                  <a:pt x="4492675" y="212161"/>
                </a:lnTo>
                <a:lnTo>
                  <a:pt x="4492675" y="187739"/>
                </a:lnTo>
                <a:close/>
                <a:moveTo>
                  <a:pt x="5146776" y="185605"/>
                </a:moveTo>
                <a:cubicBezTo>
                  <a:pt x="5150764" y="193511"/>
                  <a:pt x="5155513" y="200560"/>
                  <a:pt x="5161025" y="206751"/>
                </a:cubicBezTo>
                <a:cubicBezTo>
                  <a:pt x="5166537" y="212942"/>
                  <a:pt x="5172659" y="218390"/>
                  <a:pt x="5179390" y="223096"/>
                </a:cubicBezTo>
                <a:cubicBezTo>
                  <a:pt x="5184520" y="216695"/>
                  <a:pt x="5189499" y="210142"/>
                  <a:pt x="5194325" y="203436"/>
                </a:cubicBezTo>
                <a:cubicBezTo>
                  <a:pt x="5199151" y="196731"/>
                  <a:pt x="5203215" y="190787"/>
                  <a:pt x="5206517" y="185605"/>
                </a:cubicBezTo>
                <a:close/>
                <a:moveTo>
                  <a:pt x="1683715" y="183472"/>
                </a:moveTo>
                <a:lnTo>
                  <a:pt x="1683715" y="262758"/>
                </a:lnTo>
                <a:lnTo>
                  <a:pt x="1751686" y="262758"/>
                </a:lnTo>
                <a:lnTo>
                  <a:pt x="1751686" y="183472"/>
                </a:lnTo>
                <a:close/>
                <a:moveTo>
                  <a:pt x="2537154" y="181643"/>
                </a:moveTo>
                <a:lnTo>
                  <a:pt x="2537154" y="217952"/>
                </a:lnTo>
                <a:lnTo>
                  <a:pt x="2633776" y="217952"/>
                </a:lnTo>
                <a:lnTo>
                  <a:pt x="2633776" y="181643"/>
                </a:lnTo>
                <a:close/>
                <a:moveTo>
                  <a:pt x="729386" y="176479"/>
                </a:moveTo>
                <a:cubicBezTo>
                  <a:pt x="724662" y="176619"/>
                  <a:pt x="719937" y="176721"/>
                  <a:pt x="715213" y="176784"/>
                </a:cubicBezTo>
                <a:cubicBezTo>
                  <a:pt x="710488" y="176848"/>
                  <a:pt x="705764" y="176950"/>
                  <a:pt x="701040" y="177090"/>
                </a:cubicBezTo>
                <a:lnTo>
                  <a:pt x="729386" y="198426"/>
                </a:lnTo>
                <a:close/>
                <a:moveTo>
                  <a:pt x="4535347" y="155125"/>
                </a:moveTo>
                <a:lnTo>
                  <a:pt x="4535347" y="179243"/>
                </a:lnTo>
                <a:lnTo>
                  <a:pt x="4566742" y="179243"/>
                </a:lnTo>
                <a:lnTo>
                  <a:pt x="4566742" y="155125"/>
                </a:lnTo>
                <a:close/>
                <a:moveTo>
                  <a:pt x="4462195" y="155125"/>
                </a:moveTo>
                <a:lnTo>
                  <a:pt x="4462195" y="179243"/>
                </a:lnTo>
                <a:lnTo>
                  <a:pt x="4492675" y="179243"/>
                </a:lnTo>
                <a:lnTo>
                  <a:pt x="4492675" y="155125"/>
                </a:lnTo>
                <a:close/>
                <a:moveTo>
                  <a:pt x="1767230" y="154245"/>
                </a:moveTo>
                <a:lnTo>
                  <a:pt x="1805940" y="183776"/>
                </a:lnTo>
                <a:cubicBezTo>
                  <a:pt x="1805025" y="185034"/>
                  <a:pt x="1803577" y="186254"/>
                  <a:pt x="1801596" y="187436"/>
                </a:cubicBezTo>
                <a:cubicBezTo>
                  <a:pt x="1799615" y="188617"/>
                  <a:pt x="1797100" y="189532"/>
                  <a:pt x="1794052" y="190180"/>
                </a:cubicBezTo>
                <a:lnTo>
                  <a:pt x="1794052" y="284665"/>
                </a:lnTo>
                <a:cubicBezTo>
                  <a:pt x="1793682" y="285454"/>
                  <a:pt x="1791578" y="286586"/>
                  <a:pt x="1787742" y="288063"/>
                </a:cubicBezTo>
                <a:cubicBezTo>
                  <a:pt x="1783905" y="289540"/>
                  <a:pt x="1779342" y="290899"/>
                  <a:pt x="1774048" y="292139"/>
                </a:cubicBezTo>
                <a:cubicBezTo>
                  <a:pt x="1768756" y="293379"/>
                  <a:pt x="1763740" y="294037"/>
                  <a:pt x="1759000" y="294114"/>
                </a:cubicBezTo>
                <a:lnTo>
                  <a:pt x="1751686" y="294114"/>
                </a:lnTo>
                <a:lnTo>
                  <a:pt x="1751686" y="271254"/>
                </a:lnTo>
                <a:lnTo>
                  <a:pt x="1683715" y="271254"/>
                </a:lnTo>
                <a:lnTo>
                  <a:pt x="1683715" y="282837"/>
                </a:lnTo>
                <a:cubicBezTo>
                  <a:pt x="1683315" y="285116"/>
                  <a:pt x="1679543" y="287796"/>
                  <a:pt x="1672399" y="290876"/>
                </a:cubicBezTo>
                <a:cubicBezTo>
                  <a:pt x="1665255" y="293955"/>
                  <a:pt x="1657140" y="295645"/>
                  <a:pt x="1648053" y="295943"/>
                </a:cubicBezTo>
                <a:lnTo>
                  <a:pt x="1641957" y="295943"/>
                </a:lnTo>
                <a:lnTo>
                  <a:pt x="1641957" y="158208"/>
                </a:lnTo>
                <a:lnTo>
                  <a:pt x="1685544" y="174975"/>
                </a:lnTo>
                <a:lnTo>
                  <a:pt x="1748637" y="174975"/>
                </a:lnTo>
                <a:close/>
                <a:moveTo>
                  <a:pt x="2649931" y="151801"/>
                </a:moveTo>
                <a:lnTo>
                  <a:pt x="2689860" y="181948"/>
                </a:lnTo>
                <a:cubicBezTo>
                  <a:pt x="2688964" y="183219"/>
                  <a:pt x="2687555" y="184491"/>
                  <a:pt x="2685631" y="185762"/>
                </a:cubicBezTo>
                <a:cubicBezTo>
                  <a:pt x="2683706" y="187033"/>
                  <a:pt x="2681154" y="188000"/>
                  <a:pt x="2677972" y="188661"/>
                </a:cubicBezTo>
                <a:lnTo>
                  <a:pt x="2677972" y="283751"/>
                </a:lnTo>
                <a:cubicBezTo>
                  <a:pt x="2677690" y="284643"/>
                  <a:pt x="2675545" y="285873"/>
                  <a:pt x="2671538" y="287442"/>
                </a:cubicBezTo>
                <a:cubicBezTo>
                  <a:pt x="2667530" y="289012"/>
                  <a:pt x="2662744" y="290445"/>
                  <a:pt x="2657178" y="291744"/>
                </a:cubicBezTo>
                <a:cubicBezTo>
                  <a:pt x="2651613" y="293042"/>
                  <a:pt x="2646352" y="293730"/>
                  <a:pt x="2641396" y="293809"/>
                </a:cubicBezTo>
                <a:lnTo>
                  <a:pt x="2633776" y="293809"/>
                </a:lnTo>
                <a:lnTo>
                  <a:pt x="2633776" y="274302"/>
                </a:lnTo>
                <a:lnTo>
                  <a:pt x="2537154" y="274302"/>
                </a:lnTo>
                <a:lnTo>
                  <a:pt x="2537154" y="281617"/>
                </a:lnTo>
                <a:cubicBezTo>
                  <a:pt x="2536742" y="284056"/>
                  <a:pt x="2532843" y="286875"/>
                  <a:pt x="2525458" y="290076"/>
                </a:cubicBezTo>
                <a:cubicBezTo>
                  <a:pt x="2518073" y="293276"/>
                  <a:pt x="2509679" y="295029"/>
                  <a:pt x="2500274" y="295333"/>
                </a:cubicBezTo>
                <a:lnTo>
                  <a:pt x="2493873" y="295333"/>
                </a:lnTo>
                <a:lnTo>
                  <a:pt x="2493873" y="155765"/>
                </a:lnTo>
                <a:lnTo>
                  <a:pt x="2539594" y="173147"/>
                </a:lnTo>
                <a:lnTo>
                  <a:pt x="2630728" y="173147"/>
                </a:lnTo>
                <a:close/>
                <a:moveTo>
                  <a:pt x="4800828" y="145086"/>
                </a:moveTo>
                <a:cubicBezTo>
                  <a:pt x="4799628" y="147677"/>
                  <a:pt x="4798447" y="150268"/>
                  <a:pt x="4797285" y="152858"/>
                </a:cubicBezTo>
                <a:cubicBezTo>
                  <a:pt x="4796123" y="155449"/>
                  <a:pt x="4794866" y="158040"/>
                  <a:pt x="4793513" y="160631"/>
                </a:cubicBezTo>
                <a:cubicBezTo>
                  <a:pt x="4797907" y="169172"/>
                  <a:pt x="4803826" y="177312"/>
                  <a:pt x="4811268" y="185053"/>
                </a:cubicBezTo>
                <a:cubicBezTo>
                  <a:pt x="4818710" y="192794"/>
                  <a:pt x="4827828" y="200096"/>
                  <a:pt x="4838623" y="206960"/>
                </a:cubicBezTo>
                <a:cubicBezTo>
                  <a:pt x="4854524" y="188317"/>
                  <a:pt x="4866614" y="167692"/>
                  <a:pt x="4874894" y="145086"/>
                </a:cubicBezTo>
                <a:close/>
                <a:moveTo>
                  <a:pt x="4007744" y="135929"/>
                </a:moveTo>
                <a:lnTo>
                  <a:pt x="4047953" y="166404"/>
                </a:lnTo>
                <a:cubicBezTo>
                  <a:pt x="4047058" y="167663"/>
                  <a:pt x="4045648" y="168884"/>
                  <a:pt x="4043724" y="170067"/>
                </a:cubicBezTo>
                <a:cubicBezTo>
                  <a:pt x="4041800" y="171250"/>
                  <a:pt x="4039247" y="172166"/>
                  <a:pt x="4036066" y="172815"/>
                </a:cubicBezTo>
                <a:lnTo>
                  <a:pt x="4036066" y="251171"/>
                </a:lnTo>
                <a:cubicBezTo>
                  <a:pt x="4036269" y="259902"/>
                  <a:pt x="4035152" y="267382"/>
                  <a:pt x="4032716" y="273609"/>
                </a:cubicBezTo>
                <a:cubicBezTo>
                  <a:pt x="4030279" y="279836"/>
                  <a:pt x="4025304" y="284810"/>
                  <a:pt x="4017790" y="288532"/>
                </a:cubicBezTo>
                <a:cubicBezTo>
                  <a:pt x="4010276" y="292255"/>
                  <a:pt x="3999006" y="294725"/>
                  <a:pt x="3983978" y="295943"/>
                </a:cubicBezTo>
                <a:cubicBezTo>
                  <a:pt x="3983577" y="289415"/>
                  <a:pt x="3982929" y="283819"/>
                  <a:pt x="3982033" y="279156"/>
                </a:cubicBezTo>
                <a:cubicBezTo>
                  <a:pt x="3981137" y="274492"/>
                  <a:pt x="3979650" y="270648"/>
                  <a:pt x="3977572" y="267621"/>
                </a:cubicBezTo>
                <a:cubicBezTo>
                  <a:pt x="3975615" y="264715"/>
                  <a:pt x="3972896" y="262152"/>
                  <a:pt x="3969414" y="259932"/>
                </a:cubicBezTo>
                <a:cubicBezTo>
                  <a:pt x="3965933" y="257711"/>
                  <a:pt x="3960623" y="255909"/>
                  <a:pt x="3953484" y="254526"/>
                </a:cubicBezTo>
                <a:lnTo>
                  <a:pt x="3953484" y="253613"/>
                </a:lnTo>
                <a:cubicBezTo>
                  <a:pt x="3950061" y="254723"/>
                  <a:pt x="3946391" y="255700"/>
                  <a:pt x="3942473" y="256544"/>
                </a:cubicBezTo>
                <a:cubicBezTo>
                  <a:pt x="3938555" y="257388"/>
                  <a:pt x="3934809" y="257832"/>
                  <a:pt x="3931234" y="257876"/>
                </a:cubicBezTo>
                <a:lnTo>
                  <a:pt x="3924242" y="257876"/>
                </a:lnTo>
                <a:lnTo>
                  <a:pt x="3924242" y="242908"/>
                </a:lnTo>
                <a:lnTo>
                  <a:pt x="3887933" y="242908"/>
                </a:lnTo>
                <a:lnTo>
                  <a:pt x="3887933" y="251171"/>
                </a:lnTo>
                <a:cubicBezTo>
                  <a:pt x="3887521" y="253134"/>
                  <a:pt x="3883854" y="255534"/>
                  <a:pt x="3876933" y="258370"/>
                </a:cubicBezTo>
                <a:cubicBezTo>
                  <a:pt x="3870012" y="261207"/>
                  <a:pt x="3862310" y="262768"/>
                  <a:pt x="3853828" y="263053"/>
                </a:cubicBezTo>
                <a:lnTo>
                  <a:pt x="3848347" y="263053"/>
                </a:lnTo>
                <a:lnTo>
                  <a:pt x="3848347" y="174341"/>
                </a:lnTo>
                <a:lnTo>
                  <a:pt x="3889153" y="189911"/>
                </a:lnTo>
                <a:lnTo>
                  <a:pt x="3921191" y="189911"/>
                </a:lnTo>
                <a:lnTo>
                  <a:pt x="3938859" y="171288"/>
                </a:lnTo>
                <a:lnTo>
                  <a:pt x="3975426" y="198104"/>
                </a:lnTo>
                <a:cubicBezTo>
                  <a:pt x="3974529" y="199349"/>
                  <a:pt x="3973194" y="200518"/>
                  <a:pt x="3971420" y="201611"/>
                </a:cubicBezTo>
                <a:cubicBezTo>
                  <a:pt x="3969646" y="202704"/>
                  <a:pt x="3967318" y="203569"/>
                  <a:pt x="3964438" y="204205"/>
                </a:cubicBezTo>
                <a:lnTo>
                  <a:pt x="3964438" y="247804"/>
                </a:lnTo>
                <a:cubicBezTo>
                  <a:pt x="3964412" y="248136"/>
                  <a:pt x="3963930" y="248620"/>
                  <a:pt x="3962991" y="249258"/>
                </a:cubicBezTo>
                <a:cubicBezTo>
                  <a:pt x="3962052" y="249895"/>
                  <a:pt x="3960809" y="250533"/>
                  <a:pt x="3959261" y="251171"/>
                </a:cubicBezTo>
                <a:cubicBezTo>
                  <a:pt x="3963668" y="251489"/>
                  <a:pt x="3968574" y="251770"/>
                  <a:pt x="3973978" y="252012"/>
                </a:cubicBezTo>
                <a:cubicBezTo>
                  <a:pt x="3979381" y="252254"/>
                  <a:pt x="3983527" y="252382"/>
                  <a:pt x="3986414" y="252395"/>
                </a:cubicBezTo>
                <a:cubicBezTo>
                  <a:pt x="3988512" y="252376"/>
                  <a:pt x="3989962" y="251878"/>
                  <a:pt x="3990763" y="250903"/>
                </a:cubicBezTo>
                <a:cubicBezTo>
                  <a:pt x="3991565" y="249927"/>
                  <a:pt x="3991946" y="248588"/>
                  <a:pt x="3991908" y="246886"/>
                </a:cubicBezTo>
                <a:lnTo>
                  <a:pt x="3991908" y="165793"/>
                </a:lnTo>
                <a:lnTo>
                  <a:pt x="3822096" y="165793"/>
                </a:lnTo>
                <a:lnTo>
                  <a:pt x="3822096" y="281630"/>
                </a:lnTo>
                <a:cubicBezTo>
                  <a:pt x="3821684" y="284079"/>
                  <a:pt x="3817788" y="286947"/>
                  <a:pt x="3810410" y="290233"/>
                </a:cubicBezTo>
                <a:cubicBezTo>
                  <a:pt x="3803031" y="293519"/>
                  <a:pt x="3794644" y="295321"/>
                  <a:pt x="3785248" y="295638"/>
                </a:cubicBezTo>
                <a:lnTo>
                  <a:pt x="3778853" y="295638"/>
                </a:lnTo>
                <a:lnTo>
                  <a:pt x="3778853" y="139592"/>
                </a:lnTo>
                <a:lnTo>
                  <a:pt x="3825454" y="157297"/>
                </a:lnTo>
                <a:lnTo>
                  <a:pt x="3988855" y="157297"/>
                </a:lnTo>
                <a:close/>
                <a:moveTo>
                  <a:pt x="5129707" y="135923"/>
                </a:moveTo>
                <a:lnTo>
                  <a:pt x="5129707" y="177109"/>
                </a:lnTo>
                <a:lnTo>
                  <a:pt x="5159578" y="177109"/>
                </a:lnTo>
                <a:lnTo>
                  <a:pt x="5159578" y="135923"/>
                </a:lnTo>
                <a:close/>
                <a:moveTo>
                  <a:pt x="5061432" y="135923"/>
                </a:moveTo>
                <a:cubicBezTo>
                  <a:pt x="5061140" y="142628"/>
                  <a:pt x="5060658" y="149411"/>
                  <a:pt x="5059984" y="156273"/>
                </a:cubicBezTo>
                <a:cubicBezTo>
                  <a:pt x="5059311" y="163135"/>
                  <a:pt x="5058372" y="170080"/>
                  <a:pt x="5057165" y="177109"/>
                </a:cubicBezTo>
                <a:lnTo>
                  <a:pt x="5088255" y="177109"/>
                </a:lnTo>
                <a:lnTo>
                  <a:pt x="5088255" y="135923"/>
                </a:lnTo>
                <a:close/>
                <a:moveTo>
                  <a:pt x="826617" y="134920"/>
                </a:moveTo>
                <a:lnTo>
                  <a:pt x="861669" y="172506"/>
                </a:lnTo>
                <a:cubicBezTo>
                  <a:pt x="859809" y="173913"/>
                  <a:pt x="857053" y="174537"/>
                  <a:pt x="853401" y="174378"/>
                </a:cubicBezTo>
                <a:cubicBezTo>
                  <a:pt x="849750" y="174219"/>
                  <a:pt x="845394" y="173086"/>
                  <a:pt x="840333" y="170978"/>
                </a:cubicBezTo>
                <a:cubicBezTo>
                  <a:pt x="830707" y="171755"/>
                  <a:pt x="820318" y="172494"/>
                  <a:pt x="809167" y="173194"/>
                </a:cubicBezTo>
                <a:cubicBezTo>
                  <a:pt x="798017" y="173894"/>
                  <a:pt x="786257" y="174480"/>
                  <a:pt x="773887" y="174951"/>
                </a:cubicBezTo>
                <a:cubicBezTo>
                  <a:pt x="777551" y="182713"/>
                  <a:pt x="781881" y="189751"/>
                  <a:pt x="786879" y="196063"/>
                </a:cubicBezTo>
                <a:cubicBezTo>
                  <a:pt x="791876" y="202376"/>
                  <a:pt x="797502" y="208040"/>
                  <a:pt x="803757" y="213056"/>
                </a:cubicBezTo>
                <a:cubicBezTo>
                  <a:pt x="810298" y="206148"/>
                  <a:pt x="816495" y="199010"/>
                  <a:pt x="822350" y="191643"/>
                </a:cubicBezTo>
                <a:cubicBezTo>
                  <a:pt x="828205" y="184276"/>
                  <a:pt x="832878" y="177897"/>
                  <a:pt x="836371" y="172506"/>
                </a:cubicBezTo>
                <a:lnTo>
                  <a:pt x="880567" y="205132"/>
                </a:lnTo>
                <a:cubicBezTo>
                  <a:pt x="879856" y="206535"/>
                  <a:pt x="878611" y="207538"/>
                  <a:pt x="876833" y="208142"/>
                </a:cubicBezTo>
                <a:cubicBezTo>
                  <a:pt x="875055" y="208745"/>
                  <a:pt x="872439" y="208757"/>
                  <a:pt x="868984" y="208180"/>
                </a:cubicBezTo>
                <a:cubicBezTo>
                  <a:pt x="861574" y="210650"/>
                  <a:pt x="853306" y="213101"/>
                  <a:pt x="844181" y="215533"/>
                </a:cubicBezTo>
                <a:cubicBezTo>
                  <a:pt x="835056" y="217965"/>
                  <a:pt x="825646" y="220187"/>
                  <a:pt x="815949" y="222200"/>
                </a:cubicBezTo>
                <a:cubicBezTo>
                  <a:pt x="827805" y="229598"/>
                  <a:pt x="840746" y="235605"/>
                  <a:pt x="854773" y="240222"/>
                </a:cubicBezTo>
                <a:cubicBezTo>
                  <a:pt x="868800" y="244838"/>
                  <a:pt x="883189" y="248483"/>
                  <a:pt x="897940" y="251156"/>
                </a:cubicBezTo>
                <a:lnTo>
                  <a:pt x="897636" y="254814"/>
                </a:lnTo>
                <a:cubicBezTo>
                  <a:pt x="889228" y="256992"/>
                  <a:pt x="882192" y="261323"/>
                  <a:pt x="876528" y="267806"/>
                </a:cubicBezTo>
                <a:cubicBezTo>
                  <a:pt x="870864" y="274289"/>
                  <a:pt x="866724" y="282659"/>
                  <a:pt x="864108" y="292914"/>
                </a:cubicBezTo>
                <a:cubicBezTo>
                  <a:pt x="842029" y="283256"/>
                  <a:pt x="823474" y="270721"/>
                  <a:pt x="808443" y="255309"/>
                </a:cubicBezTo>
                <a:cubicBezTo>
                  <a:pt x="793413" y="239898"/>
                  <a:pt x="781792" y="219210"/>
                  <a:pt x="773582" y="193244"/>
                </a:cubicBezTo>
                <a:lnTo>
                  <a:pt x="773582" y="284075"/>
                </a:lnTo>
                <a:cubicBezTo>
                  <a:pt x="773493" y="285624"/>
                  <a:pt x="770318" y="287859"/>
                  <a:pt x="764057" y="290780"/>
                </a:cubicBezTo>
                <a:cubicBezTo>
                  <a:pt x="757796" y="293701"/>
                  <a:pt x="748982" y="295327"/>
                  <a:pt x="737615" y="295657"/>
                </a:cubicBezTo>
                <a:lnTo>
                  <a:pt x="729386" y="295657"/>
                </a:lnTo>
                <a:lnTo>
                  <a:pt x="729386" y="249328"/>
                </a:lnTo>
                <a:cubicBezTo>
                  <a:pt x="714883" y="257843"/>
                  <a:pt x="697407" y="265349"/>
                  <a:pt x="676960" y="271845"/>
                </a:cubicBezTo>
                <a:cubicBezTo>
                  <a:pt x="656513" y="278341"/>
                  <a:pt x="635076" y="283027"/>
                  <a:pt x="612648" y="285904"/>
                </a:cubicBezTo>
                <a:lnTo>
                  <a:pt x="610514" y="282551"/>
                </a:lnTo>
                <a:cubicBezTo>
                  <a:pt x="628586" y="273635"/>
                  <a:pt x="645553" y="262891"/>
                  <a:pt x="661416" y="250318"/>
                </a:cubicBezTo>
                <a:cubicBezTo>
                  <a:pt x="677278" y="237745"/>
                  <a:pt x="689673" y="225629"/>
                  <a:pt x="698601" y="213971"/>
                </a:cubicBezTo>
                <a:lnTo>
                  <a:pt x="729386" y="235612"/>
                </a:lnTo>
                <a:lnTo>
                  <a:pt x="729386" y="204217"/>
                </a:lnTo>
                <a:cubicBezTo>
                  <a:pt x="728472" y="204382"/>
                  <a:pt x="727405" y="204433"/>
                  <a:pt x="726186" y="204370"/>
                </a:cubicBezTo>
                <a:cubicBezTo>
                  <a:pt x="724966" y="204306"/>
                  <a:pt x="723595" y="204052"/>
                  <a:pt x="722071" y="203608"/>
                </a:cubicBezTo>
                <a:cubicBezTo>
                  <a:pt x="708894" y="209805"/>
                  <a:pt x="693032" y="215241"/>
                  <a:pt x="674484" y="219914"/>
                </a:cubicBezTo>
                <a:cubicBezTo>
                  <a:pt x="655936" y="224588"/>
                  <a:pt x="636949" y="227890"/>
                  <a:pt x="617524" y="229820"/>
                </a:cubicBezTo>
                <a:lnTo>
                  <a:pt x="615391" y="226468"/>
                </a:lnTo>
                <a:cubicBezTo>
                  <a:pt x="628954" y="219972"/>
                  <a:pt x="642289" y="212237"/>
                  <a:pt x="655396" y="203265"/>
                </a:cubicBezTo>
                <a:cubicBezTo>
                  <a:pt x="668502" y="194292"/>
                  <a:pt x="679551" y="185567"/>
                  <a:pt x="688543" y="177090"/>
                </a:cubicBezTo>
                <a:cubicBezTo>
                  <a:pt x="677240" y="177090"/>
                  <a:pt x="666089" y="177014"/>
                  <a:pt x="655091" y="176861"/>
                </a:cubicBezTo>
                <a:cubicBezTo>
                  <a:pt x="644093" y="176709"/>
                  <a:pt x="633399" y="176480"/>
                  <a:pt x="623011" y="176176"/>
                </a:cubicBezTo>
                <a:lnTo>
                  <a:pt x="622401" y="171299"/>
                </a:lnTo>
                <a:cubicBezTo>
                  <a:pt x="645553" y="168893"/>
                  <a:pt x="669862" y="165712"/>
                  <a:pt x="695327" y="161756"/>
                </a:cubicBezTo>
                <a:cubicBezTo>
                  <a:pt x="720793" y="157799"/>
                  <a:pt x="745057" y="153482"/>
                  <a:pt x="768118" y="148802"/>
                </a:cubicBezTo>
                <a:cubicBezTo>
                  <a:pt x="791180" y="144123"/>
                  <a:pt x="810679" y="139496"/>
                  <a:pt x="826617" y="134920"/>
                </a:cubicBezTo>
                <a:close/>
                <a:moveTo>
                  <a:pt x="5770397" y="134094"/>
                </a:moveTo>
                <a:lnTo>
                  <a:pt x="5770397" y="167660"/>
                </a:lnTo>
                <a:lnTo>
                  <a:pt x="5824956" y="167660"/>
                </a:lnTo>
                <a:lnTo>
                  <a:pt x="5824956" y="134094"/>
                </a:lnTo>
                <a:close/>
                <a:moveTo>
                  <a:pt x="239877" y="99366"/>
                </a:moveTo>
                <a:cubicBezTo>
                  <a:pt x="240155" y="99601"/>
                  <a:pt x="243121" y="102213"/>
                  <a:pt x="248773" y="107201"/>
                </a:cubicBezTo>
                <a:cubicBezTo>
                  <a:pt x="254425" y="112188"/>
                  <a:pt x="261093" y="118141"/>
                  <a:pt x="268777" y="125060"/>
                </a:cubicBezTo>
                <a:cubicBezTo>
                  <a:pt x="276461" y="131978"/>
                  <a:pt x="283490" y="138450"/>
                  <a:pt x="289864" y="144476"/>
                </a:cubicBezTo>
                <a:cubicBezTo>
                  <a:pt x="289382" y="146146"/>
                  <a:pt x="288290" y="147378"/>
                  <a:pt x="286588" y="148172"/>
                </a:cubicBezTo>
                <a:cubicBezTo>
                  <a:pt x="284886" y="148966"/>
                  <a:pt x="282727" y="149360"/>
                  <a:pt x="280111" y="149353"/>
                </a:cubicBezTo>
                <a:lnTo>
                  <a:pt x="2743" y="149353"/>
                </a:lnTo>
                <a:lnTo>
                  <a:pt x="0" y="139600"/>
                </a:lnTo>
                <a:lnTo>
                  <a:pt x="211531" y="139600"/>
                </a:lnTo>
                <a:close/>
                <a:moveTo>
                  <a:pt x="679094" y="96318"/>
                </a:moveTo>
                <a:lnTo>
                  <a:pt x="679094" y="117808"/>
                </a:lnTo>
                <a:lnTo>
                  <a:pt x="710488" y="116288"/>
                </a:lnTo>
                <a:lnTo>
                  <a:pt x="710488" y="96318"/>
                </a:lnTo>
                <a:close/>
                <a:moveTo>
                  <a:pt x="4617948" y="92070"/>
                </a:moveTo>
                <a:cubicBezTo>
                  <a:pt x="4618146" y="92213"/>
                  <a:pt x="4620291" y="93891"/>
                  <a:pt x="4624383" y="97104"/>
                </a:cubicBezTo>
                <a:cubicBezTo>
                  <a:pt x="4628475" y="100317"/>
                  <a:pt x="4633329" y="104207"/>
                  <a:pt x="4638945" y="108773"/>
                </a:cubicBezTo>
                <a:cubicBezTo>
                  <a:pt x="4644562" y="113339"/>
                  <a:pt x="4649754" y="117722"/>
                  <a:pt x="4654524" y="121924"/>
                </a:cubicBezTo>
                <a:cubicBezTo>
                  <a:pt x="4654035" y="123587"/>
                  <a:pt x="4653032" y="124813"/>
                  <a:pt x="4651514" y="125603"/>
                </a:cubicBezTo>
                <a:cubicBezTo>
                  <a:pt x="4649997" y="126393"/>
                  <a:pt x="4648155" y="126785"/>
                  <a:pt x="4645990" y="126779"/>
                </a:cubicBezTo>
                <a:lnTo>
                  <a:pt x="4585944" y="126779"/>
                </a:lnTo>
                <a:lnTo>
                  <a:pt x="4624654" y="155736"/>
                </a:lnTo>
                <a:cubicBezTo>
                  <a:pt x="4623746" y="157160"/>
                  <a:pt x="4622209" y="158585"/>
                  <a:pt x="4620043" y="160010"/>
                </a:cubicBezTo>
                <a:cubicBezTo>
                  <a:pt x="4617878" y="161434"/>
                  <a:pt x="4615046" y="162554"/>
                  <a:pt x="4611547" y="163368"/>
                </a:cubicBezTo>
                <a:lnTo>
                  <a:pt x="4611547" y="220051"/>
                </a:lnTo>
                <a:cubicBezTo>
                  <a:pt x="4611369" y="220367"/>
                  <a:pt x="4610734" y="220798"/>
                  <a:pt x="4609642" y="221345"/>
                </a:cubicBezTo>
                <a:cubicBezTo>
                  <a:pt x="4608550" y="221891"/>
                  <a:pt x="4607153" y="222476"/>
                  <a:pt x="4605451" y="223100"/>
                </a:cubicBezTo>
                <a:cubicBezTo>
                  <a:pt x="4609623" y="226471"/>
                  <a:pt x="4614614" y="230566"/>
                  <a:pt x="4620425" y="235384"/>
                </a:cubicBezTo>
                <a:cubicBezTo>
                  <a:pt x="4626235" y="240202"/>
                  <a:pt x="4631607" y="244750"/>
                  <a:pt x="4636541" y="249026"/>
                </a:cubicBezTo>
                <a:cubicBezTo>
                  <a:pt x="4636052" y="250688"/>
                  <a:pt x="4635049" y="251915"/>
                  <a:pt x="4633531" y="252705"/>
                </a:cubicBezTo>
                <a:cubicBezTo>
                  <a:pt x="4632013" y="253495"/>
                  <a:pt x="4630172" y="253887"/>
                  <a:pt x="4628006" y="253881"/>
                </a:cubicBezTo>
                <a:lnTo>
                  <a:pt x="4621911" y="253881"/>
                </a:lnTo>
                <a:cubicBezTo>
                  <a:pt x="4625511" y="256603"/>
                  <a:pt x="4631036" y="260926"/>
                  <a:pt x="4638484" y="266850"/>
                </a:cubicBezTo>
                <a:cubicBezTo>
                  <a:pt x="4645933" y="272775"/>
                  <a:pt x="4652905" y="278619"/>
                  <a:pt x="4659401" y="284382"/>
                </a:cubicBezTo>
                <a:cubicBezTo>
                  <a:pt x="4658918" y="286045"/>
                  <a:pt x="4657902" y="287271"/>
                  <a:pt x="4656353" y="288062"/>
                </a:cubicBezTo>
                <a:cubicBezTo>
                  <a:pt x="4654803" y="288852"/>
                  <a:pt x="4652873" y="289244"/>
                  <a:pt x="4650562" y="289237"/>
                </a:cubicBezTo>
                <a:lnTo>
                  <a:pt x="4376546" y="289237"/>
                </a:lnTo>
                <a:lnTo>
                  <a:pt x="4374108" y="280741"/>
                </a:lnTo>
                <a:lnTo>
                  <a:pt x="4492675" y="280741"/>
                </a:lnTo>
                <a:lnTo>
                  <a:pt x="4492675" y="253881"/>
                </a:lnTo>
                <a:lnTo>
                  <a:pt x="4400016" y="253881"/>
                </a:lnTo>
                <a:lnTo>
                  <a:pt x="4397578" y="245384"/>
                </a:lnTo>
                <a:lnTo>
                  <a:pt x="4492675" y="245384"/>
                </a:lnTo>
                <a:lnTo>
                  <a:pt x="4492675" y="220657"/>
                </a:lnTo>
                <a:lnTo>
                  <a:pt x="4462195" y="220657"/>
                </a:lnTo>
                <a:lnTo>
                  <a:pt x="4462195" y="224626"/>
                </a:lnTo>
                <a:cubicBezTo>
                  <a:pt x="4461732" y="226922"/>
                  <a:pt x="4457630" y="229657"/>
                  <a:pt x="4449889" y="232830"/>
                </a:cubicBezTo>
                <a:cubicBezTo>
                  <a:pt x="4442148" y="236004"/>
                  <a:pt x="4433550" y="237746"/>
                  <a:pt x="4424095" y="238058"/>
                </a:cubicBezTo>
                <a:lnTo>
                  <a:pt x="4417999" y="238058"/>
                </a:lnTo>
                <a:lnTo>
                  <a:pt x="4417999" y="128917"/>
                </a:lnTo>
                <a:lnTo>
                  <a:pt x="4464634" y="146629"/>
                </a:lnTo>
                <a:lnTo>
                  <a:pt x="4563389" y="146629"/>
                </a:lnTo>
                <a:lnTo>
                  <a:pt x="4581372" y="126779"/>
                </a:lnTo>
                <a:lnTo>
                  <a:pt x="4380204" y="126779"/>
                </a:lnTo>
                <a:lnTo>
                  <a:pt x="4377766" y="118283"/>
                </a:lnTo>
                <a:lnTo>
                  <a:pt x="4597831" y="118283"/>
                </a:lnTo>
                <a:close/>
                <a:moveTo>
                  <a:pt x="5770397" y="89289"/>
                </a:moveTo>
                <a:lnTo>
                  <a:pt x="5770397" y="125598"/>
                </a:lnTo>
                <a:lnTo>
                  <a:pt x="5824956" y="125598"/>
                </a:lnTo>
                <a:lnTo>
                  <a:pt x="5824956" y="89289"/>
                </a:lnTo>
                <a:close/>
                <a:moveTo>
                  <a:pt x="3869969" y="87155"/>
                </a:moveTo>
                <a:lnTo>
                  <a:pt x="3869969" y="123159"/>
                </a:lnTo>
                <a:lnTo>
                  <a:pt x="3944035" y="123159"/>
                </a:lnTo>
                <a:lnTo>
                  <a:pt x="3944035" y="87155"/>
                </a:lnTo>
                <a:close/>
                <a:moveTo>
                  <a:pt x="5061737" y="84107"/>
                </a:moveTo>
                <a:lnTo>
                  <a:pt x="5061737" y="110339"/>
                </a:lnTo>
                <a:cubicBezTo>
                  <a:pt x="5061788" y="115873"/>
                  <a:pt x="5061686" y="121569"/>
                  <a:pt x="5061432" y="127427"/>
                </a:cubicBezTo>
                <a:lnTo>
                  <a:pt x="5088255" y="127427"/>
                </a:lnTo>
                <a:lnTo>
                  <a:pt x="5088255" y="89917"/>
                </a:lnTo>
                <a:lnTo>
                  <a:pt x="5137937" y="94184"/>
                </a:lnTo>
                <a:cubicBezTo>
                  <a:pt x="5137842" y="95874"/>
                  <a:pt x="5137194" y="97296"/>
                  <a:pt x="5135994" y="98452"/>
                </a:cubicBezTo>
                <a:cubicBezTo>
                  <a:pt x="5134794" y="99607"/>
                  <a:pt x="5132698" y="100420"/>
                  <a:pt x="5129707" y="100890"/>
                </a:cubicBezTo>
                <a:lnTo>
                  <a:pt x="5129707" y="127427"/>
                </a:lnTo>
                <a:lnTo>
                  <a:pt x="5159578" y="127427"/>
                </a:lnTo>
                <a:lnTo>
                  <a:pt x="5159578" y="91317"/>
                </a:lnTo>
                <a:lnTo>
                  <a:pt x="5204383" y="95285"/>
                </a:lnTo>
                <a:lnTo>
                  <a:pt x="5204383" y="84107"/>
                </a:lnTo>
                <a:close/>
                <a:moveTo>
                  <a:pt x="6013322" y="83516"/>
                </a:moveTo>
                <a:cubicBezTo>
                  <a:pt x="6013524" y="83669"/>
                  <a:pt x="6015695" y="85430"/>
                  <a:pt x="6019836" y="88800"/>
                </a:cubicBezTo>
                <a:cubicBezTo>
                  <a:pt x="6023977" y="92169"/>
                  <a:pt x="6028880" y="96233"/>
                  <a:pt x="6034546" y="100992"/>
                </a:cubicBezTo>
                <a:cubicBezTo>
                  <a:pt x="6040211" y="105750"/>
                  <a:pt x="6045430" y="110288"/>
                  <a:pt x="6050203" y="114606"/>
                </a:cubicBezTo>
                <a:cubicBezTo>
                  <a:pt x="6049714" y="116276"/>
                  <a:pt x="6048711" y="117508"/>
                  <a:pt x="6047193" y="118302"/>
                </a:cubicBezTo>
                <a:cubicBezTo>
                  <a:pt x="6045675" y="119095"/>
                  <a:pt x="6043834" y="119489"/>
                  <a:pt x="6041669" y="119483"/>
                </a:cubicBezTo>
                <a:lnTo>
                  <a:pt x="5949924" y="119483"/>
                </a:lnTo>
                <a:lnTo>
                  <a:pt x="5997778" y="134113"/>
                </a:lnTo>
                <a:cubicBezTo>
                  <a:pt x="5997181" y="135682"/>
                  <a:pt x="5996088" y="137041"/>
                  <a:pt x="5994501" y="138190"/>
                </a:cubicBezTo>
                <a:cubicBezTo>
                  <a:pt x="5992913" y="139339"/>
                  <a:pt x="5990754" y="140012"/>
                  <a:pt x="5988024" y="140209"/>
                </a:cubicBezTo>
                <a:cubicBezTo>
                  <a:pt x="5979604" y="152941"/>
                  <a:pt x="5969240" y="166035"/>
                  <a:pt x="5956934" y="179490"/>
                </a:cubicBezTo>
                <a:cubicBezTo>
                  <a:pt x="5944628" y="192946"/>
                  <a:pt x="5932436" y="204439"/>
                  <a:pt x="5920359" y="213971"/>
                </a:cubicBezTo>
                <a:cubicBezTo>
                  <a:pt x="5929610" y="213196"/>
                  <a:pt x="5940367" y="212231"/>
                  <a:pt x="5952629" y="211075"/>
                </a:cubicBezTo>
                <a:cubicBezTo>
                  <a:pt x="5964891" y="209920"/>
                  <a:pt x="5978010" y="208650"/>
                  <a:pt x="5991986" y="207265"/>
                </a:cubicBezTo>
                <a:cubicBezTo>
                  <a:pt x="5991186" y="198693"/>
                  <a:pt x="5989967" y="190311"/>
                  <a:pt x="5988329" y="182119"/>
                </a:cubicBezTo>
                <a:cubicBezTo>
                  <a:pt x="5986691" y="173928"/>
                  <a:pt x="5984862" y="166155"/>
                  <a:pt x="5982843" y="158802"/>
                </a:cubicBezTo>
                <a:lnTo>
                  <a:pt x="5986195" y="157583"/>
                </a:lnTo>
                <a:cubicBezTo>
                  <a:pt x="6005973" y="169425"/>
                  <a:pt x="6019148" y="181726"/>
                  <a:pt x="6025724" y="194487"/>
                </a:cubicBezTo>
                <a:cubicBezTo>
                  <a:pt x="6032299" y="207249"/>
                  <a:pt x="6034312" y="218455"/>
                  <a:pt x="6031763" y="228106"/>
                </a:cubicBezTo>
                <a:cubicBezTo>
                  <a:pt x="6029214" y="237757"/>
                  <a:pt x="6024139" y="243839"/>
                  <a:pt x="6016542" y="246351"/>
                </a:cubicBezTo>
                <a:cubicBezTo>
                  <a:pt x="6008944" y="248863"/>
                  <a:pt x="6000861" y="245791"/>
                  <a:pt x="5992291" y="237136"/>
                </a:cubicBezTo>
                <a:cubicBezTo>
                  <a:pt x="5992647" y="232868"/>
                  <a:pt x="5992850" y="228601"/>
                  <a:pt x="5992901" y="224334"/>
                </a:cubicBezTo>
                <a:cubicBezTo>
                  <a:pt x="5983719" y="229401"/>
                  <a:pt x="5973355" y="234812"/>
                  <a:pt x="5961811" y="240565"/>
                </a:cubicBezTo>
                <a:cubicBezTo>
                  <a:pt x="5950267" y="246318"/>
                  <a:pt x="5937770" y="252185"/>
                  <a:pt x="5924321" y="258167"/>
                </a:cubicBezTo>
                <a:cubicBezTo>
                  <a:pt x="5921933" y="261774"/>
                  <a:pt x="5919088" y="264314"/>
                  <a:pt x="5915786" y="265787"/>
                </a:cubicBezTo>
                <a:lnTo>
                  <a:pt x="5892927" y="211837"/>
                </a:lnTo>
                <a:cubicBezTo>
                  <a:pt x="5893270" y="211818"/>
                  <a:pt x="5895022" y="211399"/>
                  <a:pt x="5898184" y="210580"/>
                </a:cubicBezTo>
                <a:cubicBezTo>
                  <a:pt x="5901346" y="209761"/>
                  <a:pt x="5903861" y="208656"/>
                  <a:pt x="5905728" y="207265"/>
                </a:cubicBezTo>
                <a:cubicBezTo>
                  <a:pt x="5910100" y="202473"/>
                  <a:pt x="5914665" y="194955"/>
                  <a:pt x="5919421" y="184710"/>
                </a:cubicBezTo>
                <a:cubicBezTo>
                  <a:pt x="5924178" y="174465"/>
                  <a:pt x="5928494" y="163425"/>
                  <a:pt x="5932369" y="151588"/>
                </a:cubicBezTo>
                <a:cubicBezTo>
                  <a:pt x="5936245" y="139752"/>
                  <a:pt x="5939049" y="129050"/>
                  <a:pt x="5940780" y="119483"/>
                </a:cubicBezTo>
                <a:lnTo>
                  <a:pt x="5896279" y="119483"/>
                </a:lnTo>
                <a:lnTo>
                  <a:pt x="5893841" y="110948"/>
                </a:lnTo>
                <a:lnTo>
                  <a:pt x="5992901" y="110948"/>
                </a:lnTo>
                <a:close/>
                <a:moveTo>
                  <a:pt x="3153385" y="82907"/>
                </a:moveTo>
                <a:cubicBezTo>
                  <a:pt x="3176024" y="83716"/>
                  <a:pt x="3191952" y="87603"/>
                  <a:pt x="3201171" y="94565"/>
                </a:cubicBezTo>
                <a:cubicBezTo>
                  <a:pt x="3210390" y="101528"/>
                  <a:pt x="3214679" y="108996"/>
                  <a:pt x="3214039" y="116968"/>
                </a:cubicBezTo>
                <a:cubicBezTo>
                  <a:pt x="3213400" y="124941"/>
                  <a:pt x="3209612" y="130846"/>
                  <a:pt x="3202676" y="134685"/>
                </a:cubicBezTo>
                <a:cubicBezTo>
                  <a:pt x="3195740" y="138523"/>
                  <a:pt x="3187438" y="137723"/>
                  <a:pt x="3177768" y="132284"/>
                </a:cubicBezTo>
                <a:cubicBezTo>
                  <a:pt x="3175749" y="123426"/>
                  <a:pt x="3172244" y="114777"/>
                  <a:pt x="3167253" y="106338"/>
                </a:cubicBezTo>
                <a:cubicBezTo>
                  <a:pt x="3162262" y="97899"/>
                  <a:pt x="3156928" y="90698"/>
                  <a:pt x="3151251" y="84736"/>
                </a:cubicBezTo>
                <a:close/>
                <a:moveTo>
                  <a:pt x="5590260" y="81078"/>
                </a:moveTo>
                <a:cubicBezTo>
                  <a:pt x="5611433" y="82763"/>
                  <a:pt x="5625990" y="87013"/>
                  <a:pt x="5633932" y="93827"/>
                </a:cubicBezTo>
                <a:cubicBezTo>
                  <a:pt x="5641874" y="100642"/>
                  <a:pt x="5645097" y="107682"/>
                  <a:pt x="5643600" y="114949"/>
                </a:cubicBezTo>
                <a:cubicBezTo>
                  <a:pt x="5642103" y="122216"/>
                  <a:pt x="5637782" y="127370"/>
                  <a:pt x="5630637" y="130413"/>
                </a:cubicBezTo>
                <a:cubicBezTo>
                  <a:pt x="5623491" y="133455"/>
                  <a:pt x="5615417" y="132047"/>
                  <a:pt x="5606414" y="126188"/>
                </a:cubicBezTo>
                <a:cubicBezTo>
                  <a:pt x="5605348" y="118124"/>
                  <a:pt x="5603062" y="110250"/>
                  <a:pt x="5599557" y="102566"/>
                </a:cubicBezTo>
                <a:cubicBezTo>
                  <a:pt x="5596051" y="94883"/>
                  <a:pt x="5592241" y="88228"/>
                  <a:pt x="5588127" y="82602"/>
                </a:cubicBezTo>
                <a:close/>
                <a:moveTo>
                  <a:pt x="679094" y="66448"/>
                </a:moveTo>
                <a:lnTo>
                  <a:pt x="679094" y="87784"/>
                </a:lnTo>
                <a:lnTo>
                  <a:pt x="710488" y="87784"/>
                </a:lnTo>
                <a:lnTo>
                  <a:pt x="710488" y="66448"/>
                </a:lnTo>
                <a:close/>
                <a:moveTo>
                  <a:pt x="4465548" y="65819"/>
                </a:moveTo>
                <a:lnTo>
                  <a:pt x="4465548" y="89327"/>
                </a:lnTo>
                <a:lnTo>
                  <a:pt x="4564608" y="89327"/>
                </a:lnTo>
                <a:lnTo>
                  <a:pt x="4564608" y="65819"/>
                </a:lnTo>
                <a:close/>
                <a:moveTo>
                  <a:pt x="3959885" y="57594"/>
                </a:moveTo>
                <a:lnTo>
                  <a:pt x="4000130" y="87765"/>
                </a:lnTo>
                <a:cubicBezTo>
                  <a:pt x="3999236" y="88891"/>
                  <a:pt x="3997827" y="90073"/>
                  <a:pt x="3995902" y="91312"/>
                </a:cubicBezTo>
                <a:cubicBezTo>
                  <a:pt x="3993977" y="92552"/>
                  <a:pt x="3991420" y="93506"/>
                  <a:pt x="3988231" y="94173"/>
                </a:cubicBezTo>
                <a:lnTo>
                  <a:pt x="3988231" y="138066"/>
                </a:lnTo>
                <a:cubicBezTo>
                  <a:pt x="3987938" y="138844"/>
                  <a:pt x="3985748" y="139899"/>
                  <a:pt x="3981661" y="141232"/>
                </a:cubicBezTo>
                <a:cubicBezTo>
                  <a:pt x="3977574" y="142564"/>
                  <a:pt x="3972743" y="143777"/>
                  <a:pt x="3967166" y="144872"/>
                </a:cubicBezTo>
                <a:cubicBezTo>
                  <a:pt x="3961589" y="145967"/>
                  <a:pt x="3956419" y="146547"/>
                  <a:pt x="3951655" y="146613"/>
                </a:cubicBezTo>
                <a:lnTo>
                  <a:pt x="3944035" y="146613"/>
                </a:lnTo>
                <a:lnTo>
                  <a:pt x="3944035" y="131656"/>
                </a:lnTo>
                <a:lnTo>
                  <a:pt x="3869969" y="131656"/>
                </a:lnTo>
                <a:lnTo>
                  <a:pt x="3869969" y="137761"/>
                </a:lnTo>
                <a:cubicBezTo>
                  <a:pt x="3869531" y="139764"/>
                  <a:pt x="3865530" y="142320"/>
                  <a:pt x="3857967" y="145430"/>
                </a:cubicBezTo>
                <a:cubicBezTo>
                  <a:pt x="3850405" y="148540"/>
                  <a:pt x="3841908" y="150257"/>
                  <a:pt x="3832478" y="150581"/>
                </a:cubicBezTo>
                <a:lnTo>
                  <a:pt x="3826687" y="150581"/>
                </a:lnTo>
                <a:lnTo>
                  <a:pt x="3826687" y="61563"/>
                </a:lnTo>
                <a:lnTo>
                  <a:pt x="3871798" y="78659"/>
                </a:lnTo>
                <a:lnTo>
                  <a:pt x="3940987" y="78659"/>
                </a:lnTo>
                <a:close/>
                <a:moveTo>
                  <a:pt x="5673470" y="52274"/>
                </a:moveTo>
                <a:lnTo>
                  <a:pt x="5678043" y="53194"/>
                </a:lnTo>
                <a:cubicBezTo>
                  <a:pt x="5675707" y="63131"/>
                  <a:pt x="5673120" y="74429"/>
                  <a:pt x="5670280" y="87088"/>
                </a:cubicBezTo>
                <a:cubicBezTo>
                  <a:pt x="5667440" y="99747"/>
                  <a:pt x="5664642" y="112432"/>
                  <a:pt x="5661888" y="125141"/>
                </a:cubicBezTo>
                <a:cubicBezTo>
                  <a:pt x="5659134" y="137851"/>
                  <a:pt x="5656717" y="149250"/>
                  <a:pt x="5654639" y="159338"/>
                </a:cubicBezTo>
                <a:cubicBezTo>
                  <a:pt x="5652562" y="169426"/>
                  <a:pt x="5651117" y="176867"/>
                  <a:pt x="5650305" y="181662"/>
                </a:cubicBezTo>
                <a:cubicBezTo>
                  <a:pt x="5649213" y="187237"/>
                  <a:pt x="5648350" y="192698"/>
                  <a:pt x="5647715" y="198045"/>
                </a:cubicBezTo>
                <a:cubicBezTo>
                  <a:pt x="5647080" y="203392"/>
                  <a:pt x="5646826" y="208091"/>
                  <a:pt x="5646953" y="212142"/>
                </a:cubicBezTo>
                <a:cubicBezTo>
                  <a:pt x="5647331" y="217967"/>
                  <a:pt x="5648675" y="223386"/>
                  <a:pt x="5650983" y="228398"/>
                </a:cubicBezTo>
                <a:cubicBezTo>
                  <a:pt x="5653291" y="233410"/>
                  <a:pt x="5655515" y="239032"/>
                  <a:pt x="5657655" y="245264"/>
                </a:cubicBezTo>
                <a:cubicBezTo>
                  <a:pt x="5659794" y="251495"/>
                  <a:pt x="5660798" y="259352"/>
                  <a:pt x="5660669" y="268835"/>
                </a:cubicBezTo>
                <a:cubicBezTo>
                  <a:pt x="5660237" y="277045"/>
                  <a:pt x="5657443" y="283637"/>
                  <a:pt x="5652287" y="288609"/>
                </a:cubicBezTo>
                <a:cubicBezTo>
                  <a:pt x="5647130" y="293581"/>
                  <a:pt x="5640374" y="296134"/>
                  <a:pt x="5632017" y="296267"/>
                </a:cubicBezTo>
                <a:cubicBezTo>
                  <a:pt x="5628074" y="296375"/>
                  <a:pt x="5624302" y="295245"/>
                  <a:pt x="5620702" y="292876"/>
                </a:cubicBezTo>
                <a:cubicBezTo>
                  <a:pt x="5617101" y="290507"/>
                  <a:pt x="5614473" y="286253"/>
                  <a:pt x="5612815" y="280112"/>
                </a:cubicBezTo>
                <a:cubicBezTo>
                  <a:pt x="5614939" y="269281"/>
                  <a:pt x="5616245" y="258974"/>
                  <a:pt x="5616732" y="249192"/>
                </a:cubicBezTo>
                <a:cubicBezTo>
                  <a:pt x="5617220" y="239410"/>
                  <a:pt x="5616945" y="231136"/>
                  <a:pt x="5615908" y="224368"/>
                </a:cubicBezTo>
                <a:cubicBezTo>
                  <a:pt x="5614871" y="217600"/>
                  <a:pt x="5613129" y="213322"/>
                  <a:pt x="5610682" y="211532"/>
                </a:cubicBezTo>
                <a:cubicBezTo>
                  <a:pt x="5608554" y="210021"/>
                  <a:pt x="5606179" y="208853"/>
                  <a:pt x="5603557" y="208027"/>
                </a:cubicBezTo>
                <a:cubicBezTo>
                  <a:pt x="5600934" y="207202"/>
                  <a:pt x="5598026" y="206643"/>
                  <a:pt x="5594832" y="206351"/>
                </a:cubicBezTo>
                <a:lnTo>
                  <a:pt x="5594832" y="200864"/>
                </a:lnTo>
                <a:lnTo>
                  <a:pt x="5608243" y="200864"/>
                </a:lnTo>
                <a:cubicBezTo>
                  <a:pt x="5610434" y="200998"/>
                  <a:pt x="5612148" y="200731"/>
                  <a:pt x="5613387" y="200064"/>
                </a:cubicBezTo>
                <a:cubicBezTo>
                  <a:pt x="5614625" y="199398"/>
                  <a:pt x="5615959" y="197531"/>
                  <a:pt x="5617387" y="194464"/>
                </a:cubicBezTo>
                <a:cubicBezTo>
                  <a:pt x="5618765" y="191862"/>
                  <a:pt x="5620200" y="188893"/>
                  <a:pt x="5621692" y="185555"/>
                </a:cubicBezTo>
                <a:cubicBezTo>
                  <a:pt x="5623185" y="182218"/>
                  <a:pt x="5625610" y="176291"/>
                  <a:pt x="5628969" y="167775"/>
                </a:cubicBezTo>
                <a:cubicBezTo>
                  <a:pt x="5632328" y="159258"/>
                  <a:pt x="5637497" y="145930"/>
                  <a:pt x="5644476" y="127791"/>
                </a:cubicBezTo>
                <a:cubicBezTo>
                  <a:pt x="5651455" y="109652"/>
                  <a:pt x="5661120" y="84480"/>
                  <a:pt x="5673470" y="52274"/>
                </a:cubicBezTo>
                <a:close/>
                <a:moveTo>
                  <a:pt x="2638043" y="50598"/>
                </a:moveTo>
                <a:lnTo>
                  <a:pt x="2638043" y="122226"/>
                </a:lnTo>
                <a:lnTo>
                  <a:pt x="2672486" y="122226"/>
                </a:lnTo>
                <a:lnTo>
                  <a:pt x="2672486" y="50598"/>
                </a:lnTo>
                <a:close/>
                <a:moveTo>
                  <a:pt x="4208297" y="50274"/>
                </a:moveTo>
                <a:cubicBezTo>
                  <a:pt x="4196372" y="50573"/>
                  <a:pt x="4184485" y="50738"/>
                  <a:pt x="4172635" y="50770"/>
                </a:cubicBezTo>
                <a:cubicBezTo>
                  <a:pt x="4160786" y="50802"/>
                  <a:pt x="4149204" y="50738"/>
                  <a:pt x="4137888" y="50579"/>
                </a:cubicBezTo>
                <a:lnTo>
                  <a:pt x="4137888" y="85669"/>
                </a:lnTo>
                <a:lnTo>
                  <a:pt x="4207687" y="85669"/>
                </a:lnTo>
                <a:cubicBezTo>
                  <a:pt x="4207846" y="79541"/>
                  <a:pt x="4207986" y="73489"/>
                  <a:pt x="4208106" y="67514"/>
                </a:cubicBezTo>
                <a:cubicBezTo>
                  <a:pt x="4208227" y="61538"/>
                  <a:pt x="4208291" y="55792"/>
                  <a:pt x="4208297" y="50274"/>
                </a:cubicBezTo>
                <a:close/>
                <a:moveTo>
                  <a:pt x="3401796" y="47550"/>
                </a:moveTo>
                <a:cubicBezTo>
                  <a:pt x="3402007" y="47714"/>
                  <a:pt x="3404261" y="49588"/>
                  <a:pt x="3408558" y="53172"/>
                </a:cubicBezTo>
                <a:cubicBezTo>
                  <a:pt x="3412855" y="56756"/>
                  <a:pt x="3417932" y="61068"/>
                  <a:pt x="3423787" y="66109"/>
                </a:cubicBezTo>
                <a:cubicBezTo>
                  <a:pt x="3429642" y="71149"/>
                  <a:pt x="3435012" y="75936"/>
                  <a:pt x="3439896" y="80468"/>
                </a:cubicBezTo>
                <a:cubicBezTo>
                  <a:pt x="3439413" y="82138"/>
                  <a:pt x="3438397" y="83370"/>
                  <a:pt x="3436848" y="84164"/>
                </a:cubicBezTo>
                <a:cubicBezTo>
                  <a:pt x="3435299" y="84958"/>
                  <a:pt x="3433368" y="85352"/>
                  <a:pt x="3431057" y="85345"/>
                </a:cubicBezTo>
                <a:lnTo>
                  <a:pt x="3358819" y="85345"/>
                </a:lnTo>
                <a:lnTo>
                  <a:pt x="3358819" y="165508"/>
                </a:lnTo>
                <a:lnTo>
                  <a:pt x="3376498" y="165508"/>
                </a:lnTo>
                <a:lnTo>
                  <a:pt x="3396614" y="138076"/>
                </a:lnTo>
                <a:cubicBezTo>
                  <a:pt x="3396812" y="138228"/>
                  <a:pt x="3398923" y="139989"/>
                  <a:pt x="3402947" y="143359"/>
                </a:cubicBezTo>
                <a:cubicBezTo>
                  <a:pt x="3406972" y="146729"/>
                  <a:pt x="3411725" y="150793"/>
                  <a:pt x="3417205" y="155551"/>
                </a:cubicBezTo>
                <a:cubicBezTo>
                  <a:pt x="3422686" y="160309"/>
                  <a:pt x="3427710" y="164847"/>
                  <a:pt x="3432276" y="169165"/>
                </a:cubicBezTo>
                <a:cubicBezTo>
                  <a:pt x="3431939" y="170835"/>
                  <a:pt x="3431012" y="172067"/>
                  <a:pt x="3429495" y="172861"/>
                </a:cubicBezTo>
                <a:cubicBezTo>
                  <a:pt x="3427977" y="173655"/>
                  <a:pt x="3426059" y="174048"/>
                  <a:pt x="3423742" y="174042"/>
                </a:cubicBezTo>
                <a:lnTo>
                  <a:pt x="3358819" y="174042"/>
                </a:lnTo>
                <a:lnTo>
                  <a:pt x="3358819" y="273407"/>
                </a:lnTo>
                <a:lnTo>
                  <a:pt x="3383203" y="273407"/>
                </a:lnTo>
                <a:lnTo>
                  <a:pt x="3405454" y="242927"/>
                </a:lnTo>
                <a:cubicBezTo>
                  <a:pt x="3405668" y="243094"/>
                  <a:pt x="3407982" y="245028"/>
                  <a:pt x="3412396" y="248729"/>
                </a:cubicBezTo>
                <a:cubicBezTo>
                  <a:pt x="3416810" y="252430"/>
                  <a:pt x="3422037" y="256893"/>
                  <a:pt x="3428077" y="262118"/>
                </a:cubicBezTo>
                <a:cubicBezTo>
                  <a:pt x="3434116" y="267343"/>
                  <a:pt x="3439681" y="272325"/>
                  <a:pt x="3444773" y="277064"/>
                </a:cubicBezTo>
                <a:cubicBezTo>
                  <a:pt x="3444290" y="278735"/>
                  <a:pt x="3443274" y="279966"/>
                  <a:pt x="3441725" y="280760"/>
                </a:cubicBezTo>
                <a:cubicBezTo>
                  <a:pt x="3440175" y="281554"/>
                  <a:pt x="3438245" y="281948"/>
                  <a:pt x="3435934" y="281941"/>
                </a:cubicBezTo>
                <a:lnTo>
                  <a:pt x="3239642" y="281941"/>
                </a:lnTo>
                <a:lnTo>
                  <a:pt x="3237204" y="273407"/>
                </a:lnTo>
                <a:lnTo>
                  <a:pt x="3313709" y="273407"/>
                </a:lnTo>
                <a:lnTo>
                  <a:pt x="3313709" y="174042"/>
                </a:lnTo>
                <a:lnTo>
                  <a:pt x="3254273" y="174042"/>
                </a:lnTo>
                <a:lnTo>
                  <a:pt x="3251835" y="165508"/>
                </a:lnTo>
                <a:lnTo>
                  <a:pt x="3313709" y="165508"/>
                </a:lnTo>
                <a:lnTo>
                  <a:pt x="3313709" y="85345"/>
                </a:lnTo>
                <a:lnTo>
                  <a:pt x="3253968" y="85345"/>
                </a:lnTo>
                <a:lnTo>
                  <a:pt x="3251835" y="77725"/>
                </a:lnTo>
                <a:cubicBezTo>
                  <a:pt x="3247579" y="91424"/>
                  <a:pt x="3243289" y="105445"/>
                  <a:pt x="3238965" y="119788"/>
                </a:cubicBezTo>
                <a:cubicBezTo>
                  <a:pt x="3234641" y="134130"/>
                  <a:pt x="3230826" y="147067"/>
                  <a:pt x="3227518" y="158599"/>
                </a:cubicBezTo>
                <a:cubicBezTo>
                  <a:pt x="3224211" y="170130"/>
                  <a:pt x="3221953" y="178529"/>
                  <a:pt x="3220745" y="183796"/>
                </a:cubicBezTo>
                <a:cubicBezTo>
                  <a:pt x="3219310" y="189542"/>
                  <a:pt x="3218065" y="195194"/>
                  <a:pt x="3217011" y="200750"/>
                </a:cubicBezTo>
                <a:cubicBezTo>
                  <a:pt x="3215957" y="206306"/>
                  <a:pt x="3215474" y="211120"/>
                  <a:pt x="3215563" y="215190"/>
                </a:cubicBezTo>
                <a:cubicBezTo>
                  <a:pt x="3215949" y="220910"/>
                  <a:pt x="3217345" y="226133"/>
                  <a:pt x="3219752" y="230859"/>
                </a:cubicBezTo>
                <a:cubicBezTo>
                  <a:pt x="3222158" y="235585"/>
                  <a:pt x="3224479" y="240853"/>
                  <a:pt x="3226717" y="246663"/>
                </a:cubicBezTo>
                <a:cubicBezTo>
                  <a:pt x="3228954" y="252473"/>
                  <a:pt x="3230011" y="259864"/>
                  <a:pt x="3229889" y="268835"/>
                </a:cubicBezTo>
                <a:cubicBezTo>
                  <a:pt x="3229591" y="276912"/>
                  <a:pt x="3226682" y="283465"/>
                  <a:pt x="3221164" y="288494"/>
                </a:cubicBezTo>
                <a:cubicBezTo>
                  <a:pt x="3215646" y="293524"/>
                  <a:pt x="3208394" y="296114"/>
                  <a:pt x="3199409" y="296267"/>
                </a:cubicBezTo>
                <a:cubicBezTo>
                  <a:pt x="3195154" y="296368"/>
                  <a:pt x="3191090" y="295251"/>
                  <a:pt x="3187217" y="292914"/>
                </a:cubicBezTo>
                <a:cubicBezTo>
                  <a:pt x="3183343" y="290577"/>
                  <a:pt x="3180498" y="286412"/>
                  <a:pt x="3178682" y="280417"/>
                </a:cubicBezTo>
                <a:cubicBezTo>
                  <a:pt x="3181857" y="264244"/>
                  <a:pt x="3183204" y="249956"/>
                  <a:pt x="3182721" y="237555"/>
                </a:cubicBezTo>
                <a:cubicBezTo>
                  <a:pt x="3182239" y="225153"/>
                  <a:pt x="3180080" y="217495"/>
                  <a:pt x="3176244" y="214580"/>
                </a:cubicBezTo>
                <a:cubicBezTo>
                  <a:pt x="3174091" y="213050"/>
                  <a:pt x="3171615" y="211844"/>
                  <a:pt x="3168815" y="210961"/>
                </a:cubicBezTo>
                <a:cubicBezTo>
                  <a:pt x="3166014" y="210078"/>
                  <a:pt x="3163005" y="209558"/>
                  <a:pt x="3159785" y="209399"/>
                </a:cubicBezTo>
                <a:lnTo>
                  <a:pt x="3159785" y="203912"/>
                </a:lnTo>
                <a:lnTo>
                  <a:pt x="3174111" y="203912"/>
                </a:lnTo>
                <a:cubicBezTo>
                  <a:pt x="3176568" y="204046"/>
                  <a:pt x="3178435" y="203779"/>
                  <a:pt x="3179711" y="203112"/>
                </a:cubicBezTo>
                <a:cubicBezTo>
                  <a:pt x="3180988" y="202446"/>
                  <a:pt x="3182473" y="200579"/>
                  <a:pt x="3184169" y="197512"/>
                </a:cubicBezTo>
                <a:cubicBezTo>
                  <a:pt x="3185964" y="194772"/>
                  <a:pt x="3187822" y="191660"/>
                  <a:pt x="3189746" y="188177"/>
                </a:cubicBezTo>
                <a:cubicBezTo>
                  <a:pt x="3191669" y="184694"/>
                  <a:pt x="3194776" y="178535"/>
                  <a:pt x="3199066" y="169699"/>
                </a:cubicBezTo>
                <a:cubicBezTo>
                  <a:pt x="3203356" y="160863"/>
                  <a:pt x="3209949" y="147045"/>
                  <a:pt x="3218845" y="128246"/>
                </a:cubicBezTo>
                <a:cubicBezTo>
                  <a:pt x="3227740" y="109447"/>
                  <a:pt x="3240058" y="83361"/>
                  <a:pt x="3255797" y="49988"/>
                </a:cubicBezTo>
                <a:lnTo>
                  <a:pt x="3260064" y="51208"/>
                </a:lnTo>
                <a:lnTo>
                  <a:pt x="3252140" y="76811"/>
                </a:lnTo>
                <a:lnTo>
                  <a:pt x="3380460" y="76811"/>
                </a:lnTo>
                <a:close/>
                <a:moveTo>
                  <a:pt x="5061737" y="36558"/>
                </a:moveTo>
                <a:lnTo>
                  <a:pt x="5061737" y="75611"/>
                </a:lnTo>
                <a:lnTo>
                  <a:pt x="5204383" y="75611"/>
                </a:lnTo>
                <a:lnTo>
                  <a:pt x="5204383" y="36558"/>
                </a:lnTo>
                <a:close/>
                <a:moveTo>
                  <a:pt x="679094" y="35968"/>
                </a:moveTo>
                <a:lnTo>
                  <a:pt x="679094" y="57913"/>
                </a:lnTo>
                <a:lnTo>
                  <a:pt x="710488" y="57913"/>
                </a:lnTo>
                <a:lnTo>
                  <a:pt x="710488" y="35968"/>
                </a:lnTo>
                <a:close/>
                <a:moveTo>
                  <a:pt x="4465548" y="35339"/>
                </a:moveTo>
                <a:lnTo>
                  <a:pt x="4465548" y="57323"/>
                </a:lnTo>
                <a:lnTo>
                  <a:pt x="4564608" y="57323"/>
                </a:lnTo>
                <a:lnTo>
                  <a:pt x="4564608" y="35339"/>
                </a:lnTo>
                <a:close/>
                <a:moveTo>
                  <a:pt x="853744" y="24080"/>
                </a:moveTo>
                <a:lnTo>
                  <a:pt x="888796" y="53036"/>
                </a:lnTo>
                <a:cubicBezTo>
                  <a:pt x="887799" y="54668"/>
                  <a:pt x="886440" y="55824"/>
                  <a:pt x="884720" y="56504"/>
                </a:cubicBezTo>
                <a:cubicBezTo>
                  <a:pt x="882999" y="57183"/>
                  <a:pt x="880497" y="57653"/>
                  <a:pt x="877214" y="57913"/>
                </a:cubicBezTo>
                <a:cubicBezTo>
                  <a:pt x="874001" y="64308"/>
                  <a:pt x="870292" y="70416"/>
                  <a:pt x="866089" y="76239"/>
                </a:cubicBezTo>
                <a:cubicBezTo>
                  <a:pt x="861885" y="82062"/>
                  <a:pt x="857262" y="87638"/>
                  <a:pt x="852220" y="92965"/>
                </a:cubicBezTo>
                <a:cubicBezTo>
                  <a:pt x="868770" y="102834"/>
                  <a:pt x="878411" y="112832"/>
                  <a:pt x="881142" y="122960"/>
                </a:cubicBezTo>
                <a:cubicBezTo>
                  <a:pt x="883874" y="133088"/>
                  <a:pt x="882204" y="140828"/>
                  <a:pt x="876130" y="146181"/>
                </a:cubicBezTo>
                <a:cubicBezTo>
                  <a:pt x="870057" y="151534"/>
                  <a:pt x="862087" y="151982"/>
                  <a:pt x="852220" y="147524"/>
                </a:cubicBezTo>
                <a:cubicBezTo>
                  <a:pt x="849611" y="143219"/>
                  <a:pt x="845991" y="138342"/>
                  <a:pt x="841362" y="132894"/>
                </a:cubicBezTo>
                <a:cubicBezTo>
                  <a:pt x="836733" y="127446"/>
                  <a:pt x="831208" y="121655"/>
                  <a:pt x="824788" y="115520"/>
                </a:cubicBezTo>
                <a:cubicBezTo>
                  <a:pt x="805535" y="128373"/>
                  <a:pt x="782777" y="138330"/>
                  <a:pt x="756513" y="145391"/>
                </a:cubicBezTo>
                <a:lnTo>
                  <a:pt x="754684" y="141733"/>
                </a:lnTo>
                <a:cubicBezTo>
                  <a:pt x="764908" y="136228"/>
                  <a:pt x="774331" y="129941"/>
                  <a:pt x="782955" y="122874"/>
                </a:cubicBezTo>
                <a:cubicBezTo>
                  <a:pt x="791578" y="115806"/>
                  <a:pt x="799325" y="108072"/>
                  <a:pt x="806196" y="99671"/>
                </a:cubicBezTo>
                <a:cubicBezTo>
                  <a:pt x="800557" y="95239"/>
                  <a:pt x="794537" y="90921"/>
                  <a:pt x="788136" y="86717"/>
                </a:cubicBezTo>
                <a:cubicBezTo>
                  <a:pt x="781735" y="82513"/>
                  <a:pt x="774954" y="78500"/>
                  <a:pt x="767791" y="74677"/>
                </a:cubicBezTo>
                <a:lnTo>
                  <a:pt x="769010" y="71020"/>
                </a:lnTo>
                <a:cubicBezTo>
                  <a:pt x="789127" y="73153"/>
                  <a:pt x="806196" y="76201"/>
                  <a:pt x="820216" y="80164"/>
                </a:cubicBezTo>
                <a:cubicBezTo>
                  <a:pt x="825754" y="71324"/>
                  <a:pt x="830224" y="62180"/>
                  <a:pt x="833628" y="52732"/>
                </a:cubicBezTo>
                <a:lnTo>
                  <a:pt x="760780" y="52732"/>
                </a:lnTo>
                <a:lnTo>
                  <a:pt x="758037" y="44197"/>
                </a:lnTo>
                <a:lnTo>
                  <a:pt x="833018" y="44197"/>
                </a:lnTo>
                <a:close/>
                <a:moveTo>
                  <a:pt x="5996559" y="17070"/>
                </a:moveTo>
                <a:cubicBezTo>
                  <a:pt x="5996760" y="17222"/>
                  <a:pt x="5998931" y="18983"/>
                  <a:pt x="6003072" y="22353"/>
                </a:cubicBezTo>
                <a:cubicBezTo>
                  <a:pt x="6007213" y="25723"/>
                  <a:pt x="6012116" y="29787"/>
                  <a:pt x="6017782" y="34545"/>
                </a:cubicBezTo>
                <a:cubicBezTo>
                  <a:pt x="6023446" y="39303"/>
                  <a:pt x="6028666" y="43842"/>
                  <a:pt x="6033439" y="48160"/>
                </a:cubicBezTo>
                <a:cubicBezTo>
                  <a:pt x="6032969" y="49830"/>
                  <a:pt x="6032004" y="51062"/>
                  <a:pt x="6030544" y="51855"/>
                </a:cubicBezTo>
                <a:cubicBezTo>
                  <a:pt x="6029083" y="52649"/>
                  <a:pt x="6027204" y="53043"/>
                  <a:pt x="6024905" y="53036"/>
                </a:cubicBezTo>
                <a:lnTo>
                  <a:pt x="5908166" y="53036"/>
                </a:lnTo>
                <a:lnTo>
                  <a:pt x="5905728" y="44502"/>
                </a:lnTo>
                <a:lnTo>
                  <a:pt x="5976137" y="44502"/>
                </a:lnTo>
                <a:close/>
                <a:moveTo>
                  <a:pt x="4853559" y="15851"/>
                </a:moveTo>
                <a:cubicBezTo>
                  <a:pt x="4877283" y="20077"/>
                  <a:pt x="4893614" y="26636"/>
                  <a:pt x="4902550" y="35529"/>
                </a:cubicBezTo>
                <a:cubicBezTo>
                  <a:pt x="4911487" y="44423"/>
                  <a:pt x="4915159" y="53154"/>
                  <a:pt x="4913566" y="61723"/>
                </a:cubicBezTo>
                <a:cubicBezTo>
                  <a:pt x="4911973" y="70293"/>
                  <a:pt x="4907244" y="76204"/>
                  <a:pt x="4899378" y="79459"/>
                </a:cubicBezTo>
                <a:cubicBezTo>
                  <a:pt x="4891513" y="82713"/>
                  <a:pt x="4882641" y="80814"/>
                  <a:pt x="4872761" y="73763"/>
                </a:cubicBezTo>
                <a:cubicBezTo>
                  <a:pt x="4871230" y="63565"/>
                  <a:pt x="4868424" y="53557"/>
                  <a:pt x="4864340" y="43740"/>
                </a:cubicBezTo>
                <a:cubicBezTo>
                  <a:pt x="4860258" y="33923"/>
                  <a:pt x="4855851" y="25135"/>
                  <a:pt x="4851120" y="17375"/>
                </a:cubicBezTo>
                <a:close/>
                <a:moveTo>
                  <a:pt x="3176244" y="12498"/>
                </a:moveTo>
                <a:cubicBezTo>
                  <a:pt x="3199732" y="13010"/>
                  <a:pt x="3216440" y="16749"/>
                  <a:pt x="3226369" y="23714"/>
                </a:cubicBezTo>
                <a:cubicBezTo>
                  <a:pt x="3236299" y="30679"/>
                  <a:pt x="3241167" y="38256"/>
                  <a:pt x="3240976" y="46445"/>
                </a:cubicBezTo>
                <a:cubicBezTo>
                  <a:pt x="3240785" y="54634"/>
                  <a:pt x="3237253" y="60821"/>
                  <a:pt x="3230380" y="65005"/>
                </a:cubicBezTo>
                <a:cubicBezTo>
                  <a:pt x="3223506" y="69188"/>
                  <a:pt x="3215011" y="68755"/>
                  <a:pt x="3204895" y="63704"/>
                </a:cubicBezTo>
                <a:cubicBezTo>
                  <a:pt x="3201936" y="54675"/>
                  <a:pt x="3197568" y="45759"/>
                  <a:pt x="3191789" y="36958"/>
                </a:cubicBezTo>
                <a:cubicBezTo>
                  <a:pt x="3186010" y="28157"/>
                  <a:pt x="3180118" y="20613"/>
                  <a:pt x="3174111" y="14327"/>
                </a:cubicBezTo>
                <a:close/>
                <a:moveTo>
                  <a:pt x="2261006" y="11907"/>
                </a:moveTo>
                <a:lnTo>
                  <a:pt x="2298801" y="40216"/>
                </a:lnTo>
                <a:cubicBezTo>
                  <a:pt x="2298033" y="41315"/>
                  <a:pt x="2296750" y="42395"/>
                  <a:pt x="2294953" y="43456"/>
                </a:cubicBezTo>
                <a:cubicBezTo>
                  <a:pt x="2293156" y="44517"/>
                  <a:pt x="2290883" y="45369"/>
                  <a:pt x="2288133" y="46010"/>
                </a:cubicBezTo>
                <a:lnTo>
                  <a:pt x="2288133" y="113372"/>
                </a:lnTo>
                <a:cubicBezTo>
                  <a:pt x="2287855" y="114257"/>
                  <a:pt x="2285770" y="115435"/>
                  <a:pt x="2281879" y="116908"/>
                </a:cubicBezTo>
                <a:cubicBezTo>
                  <a:pt x="2277988" y="118380"/>
                  <a:pt x="2273352" y="119717"/>
                  <a:pt x="2267971" y="120918"/>
                </a:cubicBezTo>
                <a:cubicBezTo>
                  <a:pt x="2262590" y="122119"/>
                  <a:pt x="2257525" y="122756"/>
                  <a:pt x="2252777" y="122827"/>
                </a:cubicBezTo>
                <a:lnTo>
                  <a:pt x="2245461" y="122827"/>
                </a:lnTo>
                <a:lnTo>
                  <a:pt x="2245461" y="107272"/>
                </a:lnTo>
                <a:lnTo>
                  <a:pt x="2194559" y="107272"/>
                </a:lnTo>
                <a:cubicBezTo>
                  <a:pt x="2193613" y="115640"/>
                  <a:pt x="2192458" y="124905"/>
                  <a:pt x="2191093" y="135066"/>
                </a:cubicBezTo>
                <a:cubicBezTo>
                  <a:pt x="2189727" y="145226"/>
                  <a:pt x="2188343" y="154567"/>
                  <a:pt x="2186939" y="163088"/>
                </a:cubicBezTo>
                <a:lnTo>
                  <a:pt x="2246071" y="163088"/>
                </a:lnTo>
                <a:lnTo>
                  <a:pt x="2268321" y="142348"/>
                </a:lnTo>
                <a:lnTo>
                  <a:pt x="2305202" y="173415"/>
                </a:lnTo>
                <a:cubicBezTo>
                  <a:pt x="2304008" y="174800"/>
                  <a:pt x="2302357" y="175994"/>
                  <a:pt x="2300249" y="176998"/>
                </a:cubicBezTo>
                <a:cubicBezTo>
                  <a:pt x="2298141" y="178001"/>
                  <a:pt x="2295423" y="178738"/>
                  <a:pt x="2292096" y="179208"/>
                </a:cubicBezTo>
                <a:cubicBezTo>
                  <a:pt x="2289606" y="208495"/>
                  <a:pt x="2285746" y="232097"/>
                  <a:pt x="2280513" y="250015"/>
                </a:cubicBezTo>
                <a:cubicBezTo>
                  <a:pt x="2275281" y="267934"/>
                  <a:pt x="2268067" y="280097"/>
                  <a:pt x="2258872" y="286504"/>
                </a:cubicBezTo>
                <a:cubicBezTo>
                  <a:pt x="2253291" y="290450"/>
                  <a:pt x="2246776" y="293369"/>
                  <a:pt x="2239327" y="295260"/>
                </a:cubicBezTo>
                <a:cubicBezTo>
                  <a:pt x="2231878" y="297150"/>
                  <a:pt x="2222239" y="298089"/>
                  <a:pt x="2210409" y="298077"/>
                </a:cubicBezTo>
                <a:cubicBezTo>
                  <a:pt x="2210619" y="292094"/>
                  <a:pt x="2210124" y="286701"/>
                  <a:pt x="2208923" y="281898"/>
                </a:cubicBezTo>
                <a:cubicBezTo>
                  <a:pt x="2207723" y="277095"/>
                  <a:pt x="2205475" y="273149"/>
                  <a:pt x="2202179" y="270059"/>
                </a:cubicBezTo>
                <a:cubicBezTo>
                  <a:pt x="2198554" y="266677"/>
                  <a:pt x="2193308" y="263619"/>
                  <a:pt x="2186444" y="260885"/>
                </a:cubicBezTo>
                <a:cubicBezTo>
                  <a:pt x="2179580" y="258150"/>
                  <a:pt x="2171820" y="255930"/>
                  <a:pt x="2163165" y="254223"/>
                </a:cubicBezTo>
                <a:lnTo>
                  <a:pt x="2163165" y="250869"/>
                </a:lnTo>
                <a:cubicBezTo>
                  <a:pt x="2169746" y="251387"/>
                  <a:pt x="2176768" y="251876"/>
                  <a:pt x="2184231" y="252338"/>
                </a:cubicBezTo>
                <a:cubicBezTo>
                  <a:pt x="2191692" y="252799"/>
                  <a:pt x="2198510" y="253175"/>
                  <a:pt x="2204686" y="253467"/>
                </a:cubicBezTo>
                <a:cubicBezTo>
                  <a:pt x="2210861" y="253759"/>
                  <a:pt x="2215308" y="253909"/>
                  <a:pt x="2218029" y="253919"/>
                </a:cubicBezTo>
                <a:cubicBezTo>
                  <a:pt x="2220709" y="253938"/>
                  <a:pt x="2222894" y="253747"/>
                  <a:pt x="2224582" y="253347"/>
                </a:cubicBezTo>
                <a:cubicBezTo>
                  <a:pt x="2226272" y="252947"/>
                  <a:pt x="2227846" y="252222"/>
                  <a:pt x="2229307" y="251174"/>
                </a:cubicBezTo>
                <a:cubicBezTo>
                  <a:pt x="2233593" y="247725"/>
                  <a:pt x="2237365" y="238996"/>
                  <a:pt x="2240622" y="224988"/>
                </a:cubicBezTo>
                <a:cubicBezTo>
                  <a:pt x="2243880" y="210979"/>
                  <a:pt x="2246509" y="193178"/>
                  <a:pt x="2248509" y="171585"/>
                </a:cubicBezTo>
                <a:lnTo>
                  <a:pt x="2187549" y="171585"/>
                </a:lnTo>
                <a:lnTo>
                  <a:pt x="2174138" y="188662"/>
                </a:lnTo>
                <a:lnTo>
                  <a:pt x="2137257" y="168854"/>
                </a:lnTo>
                <a:cubicBezTo>
                  <a:pt x="2138502" y="167495"/>
                  <a:pt x="2139975" y="166192"/>
                  <a:pt x="2141677" y="164946"/>
                </a:cubicBezTo>
                <a:cubicBezTo>
                  <a:pt x="2143379" y="163699"/>
                  <a:pt x="2145156" y="162470"/>
                  <a:pt x="2147011" y="161258"/>
                </a:cubicBezTo>
                <a:cubicBezTo>
                  <a:pt x="2148348" y="153716"/>
                  <a:pt x="2149635" y="144979"/>
                  <a:pt x="2150872" y="135048"/>
                </a:cubicBezTo>
                <a:cubicBezTo>
                  <a:pt x="2152108" y="125117"/>
                  <a:pt x="2153191" y="115321"/>
                  <a:pt x="2154123" y="105662"/>
                </a:cubicBezTo>
                <a:cubicBezTo>
                  <a:pt x="2155054" y="96003"/>
                  <a:pt x="2155732" y="87811"/>
                  <a:pt x="2156155" y="81085"/>
                </a:cubicBezTo>
                <a:lnTo>
                  <a:pt x="2203094" y="98775"/>
                </a:lnTo>
                <a:lnTo>
                  <a:pt x="2245461" y="98775"/>
                </a:lnTo>
                <a:lnTo>
                  <a:pt x="2245461" y="40216"/>
                </a:lnTo>
                <a:lnTo>
                  <a:pt x="2143048" y="40216"/>
                </a:lnTo>
                <a:lnTo>
                  <a:pt x="2140305" y="31719"/>
                </a:lnTo>
                <a:lnTo>
                  <a:pt x="2242413" y="31719"/>
                </a:lnTo>
                <a:close/>
                <a:moveTo>
                  <a:pt x="5609158" y="9602"/>
                </a:moveTo>
                <a:cubicBezTo>
                  <a:pt x="5631683" y="11842"/>
                  <a:pt x="5647192" y="16707"/>
                  <a:pt x="5655682" y="24198"/>
                </a:cubicBezTo>
                <a:cubicBezTo>
                  <a:pt x="5664173" y="31690"/>
                  <a:pt x="5667651" y="39343"/>
                  <a:pt x="5666117" y="47160"/>
                </a:cubicBezTo>
                <a:cubicBezTo>
                  <a:pt x="5664583" y="54976"/>
                  <a:pt x="5660041" y="60491"/>
                  <a:pt x="5652492" y="63706"/>
                </a:cubicBezTo>
                <a:cubicBezTo>
                  <a:pt x="5644942" y="66921"/>
                  <a:pt x="5636390" y="65371"/>
                  <a:pt x="5626836" y="59057"/>
                </a:cubicBezTo>
                <a:cubicBezTo>
                  <a:pt x="5625458" y="50206"/>
                  <a:pt x="5622880" y="41599"/>
                  <a:pt x="5619101" y="33234"/>
                </a:cubicBezTo>
                <a:cubicBezTo>
                  <a:pt x="5615323" y="24869"/>
                  <a:pt x="5611298" y="17500"/>
                  <a:pt x="5607024" y="11126"/>
                </a:cubicBezTo>
                <a:close/>
                <a:moveTo>
                  <a:pt x="2344826" y="9164"/>
                </a:moveTo>
                <a:lnTo>
                  <a:pt x="2401519" y="14651"/>
                </a:lnTo>
                <a:cubicBezTo>
                  <a:pt x="2401316" y="16810"/>
                  <a:pt x="2400426" y="18664"/>
                  <a:pt x="2398852" y="20213"/>
                </a:cubicBezTo>
                <a:cubicBezTo>
                  <a:pt x="2397277" y="21763"/>
                  <a:pt x="2394407" y="22855"/>
                  <a:pt x="2390241" y="23490"/>
                </a:cubicBezTo>
                <a:lnTo>
                  <a:pt x="2390241" y="280109"/>
                </a:lnTo>
                <a:cubicBezTo>
                  <a:pt x="2389790" y="282754"/>
                  <a:pt x="2385815" y="285914"/>
                  <a:pt x="2378316" y="289588"/>
                </a:cubicBezTo>
                <a:cubicBezTo>
                  <a:pt x="2370816" y="293261"/>
                  <a:pt x="2362498" y="295279"/>
                  <a:pt x="2353360" y="295640"/>
                </a:cubicBezTo>
                <a:lnTo>
                  <a:pt x="2344826" y="295640"/>
                </a:lnTo>
                <a:close/>
                <a:moveTo>
                  <a:pt x="1778203" y="7945"/>
                </a:moveTo>
                <a:lnTo>
                  <a:pt x="1814169" y="37778"/>
                </a:lnTo>
                <a:cubicBezTo>
                  <a:pt x="1812975" y="39017"/>
                  <a:pt x="1811400" y="40122"/>
                  <a:pt x="1809445" y="41094"/>
                </a:cubicBezTo>
                <a:cubicBezTo>
                  <a:pt x="1807489" y="42066"/>
                  <a:pt x="1805000" y="42790"/>
                  <a:pt x="1801977" y="43267"/>
                </a:cubicBezTo>
                <a:cubicBezTo>
                  <a:pt x="1800929" y="74174"/>
                  <a:pt x="1798758" y="97129"/>
                  <a:pt x="1795462" y="112132"/>
                </a:cubicBezTo>
                <a:cubicBezTo>
                  <a:pt x="1792166" y="127135"/>
                  <a:pt x="1786718" y="137202"/>
                  <a:pt x="1779117" y="142333"/>
                </a:cubicBezTo>
                <a:cubicBezTo>
                  <a:pt x="1774336" y="145829"/>
                  <a:pt x="1768735" y="148430"/>
                  <a:pt x="1762315" y="150137"/>
                </a:cubicBezTo>
                <a:cubicBezTo>
                  <a:pt x="1755895" y="151843"/>
                  <a:pt x="1748085" y="152693"/>
                  <a:pt x="1738884" y="152687"/>
                </a:cubicBezTo>
                <a:cubicBezTo>
                  <a:pt x="1739074" y="146558"/>
                  <a:pt x="1738769" y="141153"/>
                  <a:pt x="1737969" y="136471"/>
                </a:cubicBezTo>
                <a:cubicBezTo>
                  <a:pt x="1737169" y="131789"/>
                  <a:pt x="1735645" y="128058"/>
                  <a:pt x="1733397" y="125280"/>
                </a:cubicBezTo>
                <a:cubicBezTo>
                  <a:pt x="1731124" y="122374"/>
                  <a:pt x="1727974" y="119811"/>
                  <a:pt x="1723948" y="117590"/>
                </a:cubicBezTo>
                <a:cubicBezTo>
                  <a:pt x="1719922" y="115370"/>
                  <a:pt x="1714944" y="113568"/>
                  <a:pt x="1709013" y="112185"/>
                </a:cubicBezTo>
                <a:lnTo>
                  <a:pt x="1709013" y="108833"/>
                </a:lnTo>
                <a:cubicBezTo>
                  <a:pt x="1714373" y="109163"/>
                  <a:pt x="1720189" y="109494"/>
                  <a:pt x="1726463" y="109824"/>
                </a:cubicBezTo>
                <a:cubicBezTo>
                  <a:pt x="1732737" y="110154"/>
                  <a:pt x="1737486" y="110332"/>
                  <a:pt x="1740712" y="110358"/>
                </a:cubicBezTo>
                <a:cubicBezTo>
                  <a:pt x="1742820" y="110371"/>
                  <a:pt x="1744548" y="110193"/>
                  <a:pt x="1745894" y="109824"/>
                </a:cubicBezTo>
                <a:cubicBezTo>
                  <a:pt x="1747240" y="109455"/>
                  <a:pt x="1748358" y="108820"/>
                  <a:pt x="1749247" y="107917"/>
                </a:cubicBezTo>
                <a:cubicBezTo>
                  <a:pt x="1752111" y="105559"/>
                  <a:pt x="1754384" y="98532"/>
                  <a:pt x="1756067" y="86836"/>
                </a:cubicBezTo>
                <a:cubicBezTo>
                  <a:pt x="1757749" y="75139"/>
                  <a:pt x="1759032" y="58278"/>
                  <a:pt x="1759915" y="36253"/>
                </a:cubicBezTo>
                <a:lnTo>
                  <a:pt x="1726387" y="36253"/>
                </a:lnTo>
                <a:cubicBezTo>
                  <a:pt x="1722247" y="64483"/>
                  <a:pt x="1712087" y="89127"/>
                  <a:pt x="1695907" y="110183"/>
                </a:cubicBezTo>
                <a:cubicBezTo>
                  <a:pt x="1679727" y="131239"/>
                  <a:pt x="1655851" y="147646"/>
                  <a:pt x="1624279" y="159404"/>
                </a:cubicBezTo>
                <a:lnTo>
                  <a:pt x="1622755" y="156351"/>
                </a:lnTo>
                <a:cubicBezTo>
                  <a:pt x="1642402" y="140631"/>
                  <a:pt x="1656448" y="122486"/>
                  <a:pt x="1664893" y="101917"/>
                </a:cubicBezTo>
                <a:cubicBezTo>
                  <a:pt x="1673339" y="81347"/>
                  <a:pt x="1678089" y="59460"/>
                  <a:pt x="1679143" y="36253"/>
                </a:cubicBezTo>
                <a:lnTo>
                  <a:pt x="1636471" y="36253"/>
                </a:lnTo>
                <a:lnTo>
                  <a:pt x="1633727" y="27757"/>
                </a:lnTo>
                <a:lnTo>
                  <a:pt x="1757172" y="27757"/>
                </a:lnTo>
                <a:close/>
                <a:moveTo>
                  <a:pt x="3287191" y="7926"/>
                </a:moveTo>
                <a:cubicBezTo>
                  <a:pt x="3312867" y="9757"/>
                  <a:pt x="3331239" y="14801"/>
                  <a:pt x="3342308" y="23056"/>
                </a:cubicBezTo>
                <a:cubicBezTo>
                  <a:pt x="3353376" y="31312"/>
                  <a:pt x="3358995" y="40023"/>
                  <a:pt x="3359162" y="49188"/>
                </a:cubicBezTo>
                <a:cubicBezTo>
                  <a:pt x="3359330" y="58354"/>
                  <a:pt x="3355899" y="65217"/>
                  <a:pt x="3348871" y="69777"/>
                </a:cubicBezTo>
                <a:cubicBezTo>
                  <a:pt x="3341842" y="74337"/>
                  <a:pt x="3333068" y="73837"/>
                  <a:pt x="3322548" y="68276"/>
                </a:cubicBezTo>
                <a:cubicBezTo>
                  <a:pt x="3319119" y="57551"/>
                  <a:pt x="3313938" y="46998"/>
                  <a:pt x="3307004" y="36615"/>
                </a:cubicBezTo>
                <a:cubicBezTo>
                  <a:pt x="3300069" y="26233"/>
                  <a:pt x="3292754" y="17280"/>
                  <a:pt x="3285058" y="9755"/>
                </a:cubicBezTo>
                <a:close/>
                <a:moveTo>
                  <a:pt x="5219928" y="7640"/>
                </a:moveTo>
                <a:lnTo>
                  <a:pt x="5259247" y="36863"/>
                </a:lnTo>
                <a:cubicBezTo>
                  <a:pt x="5258339" y="38115"/>
                  <a:pt x="5256879" y="39347"/>
                  <a:pt x="5254865" y="40561"/>
                </a:cubicBezTo>
                <a:cubicBezTo>
                  <a:pt x="5252853" y="41774"/>
                  <a:pt x="5250249" y="42778"/>
                  <a:pt x="5247055" y="43572"/>
                </a:cubicBezTo>
                <a:lnTo>
                  <a:pt x="5247055" y="87784"/>
                </a:lnTo>
                <a:cubicBezTo>
                  <a:pt x="5246771" y="88461"/>
                  <a:pt x="5244664" y="89443"/>
                  <a:pt x="5240733" y="90730"/>
                </a:cubicBezTo>
                <a:cubicBezTo>
                  <a:pt x="5236803" y="92017"/>
                  <a:pt x="5232144" y="93202"/>
                  <a:pt x="5226758" y="94286"/>
                </a:cubicBezTo>
                <a:cubicBezTo>
                  <a:pt x="5221371" y="95370"/>
                  <a:pt x="5216352" y="95945"/>
                  <a:pt x="5211698" y="96013"/>
                </a:cubicBezTo>
                <a:lnTo>
                  <a:pt x="5208955" y="96013"/>
                </a:lnTo>
                <a:cubicBezTo>
                  <a:pt x="5208847" y="97557"/>
                  <a:pt x="5208149" y="98891"/>
                  <a:pt x="5206860" y="100015"/>
                </a:cubicBezTo>
                <a:cubicBezTo>
                  <a:pt x="5205571" y="101139"/>
                  <a:pt x="5203424" y="101939"/>
                  <a:pt x="5200421" y="102414"/>
                </a:cubicBezTo>
                <a:lnTo>
                  <a:pt x="5200421" y="127427"/>
                </a:lnTo>
                <a:lnTo>
                  <a:pt x="5204993" y="127427"/>
                </a:lnTo>
                <a:lnTo>
                  <a:pt x="5223891" y="101794"/>
                </a:lnTo>
                <a:cubicBezTo>
                  <a:pt x="5224073" y="101936"/>
                  <a:pt x="5226045" y="103586"/>
                  <a:pt x="5229806" y="106744"/>
                </a:cubicBezTo>
                <a:cubicBezTo>
                  <a:pt x="5233567" y="109903"/>
                  <a:pt x="5238022" y="113721"/>
                  <a:pt x="5243172" y="118200"/>
                </a:cubicBezTo>
                <a:cubicBezTo>
                  <a:pt x="5248322" y="122678"/>
                  <a:pt x="5253070" y="126967"/>
                  <a:pt x="5257418" y="131068"/>
                </a:cubicBezTo>
                <a:cubicBezTo>
                  <a:pt x="5256948" y="132731"/>
                  <a:pt x="5255983" y="133957"/>
                  <a:pt x="5254523" y="134747"/>
                </a:cubicBezTo>
                <a:cubicBezTo>
                  <a:pt x="5253063" y="135537"/>
                  <a:pt x="5251183" y="135929"/>
                  <a:pt x="5248884" y="135923"/>
                </a:cubicBezTo>
                <a:lnTo>
                  <a:pt x="5200421" y="135923"/>
                </a:lnTo>
                <a:lnTo>
                  <a:pt x="5200421" y="177109"/>
                </a:lnTo>
                <a:lnTo>
                  <a:pt x="5212308" y="177109"/>
                </a:lnTo>
                <a:lnTo>
                  <a:pt x="5233644" y="147821"/>
                </a:lnTo>
                <a:cubicBezTo>
                  <a:pt x="5233851" y="147985"/>
                  <a:pt x="5236079" y="149860"/>
                  <a:pt x="5240327" y="153447"/>
                </a:cubicBezTo>
                <a:cubicBezTo>
                  <a:pt x="5244575" y="157034"/>
                  <a:pt x="5249603" y="161349"/>
                  <a:pt x="5255409" y="166391"/>
                </a:cubicBezTo>
                <a:cubicBezTo>
                  <a:pt x="5261215" y="171434"/>
                  <a:pt x="5266559" y="176220"/>
                  <a:pt x="5271439" y="180750"/>
                </a:cubicBezTo>
                <a:cubicBezTo>
                  <a:pt x="5270951" y="182413"/>
                  <a:pt x="5269947" y="183639"/>
                  <a:pt x="5268429" y="184430"/>
                </a:cubicBezTo>
                <a:cubicBezTo>
                  <a:pt x="5266912" y="185220"/>
                  <a:pt x="5265070" y="185612"/>
                  <a:pt x="5262905" y="185605"/>
                </a:cubicBezTo>
                <a:lnTo>
                  <a:pt x="5211698" y="185605"/>
                </a:lnTo>
                <a:lnTo>
                  <a:pt x="5251627" y="215171"/>
                </a:lnTo>
                <a:cubicBezTo>
                  <a:pt x="5250770" y="216581"/>
                  <a:pt x="5249437" y="217571"/>
                  <a:pt x="5247627" y="218143"/>
                </a:cubicBezTo>
                <a:cubicBezTo>
                  <a:pt x="5245817" y="218714"/>
                  <a:pt x="5243188" y="218638"/>
                  <a:pt x="5239740" y="217914"/>
                </a:cubicBezTo>
                <a:cubicBezTo>
                  <a:pt x="5233098" y="220061"/>
                  <a:pt x="5225732" y="222245"/>
                  <a:pt x="5217642" y="224467"/>
                </a:cubicBezTo>
                <a:cubicBezTo>
                  <a:pt x="5209552" y="226690"/>
                  <a:pt x="5201272" y="228874"/>
                  <a:pt x="5192801" y="231021"/>
                </a:cubicBezTo>
                <a:cubicBezTo>
                  <a:pt x="5204478" y="236894"/>
                  <a:pt x="5217166" y="241530"/>
                  <a:pt x="5230863" y="244927"/>
                </a:cubicBezTo>
                <a:cubicBezTo>
                  <a:pt x="5244560" y="248324"/>
                  <a:pt x="5258695" y="250902"/>
                  <a:pt x="5273268" y="252661"/>
                </a:cubicBezTo>
                <a:lnTo>
                  <a:pt x="5272963" y="256319"/>
                </a:lnTo>
                <a:cubicBezTo>
                  <a:pt x="5264257" y="258808"/>
                  <a:pt x="5257057" y="263507"/>
                  <a:pt x="5251360" y="270416"/>
                </a:cubicBezTo>
                <a:cubicBezTo>
                  <a:pt x="5245665" y="277325"/>
                  <a:pt x="5241588" y="286139"/>
                  <a:pt x="5239130" y="296857"/>
                </a:cubicBezTo>
                <a:cubicBezTo>
                  <a:pt x="5222180" y="290539"/>
                  <a:pt x="5207313" y="282822"/>
                  <a:pt x="5194528" y="273704"/>
                </a:cubicBezTo>
                <a:cubicBezTo>
                  <a:pt x="5181743" y="264586"/>
                  <a:pt x="5170940" y="252962"/>
                  <a:pt x="5162118" y="238833"/>
                </a:cubicBezTo>
                <a:cubicBezTo>
                  <a:pt x="5153296" y="224703"/>
                  <a:pt x="5146353" y="206960"/>
                  <a:pt x="5141290" y="185605"/>
                </a:cubicBezTo>
                <a:lnTo>
                  <a:pt x="5115686" y="185605"/>
                </a:lnTo>
                <a:lnTo>
                  <a:pt x="5115686" y="245956"/>
                </a:lnTo>
                <a:cubicBezTo>
                  <a:pt x="5121649" y="244578"/>
                  <a:pt x="5127783" y="243143"/>
                  <a:pt x="5134089" y="241651"/>
                </a:cubicBezTo>
                <a:cubicBezTo>
                  <a:pt x="5140395" y="240158"/>
                  <a:pt x="5146757" y="238647"/>
                  <a:pt x="5153177" y="237117"/>
                </a:cubicBezTo>
                <a:lnTo>
                  <a:pt x="5153786" y="239860"/>
                </a:lnTo>
                <a:cubicBezTo>
                  <a:pt x="5148008" y="245549"/>
                  <a:pt x="5139600" y="253144"/>
                  <a:pt x="5128564" y="262644"/>
                </a:cubicBezTo>
                <a:cubicBezTo>
                  <a:pt x="5117528" y="272143"/>
                  <a:pt x="5104701" y="282329"/>
                  <a:pt x="5090083" y="293200"/>
                </a:cubicBezTo>
                <a:cubicBezTo>
                  <a:pt x="5089004" y="294273"/>
                  <a:pt x="5087886" y="295251"/>
                  <a:pt x="5086730" y="296134"/>
                </a:cubicBezTo>
                <a:cubicBezTo>
                  <a:pt x="5085575" y="297016"/>
                  <a:pt x="5084457" y="297765"/>
                  <a:pt x="5083378" y="298381"/>
                </a:cubicBezTo>
                <a:lnTo>
                  <a:pt x="5059603" y="252357"/>
                </a:lnTo>
                <a:cubicBezTo>
                  <a:pt x="5065814" y="248991"/>
                  <a:pt x="5069852" y="246121"/>
                  <a:pt x="5071719" y="243746"/>
                </a:cubicBezTo>
                <a:cubicBezTo>
                  <a:pt x="5073586" y="241371"/>
                  <a:pt x="5074424" y="238653"/>
                  <a:pt x="5074233" y="235593"/>
                </a:cubicBezTo>
                <a:lnTo>
                  <a:pt x="5074233" y="185605"/>
                </a:lnTo>
                <a:lnTo>
                  <a:pt x="5055641" y="185605"/>
                </a:lnTo>
                <a:cubicBezTo>
                  <a:pt x="5051831" y="206084"/>
                  <a:pt x="5044211" y="225782"/>
                  <a:pt x="5032781" y="244698"/>
                </a:cubicBezTo>
                <a:cubicBezTo>
                  <a:pt x="5021351" y="263615"/>
                  <a:pt x="5004282" y="280493"/>
                  <a:pt x="4981575" y="295333"/>
                </a:cubicBezTo>
                <a:lnTo>
                  <a:pt x="4979136" y="293505"/>
                </a:lnTo>
                <a:cubicBezTo>
                  <a:pt x="4990637" y="275392"/>
                  <a:pt x="4999097" y="256114"/>
                  <a:pt x="5004513" y="235669"/>
                </a:cubicBezTo>
                <a:cubicBezTo>
                  <a:pt x="5009930" y="215225"/>
                  <a:pt x="5013400" y="194390"/>
                  <a:pt x="5014922" y="173166"/>
                </a:cubicBezTo>
                <a:cubicBezTo>
                  <a:pt x="5016444" y="151941"/>
                  <a:pt x="5017114" y="131101"/>
                  <a:pt x="5016931" y="110647"/>
                </a:cubicBezTo>
                <a:lnTo>
                  <a:pt x="5016931" y="10993"/>
                </a:lnTo>
                <a:lnTo>
                  <a:pt x="5068138" y="28062"/>
                </a:lnTo>
                <a:lnTo>
                  <a:pt x="5201335" y="28062"/>
                </a:lnTo>
                <a:close/>
                <a:moveTo>
                  <a:pt x="6304711" y="7316"/>
                </a:moveTo>
                <a:lnTo>
                  <a:pt x="6364452" y="12803"/>
                </a:lnTo>
                <a:cubicBezTo>
                  <a:pt x="6364191" y="15235"/>
                  <a:pt x="6363189" y="17153"/>
                  <a:pt x="6361442" y="18556"/>
                </a:cubicBezTo>
                <a:cubicBezTo>
                  <a:pt x="6359696" y="19959"/>
                  <a:pt x="6356940" y="20886"/>
                  <a:pt x="6353175" y="21337"/>
                </a:cubicBezTo>
                <a:cubicBezTo>
                  <a:pt x="6352908" y="32462"/>
                  <a:pt x="6352679" y="43435"/>
                  <a:pt x="6352489" y="54256"/>
                </a:cubicBezTo>
                <a:cubicBezTo>
                  <a:pt x="6352298" y="65076"/>
                  <a:pt x="6351917" y="75744"/>
                  <a:pt x="6351346" y="86260"/>
                </a:cubicBezTo>
                <a:lnTo>
                  <a:pt x="6412915" y="86260"/>
                </a:lnTo>
                <a:lnTo>
                  <a:pt x="6436994" y="62485"/>
                </a:lnTo>
                <a:lnTo>
                  <a:pt x="6475704" y="96623"/>
                </a:lnTo>
                <a:cubicBezTo>
                  <a:pt x="6474376" y="98147"/>
                  <a:pt x="6472611" y="99442"/>
                  <a:pt x="6470408" y="100509"/>
                </a:cubicBezTo>
                <a:cubicBezTo>
                  <a:pt x="6468205" y="101576"/>
                  <a:pt x="6465296" y="102414"/>
                  <a:pt x="6461683" y="103024"/>
                </a:cubicBezTo>
                <a:cubicBezTo>
                  <a:pt x="6460058" y="154382"/>
                  <a:pt x="6457060" y="194083"/>
                  <a:pt x="6452692" y="222124"/>
                </a:cubicBezTo>
                <a:cubicBezTo>
                  <a:pt x="6448323" y="250166"/>
                  <a:pt x="6441363" y="268378"/>
                  <a:pt x="6431813" y="276760"/>
                </a:cubicBezTo>
                <a:cubicBezTo>
                  <a:pt x="6425806" y="282513"/>
                  <a:pt x="6418694" y="286704"/>
                  <a:pt x="6410477" y="289333"/>
                </a:cubicBezTo>
                <a:cubicBezTo>
                  <a:pt x="6402260" y="291962"/>
                  <a:pt x="6391490" y="293257"/>
                  <a:pt x="6378168" y="293219"/>
                </a:cubicBezTo>
                <a:cubicBezTo>
                  <a:pt x="6378359" y="286183"/>
                  <a:pt x="6377749" y="279985"/>
                  <a:pt x="6376339" y="274626"/>
                </a:cubicBezTo>
                <a:cubicBezTo>
                  <a:pt x="6374930" y="269267"/>
                  <a:pt x="6372491" y="264898"/>
                  <a:pt x="6369024" y="261520"/>
                </a:cubicBezTo>
                <a:cubicBezTo>
                  <a:pt x="6365442" y="257970"/>
                  <a:pt x="6360185" y="254706"/>
                  <a:pt x="6353251" y="251728"/>
                </a:cubicBezTo>
                <a:cubicBezTo>
                  <a:pt x="6346316" y="248750"/>
                  <a:pt x="6338163" y="246324"/>
                  <a:pt x="6328791" y="244451"/>
                </a:cubicBezTo>
                <a:lnTo>
                  <a:pt x="6328791" y="241403"/>
                </a:lnTo>
                <a:cubicBezTo>
                  <a:pt x="6335449" y="241821"/>
                  <a:pt x="6342486" y="242238"/>
                  <a:pt x="6349900" y="242656"/>
                </a:cubicBezTo>
                <a:cubicBezTo>
                  <a:pt x="6357316" y="243074"/>
                  <a:pt x="6364172" y="243424"/>
                  <a:pt x="6370469" y="243706"/>
                </a:cubicBezTo>
                <a:cubicBezTo>
                  <a:pt x="6376766" y="243988"/>
                  <a:pt x="6381568" y="244135"/>
                  <a:pt x="6384874" y="244146"/>
                </a:cubicBezTo>
                <a:cubicBezTo>
                  <a:pt x="6387579" y="244171"/>
                  <a:pt x="6389865" y="243892"/>
                  <a:pt x="6391732" y="243308"/>
                </a:cubicBezTo>
                <a:cubicBezTo>
                  <a:pt x="6393598" y="242724"/>
                  <a:pt x="6395275" y="241682"/>
                  <a:pt x="6396761" y="240184"/>
                </a:cubicBezTo>
                <a:cubicBezTo>
                  <a:pt x="6402317" y="235288"/>
                  <a:pt x="6406597" y="220238"/>
                  <a:pt x="6409600" y="195035"/>
                </a:cubicBezTo>
                <a:cubicBezTo>
                  <a:pt x="6412604" y="169832"/>
                  <a:pt x="6414827" y="136418"/>
                  <a:pt x="6416268" y="94794"/>
                </a:cubicBezTo>
                <a:lnTo>
                  <a:pt x="6350736" y="94794"/>
                </a:lnTo>
                <a:cubicBezTo>
                  <a:pt x="6349270" y="122499"/>
                  <a:pt x="6344412" y="148640"/>
                  <a:pt x="6336162" y="173218"/>
                </a:cubicBezTo>
                <a:cubicBezTo>
                  <a:pt x="6327912" y="197796"/>
                  <a:pt x="6313481" y="220392"/>
                  <a:pt x="6292869" y="241008"/>
                </a:cubicBezTo>
                <a:cubicBezTo>
                  <a:pt x="6272257" y="261623"/>
                  <a:pt x="6242677" y="279840"/>
                  <a:pt x="6204127" y="295657"/>
                </a:cubicBezTo>
                <a:lnTo>
                  <a:pt x="6201384" y="291695"/>
                </a:lnTo>
                <a:cubicBezTo>
                  <a:pt x="6227807" y="272709"/>
                  <a:pt x="6248214" y="252803"/>
                  <a:pt x="6262603" y="231977"/>
                </a:cubicBezTo>
                <a:cubicBezTo>
                  <a:pt x="6276993" y="211151"/>
                  <a:pt x="6287150" y="189325"/>
                  <a:pt x="6293072" y="166501"/>
                </a:cubicBezTo>
                <a:cubicBezTo>
                  <a:pt x="6298995" y="143677"/>
                  <a:pt x="6302468" y="119774"/>
                  <a:pt x="6303492" y="94794"/>
                </a:cubicBezTo>
                <a:lnTo>
                  <a:pt x="6216319" y="94794"/>
                </a:lnTo>
                <a:lnTo>
                  <a:pt x="6213576" y="86260"/>
                </a:lnTo>
                <a:lnTo>
                  <a:pt x="6304101" y="86260"/>
                </a:lnTo>
                <a:cubicBezTo>
                  <a:pt x="6304527" y="73617"/>
                  <a:pt x="6304743" y="60726"/>
                  <a:pt x="6304749" y="47588"/>
                </a:cubicBezTo>
                <a:cubicBezTo>
                  <a:pt x="6304755" y="34450"/>
                  <a:pt x="6304743" y="21026"/>
                  <a:pt x="6304711" y="7316"/>
                </a:cubicBezTo>
                <a:close/>
                <a:moveTo>
                  <a:pt x="4782845" y="7316"/>
                </a:moveTo>
                <a:lnTo>
                  <a:pt x="4843500" y="15851"/>
                </a:lnTo>
                <a:cubicBezTo>
                  <a:pt x="4843081" y="18302"/>
                  <a:pt x="4841938" y="20258"/>
                  <a:pt x="4840071" y="21718"/>
                </a:cubicBezTo>
                <a:cubicBezTo>
                  <a:pt x="4838204" y="23179"/>
                  <a:pt x="4835385" y="24068"/>
                  <a:pt x="4831613" y="24385"/>
                </a:cubicBezTo>
                <a:cubicBezTo>
                  <a:pt x="4829949" y="35987"/>
                  <a:pt x="4828019" y="47531"/>
                  <a:pt x="4825822" y="59018"/>
                </a:cubicBezTo>
                <a:cubicBezTo>
                  <a:pt x="4823624" y="70505"/>
                  <a:pt x="4821085" y="81821"/>
                  <a:pt x="4818201" y="92965"/>
                </a:cubicBezTo>
                <a:lnTo>
                  <a:pt x="4902327" y="92965"/>
                </a:lnTo>
                <a:lnTo>
                  <a:pt x="4925186" y="63095"/>
                </a:lnTo>
                <a:cubicBezTo>
                  <a:pt x="4925410" y="63260"/>
                  <a:pt x="4927841" y="65164"/>
                  <a:pt x="4932479" y="68807"/>
                </a:cubicBezTo>
                <a:cubicBezTo>
                  <a:pt x="4937117" y="72450"/>
                  <a:pt x="4942618" y="76837"/>
                  <a:pt x="4948984" y="81970"/>
                </a:cubicBezTo>
                <a:cubicBezTo>
                  <a:pt x="4955348" y="87103"/>
                  <a:pt x="4961234" y="91987"/>
                  <a:pt x="4966639" y="96623"/>
                </a:cubicBezTo>
                <a:cubicBezTo>
                  <a:pt x="4966138" y="98293"/>
                  <a:pt x="4965084" y="99525"/>
                  <a:pt x="4963477" y="100319"/>
                </a:cubicBezTo>
                <a:cubicBezTo>
                  <a:pt x="4961871" y="101112"/>
                  <a:pt x="4959978" y="101506"/>
                  <a:pt x="4957800" y="101500"/>
                </a:cubicBezTo>
                <a:lnTo>
                  <a:pt x="4816068" y="101500"/>
                </a:lnTo>
                <a:cubicBezTo>
                  <a:pt x="4814258" y="107456"/>
                  <a:pt x="4812391" y="113374"/>
                  <a:pt x="4810468" y="119254"/>
                </a:cubicBezTo>
                <a:cubicBezTo>
                  <a:pt x="4808543" y="125134"/>
                  <a:pt x="4806448" y="130900"/>
                  <a:pt x="4804181" y="136552"/>
                </a:cubicBezTo>
                <a:lnTo>
                  <a:pt x="4873675" y="136552"/>
                </a:lnTo>
                <a:lnTo>
                  <a:pt x="4898974" y="113082"/>
                </a:lnTo>
                <a:lnTo>
                  <a:pt x="4937988" y="149353"/>
                </a:lnTo>
                <a:cubicBezTo>
                  <a:pt x="4936864" y="151144"/>
                  <a:pt x="4935302" y="152439"/>
                  <a:pt x="4933302" y="153239"/>
                </a:cubicBezTo>
                <a:cubicBezTo>
                  <a:pt x="4931301" y="154040"/>
                  <a:pt x="4928292" y="154573"/>
                  <a:pt x="4924272" y="154840"/>
                </a:cubicBezTo>
                <a:cubicBezTo>
                  <a:pt x="4917897" y="168111"/>
                  <a:pt x="4910531" y="180583"/>
                  <a:pt x="4902174" y="192254"/>
                </a:cubicBezTo>
                <a:cubicBezTo>
                  <a:pt x="4893818" y="203925"/>
                  <a:pt x="4884318" y="214720"/>
                  <a:pt x="4873675" y="224639"/>
                </a:cubicBezTo>
                <a:cubicBezTo>
                  <a:pt x="4886001" y="229535"/>
                  <a:pt x="4899831" y="234069"/>
                  <a:pt x="4915166" y="238241"/>
                </a:cubicBezTo>
                <a:cubicBezTo>
                  <a:pt x="4930502" y="242412"/>
                  <a:pt x="4947456" y="246108"/>
                  <a:pt x="4966030" y="249328"/>
                </a:cubicBezTo>
                <a:lnTo>
                  <a:pt x="4965725" y="253290"/>
                </a:lnTo>
                <a:cubicBezTo>
                  <a:pt x="4953819" y="255328"/>
                  <a:pt x="4944484" y="259710"/>
                  <a:pt x="4937721" y="266435"/>
                </a:cubicBezTo>
                <a:cubicBezTo>
                  <a:pt x="4930958" y="273159"/>
                  <a:pt x="4926882" y="282798"/>
                  <a:pt x="4925491" y="295352"/>
                </a:cubicBezTo>
                <a:cubicBezTo>
                  <a:pt x="4907248" y="289231"/>
                  <a:pt x="4891157" y="282348"/>
                  <a:pt x="4877219" y="274702"/>
                </a:cubicBezTo>
                <a:cubicBezTo>
                  <a:pt x="4863280" y="267057"/>
                  <a:pt x="4851228" y="258802"/>
                  <a:pt x="4841062" y="249937"/>
                </a:cubicBezTo>
                <a:cubicBezTo>
                  <a:pt x="4823110" y="261399"/>
                  <a:pt x="4802625" y="271013"/>
                  <a:pt x="4779606" y="278779"/>
                </a:cubicBezTo>
                <a:cubicBezTo>
                  <a:pt x="4756587" y="286545"/>
                  <a:pt x="4730845" y="292273"/>
                  <a:pt x="4702378" y="295962"/>
                </a:cubicBezTo>
                <a:lnTo>
                  <a:pt x="4700854" y="292609"/>
                </a:lnTo>
                <a:cubicBezTo>
                  <a:pt x="4724945" y="285129"/>
                  <a:pt x="4746866" y="275934"/>
                  <a:pt x="4766614" y="265025"/>
                </a:cubicBezTo>
                <a:cubicBezTo>
                  <a:pt x="4786363" y="254116"/>
                  <a:pt x="4803863" y="241568"/>
                  <a:pt x="4819116" y="227382"/>
                </a:cubicBezTo>
                <a:cubicBezTo>
                  <a:pt x="4811839" y="218219"/>
                  <a:pt x="4805743" y="208808"/>
                  <a:pt x="4800828" y="199150"/>
                </a:cubicBezTo>
                <a:cubicBezTo>
                  <a:pt x="4795913" y="189492"/>
                  <a:pt x="4791951" y="179700"/>
                  <a:pt x="4788941" y="169775"/>
                </a:cubicBezTo>
                <a:cubicBezTo>
                  <a:pt x="4777498" y="191670"/>
                  <a:pt x="4762741" y="211736"/>
                  <a:pt x="4744669" y="229973"/>
                </a:cubicBezTo>
                <a:cubicBezTo>
                  <a:pt x="4726597" y="248210"/>
                  <a:pt x="4704371" y="264009"/>
                  <a:pt x="4677994" y="277369"/>
                </a:cubicBezTo>
                <a:lnTo>
                  <a:pt x="4675251" y="274931"/>
                </a:lnTo>
                <a:cubicBezTo>
                  <a:pt x="4701660" y="250845"/>
                  <a:pt x="4722374" y="223883"/>
                  <a:pt x="4737392" y="194045"/>
                </a:cubicBezTo>
                <a:cubicBezTo>
                  <a:pt x="4752409" y="164206"/>
                  <a:pt x="4763293" y="133358"/>
                  <a:pt x="4770043" y="101500"/>
                </a:cubicBezTo>
                <a:lnTo>
                  <a:pt x="4743830" y="101500"/>
                </a:lnTo>
                <a:lnTo>
                  <a:pt x="4728590" y="119788"/>
                </a:lnTo>
                <a:lnTo>
                  <a:pt x="4688357" y="96013"/>
                </a:lnTo>
                <a:cubicBezTo>
                  <a:pt x="4689735" y="94781"/>
                  <a:pt x="4691322" y="93511"/>
                  <a:pt x="4693119" y="92203"/>
                </a:cubicBezTo>
                <a:cubicBezTo>
                  <a:pt x="4694917" y="90895"/>
                  <a:pt x="4696885" y="89625"/>
                  <a:pt x="4699025" y="88393"/>
                </a:cubicBezTo>
                <a:cubicBezTo>
                  <a:pt x="4701826" y="81155"/>
                  <a:pt x="4704690" y="72907"/>
                  <a:pt x="4707616" y="63648"/>
                </a:cubicBezTo>
                <a:cubicBezTo>
                  <a:pt x="4710541" y="54389"/>
                  <a:pt x="4713179" y="45486"/>
                  <a:pt x="4715529" y="36938"/>
                </a:cubicBezTo>
                <a:cubicBezTo>
                  <a:pt x="4717879" y="28391"/>
                  <a:pt x="4719591" y="21565"/>
                  <a:pt x="4720666" y="16460"/>
                </a:cubicBezTo>
                <a:lnTo>
                  <a:pt x="4775835" y="30481"/>
                </a:lnTo>
                <a:cubicBezTo>
                  <a:pt x="4775269" y="32399"/>
                  <a:pt x="4773961" y="34050"/>
                  <a:pt x="4771910" y="35434"/>
                </a:cubicBezTo>
                <a:cubicBezTo>
                  <a:pt x="4769859" y="36819"/>
                  <a:pt x="4766798" y="37403"/>
                  <a:pt x="4762728" y="37187"/>
                </a:cubicBezTo>
                <a:cubicBezTo>
                  <a:pt x="4760340" y="45150"/>
                  <a:pt x="4757496" y="54294"/>
                  <a:pt x="4754194" y="64619"/>
                </a:cubicBezTo>
                <a:cubicBezTo>
                  <a:pt x="4750892" y="74944"/>
                  <a:pt x="4747742" y="84393"/>
                  <a:pt x="4744745" y="92965"/>
                </a:cubicBezTo>
                <a:lnTo>
                  <a:pt x="4771872" y="92965"/>
                </a:lnTo>
                <a:cubicBezTo>
                  <a:pt x="4774882" y="78309"/>
                  <a:pt x="4777244" y="63806"/>
                  <a:pt x="4778958" y="49455"/>
                </a:cubicBezTo>
                <a:cubicBezTo>
                  <a:pt x="4780673" y="35104"/>
                  <a:pt x="4781969" y="21058"/>
                  <a:pt x="4782845" y="7316"/>
                </a:cubicBezTo>
                <a:close/>
                <a:moveTo>
                  <a:pt x="1018336" y="7316"/>
                </a:moveTo>
                <a:lnTo>
                  <a:pt x="1078077" y="12803"/>
                </a:lnTo>
                <a:cubicBezTo>
                  <a:pt x="1077817" y="15235"/>
                  <a:pt x="1076814" y="17153"/>
                  <a:pt x="1075067" y="18556"/>
                </a:cubicBezTo>
                <a:cubicBezTo>
                  <a:pt x="1073321" y="19959"/>
                  <a:pt x="1070565" y="20886"/>
                  <a:pt x="1066799" y="21337"/>
                </a:cubicBezTo>
                <a:cubicBezTo>
                  <a:pt x="1066533" y="32462"/>
                  <a:pt x="1066304" y="43435"/>
                  <a:pt x="1066114" y="54256"/>
                </a:cubicBezTo>
                <a:cubicBezTo>
                  <a:pt x="1065923" y="65076"/>
                  <a:pt x="1065542" y="75744"/>
                  <a:pt x="1064971" y="86260"/>
                </a:cubicBezTo>
                <a:lnTo>
                  <a:pt x="1126540" y="86260"/>
                </a:lnTo>
                <a:lnTo>
                  <a:pt x="1150620" y="62485"/>
                </a:lnTo>
                <a:lnTo>
                  <a:pt x="1189329" y="96623"/>
                </a:lnTo>
                <a:cubicBezTo>
                  <a:pt x="1188002" y="98147"/>
                  <a:pt x="1186237" y="99442"/>
                  <a:pt x="1184033" y="100509"/>
                </a:cubicBezTo>
                <a:cubicBezTo>
                  <a:pt x="1181830" y="101576"/>
                  <a:pt x="1178921" y="102414"/>
                  <a:pt x="1175308" y="103024"/>
                </a:cubicBezTo>
                <a:cubicBezTo>
                  <a:pt x="1173683" y="154382"/>
                  <a:pt x="1170685" y="194083"/>
                  <a:pt x="1166317" y="222124"/>
                </a:cubicBezTo>
                <a:cubicBezTo>
                  <a:pt x="1161948" y="250166"/>
                  <a:pt x="1154988" y="268378"/>
                  <a:pt x="1145438" y="276760"/>
                </a:cubicBezTo>
                <a:cubicBezTo>
                  <a:pt x="1139431" y="282513"/>
                  <a:pt x="1132319" y="286704"/>
                  <a:pt x="1124102" y="289333"/>
                </a:cubicBezTo>
                <a:cubicBezTo>
                  <a:pt x="1115885" y="291962"/>
                  <a:pt x="1105115" y="293257"/>
                  <a:pt x="1091793" y="293219"/>
                </a:cubicBezTo>
                <a:cubicBezTo>
                  <a:pt x="1091984" y="286183"/>
                  <a:pt x="1091374" y="279985"/>
                  <a:pt x="1089964" y="274626"/>
                </a:cubicBezTo>
                <a:cubicBezTo>
                  <a:pt x="1088555" y="269267"/>
                  <a:pt x="1086116" y="264898"/>
                  <a:pt x="1082649" y="261520"/>
                </a:cubicBezTo>
                <a:cubicBezTo>
                  <a:pt x="1079068" y="257970"/>
                  <a:pt x="1073810" y="254706"/>
                  <a:pt x="1066876" y="251728"/>
                </a:cubicBezTo>
                <a:cubicBezTo>
                  <a:pt x="1059942" y="248750"/>
                  <a:pt x="1051788" y="246324"/>
                  <a:pt x="1042416" y="244451"/>
                </a:cubicBezTo>
                <a:lnTo>
                  <a:pt x="1042416" y="241403"/>
                </a:lnTo>
                <a:cubicBezTo>
                  <a:pt x="1049074" y="241821"/>
                  <a:pt x="1056111" y="242238"/>
                  <a:pt x="1063526" y="242656"/>
                </a:cubicBezTo>
                <a:cubicBezTo>
                  <a:pt x="1070941" y="243074"/>
                  <a:pt x="1077797" y="243424"/>
                  <a:pt x="1084094" y="243706"/>
                </a:cubicBezTo>
                <a:cubicBezTo>
                  <a:pt x="1090391" y="243988"/>
                  <a:pt x="1095193" y="244135"/>
                  <a:pt x="1098499" y="244146"/>
                </a:cubicBezTo>
                <a:cubicBezTo>
                  <a:pt x="1101204" y="244171"/>
                  <a:pt x="1103490" y="243892"/>
                  <a:pt x="1105357" y="243308"/>
                </a:cubicBezTo>
                <a:cubicBezTo>
                  <a:pt x="1107224" y="242724"/>
                  <a:pt x="1108900" y="241682"/>
                  <a:pt x="1110386" y="240184"/>
                </a:cubicBezTo>
                <a:cubicBezTo>
                  <a:pt x="1115942" y="235288"/>
                  <a:pt x="1120222" y="220238"/>
                  <a:pt x="1123226" y="195035"/>
                </a:cubicBezTo>
                <a:cubicBezTo>
                  <a:pt x="1126229" y="169832"/>
                  <a:pt x="1128452" y="136418"/>
                  <a:pt x="1129893" y="94794"/>
                </a:cubicBezTo>
                <a:lnTo>
                  <a:pt x="1064361" y="94794"/>
                </a:lnTo>
                <a:cubicBezTo>
                  <a:pt x="1062896" y="122499"/>
                  <a:pt x="1058037" y="148640"/>
                  <a:pt x="1049787" y="173218"/>
                </a:cubicBezTo>
                <a:cubicBezTo>
                  <a:pt x="1041537" y="197796"/>
                  <a:pt x="1027106" y="220392"/>
                  <a:pt x="1006494" y="241008"/>
                </a:cubicBezTo>
                <a:cubicBezTo>
                  <a:pt x="985883" y="261623"/>
                  <a:pt x="956302" y="279840"/>
                  <a:pt x="917752" y="295657"/>
                </a:cubicBezTo>
                <a:lnTo>
                  <a:pt x="915009" y="291695"/>
                </a:lnTo>
                <a:cubicBezTo>
                  <a:pt x="941433" y="272709"/>
                  <a:pt x="961839" y="252803"/>
                  <a:pt x="976229" y="231977"/>
                </a:cubicBezTo>
                <a:cubicBezTo>
                  <a:pt x="990618" y="211151"/>
                  <a:pt x="1000775" y="189325"/>
                  <a:pt x="1006697" y="166501"/>
                </a:cubicBezTo>
                <a:cubicBezTo>
                  <a:pt x="1012620" y="143677"/>
                  <a:pt x="1016094" y="119774"/>
                  <a:pt x="1017117" y="94794"/>
                </a:cubicBezTo>
                <a:lnTo>
                  <a:pt x="929944" y="94794"/>
                </a:lnTo>
                <a:lnTo>
                  <a:pt x="927201" y="86260"/>
                </a:lnTo>
                <a:lnTo>
                  <a:pt x="1017727" y="86260"/>
                </a:lnTo>
                <a:cubicBezTo>
                  <a:pt x="1018152" y="73617"/>
                  <a:pt x="1018368" y="60726"/>
                  <a:pt x="1018374" y="47588"/>
                </a:cubicBezTo>
                <a:cubicBezTo>
                  <a:pt x="1018381" y="34450"/>
                  <a:pt x="1018368" y="21026"/>
                  <a:pt x="1018336" y="7316"/>
                </a:cubicBezTo>
                <a:close/>
                <a:moveTo>
                  <a:pt x="5843244" y="6421"/>
                </a:moveTo>
                <a:cubicBezTo>
                  <a:pt x="5843451" y="6575"/>
                  <a:pt x="5845678" y="8366"/>
                  <a:pt x="5849927" y="11794"/>
                </a:cubicBezTo>
                <a:cubicBezTo>
                  <a:pt x="5854175" y="15222"/>
                  <a:pt x="5859203" y="19359"/>
                  <a:pt x="5865009" y="24208"/>
                </a:cubicBezTo>
                <a:cubicBezTo>
                  <a:pt x="5870815" y="29056"/>
                  <a:pt x="5876158" y="33688"/>
                  <a:pt x="5881039" y="38104"/>
                </a:cubicBezTo>
                <a:cubicBezTo>
                  <a:pt x="5880684" y="39767"/>
                  <a:pt x="5879719" y="40993"/>
                  <a:pt x="5878144" y="41783"/>
                </a:cubicBezTo>
                <a:cubicBezTo>
                  <a:pt x="5876569" y="42573"/>
                  <a:pt x="5874689" y="42965"/>
                  <a:pt x="5872505" y="42959"/>
                </a:cubicBezTo>
                <a:lnTo>
                  <a:pt x="5794171" y="42959"/>
                </a:lnTo>
                <a:lnTo>
                  <a:pt x="5826480" y="49976"/>
                </a:lnTo>
                <a:cubicBezTo>
                  <a:pt x="5825870" y="52125"/>
                  <a:pt x="5824575" y="53854"/>
                  <a:pt x="5822594" y="55163"/>
                </a:cubicBezTo>
                <a:cubicBezTo>
                  <a:pt x="5820612" y="56472"/>
                  <a:pt x="5817946" y="57286"/>
                  <a:pt x="5814593" y="57604"/>
                </a:cubicBezTo>
                <a:cubicBezTo>
                  <a:pt x="5810287" y="61907"/>
                  <a:pt x="5805716" y="66039"/>
                  <a:pt x="5800877" y="69999"/>
                </a:cubicBezTo>
                <a:cubicBezTo>
                  <a:pt x="5796038" y="73959"/>
                  <a:pt x="5791161" y="77557"/>
                  <a:pt x="5786246" y="80792"/>
                </a:cubicBezTo>
                <a:lnTo>
                  <a:pt x="5822213" y="80792"/>
                </a:lnTo>
                <a:lnTo>
                  <a:pt x="5839282" y="62486"/>
                </a:lnTo>
                <a:lnTo>
                  <a:pt x="5874638" y="88985"/>
                </a:lnTo>
                <a:cubicBezTo>
                  <a:pt x="5873864" y="90071"/>
                  <a:pt x="5872594" y="91099"/>
                  <a:pt x="5870828" y="92071"/>
                </a:cubicBezTo>
                <a:cubicBezTo>
                  <a:pt x="5869063" y="93043"/>
                  <a:pt x="5866879" y="93844"/>
                  <a:pt x="5864275" y="94473"/>
                </a:cubicBezTo>
                <a:lnTo>
                  <a:pt x="5864275" y="177985"/>
                </a:lnTo>
                <a:cubicBezTo>
                  <a:pt x="5864014" y="178770"/>
                  <a:pt x="5862098" y="179876"/>
                  <a:pt x="5858529" y="181304"/>
                </a:cubicBezTo>
                <a:cubicBezTo>
                  <a:pt x="5854960" y="182732"/>
                  <a:pt x="5850697" y="184042"/>
                  <a:pt x="5845739" y="185233"/>
                </a:cubicBezTo>
                <a:cubicBezTo>
                  <a:pt x="5840781" y="186424"/>
                  <a:pt x="5836089" y="187056"/>
                  <a:pt x="5831662" y="187129"/>
                </a:cubicBezTo>
                <a:lnTo>
                  <a:pt x="5824956" y="187129"/>
                </a:lnTo>
                <a:lnTo>
                  <a:pt x="5824956" y="176157"/>
                </a:lnTo>
                <a:lnTo>
                  <a:pt x="5819165" y="176157"/>
                </a:lnTo>
                <a:lnTo>
                  <a:pt x="5819165" y="246297"/>
                </a:lnTo>
                <a:cubicBezTo>
                  <a:pt x="5819346" y="255380"/>
                  <a:pt x="5818307" y="263462"/>
                  <a:pt x="5816049" y="270542"/>
                </a:cubicBezTo>
                <a:cubicBezTo>
                  <a:pt x="5813791" y="277623"/>
                  <a:pt x="5809230" y="283385"/>
                  <a:pt x="5802367" y="287828"/>
                </a:cubicBezTo>
                <a:cubicBezTo>
                  <a:pt x="5795503" y="292271"/>
                  <a:pt x="5785253" y="295077"/>
                  <a:pt x="5771616" y="296248"/>
                </a:cubicBezTo>
                <a:cubicBezTo>
                  <a:pt x="5771496" y="289390"/>
                  <a:pt x="5771051" y="283446"/>
                  <a:pt x="5770282" y="278417"/>
                </a:cubicBezTo>
                <a:cubicBezTo>
                  <a:pt x="5769514" y="273388"/>
                  <a:pt x="5768231" y="269273"/>
                  <a:pt x="5766434" y="266073"/>
                </a:cubicBezTo>
                <a:cubicBezTo>
                  <a:pt x="5764879" y="263018"/>
                  <a:pt x="5762428" y="260364"/>
                  <a:pt x="5759081" y="258110"/>
                </a:cubicBezTo>
                <a:cubicBezTo>
                  <a:pt x="5755734" y="255855"/>
                  <a:pt x="5750769" y="254039"/>
                  <a:pt x="5744184" y="252661"/>
                </a:cubicBezTo>
                <a:lnTo>
                  <a:pt x="5744184" y="249041"/>
                </a:lnTo>
                <a:cubicBezTo>
                  <a:pt x="5744444" y="249056"/>
                  <a:pt x="5746566" y="249162"/>
                  <a:pt x="5750551" y="249358"/>
                </a:cubicBezTo>
                <a:cubicBezTo>
                  <a:pt x="5754536" y="249553"/>
                  <a:pt x="5758825" y="249749"/>
                  <a:pt x="5763420" y="249945"/>
                </a:cubicBezTo>
                <a:cubicBezTo>
                  <a:pt x="5768015" y="250141"/>
                  <a:pt x="5771357" y="250246"/>
                  <a:pt x="5773445" y="250261"/>
                </a:cubicBezTo>
                <a:cubicBezTo>
                  <a:pt x="5775394" y="250248"/>
                  <a:pt x="5776753" y="249816"/>
                  <a:pt x="5777521" y="248965"/>
                </a:cubicBezTo>
                <a:cubicBezTo>
                  <a:pt x="5778290" y="248114"/>
                  <a:pt x="5778658" y="246919"/>
                  <a:pt x="5778627" y="245382"/>
                </a:cubicBezTo>
                <a:lnTo>
                  <a:pt x="5778627" y="176157"/>
                </a:lnTo>
                <a:lnTo>
                  <a:pt x="5770397" y="176157"/>
                </a:lnTo>
                <a:lnTo>
                  <a:pt x="5770397" y="178900"/>
                </a:lnTo>
                <a:cubicBezTo>
                  <a:pt x="5770047" y="180862"/>
                  <a:pt x="5766631" y="183262"/>
                  <a:pt x="5760148" y="186101"/>
                </a:cubicBezTo>
                <a:cubicBezTo>
                  <a:pt x="5753665" y="188939"/>
                  <a:pt x="5746209" y="190501"/>
                  <a:pt x="5737783" y="190787"/>
                </a:cubicBezTo>
                <a:lnTo>
                  <a:pt x="5732297" y="190787"/>
                </a:lnTo>
                <a:lnTo>
                  <a:pt x="5732297" y="65232"/>
                </a:lnTo>
                <a:lnTo>
                  <a:pt x="5771921" y="80792"/>
                </a:lnTo>
                <a:lnTo>
                  <a:pt x="5773445" y="80792"/>
                </a:lnTo>
                <a:cubicBezTo>
                  <a:pt x="5773762" y="75650"/>
                  <a:pt x="5774041" y="69764"/>
                  <a:pt x="5774283" y="63134"/>
                </a:cubicBezTo>
                <a:cubicBezTo>
                  <a:pt x="5774524" y="56504"/>
                  <a:pt x="5774651" y="49779"/>
                  <a:pt x="5774664" y="42959"/>
                </a:cubicBezTo>
                <a:lnTo>
                  <a:pt x="5720105" y="42959"/>
                </a:lnTo>
                <a:lnTo>
                  <a:pt x="5720105" y="108816"/>
                </a:lnTo>
                <a:cubicBezTo>
                  <a:pt x="5720445" y="127837"/>
                  <a:pt x="5719494" y="148496"/>
                  <a:pt x="5717249" y="170793"/>
                </a:cubicBezTo>
                <a:cubicBezTo>
                  <a:pt x="5715004" y="193091"/>
                  <a:pt x="5709424" y="215100"/>
                  <a:pt x="5700507" y="236820"/>
                </a:cubicBezTo>
                <a:cubicBezTo>
                  <a:pt x="5691591" y="258541"/>
                  <a:pt x="5677296" y="278045"/>
                  <a:pt x="5657621" y="295333"/>
                </a:cubicBezTo>
                <a:lnTo>
                  <a:pt x="5654573" y="293505"/>
                </a:lnTo>
                <a:cubicBezTo>
                  <a:pt x="5662362" y="274850"/>
                  <a:pt x="5668018" y="255030"/>
                  <a:pt x="5671540" y="234044"/>
                </a:cubicBezTo>
                <a:cubicBezTo>
                  <a:pt x="5675062" y="213058"/>
                  <a:pt x="5677264" y="191884"/>
                  <a:pt x="5678144" y="170524"/>
                </a:cubicBezTo>
                <a:cubicBezTo>
                  <a:pt x="5679024" y="149163"/>
                  <a:pt x="5679397" y="128594"/>
                  <a:pt x="5679262" y="108816"/>
                </a:cubicBezTo>
                <a:lnTo>
                  <a:pt x="5679262" y="18308"/>
                </a:lnTo>
                <a:lnTo>
                  <a:pt x="5726201" y="34463"/>
                </a:lnTo>
                <a:lnTo>
                  <a:pt x="5822213" y="34463"/>
                </a:lnTo>
                <a:close/>
                <a:moveTo>
                  <a:pt x="3897272" y="6127"/>
                </a:moveTo>
                <a:cubicBezTo>
                  <a:pt x="3904820" y="6776"/>
                  <a:pt x="3910915" y="8268"/>
                  <a:pt x="3915558" y="10602"/>
                </a:cubicBezTo>
                <a:cubicBezTo>
                  <a:pt x="3924844" y="15271"/>
                  <a:pt x="3929710" y="21109"/>
                  <a:pt x="3930154" y="28116"/>
                </a:cubicBezTo>
                <a:cubicBezTo>
                  <a:pt x="3930599" y="35124"/>
                  <a:pt x="3928013" y="41100"/>
                  <a:pt x="3922394" y="46045"/>
                </a:cubicBezTo>
                <a:lnTo>
                  <a:pt x="3982440" y="46045"/>
                </a:lnTo>
                <a:lnTo>
                  <a:pt x="4006526" y="16160"/>
                </a:lnTo>
                <a:cubicBezTo>
                  <a:pt x="4006762" y="16320"/>
                  <a:pt x="4009334" y="18202"/>
                  <a:pt x="4014241" y="21806"/>
                </a:cubicBezTo>
                <a:cubicBezTo>
                  <a:pt x="4019148" y="25411"/>
                  <a:pt x="4024969" y="29776"/>
                  <a:pt x="4031705" y="34903"/>
                </a:cubicBezTo>
                <a:cubicBezTo>
                  <a:pt x="4038440" y="40030"/>
                  <a:pt x="4044669" y="44958"/>
                  <a:pt x="4050391" y="49686"/>
                </a:cubicBezTo>
                <a:cubicBezTo>
                  <a:pt x="4049909" y="51349"/>
                  <a:pt x="4048893" y="52575"/>
                  <a:pt x="4047343" y="53366"/>
                </a:cubicBezTo>
                <a:cubicBezTo>
                  <a:pt x="4045794" y="54156"/>
                  <a:pt x="4043864" y="54548"/>
                  <a:pt x="4041552" y="54541"/>
                </a:cubicBezTo>
                <a:lnTo>
                  <a:pt x="3766356" y="54541"/>
                </a:lnTo>
                <a:lnTo>
                  <a:pt x="3763917" y="46045"/>
                </a:lnTo>
                <a:lnTo>
                  <a:pt x="3889764" y="46045"/>
                </a:lnTo>
                <a:cubicBezTo>
                  <a:pt x="3888265" y="38599"/>
                  <a:pt x="3885549" y="31534"/>
                  <a:pt x="3881615" y="24851"/>
                </a:cubicBezTo>
                <a:cubicBezTo>
                  <a:pt x="3877681" y="18167"/>
                  <a:pt x="3873291" y="12627"/>
                  <a:pt x="3868444" y="8231"/>
                </a:cubicBezTo>
                <a:lnTo>
                  <a:pt x="3870272" y="6707"/>
                </a:lnTo>
                <a:cubicBezTo>
                  <a:pt x="3880724" y="5671"/>
                  <a:pt x="3889725" y="5478"/>
                  <a:pt x="3897272" y="6127"/>
                </a:cubicBezTo>
                <a:close/>
                <a:moveTo>
                  <a:pt x="2473452" y="6116"/>
                </a:moveTo>
                <a:lnTo>
                  <a:pt x="2523134" y="20137"/>
                </a:lnTo>
                <a:cubicBezTo>
                  <a:pt x="2522543" y="22150"/>
                  <a:pt x="2521286" y="23763"/>
                  <a:pt x="2519362" y="24976"/>
                </a:cubicBezTo>
                <a:cubicBezTo>
                  <a:pt x="2517438" y="26189"/>
                  <a:pt x="2514733" y="26811"/>
                  <a:pt x="2511246" y="26843"/>
                </a:cubicBezTo>
                <a:cubicBezTo>
                  <a:pt x="2509710" y="30037"/>
                  <a:pt x="2508059" y="33097"/>
                  <a:pt x="2506294" y="36025"/>
                </a:cubicBezTo>
                <a:cubicBezTo>
                  <a:pt x="2504528" y="38952"/>
                  <a:pt x="2502725" y="41784"/>
                  <a:pt x="2500883" y="44521"/>
                </a:cubicBezTo>
                <a:lnTo>
                  <a:pt x="2539898" y="44521"/>
                </a:lnTo>
                <a:lnTo>
                  <a:pt x="2559100" y="19223"/>
                </a:lnTo>
                <a:cubicBezTo>
                  <a:pt x="2559287" y="19360"/>
                  <a:pt x="2561319" y="20982"/>
                  <a:pt x="2565196" y="24088"/>
                </a:cubicBezTo>
                <a:cubicBezTo>
                  <a:pt x="2569074" y="27193"/>
                  <a:pt x="2573680" y="30959"/>
                  <a:pt x="2579014" y="35384"/>
                </a:cubicBezTo>
                <a:cubicBezTo>
                  <a:pt x="2584348" y="39808"/>
                  <a:pt x="2589292" y="44068"/>
                  <a:pt x="2593847" y="48162"/>
                </a:cubicBezTo>
                <a:cubicBezTo>
                  <a:pt x="2593359" y="49825"/>
                  <a:pt x="2592355" y="51051"/>
                  <a:pt x="2590838" y="51842"/>
                </a:cubicBezTo>
                <a:cubicBezTo>
                  <a:pt x="2589320" y="52632"/>
                  <a:pt x="2587478" y="53024"/>
                  <a:pt x="2585313" y="53017"/>
                </a:cubicBezTo>
                <a:lnTo>
                  <a:pt x="2541727" y="53017"/>
                </a:lnTo>
                <a:cubicBezTo>
                  <a:pt x="2541434" y="59127"/>
                  <a:pt x="2541028" y="65064"/>
                  <a:pt x="2540508" y="70830"/>
                </a:cubicBezTo>
                <a:cubicBezTo>
                  <a:pt x="2539987" y="76596"/>
                  <a:pt x="2539275" y="82152"/>
                  <a:pt x="2538374" y="87498"/>
                </a:cubicBezTo>
                <a:lnTo>
                  <a:pt x="2543556" y="87498"/>
                </a:lnTo>
                <a:lnTo>
                  <a:pt x="2562758" y="62186"/>
                </a:lnTo>
                <a:cubicBezTo>
                  <a:pt x="2562942" y="62320"/>
                  <a:pt x="2564944" y="63916"/>
                  <a:pt x="2568764" y="66975"/>
                </a:cubicBezTo>
                <a:cubicBezTo>
                  <a:pt x="2572583" y="70033"/>
                  <a:pt x="2577113" y="73751"/>
                  <a:pt x="2582355" y="78130"/>
                </a:cubicBezTo>
                <a:cubicBezTo>
                  <a:pt x="2587597" y="82508"/>
                  <a:pt x="2592444" y="86743"/>
                  <a:pt x="2596895" y="90836"/>
                </a:cubicBezTo>
                <a:lnTo>
                  <a:pt x="2596895" y="25604"/>
                </a:lnTo>
                <a:lnTo>
                  <a:pt x="2639263" y="42064"/>
                </a:lnTo>
                <a:lnTo>
                  <a:pt x="2669438" y="42064"/>
                </a:lnTo>
                <a:lnTo>
                  <a:pt x="2688030" y="21642"/>
                </a:lnTo>
                <a:lnTo>
                  <a:pt x="2726435" y="50903"/>
                </a:lnTo>
                <a:cubicBezTo>
                  <a:pt x="2725527" y="52161"/>
                  <a:pt x="2724067" y="53381"/>
                  <a:pt x="2722054" y="54562"/>
                </a:cubicBezTo>
                <a:cubicBezTo>
                  <a:pt x="2720041" y="55744"/>
                  <a:pt x="2717438" y="56659"/>
                  <a:pt x="2714243" y="57307"/>
                </a:cubicBezTo>
                <a:lnTo>
                  <a:pt x="2714243" y="141738"/>
                </a:lnTo>
                <a:cubicBezTo>
                  <a:pt x="2713973" y="142623"/>
                  <a:pt x="2711940" y="143801"/>
                  <a:pt x="2708147" y="145273"/>
                </a:cubicBezTo>
                <a:cubicBezTo>
                  <a:pt x="2704355" y="146745"/>
                  <a:pt x="2699817" y="148082"/>
                  <a:pt x="2694533" y="149283"/>
                </a:cubicBezTo>
                <a:cubicBezTo>
                  <a:pt x="2689250" y="150484"/>
                  <a:pt x="2684238" y="151120"/>
                  <a:pt x="2679496" y="151191"/>
                </a:cubicBezTo>
                <a:lnTo>
                  <a:pt x="2672486" y="151191"/>
                </a:lnTo>
                <a:lnTo>
                  <a:pt x="2672486" y="130760"/>
                </a:lnTo>
                <a:lnTo>
                  <a:pt x="2638043" y="130760"/>
                </a:lnTo>
                <a:lnTo>
                  <a:pt x="2638043" y="145398"/>
                </a:lnTo>
                <a:cubicBezTo>
                  <a:pt x="2637656" y="147532"/>
                  <a:pt x="2633935" y="150124"/>
                  <a:pt x="2626880" y="153173"/>
                </a:cubicBezTo>
                <a:cubicBezTo>
                  <a:pt x="2619825" y="156223"/>
                  <a:pt x="2611761" y="157900"/>
                  <a:pt x="2602687" y="158205"/>
                </a:cubicBezTo>
                <a:lnTo>
                  <a:pt x="2596895" y="158205"/>
                </a:lnTo>
                <a:lnTo>
                  <a:pt x="2596895" y="92049"/>
                </a:lnTo>
                <a:cubicBezTo>
                  <a:pt x="2595625" y="94730"/>
                  <a:pt x="2592984" y="96045"/>
                  <a:pt x="2588971" y="95994"/>
                </a:cubicBezTo>
                <a:lnTo>
                  <a:pt x="2536545" y="95994"/>
                </a:lnTo>
                <a:cubicBezTo>
                  <a:pt x="2535942" y="98595"/>
                  <a:pt x="2535243" y="101176"/>
                  <a:pt x="2534450" y="103738"/>
                </a:cubicBezTo>
                <a:cubicBezTo>
                  <a:pt x="2533656" y="106300"/>
                  <a:pt x="2532729" y="108805"/>
                  <a:pt x="2531668" y="111253"/>
                </a:cubicBezTo>
                <a:cubicBezTo>
                  <a:pt x="2550741" y="111926"/>
                  <a:pt x="2564450" y="115362"/>
                  <a:pt x="2572797" y="121561"/>
                </a:cubicBezTo>
                <a:cubicBezTo>
                  <a:pt x="2581144" y="127759"/>
                  <a:pt x="2585367" y="134510"/>
                  <a:pt x="2585465" y="141814"/>
                </a:cubicBezTo>
                <a:cubicBezTo>
                  <a:pt x="2585564" y="149118"/>
                  <a:pt x="2582776" y="154765"/>
                  <a:pt x="2577102" y="158754"/>
                </a:cubicBezTo>
                <a:cubicBezTo>
                  <a:pt x="2571429" y="162744"/>
                  <a:pt x="2564107" y="162866"/>
                  <a:pt x="2555138" y="159121"/>
                </a:cubicBezTo>
                <a:cubicBezTo>
                  <a:pt x="2552274" y="152463"/>
                  <a:pt x="2548325" y="145806"/>
                  <a:pt x="2543289" y="139149"/>
                </a:cubicBezTo>
                <a:cubicBezTo>
                  <a:pt x="2538254" y="132492"/>
                  <a:pt x="2532856" y="126444"/>
                  <a:pt x="2527096" y="121007"/>
                </a:cubicBezTo>
                <a:cubicBezTo>
                  <a:pt x="2520924" y="132429"/>
                  <a:pt x="2511094" y="142668"/>
                  <a:pt x="2497607" y="151725"/>
                </a:cubicBezTo>
                <a:cubicBezTo>
                  <a:pt x="2484120" y="160782"/>
                  <a:pt x="2465603" y="168732"/>
                  <a:pt x="2442057" y="175574"/>
                </a:cubicBezTo>
                <a:lnTo>
                  <a:pt x="2439619" y="171622"/>
                </a:lnTo>
                <a:cubicBezTo>
                  <a:pt x="2459361" y="161001"/>
                  <a:pt x="2473521" y="149465"/>
                  <a:pt x="2482100" y="137013"/>
                </a:cubicBezTo>
                <a:cubicBezTo>
                  <a:pt x="2490679" y="124562"/>
                  <a:pt x="2495924" y="110889"/>
                  <a:pt x="2497835" y="95994"/>
                </a:cubicBezTo>
                <a:lnTo>
                  <a:pt x="2442667" y="95994"/>
                </a:lnTo>
                <a:lnTo>
                  <a:pt x="2440229" y="87498"/>
                </a:lnTo>
                <a:lnTo>
                  <a:pt x="2498750" y="87498"/>
                </a:lnTo>
                <a:cubicBezTo>
                  <a:pt x="2499327" y="82152"/>
                  <a:pt x="2499696" y="76596"/>
                  <a:pt x="2499855" y="70830"/>
                </a:cubicBezTo>
                <a:cubicBezTo>
                  <a:pt x="2500014" y="65064"/>
                  <a:pt x="2500153" y="59127"/>
                  <a:pt x="2500274" y="53017"/>
                </a:cubicBezTo>
                <a:lnTo>
                  <a:pt x="2494483" y="53017"/>
                </a:lnTo>
                <a:cubicBezTo>
                  <a:pt x="2488978" y="60029"/>
                  <a:pt x="2482996" y="66221"/>
                  <a:pt x="2476538" y="71593"/>
                </a:cubicBezTo>
                <a:cubicBezTo>
                  <a:pt x="2470080" y="76964"/>
                  <a:pt x="2463260" y="81554"/>
                  <a:pt x="2456078" y="85362"/>
                </a:cubicBezTo>
                <a:lnTo>
                  <a:pt x="2452420" y="82616"/>
                </a:lnTo>
                <a:cubicBezTo>
                  <a:pt x="2457507" y="72809"/>
                  <a:pt x="2461888" y="61237"/>
                  <a:pt x="2465565" y="47901"/>
                </a:cubicBezTo>
                <a:cubicBezTo>
                  <a:pt x="2469241" y="34566"/>
                  <a:pt x="2471870" y="20637"/>
                  <a:pt x="2473452" y="6116"/>
                </a:cubicBezTo>
                <a:close/>
                <a:moveTo>
                  <a:pt x="6059347" y="6097"/>
                </a:moveTo>
                <a:lnTo>
                  <a:pt x="6114821" y="10974"/>
                </a:lnTo>
                <a:cubicBezTo>
                  <a:pt x="6114396" y="13400"/>
                  <a:pt x="6113265" y="15330"/>
                  <a:pt x="6111430" y="16765"/>
                </a:cubicBezTo>
                <a:cubicBezTo>
                  <a:pt x="6109595" y="18200"/>
                  <a:pt x="6106864" y="19216"/>
                  <a:pt x="6103238" y="19813"/>
                </a:cubicBezTo>
                <a:cubicBezTo>
                  <a:pt x="6103099" y="31078"/>
                  <a:pt x="6102997" y="42000"/>
                  <a:pt x="6102933" y="52579"/>
                </a:cubicBezTo>
                <a:cubicBezTo>
                  <a:pt x="6102870" y="63158"/>
                  <a:pt x="6102768" y="73471"/>
                  <a:pt x="6102629" y="83516"/>
                </a:cubicBezTo>
                <a:lnTo>
                  <a:pt x="6129756" y="83516"/>
                </a:lnTo>
                <a:lnTo>
                  <a:pt x="6151701" y="61571"/>
                </a:lnTo>
                <a:lnTo>
                  <a:pt x="6187363" y="93270"/>
                </a:lnTo>
                <a:cubicBezTo>
                  <a:pt x="6186176" y="94648"/>
                  <a:pt x="6184512" y="95854"/>
                  <a:pt x="6182372" y="96890"/>
                </a:cubicBezTo>
                <a:cubicBezTo>
                  <a:pt x="6180232" y="97925"/>
                  <a:pt x="6177425" y="98750"/>
                  <a:pt x="6173952" y="99366"/>
                </a:cubicBezTo>
                <a:cubicBezTo>
                  <a:pt x="6173109" y="140409"/>
                  <a:pt x="6171848" y="173030"/>
                  <a:pt x="6170170" y="197229"/>
                </a:cubicBezTo>
                <a:cubicBezTo>
                  <a:pt x="6168492" y="221429"/>
                  <a:pt x="6165967" y="239668"/>
                  <a:pt x="6162596" y="251947"/>
                </a:cubicBezTo>
                <a:cubicBezTo>
                  <a:pt x="6159224" y="264225"/>
                  <a:pt x="6154576" y="273004"/>
                  <a:pt x="6148653" y="278284"/>
                </a:cubicBezTo>
                <a:cubicBezTo>
                  <a:pt x="6143059" y="283586"/>
                  <a:pt x="6136722" y="287459"/>
                  <a:pt x="6129642" y="289904"/>
                </a:cubicBezTo>
                <a:cubicBezTo>
                  <a:pt x="6122561" y="292349"/>
                  <a:pt x="6114472" y="293555"/>
                  <a:pt x="6105372" y="293524"/>
                </a:cubicBezTo>
                <a:cubicBezTo>
                  <a:pt x="6105410" y="286672"/>
                  <a:pt x="6105105" y="280868"/>
                  <a:pt x="6104458" y="276112"/>
                </a:cubicBezTo>
                <a:cubicBezTo>
                  <a:pt x="6103810" y="271356"/>
                  <a:pt x="6102590" y="267609"/>
                  <a:pt x="6100800" y="264872"/>
                </a:cubicBezTo>
                <a:cubicBezTo>
                  <a:pt x="6098565" y="261678"/>
                  <a:pt x="6095568" y="258922"/>
                  <a:pt x="6091809" y="256605"/>
                </a:cubicBezTo>
                <a:cubicBezTo>
                  <a:pt x="6088049" y="254287"/>
                  <a:pt x="6083223" y="252369"/>
                  <a:pt x="6077330" y="250852"/>
                </a:cubicBezTo>
                <a:lnTo>
                  <a:pt x="6077635" y="247194"/>
                </a:lnTo>
                <a:cubicBezTo>
                  <a:pt x="6082455" y="247658"/>
                  <a:pt x="6087675" y="248026"/>
                  <a:pt x="6093295" y="248299"/>
                </a:cubicBezTo>
                <a:cubicBezTo>
                  <a:pt x="6098914" y="248572"/>
                  <a:pt x="6103448" y="248712"/>
                  <a:pt x="6106896" y="248718"/>
                </a:cubicBezTo>
                <a:cubicBezTo>
                  <a:pt x="6109144" y="248718"/>
                  <a:pt x="6111049" y="248413"/>
                  <a:pt x="6112611" y="247804"/>
                </a:cubicBezTo>
                <a:cubicBezTo>
                  <a:pt x="6114173" y="247194"/>
                  <a:pt x="6115621" y="246280"/>
                  <a:pt x="6116954" y="245060"/>
                </a:cubicBezTo>
                <a:cubicBezTo>
                  <a:pt x="6122009" y="240914"/>
                  <a:pt x="6125692" y="226728"/>
                  <a:pt x="6128003" y="202503"/>
                </a:cubicBezTo>
                <a:cubicBezTo>
                  <a:pt x="6130315" y="178277"/>
                  <a:pt x="6132017" y="141460"/>
                  <a:pt x="6133109" y="92051"/>
                </a:cubicBezTo>
                <a:lnTo>
                  <a:pt x="6102324" y="92051"/>
                </a:lnTo>
                <a:cubicBezTo>
                  <a:pt x="6101946" y="123214"/>
                  <a:pt x="6099044" y="151447"/>
                  <a:pt x="6093620" y="176751"/>
                </a:cubicBezTo>
                <a:cubicBezTo>
                  <a:pt x="6088196" y="202055"/>
                  <a:pt x="6077641" y="224599"/>
                  <a:pt x="6061955" y="244383"/>
                </a:cubicBezTo>
                <a:cubicBezTo>
                  <a:pt x="6046269" y="264167"/>
                  <a:pt x="6022845" y="281360"/>
                  <a:pt x="5991682" y="295962"/>
                </a:cubicBezTo>
                <a:lnTo>
                  <a:pt x="5988938" y="292000"/>
                </a:lnTo>
                <a:cubicBezTo>
                  <a:pt x="6008890" y="274895"/>
                  <a:pt x="6023919" y="256306"/>
                  <a:pt x="6034026" y="236233"/>
                </a:cubicBezTo>
                <a:cubicBezTo>
                  <a:pt x="6044134" y="216159"/>
                  <a:pt x="6050922" y="194206"/>
                  <a:pt x="6054392" y="170373"/>
                </a:cubicBezTo>
                <a:cubicBezTo>
                  <a:pt x="6057861" y="146540"/>
                  <a:pt x="6059615" y="120433"/>
                  <a:pt x="6059652" y="92051"/>
                </a:cubicBezTo>
                <a:lnTo>
                  <a:pt x="6028258" y="92051"/>
                </a:lnTo>
                <a:lnTo>
                  <a:pt x="6025514" y="83516"/>
                </a:lnTo>
                <a:lnTo>
                  <a:pt x="6059652" y="83516"/>
                </a:lnTo>
                <a:cubicBezTo>
                  <a:pt x="6059639" y="71490"/>
                  <a:pt x="6059588" y="59044"/>
                  <a:pt x="6059499" y="46178"/>
                </a:cubicBezTo>
                <a:cubicBezTo>
                  <a:pt x="6059411" y="33313"/>
                  <a:pt x="6059360" y="19953"/>
                  <a:pt x="6059347" y="6097"/>
                </a:cubicBezTo>
                <a:close/>
                <a:moveTo>
                  <a:pt x="1980590" y="6097"/>
                </a:moveTo>
                <a:lnTo>
                  <a:pt x="2040331" y="11584"/>
                </a:lnTo>
                <a:cubicBezTo>
                  <a:pt x="2040216" y="13882"/>
                  <a:pt x="2039302" y="15762"/>
                  <a:pt x="2037588" y="17222"/>
                </a:cubicBezTo>
                <a:cubicBezTo>
                  <a:pt x="2035873" y="18683"/>
                  <a:pt x="2033130" y="19648"/>
                  <a:pt x="2029358" y="20118"/>
                </a:cubicBezTo>
                <a:lnTo>
                  <a:pt x="2029358" y="74677"/>
                </a:lnTo>
                <a:lnTo>
                  <a:pt x="2051303" y="74677"/>
                </a:lnTo>
                <a:lnTo>
                  <a:pt x="2075078" y="38711"/>
                </a:lnTo>
                <a:cubicBezTo>
                  <a:pt x="2075319" y="38912"/>
                  <a:pt x="2077817" y="41185"/>
                  <a:pt x="2082574" y="45529"/>
                </a:cubicBezTo>
                <a:cubicBezTo>
                  <a:pt x="2087330" y="49874"/>
                  <a:pt x="2092900" y="55082"/>
                  <a:pt x="2099281" y="61153"/>
                </a:cubicBezTo>
                <a:cubicBezTo>
                  <a:pt x="2105663" y="67225"/>
                  <a:pt x="2111413" y="72952"/>
                  <a:pt x="2116531" y="78335"/>
                </a:cubicBezTo>
                <a:cubicBezTo>
                  <a:pt x="2116182" y="80005"/>
                  <a:pt x="2115203" y="81237"/>
                  <a:pt x="2113597" y="82031"/>
                </a:cubicBezTo>
                <a:cubicBezTo>
                  <a:pt x="2111990" y="82824"/>
                  <a:pt x="2110022" y="83218"/>
                  <a:pt x="2107692" y="83212"/>
                </a:cubicBezTo>
                <a:lnTo>
                  <a:pt x="2029358" y="83212"/>
                </a:lnTo>
                <a:lnTo>
                  <a:pt x="2029358" y="242012"/>
                </a:lnTo>
                <a:cubicBezTo>
                  <a:pt x="2029591" y="252665"/>
                  <a:pt x="2028312" y="261704"/>
                  <a:pt x="2025519" y="269128"/>
                </a:cubicBezTo>
                <a:cubicBezTo>
                  <a:pt x="2022727" y="276553"/>
                  <a:pt x="2017023" y="282453"/>
                  <a:pt x="2008406" y="286829"/>
                </a:cubicBezTo>
                <a:cubicBezTo>
                  <a:pt x="1999788" y="291206"/>
                  <a:pt x="1986859" y="294148"/>
                  <a:pt x="1969617" y="295657"/>
                </a:cubicBezTo>
                <a:cubicBezTo>
                  <a:pt x="1969072" y="287758"/>
                  <a:pt x="1968182" y="281001"/>
                  <a:pt x="1966950" y="275388"/>
                </a:cubicBezTo>
                <a:cubicBezTo>
                  <a:pt x="1965718" y="269775"/>
                  <a:pt x="1963763" y="265152"/>
                  <a:pt x="1961083" y="261520"/>
                </a:cubicBezTo>
                <a:cubicBezTo>
                  <a:pt x="1958422" y="257868"/>
                  <a:pt x="1954904" y="254731"/>
                  <a:pt x="1950529" y="252109"/>
                </a:cubicBezTo>
                <a:cubicBezTo>
                  <a:pt x="1946154" y="249486"/>
                  <a:pt x="1939512" y="247340"/>
                  <a:pt x="1930603" y="245670"/>
                </a:cubicBezTo>
                <a:lnTo>
                  <a:pt x="1930603" y="242012"/>
                </a:lnTo>
                <a:cubicBezTo>
                  <a:pt x="1931000" y="242039"/>
                  <a:pt x="1934202" y="242223"/>
                  <a:pt x="1940210" y="242566"/>
                </a:cubicBezTo>
                <a:cubicBezTo>
                  <a:pt x="1946217" y="242908"/>
                  <a:pt x="1952648" y="243250"/>
                  <a:pt x="1959502" y="243593"/>
                </a:cubicBezTo>
                <a:cubicBezTo>
                  <a:pt x="1966357" y="243935"/>
                  <a:pt x="1971252" y="244120"/>
                  <a:pt x="1974189" y="244146"/>
                </a:cubicBezTo>
                <a:cubicBezTo>
                  <a:pt x="1976589" y="244140"/>
                  <a:pt x="1978266" y="243695"/>
                  <a:pt x="1979219" y="242813"/>
                </a:cubicBezTo>
                <a:cubicBezTo>
                  <a:pt x="1980171" y="241930"/>
                  <a:pt x="1980628" y="240647"/>
                  <a:pt x="1980590" y="238964"/>
                </a:cubicBezTo>
                <a:lnTo>
                  <a:pt x="1980590" y="141428"/>
                </a:lnTo>
                <a:cubicBezTo>
                  <a:pt x="1962886" y="165774"/>
                  <a:pt x="1941220" y="187796"/>
                  <a:pt x="1915591" y="207494"/>
                </a:cubicBezTo>
                <a:cubicBezTo>
                  <a:pt x="1889963" y="227192"/>
                  <a:pt x="1860525" y="243879"/>
                  <a:pt x="1827276" y="257557"/>
                </a:cubicBezTo>
                <a:lnTo>
                  <a:pt x="1824837" y="254509"/>
                </a:lnTo>
                <a:cubicBezTo>
                  <a:pt x="1845558" y="240366"/>
                  <a:pt x="1864636" y="223847"/>
                  <a:pt x="1882072" y="204951"/>
                </a:cubicBezTo>
                <a:cubicBezTo>
                  <a:pt x="1899508" y="186055"/>
                  <a:pt x="1914725" y="166127"/>
                  <a:pt x="1927724" y="145165"/>
                </a:cubicBezTo>
                <a:cubicBezTo>
                  <a:pt x="1940723" y="124203"/>
                  <a:pt x="1950928" y="103552"/>
                  <a:pt x="1958339" y="83212"/>
                </a:cubicBezTo>
                <a:lnTo>
                  <a:pt x="1832152" y="83212"/>
                </a:lnTo>
                <a:lnTo>
                  <a:pt x="1829714" y="74677"/>
                </a:lnTo>
                <a:lnTo>
                  <a:pt x="1980590" y="74677"/>
                </a:lnTo>
                <a:close/>
                <a:moveTo>
                  <a:pt x="1560575" y="6097"/>
                </a:moveTo>
                <a:lnTo>
                  <a:pt x="1613001" y="10974"/>
                </a:lnTo>
                <a:cubicBezTo>
                  <a:pt x="1612741" y="13266"/>
                  <a:pt x="1611737" y="15159"/>
                  <a:pt x="1609991" y="16651"/>
                </a:cubicBezTo>
                <a:cubicBezTo>
                  <a:pt x="1608245" y="18143"/>
                  <a:pt x="1605489" y="19197"/>
                  <a:pt x="1601723" y="19813"/>
                </a:cubicBezTo>
                <a:lnTo>
                  <a:pt x="1601723" y="75590"/>
                </a:lnTo>
                <a:lnTo>
                  <a:pt x="1616354" y="51805"/>
                </a:lnTo>
                <a:cubicBezTo>
                  <a:pt x="1616533" y="51967"/>
                  <a:pt x="1618343" y="53778"/>
                  <a:pt x="1621784" y="57237"/>
                </a:cubicBezTo>
                <a:cubicBezTo>
                  <a:pt x="1625225" y="60697"/>
                  <a:pt x="1629226" y="64834"/>
                  <a:pt x="1633784" y="69649"/>
                </a:cubicBezTo>
                <a:cubicBezTo>
                  <a:pt x="1638343" y="74464"/>
                  <a:pt x="1642388" y="78984"/>
                  <a:pt x="1645919" y="83212"/>
                </a:cubicBezTo>
                <a:cubicBezTo>
                  <a:pt x="1645443" y="84882"/>
                  <a:pt x="1644491" y="86114"/>
                  <a:pt x="1643062" y="86907"/>
                </a:cubicBezTo>
                <a:cubicBezTo>
                  <a:pt x="1641633" y="87701"/>
                  <a:pt x="1639842" y="88095"/>
                  <a:pt x="1637690" y="88088"/>
                </a:cubicBezTo>
                <a:lnTo>
                  <a:pt x="1601723" y="88088"/>
                </a:lnTo>
                <a:lnTo>
                  <a:pt x="1601723" y="132599"/>
                </a:lnTo>
                <a:cubicBezTo>
                  <a:pt x="1607991" y="131081"/>
                  <a:pt x="1614354" y="129544"/>
                  <a:pt x="1620812" y="127988"/>
                </a:cubicBezTo>
                <a:cubicBezTo>
                  <a:pt x="1627270" y="126432"/>
                  <a:pt x="1633709" y="124819"/>
                  <a:pt x="1640129" y="123148"/>
                </a:cubicBezTo>
                <a:lnTo>
                  <a:pt x="1640738" y="126193"/>
                </a:lnTo>
                <a:cubicBezTo>
                  <a:pt x="1635874" y="130012"/>
                  <a:pt x="1630210" y="134327"/>
                  <a:pt x="1623745" y="139136"/>
                </a:cubicBezTo>
                <a:cubicBezTo>
                  <a:pt x="1617281" y="143946"/>
                  <a:pt x="1609940" y="149175"/>
                  <a:pt x="1601723" y="154824"/>
                </a:cubicBezTo>
                <a:lnTo>
                  <a:pt x="1601723" y="249327"/>
                </a:lnTo>
                <a:cubicBezTo>
                  <a:pt x="1601915" y="258663"/>
                  <a:pt x="1600888" y="266577"/>
                  <a:pt x="1598642" y="273068"/>
                </a:cubicBezTo>
                <a:cubicBezTo>
                  <a:pt x="1596395" y="279559"/>
                  <a:pt x="1591778" y="284696"/>
                  <a:pt x="1584790" y="288477"/>
                </a:cubicBezTo>
                <a:cubicBezTo>
                  <a:pt x="1577802" y="292259"/>
                  <a:pt x="1567293" y="294754"/>
                  <a:pt x="1553260" y="295962"/>
                </a:cubicBezTo>
                <a:cubicBezTo>
                  <a:pt x="1553000" y="289409"/>
                  <a:pt x="1552454" y="283694"/>
                  <a:pt x="1551622" y="278817"/>
                </a:cubicBezTo>
                <a:cubicBezTo>
                  <a:pt x="1550790" y="273940"/>
                  <a:pt x="1549406" y="269902"/>
                  <a:pt x="1547470" y="266701"/>
                </a:cubicBezTo>
                <a:cubicBezTo>
                  <a:pt x="1545774" y="263660"/>
                  <a:pt x="1543297" y="261056"/>
                  <a:pt x="1540040" y="258891"/>
                </a:cubicBezTo>
                <a:cubicBezTo>
                  <a:pt x="1536782" y="256725"/>
                  <a:pt x="1531943" y="254960"/>
                  <a:pt x="1525524" y="253595"/>
                </a:cubicBezTo>
                <a:lnTo>
                  <a:pt x="1525524" y="249632"/>
                </a:lnTo>
                <a:cubicBezTo>
                  <a:pt x="1525781" y="249651"/>
                  <a:pt x="1527907" y="249783"/>
                  <a:pt x="1531902" y="250027"/>
                </a:cubicBezTo>
                <a:cubicBezTo>
                  <a:pt x="1535896" y="250272"/>
                  <a:pt x="1540212" y="250517"/>
                  <a:pt x="1544850" y="250761"/>
                </a:cubicBezTo>
                <a:cubicBezTo>
                  <a:pt x="1549488" y="251006"/>
                  <a:pt x="1552901" y="251138"/>
                  <a:pt x="1555089" y="251156"/>
                </a:cubicBezTo>
                <a:cubicBezTo>
                  <a:pt x="1557185" y="251176"/>
                  <a:pt x="1558632" y="250832"/>
                  <a:pt x="1559432" y="250127"/>
                </a:cubicBezTo>
                <a:cubicBezTo>
                  <a:pt x="1560233" y="249422"/>
                  <a:pt x="1560614" y="248241"/>
                  <a:pt x="1560575" y="246583"/>
                </a:cubicBezTo>
                <a:lnTo>
                  <a:pt x="1560575" y="181955"/>
                </a:lnTo>
                <a:cubicBezTo>
                  <a:pt x="1555394" y="185303"/>
                  <a:pt x="1549907" y="188654"/>
                  <a:pt x="1544116" y="192009"/>
                </a:cubicBezTo>
                <a:cubicBezTo>
                  <a:pt x="1543335" y="194181"/>
                  <a:pt x="1542154" y="196087"/>
                  <a:pt x="1540573" y="197726"/>
                </a:cubicBezTo>
                <a:cubicBezTo>
                  <a:pt x="1538992" y="199364"/>
                  <a:pt x="1537125" y="200508"/>
                  <a:pt x="1534972" y="201156"/>
                </a:cubicBezTo>
                <a:lnTo>
                  <a:pt x="1519427" y="150891"/>
                </a:lnTo>
                <a:cubicBezTo>
                  <a:pt x="1523752" y="150116"/>
                  <a:pt x="1529429" y="148998"/>
                  <a:pt x="1536458" y="147538"/>
                </a:cubicBezTo>
                <a:cubicBezTo>
                  <a:pt x="1543488" y="146077"/>
                  <a:pt x="1551527" y="144349"/>
                  <a:pt x="1560575" y="142355"/>
                </a:cubicBezTo>
                <a:lnTo>
                  <a:pt x="1560575" y="88088"/>
                </a:lnTo>
                <a:lnTo>
                  <a:pt x="1525524" y="88088"/>
                </a:lnTo>
                <a:lnTo>
                  <a:pt x="1523085" y="79554"/>
                </a:lnTo>
                <a:lnTo>
                  <a:pt x="1560575" y="79554"/>
                </a:lnTo>
                <a:close/>
                <a:moveTo>
                  <a:pt x="4580458" y="5811"/>
                </a:moveTo>
                <a:lnTo>
                  <a:pt x="4620691" y="35644"/>
                </a:lnTo>
                <a:cubicBezTo>
                  <a:pt x="4619796" y="36916"/>
                  <a:pt x="4618386" y="38189"/>
                  <a:pt x="4616462" y="39461"/>
                </a:cubicBezTo>
                <a:cubicBezTo>
                  <a:pt x="4614538" y="40733"/>
                  <a:pt x="4611986" y="41700"/>
                  <a:pt x="4608804" y="42362"/>
                </a:cubicBezTo>
                <a:lnTo>
                  <a:pt x="4608804" y="97520"/>
                </a:lnTo>
                <a:cubicBezTo>
                  <a:pt x="4608516" y="98300"/>
                  <a:pt x="4606349" y="99380"/>
                  <a:pt x="4602302" y="100759"/>
                </a:cubicBezTo>
                <a:cubicBezTo>
                  <a:pt x="4598254" y="102139"/>
                  <a:pt x="4593446" y="103400"/>
                  <a:pt x="4587874" y="104542"/>
                </a:cubicBezTo>
                <a:cubicBezTo>
                  <a:pt x="4582304" y="105684"/>
                  <a:pt x="4577088" y="106290"/>
                  <a:pt x="4572228" y="106360"/>
                </a:cubicBezTo>
                <a:lnTo>
                  <a:pt x="4564608" y="106360"/>
                </a:lnTo>
                <a:lnTo>
                  <a:pt x="4564608" y="97823"/>
                </a:lnTo>
                <a:lnTo>
                  <a:pt x="4465548" y="97823"/>
                </a:lnTo>
                <a:lnTo>
                  <a:pt x="4465548" y="100262"/>
                </a:lnTo>
                <a:cubicBezTo>
                  <a:pt x="4465104" y="102542"/>
                  <a:pt x="4461116" y="105223"/>
                  <a:pt x="4453585" y="108304"/>
                </a:cubicBezTo>
                <a:cubicBezTo>
                  <a:pt x="4446054" y="111385"/>
                  <a:pt x="4437646" y="113074"/>
                  <a:pt x="4428362" y="113373"/>
                </a:cubicBezTo>
                <a:lnTo>
                  <a:pt x="4422266" y="113373"/>
                </a:lnTo>
                <a:lnTo>
                  <a:pt x="4422266" y="9469"/>
                </a:lnTo>
                <a:lnTo>
                  <a:pt x="4467986" y="26843"/>
                </a:lnTo>
                <a:lnTo>
                  <a:pt x="4561560" y="26843"/>
                </a:lnTo>
                <a:close/>
                <a:moveTo>
                  <a:pt x="3555415" y="3964"/>
                </a:moveTo>
                <a:cubicBezTo>
                  <a:pt x="3564221" y="8620"/>
                  <a:pt x="3572890" y="13937"/>
                  <a:pt x="3581425" y="19915"/>
                </a:cubicBezTo>
                <a:cubicBezTo>
                  <a:pt x="3589959" y="25892"/>
                  <a:pt x="3597342" y="32022"/>
                  <a:pt x="3603574" y="38304"/>
                </a:cubicBezTo>
                <a:cubicBezTo>
                  <a:pt x="3609805" y="44587"/>
                  <a:pt x="3613869" y="50513"/>
                  <a:pt x="3615766" y="56084"/>
                </a:cubicBezTo>
                <a:cubicBezTo>
                  <a:pt x="3625792" y="96509"/>
                  <a:pt x="3641629" y="132856"/>
                  <a:pt x="3663276" y="165127"/>
                </a:cubicBezTo>
                <a:cubicBezTo>
                  <a:pt x="3684923" y="197397"/>
                  <a:pt x="3714400" y="222620"/>
                  <a:pt x="3751707" y="240793"/>
                </a:cubicBezTo>
                <a:lnTo>
                  <a:pt x="3750487" y="245060"/>
                </a:lnTo>
                <a:cubicBezTo>
                  <a:pt x="3735266" y="247924"/>
                  <a:pt x="3723112" y="254008"/>
                  <a:pt x="3714025" y="263310"/>
                </a:cubicBezTo>
                <a:cubicBezTo>
                  <a:pt x="3704939" y="272613"/>
                  <a:pt x="3698805" y="283497"/>
                  <a:pt x="3695623" y="295962"/>
                </a:cubicBezTo>
                <a:cubicBezTo>
                  <a:pt x="3675684" y="278785"/>
                  <a:pt x="3659403" y="258046"/>
                  <a:pt x="3646779" y="233745"/>
                </a:cubicBezTo>
                <a:cubicBezTo>
                  <a:pt x="3634155" y="209443"/>
                  <a:pt x="3624122" y="183142"/>
                  <a:pt x="3616680" y="154840"/>
                </a:cubicBezTo>
                <a:cubicBezTo>
                  <a:pt x="3602208" y="181846"/>
                  <a:pt x="3581469" y="207767"/>
                  <a:pt x="3554463" y="232602"/>
                </a:cubicBezTo>
                <a:cubicBezTo>
                  <a:pt x="3527456" y="257437"/>
                  <a:pt x="3495059" y="278252"/>
                  <a:pt x="3457270" y="295048"/>
                </a:cubicBezTo>
                <a:lnTo>
                  <a:pt x="3454221" y="291695"/>
                </a:lnTo>
                <a:cubicBezTo>
                  <a:pt x="3476177" y="275307"/>
                  <a:pt x="3496342" y="254980"/>
                  <a:pt x="3514719" y="230712"/>
                </a:cubicBezTo>
                <a:cubicBezTo>
                  <a:pt x="3533095" y="206445"/>
                  <a:pt x="3549016" y="179638"/>
                  <a:pt x="3562482" y="150290"/>
                </a:cubicBezTo>
                <a:cubicBezTo>
                  <a:pt x="3575948" y="120943"/>
                  <a:pt x="3586292" y="90455"/>
                  <a:pt x="3593515" y="58828"/>
                </a:cubicBezTo>
                <a:cubicBezTo>
                  <a:pt x="3589991" y="56705"/>
                  <a:pt x="3584847" y="54854"/>
                  <a:pt x="3578083" y="53273"/>
                </a:cubicBezTo>
                <a:cubicBezTo>
                  <a:pt x="3571319" y="51693"/>
                  <a:pt x="3563963" y="50316"/>
                  <a:pt x="3556014" y="49142"/>
                </a:cubicBezTo>
                <a:cubicBezTo>
                  <a:pt x="3548064" y="47968"/>
                  <a:pt x="3540550" y="46929"/>
                  <a:pt x="3533470" y="46026"/>
                </a:cubicBezTo>
                <a:cubicBezTo>
                  <a:pt x="3534886" y="42876"/>
                  <a:pt x="3536964" y="38541"/>
                  <a:pt x="3539701" y="33021"/>
                </a:cubicBezTo>
                <a:cubicBezTo>
                  <a:pt x="3542438" y="27501"/>
                  <a:pt x="3545261" y="22015"/>
                  <a:pt x="3548168" y="16562"/>
                </a:cubicBezTo>
                <a:cubicBezTo>
                  <a:pt x="3551075" y="11109"/>
                  <a:pt x="3553490" y="6910"/>
                  <a:pt x="3555415" y="3964"/>
                </a:cubicBezTo>
                <a:close/>
                <a:moveTo>
                  <a:pt x="4305833" y="3354"/>
                </a:moveTo>
                <a:lnTo>
                  <a:pt x="4345152" y="44197"/>
                </a:lnTo>
                <a:cubicBezTo>
                  <a:pt x="4343146" y="45753"/>
                  <a:pt x="4340224" y="46452"/>
                  <a:pt x="4336389" y="46293"/>
                </a:cubicBezTo>
                <a:cubicBezTo>
                  <a:pt x="4332554" y="46134"/>
                  <a:pt x="4327956" y="44928"/>
                  <a:pt x="4322597" y="42673"/>
                </a:cubicBezTo>
                <a:cubicBezTo>
                  <a:pt x="4308252" y="44353"/>
                  <a:pt x="4292060" y="45794"/>
                  <a:pt x="4274020" y="46998"/>
                </a:cubicBezTo>
                <a:cubicBezTo>
                  <a:pt x="4255979" y="48201"/>
                  <a:pt x="4237119" y="49147"/>
                  <a:pt x="4217441" y="49836"/>
                </a:cubicBezTo>
                <a:lnTo>
                  <a:pt x="4264075" y="53805"/>
                </a:lnTo>
                <a:cubicBezTo>
                  <a:pt x="4263618" y="56539"/>
                  <a:pt x="4262399" y="58719"/>
                  <a:pt x="4260418" y="60344"/>
                </a:cubicBezTo>
                <a:cubicBezTo>
                  <a:pt x="4258436" y="61969"/>
                  <a:pt x="4255693" y="63154"/>
                  <a:pt x="4252188" y="63900"/>
                </a:cubicBezTo>
                <a:cubicBezTo>
                  <a:pt x="4251325" y="70367"/>
                  <a:pt x="4250308" y="77623"/>
                  <a:pt x="4249140" y="85669"/>
                </a:cubicBezTo>
                <a:lnTo>
                  <a:pt x="4286326" y="85669"/>
                </a:lnTo>
                <a:lnTo>
                  <a:pt x="4308576" y="58207"/>
                </a:lnTo>
                <a:cubicBezTo>
                  <a:pt x="4308792" y="58354"/>
                  <a:pt x="4311171" y="60095"/>
                  <a:pt x="4315711" y="63428"/>
                </a:cubicBezTo>
                <a:cubicBezTo>
                  <a:pt x="4320251" y="66761"/>
                  <a:pt x="4325654" y="70805"/>
                  <a:pt x="4331922" y="75560"/>
                </a:cubicBezTo>
                <a:cubicBezTo>
                  <a:pt x="4338189" y="80315"/>
                  <a:pt x="4344021" y="84898"/>
                  <a:pt x="4349419" y="89310"/>
                </a:cubicBezTo>
                <a:cubicBezTo>
                  <a:pt x="4348937" y="90973"/>
                  <a:pt x="4347921" y="92199"/>
                  <a:pt x="4346371" y="92990"/>
                </a:cubicBezTo>
                <a:cubicBezTo>
                  <a:pt x="4344822" y="93780"/>
                  <a:pt x="4342891" y="94172"/>
                  <a:pt x="4340580" y="94165"/>
                </a:cubicBezTo>
                <a:lnTo>
                  <a:pt x="4247921" y="94165"/>
                </a:lnTo>
                <a:lnTo>
                  <a:pt x="4242739" y="129865"/>
                </a:lnTo>
                <a:lnTo>
                  <a:pt x="4273219" y="129865"/>
                </a:lnTo>
                <a:lnTo>
                  <a:pt x="4292117" y="108811"/>
                </a:lnTo>
                <a:lnTo>
                  <a:pt x="4332046" y="138667"/>
                </a:lnTo>
                <a:cubicBezTo>
                  <a:pt x="4331004" y="139918"/>
                  <a:pt x="4329506" y="141150"/>
                  <a:pt x="4327550" y="142364"/>
                </a:cubicBezTo>
                <a:cubicBezTo>
                  <a:pt x="4325594" y="143577"/>
                  <a:pt x="4323029" y="144581"/>
                  <a:pt x="4319854" y="145375"/>
                </a:cubicBezTo>
                <a:lnTo>
                  <a:pt x="4319854" y="220693"/>
                </a:lnTo>
                <a:cubicBezTo>
                  <a:pt x="4319333" y="221754"/>
                  <a:pt x="4316107" y="223214"/>
                  <a:pt x="4310176" y="225074"/>
                </a:cubicBezTo>
                <a:cubicBezTo>
                  <a:pt x="4304246" y="226934"/>
                  <a:pt x="4297819" y="228316"/>
                  <a:pt x="4290898" y="229221"/>
                </a:cubicBezTo>
                <a:cubicBezTo>
                  <a:pt x="4308458" y="232679"/>
                  <a:pt x="4321572" y="237955"/>
                  <a:pt x="4330241" y="245049"/>
                </a:cubicBezTo>
                <a:cubicBezTo>
                  <a:pt x="4338909" y="252144"/>
                  <a:pt x="4343842" y="259470"/>
                  <a:pt x="4345038" y="267029"/>
                </a:cubicBezTo>
                <a:cubicBezTo>
                  <a:pt x="4346234" y="274587"/>
                  <a:pt x="4344404" y="280792"/>
                  <a:pt x="4339547" y="285642"/>
                </a:cubicBezTo>
                <a:cubicBezTo>
                  <a:pt x="4334690" y="290492"/>
                  <a:pt x="4327516" y="292402"/>
                  <a:pt x="4318025" y="291371"/>
                </a:cubicBezTo>
                <a:cubicBezTo>
                  <a:pt x="4308360" y="281827"/>
                  <a:pt x="4296524" y="272111"/>
                  <a:pt x="4282516" y="262225"/>
                </a:cubicBezTo>
                <a:cubicBezTo>
                  <a:pt x="4268508" y="252338"/>
                  <a:pt x="4254538" y="243765"/>
                  <a:pt x="4240606" y="236507"/>
                </a:cubicBezTo>
                <a:cubicBezTo>
                  <a:pt x="4235678" y="245444"/>
                  <a:pt x="4228295" y="253444"/>
                  <a:pt x="4218457" y="260507"/>
                </a:cubicBezTo>
                <a:cubicBezTo>
                  <a:pt x="4208619" y="267570"/>
                  <a:pt x="4195411" y="273719"/>
                  <a:pt x="4178833" y="278953"/>
                </a:cubicBezTo>
                <a:cubicBezTo>
                  <a:pt x="4162255" y="284188"/>
                  <a:pt x="4141393" y="288530"/>
                  <a:pt x="4116247" y="291981"/>
                </a:cubicBezTo>
                <a:lnTo>
                  <a:pt x="4114419" y="287409"/>
                </a:lnTo>
                <a:cubicBezTo>
                  <a:pt x="4138397" y="280387"/>
                  <a:pt x="4157096" y="272563"/>
                  <a:pt x="4170516" y="263935"/>
                </a:cubicBezTo>
                <a:cubicBezTo>
                  <a:pt x="4183936" y="255306"/>
                  <a:pt x="4193596" y="245483"/>
                  <a:pt x="4199496" y="234463"/>
                </a:cubicBezTo>
                <a:cubicBezTo>
                  <a:pt x="4205396" y="223444"/>
                  <a:pt x="4209055" y="210837"/>
                  <a:pt x="4210473" y="196643"/>
                </a:cubicBezTo>
                <a:cubicBezTo>
                  <a:pt x="4211892" y="182448"/>
                  <a:pt x="4212589" y="166274"/>
                  <a:pt x="4212564" y="148119"/>
                </a:cubicBezTo>
                <a:lnTo>
                  <a:pt x="4267733" y="158182"/>
                </a:lnTo>
                <a:cubicBezTo>
                  <a:pt x="4267155" y="160209"/>
                  <a:pt x="4265949" y="161873"/>
                  <a:pt x="4264113" y="163175"/>
                </a:cubicBezTo>
                <a:cubicBezTo>
                  <a:pt x="4262278" y="164478"/>
                  <a:pt x="4259624" y="165151"/>
                  <a:pt x="4256151" y="165195"/>
                </a:cubicBezTo>
                <a:cubicBezTo>
                  <a:pt x="4255350" y="177227"/>
                  <a:pt x="4254207" y="188383"/>
                  <a:pt x="4252721" y="198662"/>
                </a:cubicBezTo>
                <a:cubicBezTo>
                  <a:pt x="4251236" y="208940"/>
                  <a:pt x="4248721" y="218418"/>
                  <a:pt x="4245178" y="227096"/>
                </a:cubicBezTo>
                <a:cubicBezTo>
                  <a:pt x="4250969" y="226804"/>
                  <a:pt x="4256455" y="226702"/>
                  <a:pt x="4261637" y="226791"/>
                </a:cubicBezTo>
                <a:cubicBezTo>
                  <a:pt x="4266819" y="226880"/>
                  <a:pt x="4271695" y="227083"/>
                  <a:pt x="4276267" y="227400"/>
                </a:cubicBezTo>
                <a:lnTo>
                  <a:pt x="4276267" y="138361"/>
                </a:lnTo>
                <a:lnTo>
                  <a:pt x="4190009" y="138361"/>
                </a:lnTo>
                <a:lnTo>
                  <a:pt x="4190009" y="233168"/>
                </a:lnTo>
                <a:cubicBezTo>
                  <a:pt x="4189603" y="235295"/>
                  <a:pt x="4185843" y="237882"/>
                  <a:pt x="4178731" y="240928"/>
                </a:cubicBezTo>
                <a:cubicBezTo>
                  <a:pt x="4171619" y="243975"/>
                  <a:pt x="4163593" y="245651"/>
                  <a:pt x="4154652" y="245956"/>
                </a:cubicBezTo>
                <a:lnTo>
                  <a:pt x="4148556" y="245956"/>
                </a:lnTo>
                <a:lnTo>
                  <a:pt x="4148556" y="113083"/>
                </a:lnTo>
                <a:lnTo>
                  <a:pt x="4191838" y="129865"/>
                </a:lnTo>
                <a:lnTo>
                  <a:pt x="4206468" y="129865"/>
                </a:lnTo>
                <a:cubicBezTo>
                  <a:pt x="4206620" y="124792"/>
                  <a:pt x="4206773" y="119224"/>
                  <a:pt x="4206925" y="113159"/>
                </a:cubicBezTo>
                <a:cubicBezTo>
                  <a:pt x="4207078" y="107095"/>
                  <a:pt x="4207230" y="100764"/>
                  <a:pt x="4207383" y="94165"/>
                </a:cubicBezTo>
                <a:lnTo>
                  <a:pt x="4137888" y="94165"/>
                </a:lnTo>
                <a:lnTo>
                  <a:pt x="4137888" y="120711"/>
                </a:lnTo>
                <a:cubicBezTo>
                  <a:pt x="4138244" y="139185"/>
                  <a:pt x="4137160" y="158951"/>
                  <a:pt x="4134637" y="180010"/>
                </a:cubicBezTo>
                <a:cubicBezTo>
                  <a:pt x="4132114" y="201069"/>
                  <a:pt x="4126018" y="221672"/>
                  <a:pt x="4116349" y="241817"/>
                </a:cubicBezTo>
                <a:cubicBezTo>
                  <a:pt x="4106680" y="261963"/>
                  <a:pt x="4091304" y="279903"/>
                  <a:pt x="4070222" y="295638"/>
                </a:cubicBezTo>
                <a:lnTo>
                  <a:pt x="4067174" y="292895"/>
                </a:lnTo>
                <a:cubicBezTo>
                  <a:pt x="4079786" y="266340"/>
                  <a:pt x="4087634" y="237844"/>
                  <a:pt x="4090720" y="207408"/>
                </a:cubicBezTo>
                <a:cubicBezTo>
                  <a:pt x="4093806" y="176972"/>
                  <a:pt x="4095102" y="147564"/>
                  <a:pt x="4094606" y="119186"/>
                </a:cubicBezTo>
                <a:lnTo>
                  <a:pt x="4094606" y="28671"/>
                </a:lnTo>
                <a:lnTo>
                  <a:pt x="4141546" y="43302"/>
                </a:lnTo>
                <a:cubicBezTo>
                  <a:pt x="4161219" y="39987"/>
                  <a:pt x="4181309" y="36084"/>
                  <a:pt x="4201817" y="31595"/>
                </a:cubicBezTo>
                <a:cubicBezTo>
                  <a:pt x="4222325" y="27105"/>
                  <a:pt x="4241648" y="22411"/>
                  <a:pt x="4259786" y="17512"/>
                </a:cubicBezTo>
                <a:cubicBezTo>
                  <a:pt x="4277923" y="12614"/>
                  <a:pt x="4293272" y="7895"/>
                  <a:pt x="4305833" y="3354"/>
                </a:cubicBezTo>
                <a:close/>
                <a:moveTo>
                  <a:pt x="744321" y="3049"/>
                </a:moveTo>
                <a:cubicBezTo>
                  <a:pt x="744517" y="3181"/>
                  <a:pt x="746666" y="4746"/>
                  <a:pt x="750767" y="7745"/>
                </a:cubicBezTo>
                <a:cubicBezTo>
                  <a:pt x="754869" y="10744"/>
                  <a:pt x="759749" y="14387"/>
                  <a:pt x="765409" y="18673"/>
                </a:cubicBezTo>
                <a:cubicBezTo>
                  <a:pt x="771068" y="22959"/>
                  <a:pt x="776333" y="27098"/>
                  <a:pt x="781202" y="31091"/>
                </a:cubicBezTo>
                <a:cubicBezTo>
                  <a:pt x="780713" y="32761"/>
                  <a:pt x="779710" y="33993"/>
                  <a:pt x="778192" y="34787"/>
                </a:cubicBezTo>
                <a:cubicBezTo>
                  <a:pt x="776674" y="35580"/>
                  <a:pt x="774833" y="35974"/>
                  <a:pt x="772667" y="35968"/>
                </a:cubicBezTo>
                <a:lnTo>
                  <a:pt x="751027" y="35968"/>
                </a:lnTo>
                <a:lnTo>
                  <a:pt x="751027" y="113996"/>
                </a:lnTo>
                <a:lnTo>
                  <a:pt x="784860" y="112168"/>
                </a:lnTo>
                <a:lnTo>
                  <a:pt x="784860" y="116435"/>
                </a:lnTo>
                <a:cubicBezTo>
                  <a:pt x="780002" y="117959"/>
                  <a:pt x="774782" y="119559"/>
                  <a:pt x="769200" y="121235"/>
                </a:cubicBezTo>
                <a:cubicBezTo>
                  <a:pt x="763619" y="122912"/>
                  <a:pt x="757561" y="124664"/>
                  <a:pt x="751027" y="126493"/>
                </a:cubicBezTo>
                <a:lnTo>
                  <a:pt x="751027" y="143221"/>
                </a:lnTo>
                <a:cubicBezTo>
                  <a:pt x="750805" y="144369"/>
                  <a:pt x="747820" y="145976"/>
                  <a:pt x="742073" y="148043"/>
                </a:cubicBezTo>
                <a:cubicBezTo>
                  <a:pt x="736326" y="150109"/>
                  <a:pt x="728237" y="151257"/>
                  <a:pt x="717804" y="151487"/>
                </a:cubicBezTo>
                <a:lnTo>
                  <a:pt x="710488" y="151487"/>
                </a:lnTo>
                <a:lnTo>
                  <a:pt x="710488" y="136791"/>
                </a:lnTo>
                <a:cubicBezTo>
                  <a:pt x="700150" y="139381"/>
                  <a:pt x="688975" y="142085"/>
                  <a:pt x="676960" y="144903"/>
                </a:cubicBezTo>
                <a:cubicBezTo>
                  <a:pt x="664946" y="147721"/>
                  <a:pt x="651941" y="150729"/>
                  <a:pt x="637946" y="153925"/>
                </a:cubicBezTo>
                <a:cubicBezTo>
                  <a:pt x="637000" y="155767"/>
                  <a:pt x="635768" y="157265"/>
                  <a:pt x="634250" y="158421"/>
                </a:cubicBezTo>
                <a:cubicBezTo>
                  <a:pt x="632732" y="159577"/>
                  <a:pt x="631120" y="160313"/>
                  <a:pt x="629412" y="160631"/>
                </a:cubicBezTo>
                <a:lnTo>
                  <a:pt x="608380" y="120397"/>
                </a:lnTo>
                <a:cubicBezTo>
                  <a:pt x="612362" y="120245"/>
                  <a:pt x="616972" y="120092"/>
                  <a:pt x="622211" y="119940"/>
                </a:cubicBezTo>
                <a:cubicBezTo>
                  <a:pt x="627449" y="119788"/>
                  <a:pt x="633202" y="119635"/>
                  <a:pt x="639470" y="119483"/>
                </a:cubicBezTo>
                <a:lnTo>
                  <a:pt x="639470" y="35968"/>
                </a:lnTo>
                <a:lnTo>
                  <a:pt x="616000" y="35968"/>
                </a:lnTo>
                <a:lnTo>
                  <a:pt x="613562" y="27433"/>
                </a:lnTo>
                <a:lnTo>
                  <a:pt x="723900" y="27433"/>
                </a:lnTo>
                <a:close/>
                <a:moveTo>
                  <a:pt x="6618655" y="1"/>
                </a:moveTo>
                <a:cubicBezTo>
                  <a:pt x="6626320" y="-5"/>
                  <a:pt x="6632708" y="2598"/>
                  <a:pt x="6637819" y="7812"/>
                </a:cubicBezTo>
                <a:cubicBezTo>
                  <a:pt x="6642931" y="13025"/>
                  <a:pt x="6645586" y="20886"/>
                  <a:pt x="6645782" y="31396"/>
                </a:cubicBezTo>
                <a:cubicBezTo>
                  <a:pt x="6645986" y="45467"/>
                  <a:pt x="6642302" y="59082"/>
                  <a:pt x="6634734" y="72239"/>
                </a:cubicBezTo>
                <a:cubicBezTo>
                  <a:pt x="6627164" y="85396"/>
                  <a:pt x="6614489" y="95962"/>
                  <a:pt x="6596710" y="103938"/>
                </a:cubicBezTo>
                <a:lnTo>
                  <a:pt x="6590918" y="93880"/>
                </a:lnTo>
                <a:cubicBezTo>
                  <a:pt x="6601726" y="88374"/>
                  <a:pt x="6609905" y="82011"/>
                  <a:pt x="6615455" y="74792"/>
                </a:cubicBezTo>
                <a:cubicBezTo>
                  <a:pt x="6621005" y="67572"/>
                  <a:pt x="6624002" y="61437"/>
                  <a:pt x="6624446" y="56389"/>
                </a:cubicBezTo>
                <a:cubicBezTo>
                  <a:pt x="6617258" y="54872"/>
                  <a:pt x="6610298" y="51658"/>
                  <a:pt x="6603567" y="46750"/>
                </a:cubicBezTo>
                <a:cubicBezTo>
                  <a:pt x="6596836" y="41841"/>
                  <a:pt x="6593230" y="34285"/>
                  <a:pt x="6592747" y="24080"/>
                </a:cubicBezTo>
                <a:cubicBezTo>
                  <a:pt x="6592912" y="16943"/>
                  <a:pt x="6595401" y="11177"/>
                  <a:pt x="6600215" y="6783"/>
                </a:cubicBezTo>
                <a:cubicBezTo>
                  <a:pt x="6605028" y="2389"/>
                  <a:pt x="6611175" y="128"/>
                  <a:pt x="6618655" y="1"/>
                </a:cubicBezTo>
                <a:close/>
                <a:moveTo>
                  <a:pt x="6547332" y="1"/>
                </a:moveTo>
                <a:cubicBezTo>
                  <a:pt x="6554851" y="-5"/>
                  <a:pt x="6561150" y="2598"/>
                  <a:pt x="6566230" y="7812"/>
                </a:cubicBezTo>
                <a:cubicBezTo>
                  <a:pt x="6571310" y="13025"/>
                  <a:pt x="6573951" y="20886"/>
                  <a:pt x="6574154" y="31396"/>
                </a:cubicBezTo>
                <a:cubicBezTo>
                  <a:pt x="6574351" y="45467"/>
                  <a:pt x="6570681" y="59082"/>
                  <a:pt x="6563143" y="72239"/>
                </a:cubicBezTo>
                <a:cubicBezTo>
                  <a:pt x="6555606" y="85396"/>
                  <a:pt x="6543021" y="95962"/>
                  <a:pt x="6525386" y="103938"/>
                </a:cubicBezTo>
                <a:lnTo>
                  <a:pt x="6519291" y="93880"/>
                </a:lnTo>
                <a:cubicBezTo>
                  <a:pt x="6530098" y="88374"/>
                  <a:pt x="6538277" y="82011"/>
                  <a:pt x="6543827" y="74792"/>
                </a:cubicBezTo>
                <a:cubicBezTo>
                  <a:pt x="6549377" y="67572"/>
                  <a:pt x="6552374" y="61437"/>
                  <a:pt x="6552818" y="56389"/>
                </a:cubicBezTo>
                <a:cubicBezTo>
                  <a:pt x="6545763" y="54872"/>
                  <a:pt x="6538842" y="51658"/>
                  <a:pt x="6532054" y="46750"/>
                </a:cubicBezTo>
                <a:cubicBezTo>
                  <a:pt x="6525266" y="41841"/>
                  <a:pt x="6521621" y="34285"/>
                  <a:pt x="6521119" y="24080"/>
                </a:cubicBezTo>
                <a:cubicBezTo>
                  <a:pt x="6521278" y="16943"/>
                  <a:pt x="6523780" y="11177"/>
                  <a:pt x="6528625" y="6783"/>
                </a:cubicBezTo>
                <a:cubicBezTo>
                  <a:pt x="6533470" y="2389"/>
                  <a:pt x="6539706" y="128"/>
                  <a:pt x="6547332" y="1"/>
                </a:cubicBezTo>
                <a:close/>
                <a:moveTo>
                  <a:pt x="5553684" y="1"/>
                </a:moveTo>
                <a:lnTo>
                  <a:pt x="5559780" y="10060"/>
                </a:lnTo>
                <a:cubicBezTo>
                  <a:pt x="5548973" y="15565"/>
                  <a:pt x="5540793" y="21928"/>
                  <a:pt x="5535244" y="29148"/>
                </a:cubicBezTo>
                <a:cubicBezTo>
                  <a:pt x="5529693" y="36368"/>
                  <a:pt x="5526697" y="42502"/>
                  <a:pt x="5526252" y="47550"/>
                </a:cubicBezTo>
                <a:cubicBezTo>
                  <a:pt x="5533307" y="49068"/>
                  <a:pt x="5540228" y="52281"/>
                  <a:pt x="5547017" y="57189"/>
                </a:cubicBezTo>
                <a:cubicBezTo>
                  <a:pt x="5553805" y="62098"/>
                  <a:pt x="5557449" y="69654"/>
                  <a:pt x="5557951" y="79859"/>
                </a:cubicBezTo>
                <a:cubicBezTo>
                  <a:pt x="5557792" y="86996"/>
                  <a:pt x="5555291" y="92762"/>
                  <a:pt x="5550446" y="97156"/>
                </a:cubicBezTo>
                <a:cubicBezTo>
                  <a:pt x="5545601" y="101550"/>
                  <a:pt x="5539365" y="103811"/>
                  <a:pt x="5531739" y="103938"/>
                </a:cubicBezTo>
                <a:cubicBezTo>
                  <a:pt x="5524220" y="103944"/>
                  <a:pt x="5517921" y="101341"/>
                  <a:pt x="5512841" y="96128"/>
                </a:cubicBezTo>
                <a:cubicBezTo>
                  <a:pt x="5507761" y="90914"/>
                  <a:pt x="5505119" y="83053"/>
                  <a:pt x="5504916" y="72544"/>
                </a:cubicBezTo>
                <a:cubicBezTo>
                  <a:pt x="5504719" y="58472"/>
                  <a:pt x="5508390" y="44858"/>
                  <a:pt x="5515927" y="31700"/>
                </a:cubicBezTo>
                <a:cubicBezTo>
                  <a:pt x="5523464" y="18543"/>
                  <a:pt x="5536050" y="7977"/>
                  <a:pt x="5553684" y="1"/>
                </a:cubicBezTo>
                <a:close/>
                <a:moveTo>
                  <a:pt x="5482361" y="1"/>
                </a:moveTo>
                <a:lnTo>
                  <a:pt x="5488152" y="10060"/>
                </a:lnTo>
                <a:cubicBezTo>
                  <a:pt x="5477344" y="15565"/>
                  <a:pt x="5469166" y="21928"/>
                  <a:pt x="5463616" y="29148"/>
                </a:cubicBezTo>
                <a:cubicBezTo>
                  <a:pt x="5458066" y="36368"/>
                  <a:pt x="5455068" y="42502"/>
                  <a:pt x="5454624" y="47550"/>
                </a:cubicBezTo>
                <a:cubicBezTo>
                  <a:pt x="5461812" y="49068"/>
                  <a:pt x="5468772" y="52281"/>
                  <a:pt x="5475503" y="57189"/>
                </a:cubicBezTo>
                <a:cubicBezTo>
                  <a:pt x="5482234" y="62098"/>
                  <a:pt x="5485840" y="69654"/>
                  <a:pt x="5486323" y="79859"/>
                </a:cubicBezTo>
                <a:cubicBezTo>
                  <a:pt x="5486158" y="86996"/>
                  <a:pt x="5483669" y="92762"/>
                  <a:pt x="5478856" y="97156"/>
                </a:cubicBezTo>
                <a:cubicBezTo>
                  <a:pt x="5474042" y="101550"/>
                  <a:pt x="5467895" y="103811"/>
                  <a:pt x="5460415" y="103938"/>
                </a:cubicBezTo>
                <a:cubicBezTo>
                  <a:pt x="5452750" y="103944"/>
                  <a:pt x="5446363" y="101341"/>
                  <a:pt x="5441251" y="96128"/>
                </a:cubicBezTo>
                <a:cubicBezTo>
                  <a:pt x="5436139" y="90914"/>
                  <a:pt x="5433485" y="83053"/>
                  <a:pt x="5433288" y="72544"/>
                </a:cubicBezTo>
                <a:cubicBezTo>
                  <a:pt x="5433085" y="58472"/>
                  <a:pt x="5436768" y="44858"/>
                  <a:pt x="5444337" y="31700"/>
                </a:cubicBezTo>
                <a:cubicBezTo>
                  <a:pt x="5451906" y="18543"/>
                  <a:pt x="5464581" y="7977"/>
                  <a:pt x="5482361" y="1"/>
                </a:cubicBezTo>
                <a:close/>
                <a:moveTo>
                  <a:pt x="2856280" y="1"/>
                </a:moveTo>
                <a:cubicBezTo>
                  <a:pt x="2863944" y="-5"/>
                  <a:pt x="2870333" y="2598"/>
                  <a:pt x="2875445" y="7812"/>
                </a:cubicBezTo>
                <a:cubicBezTo>
                  <a:pt x="2880556" y="13025"/>
                  <a:pt x="2883211" y="20886"/>
                  <a:pt x="2883408" y="31396"/>
                </a:cubicBezTo>
                <a:cubicBezTo>
                  <a:pt x="2883611" y="45467"/>
                  <a:pt x="2879927" y="59082"/>
                  <a:pt x="2872359" y="72239"/>
                </a:cubicBezTo>
                <a:cubicBezTo>
                  <a:pt x="2864789" y="85396"/>
                  <a:pt x="2852115" y="95962"/>
                  <a:pt x="2834335" y="103938"/>
                </a:cubicBezTo>
                <a:lnTo>
                  <a:pt x="2828543" y="93880"/>
                </a:lnTo>
                <a:cubicBezTo>
                  <a:pt x="2839351" y="88374"/>
                  <a:pt x="2847530" y="82011"/>
                  <a:pt x="2853080" y="74792"/>
                </a:cubicBezTo>
                <a:cubicBezTo>
                  <a:pt x="2858630" y="67572"/>
                  <a:pt x="2861627" y="61437"/>
                  <a:pt x="2862071" y="56389"/>
                </a:cubicBezTo>
                <a:cubicBezTo>
                  <a:pt x="2854884" y="54872"/>
                  <a:pt x="2847924" y="51658"/>
                  <a:pt x="2841193" y="46750"/>
                </a:cubicBezTo>
                <a:cubicBezTo>
                  <a:pt x="2834462" y="41841"/>
                  <a:pt x="2830855" y="34285"/>
                  <a:pt x="2830372" y="24080"/>
                </a:cubicBezTo>
                <a:cubicBezTo>
                  <a:pt x="2830538" y="16943"/>
                  <a:pt x="2833026" y="11177"/>
                  <a:pt x="2837840" y="6783"/>
                </a:cubicBezTo>
                <a:cubicBezTo>
                  <a:pt x="2842654" y="2389"/>
                  <a:pt x="2848800" y="128"/>
                  <a:pt x="2856280" y="1"/>
                </a:cubicBezTo>
                <a:close/>
                <a:moveTo>
                  <a:pt x="2784957" y="1"/>
                </a:moveTo>
                <a:cubicBezTo>
                  <a:pt x="2792476" y="-5"/>
                  <a:pt x="2798775" y="2598"/>
                  <a:pt x="2803854" y="7812"/>
                </a:cubicBezTo>
                <a:cubicBezTo>
                  <a:pt x="2808935" y="13025"/>
                  <a:pt x="2811576" y="20886"/>
                  <a:pt x="2811779" y="31396"/>
                </a:cubicBezTo>
                <a:cubicBezTo>
                  <a:pt x="2811976" y="45467"/>
                  <a:pt x="2808306" y="59082"/>
                  <a:pt x="2800768" y="72239"/>
                </a:cubicBezTo>
                <a:cubicBezTo>
                  <a:pt x="2793231" y="85396"/>
                  <a:pt x="2780645" y="95962"/>
                  <a:pt x="2763011" y="103938"/>
                </a:cubicBezTo>
                <a:lnTo>
                  <a:pt x="2756916" y="93880"/>
                </a:lnTo>
                <a:cubicBezTo>
                  <a:pt x="2767723" y="88374"/>
                  <a:pt x="2775902" y="82011"/>
                  <a:pt x="2781452" y="74792"/>
                </a:cubicBezTo>
                <a:cubicBezTo>
                  <a:pt x="2787002" y="67572"/>
                  <a:pt x="2789999" y="61437"/>
                  <a:pt x="2790444" y="56389"/>
                </a:cubicBezTo>
                <a:cubicBezTo>
                  <a:pt x="2783389" y="54872"/>
                  <a:pt x="2776467" y="51658"/>
                  <a:pt x="2769679" y="46750"/>
                </a:cubicBezTo>
                <a:cubicBezTo>
                  <a:pt x="2762891" y="41841"/>
                  <a:pt x="2759246" y="34285"/>
                  <a:pt x="2758744" y="24080"/>
                </a:cubicBezTo>
                <a:cubicBezTo>
                  <a:pt x="2758903" y="16943"/>
                  <a:pt x="2761405" y="11177"/>
                  <a:pt x="2766250" y="6783"/>
                </a:cubicBezTo>
                <a:cubicBezTo>
                  <a:pt x="2771095" y="2389"/>
                  <a:pt x="2777331" y="128"/>
                  <a:pt x="2784957" y="1"/>
                </a:cubicBezTo>
                <a:close/>
                <a:moveTo>
                  <a:pt x="1486509" y="1"/>
                </a:moveTo>
                <a:lnTo>
                  <a:pt x="1492606" y="10060"/>
                </a:lnTo>
                <a:cubicBezTo>
                  <a:pt x="1481797" y="15565"/>
                  <a:pt x="1473619" y="21928"/>
                  <a:pt x="1468069" y="29148"/>
                </a:cubicBezTo>
                <a:cubicBezTo>
                  <a:pt x="1462519" y="36368"/>
                  <a:pt x="1459522" y="42502"/>
                  <a:pt x="1459078" y="47550"/>
                </a:cubicBezTo>
                <a:cubicBezTo>
                  <a:pt x="1466132" y="49068"/>
                  <a:pt x="1473053" y="52281"/>
                  <a:pt x="1479842" y="57189"/>
                </a:cubicBezTo>
                <a:cubicBezTo>
                  <a:pt x="1486630" y="62098"/>
                  <a:pt x="1490275" y="69654"/>
                  <a:pt x="1490776" y="79859"/>
                </a:cubicBezTo>
                <a:cubicBezTo>
                  <a:pt x="1490618" y="86996"/>
                  <a:pt x="1488116" y="92762"/>
                  <a:pt x="1483271" y="97156"/>
                </a:cubicBezTo>
                <a:cubicBezTo>
                  <a:pt x="1478425" y="101550"/>
                  <a:pt x="1472190" y="103811"/>
                  <a:pt x="1464564" y="103938"/>
                </a:cubicBezTo>
                <a:cubicBezTo>
                  <a:pt x="1457045" y="103944"/>
                  <a:pt x="1450746" y="101341"/>
                  <a:pt x="1445666" y="96128"/>
                </a:cubicBezTo>
                <a:cubicBezTo>
                  <a:pt x="1440586" y="90914"/>
                  <a:pt x="1437945" y="83053"/>
                  <a:pt x="1437741" y="72544"/>
                </a:cubicBezTo>
                <a:cubicBezTo>
                  <a:pt x="1437544" y="58472"/>
                  <a:pt x="1441215" y="44858"/>
                  <a:pt x="1448752" y="31700"/>
                </a:cubicBezTo>
                <a:cubicBezTo>
                  <a:pt x="1456289" y="18543"/>
                  <a:pt x="1468875" y="7977"/>
                  <a:pt x="1486509" y="1"/>
                </a:cubicBezTo>
                <a:close/>
                <a:moveTo>
                  <a:pt x="1415186" y="1"/>
                </a:moveTo>
                <a:lnTo>
                  <a:pt x="1420977" y="10060"/>
                </a:lnTo>
                <a:cubicBezTo>
                  <a:pt x="1410169" y="15565"/>
                  <a:pt x="1401991" y="21928"/>
                  <a:pt x="1396441" y="29148"/>
                </a:cubicBezTo>
                <a:cubicBezTo>
                  <a:pt x="1390891" y="36368"/>
                  <a:pt x="1387894" y="42502"/>
                  <a:pt x="1387449" y="47550"/>
                </a:cubicBezTo>
                <a:cubicBezTo>
                  <a:pt x="1394638" y="49068"/>
                  <a:pt x="1401597" y="52281"/>
                  <a:pt x="1408328" y="57189"/>
                </a:cubicBezTo>
                <a:cubicBezTo>
                  <a:pt x="1415059" y="62098"/>
                  <a:pt x="1418666" y="69654"/>
                  <a:pt x="1419149" y="79859"/>
                </a:cubicBezTo>
                <a:cubicBezTo>
                  <a:pt x="1418983" y="86996"/>
                  <a:pt x="1416494" y="92762"/>
                  <a:pt x="1411681" y="97156"/>
                </a:cubicBezTo>
                <a:cubicBezTo>
                  <a:pt x="1406867" y="101550"/>
                  <a:pt x="1400720" y="103811"/>
                  <a:pt x="1393240" y="103938"/>
                </a:cubicBezTo>
                <a:cubicBezTo>
                  <a:pt x="1385576" y="103944"/>
                  <a:pt x="1379188" y="101341"/>
                  <a:pt x="1374076" y="96128"/>
                </a:cubicBezTo>
                <a:cubicBezTo>
                  <a:pt x="1368964" y="90914"/>
                  <a:pt x="1366310" y="83053"/>
                  <a:pt x="1366113" y="72544"/>
                </a:cubicBezTo>
                <a:cubicBezTo>
                  <a:pt x="1365910" y="58472"/>
                  <a:pt x="1369593" y="44858"/>
                  <a:pt x="1377162" y="31700"/>
                </a:cubicBezTo>
                <a:cubicBezTo>
                  <a:pt x="1384731" y="18543"/>
                  <a:pt x="1397406" y="7977"/>
                  <a:pt x="141518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zh-CN" sz="2400" dirty="0">
              <a:solidFill>
                <a:schemeClr val="accent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9" name="文本框 21"/>
          <p:cNvSpPr txBox="1"/>
          <p:nvPr/>
        </p:nvSpPr>
        <p:spPr>
          <a:xfrm>
            <a:off x="6827444" y="3034760"/>
            <a:ext cx="487825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9600" lvl="1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9200" lvl="2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8800" lvl="3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8400" lvl="4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2022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年秋招已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全面完成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全年校招计划其中签约</a:t>
            </a:r>
          </a:p>
        </p:txBody>
      </p:sp>
      <p:sp>
        <p:nvSpPr>
          <p:cNvPr id="3" name="矩形: 圆角 2"/>
          <p:cNvSpPr/>
          <p:nvPr/>
        </p:nvSpPr>
        <p:spPr>
          <a:xfrm>
            <a:off x="506992" y="2661014"/>
            <a:ext cx="5399714" cy="2585367"/>
          </a:xfrm>
          <a:prstGeom prst="roundRect">
            <a:avLst>
              <a:gd name="adj" fmla="val 428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4006041" y="2643452"/>
            <a:ext cx="4434840" cy="5637270"/>
            <a:chOff x="3794760" y="1925666"/>
            <a:chExt cx="4434840" cy="5637270"/>
          </a:xfrm>
        </p:grpSpPr>
        <p:sp>
          <p:nvSpPr>
            <p:cNvPr id="28" name="矩形 27"/>
            <p:cNvSpPr/>
            <p:nvPr/>
          </p:nvSpPr>
          <p:spPr>
            <a:xfrm>
              <a:off x="3794760" y="3128096"/>
              <a:ext cx="4434840" cy="4434840"/>
            </a:xfrm>
            <a:prstGeom prst="rect">
              <a:avLst/>
            </a:pr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9200000" scaled="0"/>
            </a:gradFill>
            <a:ln>
              <a:gradFill flip="none" rotWithShape="1">
                <a:gsLst>
                  <a:gs pos="33000">
                    <a:schemeClr val="accent1">
                      <a:lumMod val="20000"/>
                      <a:lumOff val="80000"/>
                      <a:alpha val="10000"/>
                    </a:schemeClr>
                  </a:gs>
                  <a:gs pos="0">
                    <a:schemeClr val="accent1">
                      <a:alpha val="43000"/>
                    </a:schemeClr>
                  </a:gs>
                  <a:gs pos="76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9200000" scaled="0"/>
                <a:tileRect/>
              </a:gradFill>
            </a:ln>
            <a:effectLst>
              <a:outerShdw blurRad="533400" dist="254000" dir="8100000" algn="tr" rotWithShape="0">
                <a:schemeClr val="accent1">
                  <a:alpha val="15000"/>
                </a:scheme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447022" y="3506224"/>
              <a:ext cx="3130316" cy="3130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33400" dist="254000" dir="8100000" algn="tr" rotWithShape="0">
                <a:schemeClr val="accent1">
                  <a:alpha val="15000"/>
                </a:scheme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102358" y="3076282"/>
              <a:ext cx="343070" cy="1908001"/>
              <a:chOff x="8281504" y="2996350"/>
              <a:chExt cx="1282897" cy="7134907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47" name="矩形 146"/>
              <p:cNvSpPr/>
              <p:nvPr/>
            </p:nvSpPr>
            <p:spPr>
              <a:xfrm>
                <a:off x="8546542" y="3112823"/>
                <a:ext cx="750850" cy="75084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8281504" y="2996350"/>
                <a:ext cx="1282897" cy="7134907"/>
                <a:chOff x="8281504" y="2996350"/>
                <a:chExt cx="1282897" cy="7134907"/>
              </a:xfrm>
            </p:grpSpPr>
            <p:sp>
              <p:nvSpPr>
                <p:cNvPr id="149" name="矩形 148"/>
                <p:cNvSpPr/>
                <p:nvPr/>
              </p:nvSpPr>
              <p:spPr>
                <a:xfrm>
                  <a:off x="8281504" y="2996350"/>
                  <a:ext cx="750850" cy="713490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50" name="矩形 149"/>
                <p:cNvSpPr/>
                <p:nvPr/>
              </p:nvSpPr>
              <p:spPr>
                <a:xfrm>
                  <a:off x="8813551" y="2996350"/>
                  <a:ext cx="750850" cy="7134907"/>
                </a:xfrm>
                <a:prstGeom prst="rect">
                  <a:avLst/>
                </a:prstGeom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</a:gsLst>
                  <a:lin ang="19200000" scaled="0"/>
                </a:gra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5480248" y="2223276"/>
              <a:ext cx="442464" cy="2160000"/>
              <a:chOff x="8281504" y="3269426"/>
              <a:chExt cx="1282897" cy="6262799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43" name="矩形 142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8281504" y="3269426"/>
                <a:ext cx="1282897" cy="6262799"/>
                <a:chOff x="8281504" y="3269426"/>
                <a:chExt cx="1282897" cy="6262799"/>
              </a:xfrm>
            </p:grpSpPr>
            <p:sp>
              <p:nvSpPr>
                <p:cNvPr id="145" name="矩形 144"/>
                <p:cNvSpPr/>
                <p:nvPr/>
              </p:nvSpPr>
              <p:spPr>
                <a:xfrm>
                  <a:off x="8281504" y="3269426"/>
                  <a:ext cx="750850" cy="6262799"/>
                </a:xfrm>
                <a:prstGeom prst="rect">
                  <a:avLst/>
                </a:prstGeom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8813551" y="3269426"/>
                  <a:ext cx="750850" cy="6262799"/>
                </a:xfrm>
                <a:prstGeom prst="rect">
                  <a:avLst/>
                </a:prstGeom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</a:gsLst>
                  <a:lin ang="19200000" scaled="0"/>
                </a:gra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33" name="组合 32"/>
            <p:cNvGrpSpPr/>
            <p:nvPr/>
          </p:nvGrpSpPr>
          <p:grpSpPr>
            <a:xfrm>
              <a:off x="5786887" y="1925666"/>
              <a:ext cx="343070" cy="2736000"/>
              <a:chOff x="8281504" y="2913239"/>
              <a:chExt cx="1282897" cy="10231187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39" name="矩形 138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40" name="组合 139"/>
              <p:cNvGrpSpPr/>
              <p:nvPr/>
            </p:nvGrpSpPr>
            <p:grpSpPr>
              <a:xfrm>
                <a:off x="8281504" y="2913239"/>
                <a:ext cx="1282897" cy="10231187"/>
                <a:chOff x="8281504" y="2913239"/>
                <a:chExt cx="1282897" cy="10231187"/>
              </a:xfrm>
            </p:grpSpPr>
            <p:sp>
              <p:nvSpPr>
                <p:cNvPr id="141" name="矩形 140"/>
                <p:cNvSpPr/>
                <p:nvPr/>
              </p:nvSpPr>
              <p:spPr>
                <a:xfrm>
                  <a:off x="8281504" y="2913239"/>
                  <a:ext cx="750850" cy="10231187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190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8813551" y="2913239"/>
                  <a:ext cx="750850" cy="1023118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5350786" y="2605825"/>
              <a:ext cx="276400" cy="2592000"/>
              <a:chOff x="8281504" y="2751132"/>
              <a:chExt cx="1282897" cy="12030686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35" name="矩形 134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6" name="组合 135"/>
              <p:cNvGrpSpPr/>
              <p:nvPr/>
            </p:nvGrpSpPr>
            <p:grpSpPr>
              <a:xfrm>
                <a:off x="8281504" y="2751132"/>
                <a:ext cx="1282897" cy="12030686"/>
                <a:chOff x="8281504" y="2751132"/>
                <a:chExt cx="1282897" cy="12030686"/>
              </a:xfrm>
            </p:grpSpPr>
            <p:sp>
              <p:nvSpPr>
                <p:cNvPr id="137" name="矩形 136"/>
                <p:cNvSpPr/>
                <p:nvPr/>
              </p:nvSpPr>
              <p:spPr>
                <a:xfrm>
                  <a:off x="8281504" y="2751132"/>
                  <a:ext cx="750852" cy="12030686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190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8813549" y="2751132"/>
                  <a:ext cx="750852" cy="1203068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ffectLst/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>
              <a:off x="5524434" y="3568429"/>
              <a:ext cx="442464" cy="1687916"/>
              <a:chOff x="8281504" y="3305771"/>
              <a:chExt cx="1282897" cy="4894016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31" name="矩形 130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32" name="组合 131"/>
              <p:cNvGrpSpPr/>
              <p:nvPr/>
            </p:nvGrpSpPr>
            <p:grpSpPr>
              <a:xfrm>
                <a:off x="8281504" y="3398305"/>
                <a:ext cx="1282897" cy="4801482"/>
                <a:chOff x="8281504" y="3398305"/>
                <a:chExt cx="1282897" cy="4801482"/>
              </a:xfrm>
            </p:grpSpPr>
            <p:sp>
              <p:nvSpPr>
                <p:cNvPr id="133" name="矩形 132"/>
                <p:cNvSpPr/>
                <p:nvPr/>
              </p:nvSpPr>
              <p:spPr>
                <a:xfrm>
                  <a:off x="8281504" y="3398305"/>
                  <a:ext cx="750850" cy="4801479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90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8813551" y="3398308"/>
                  <a:ext cx="750850" cy="4801479"/>
                </a:xfrm>
                <a:prstGeom prst="rect">
                  <a:avLst/>
                </a:prstGeom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</a:gsLst>
                  <a:lin ang="19200000" scaled="0"/>
                </a:gra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7" name="组合 36"/>
            <p:cNvGrpSpPr/>
            <p:nvPr/>
          </p:nvGrpSpPr>
          <p:grpSpPr>
            <a:xfrm>
              <a:off x="5830622" y="2653860"/>
              <a:ext cx="343070" cy="2736000"/>
              <a:chOff x="8281504" y="2913239"/>
              <a:chExt cx="1282897" cy="10231187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27" name="矩形 126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8281504" y="2913239"/>
                <a:ext cx="1282897" cy="10231187"/>
                <a:chOff x="8281504" y="2913239"/>
                <a:chExt cx="1282897" cy="10231187"/>
              </a:xfrm>
            </p:grpSpPr>
            <p:sp>
              <p:nvSpPr>
                <p:cNvPr id="129" name="矩形 128"/>
                <p:cNvSpPr/>
                <p:nvPr/>
              </p:nvSpPr>
              <p:spPr>
                <a:xfrm>
                  <a:off x="8281504" y="2913239"/>
                  <a:ext cx="750850" cy="10231187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outerShdw blurRad="190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8813551" y="2913239"/>
                  <a:ext cx="750850" cy="10231187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4" name="组合 43"/>
            <p:cNvGrpSpPr/>
            <p:nvPr/>
          </p:nvGrpSpPr>
          <p:grpSpPr>
            <a:xfrm>
              <a:off x="6112830" y="2884150"/>
              <a:ext cx="276400" cy="2204300"/>
              <a:chOff x="8281504" y="2913239"/>
              <a:chExt cx="1282897" cy="10231187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23" name="矩形 122"/>
              <p:cNvSpPr/>
              <p:nvPr/>
            </p:nvSpPr>
            <p:spPr>
              <a:xfrm>
                <a:off x="8546540" y="3316824"/>
                <a:ext cx="750852" cy="75085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4" name="组合 123"/>
              <p:cNvGrpSpPr/>
              <p:nvPr/>
            </p:nvGrpSpPr>
            <p:grpSpPr>
              <a:xfrm>
                <a:off x="8281504" y="2913239"/>
                <a:ext cx="1282897" cy="10231187"/>
                <a:chOff x="8281504" y="2913239"/>
                <a:chExt cx="1282897" cy="10231187"/>
              </a:xfrm>
            </p:grpSpPr>
            <p:sp>
              <p:nvSpPr>
                <p:cNvPr id="125" name="矩形 124"/>
                <p:cNvSpPr/>
                <p:nvPr/>
              </p:nvSpPr>
              <p:spPr>
                <a:xfrm>
                  <a:off x="8281504" y="2913239"/>
                  <a:ext cx="750850" cy="1023118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190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>
                  <a:off x="8813551" y="2913239"/>
                  <a:ext cx="750850" cy="1023118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>
              <a:off x="6376530" y="3756839"/>
              <a:ext cx="343070" cy="1550981"/>
              <a:chOff x="8281504" y="3305771"/>
              <a:chExt cx="1282897" cy="5799843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19" name="矩形 118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0" name="组合 119"/>
              <p:cNvGrpSpPr/>
              <p:nvPr/>
            </p:nvGrpSpPr>
            <p:grpSpPr>
              <a:xfrm>
                <a:off x="8281504" y="3316916"/>
                <a:ext cx="1282897" cy="5788698"/>
                <a:chOff x="8281504" y="3316916"/>
                <a:chExt cx="1282897" cy="5788698"/>
              </a:xfrm>
            </p:grpSpPr>
            <p:sp>
              <p:nvSpPr>
                <p:cNvPr id="121" name="矩形 120"/>
                <p:cNvSpPr/>
                <p:nvPr/>
              </p:nvSpPr>
              <p:spPr>
                <a:xfrm>
                  <a:off x="8281504" y="3316920"/>
                  <a:ext cx="750850" cy="5788694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>
                  <a:off x="8813551" y="3316916"/>
                  <a:ext cx="750850" cy="5788694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>
              <a:off x="6791051" y="3439320"/>
              <a:ext cx="229714" cy="1548000"/>
              <a:chOff x="8281504" y="3059524"/>
              <a:chExt cx="1282897" cy="8645255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15" name="矩形 114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6" name="组合 115"/>
              <p:cNvGrpSpPr/>
              <p:nvPr/>
            </p:nvGrpSpPr>
            <p:grpSpPr>
              <a:xfrm>
                <a:off x="8281504" y="3059524"/>
                <a:ext cx="1282897" cy="8645255"/>
                <a:chOff x="8281504" y="3059524"/>
                <a:chExt cx="1282897" cy="8645255"/>
              </a:xfrm>
            </p:grpSpPr>
            <p:sp>
              <p:nvSpPr>
                <p:cNvPr id="117" name="矩形 116"/>
                <p:cNvSpPr/>
                <p:nvPr/>
              </p:nvSpPr>
              <p:spPr>
                <a:xfrm>
                  <a:off x="8281504" y="3059524"/>
                  <a:ext cx="750848" cy="8645255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矩形 117"/>
                <p:cNvSpPr/>
                <p:nvPr/>
              </p:nvSpPr>
              <p:spPr>
                <a:xfrm>
                  <a:off x="8813553" y="3059524"/>
                  <a:ext cx="750848" cy="8645255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6114809" y="4365779"/>
              <a:ext cx="229714" cy="1045152"/>
              <a:chOff x="8281504" y="3305771"/>
              <a:chExt cx="1282897" cy="5836947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11" name="矩形 110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2" name="组合 111"/>
              <p:cNvGrpSpPr/>
              <p:nvPr/>
            </p:nvGrpSpPr>
            <p:grpSpPr>
              <a:xfrm>
                <a:off x="8281504" y="3312194"/>
                <a:ext cx="1282897" cy="5830524"/>
                <a:chOff x="8281504" y="3312194"/>
                <a:chExt cx="1282897" cy="5830524"/>
              </a:xfrm>
            </p:grpSpPr>
            <p:sp>
              <p:nvSpPr>
                <p:cNvPr id="113" name="矩形 112"/>
                <p:cNvSpPr/>
                <p:nvPr/>
              </p:nvSpPr>
              <p:spPr>
                <a:xfrm>
                  <a:off x="8281504" y="3312194"/>
                  <a:ext cx="750848" cy="583051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8813553" y="3312200"/>
                  <a:ext cx="750848" cy="5830518"/>
                </a:xfrm>
                <a:prstGeom prst="rect">
                  <a:avLst/>
                </a:prstGeom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</a:gsLst>
                  <a:lin ang="19200000" scaled="0"/>
                </a:gra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1" name="组合 50"/>
            <p:cNvGrpSpPr/>
            <p:nvPr/>
          </p:nvGrpSpPr>
          <p:grpSpPr>
            <a:xfrm>
              <a:off x="6501483" y="4557687"/>
              <a:ext cx="229714" cy="780964"/>
              <a:chOff x="8281504" y="3305771"/>
              <a:chExt cx="1282897" cy="4361523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07" name="矩形 106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08" name="组合 107"/>
              <p:cNvGrpSpPr/>
              <p:nvPr/>
            </p:nvGrpSpPr>
            <p:grpSpPr>
              <a:xfrm>
                <a:off x="8281504" y="3445191"/>
                <a:ext cx="1282897" cy="4222103"/>
                <a:chOff x="8281504" y="3445191"/>
                <a:chExt cx="1282897" cy="4222103"/>
              </a:xfrm>
            </p:grpSpPr>
            <p:sp>
              <p:nvSpPr>
                <p:cNvPr id="109" name="矩形 108"/>
                <p:cNvSpPr/>
                <p:nvPr/>
              </p:nvSpPr>
              <p:spPr>
                <a:xfrm>
                  <a:off x="8281504" y="3445191"/>
                  <a:ext cx="750848" cy="4222103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ffectLst>
                  <a:outerShdw blurRad="190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8813553" y="3445191"/>
                  <a:ext cx="750848" cy="422210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2" name="组合 51"/>
            <p:cNvGrpSpPr/>
            <p:nvPr/>
          </p:nvGrpSpPr>
          <p:grpSpPr>
            <a:xfrm>
              <a:off x="6305600" y="4154675"/>
              <a:ext cx="229714" cy="1404000"/>
              <a:chOff x="8281504" y="3143750"/>
              <a:chExt cx="1282897" cy="7841047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103" name="矩形 102"/>
              <p:cNvSpPr/>
              <p:nvPr/>
            </p:nvSpPr>
            <p:spPr>
              <a:xfrm>
                <a:off x="8546540" y="3319068"/>
                <a:ext cx="750848" cy="75084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8281504" y="3143750"/>
                <a:ext cx="1282897" cy="7841047"/>
                <a:chOff x="8281504" y="3143750"/>
                <a:chExt cx="1282897" cy="7841047"/>
              </a:xfrm>
            </p:grpSpPr>
            <p:sp>
              <p:nvSpPr>
                <p:cNvPr id="105" name="矩形 104"/>
                <p:cNvSpPr/>
                <p:nvPr/>
              </p:nvSpPr>
              <p:spPr>
                <a:xfrm>
                  <a:off x="8281504" y="3143750"/>
                  <a:ext cx="750848" cy="7841047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190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8813553" y="3143750"/>
                  <a:ext cx="750848" cy="784104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3" name="组合 52"/>
            <p:cNvGrpSpPr/>
            <p:nvPr/>
          </p:nvGrpSpPr>
          <p:grpSpPr>
            <a:xfrm>
              <a:off x="6791003" y="4434154"/>
              <a:ext cx="343070" cy="796006"/>
              <a:chOff x="8281504" y="3305771"/>
              <a:chExt cx="1282897" cy="2976639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99" name="矩形 98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8281504" y="3589995"/>
                <a:ext cx="1282897" cy="2692415"/>
                <a:chOff x="8281504" y="3589995"/>
                <a:chExt cx="1282897" cy="2692415"/>
              </a:xfrm>
            </p:grpSpPr>
            <p:sp>
              <p:nvSpPr>
                <p:cNvPr id="101" name="矩形 100"/>
                <p:cNvSpPr/>
                <p:nvPr/>
              </p:nvSpPr>
              <p:spPr>
                <a:xfrm>
                  <a:off x="8281504" y="3589995"/>
                  <a:ext cx="750850" cy="269241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90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8813551" y="3589995"/>
                  <a:ext cx="750850" cy="2692415"/>
                </a:xfrm>
                <a:prstGeom prst="rect">
                  <a:avLst/>
                </a:prstGeom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</a:gsLst>
                  <a:lin ang="19200000" scaled="0"/>
                </a:gra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4" name="组合 53"/>
            <p:cNvGrpSpPr/>
            <p:nvPr/>
          </p:nvGrpSpPr>
          <p:grpSpPr>
            <a:xfrm>
              <a:off x="4695647" y="3664300"/>
              <a:ext cx="229714" cy="1548000"/>
              <a:chOff x="8281504" y="3059524"/>
              <a:chExt cx="1282897" cy="8645255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95" name="矩形 94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6" name="组合 95"/>
              <p:cNvGrpSpPr/>
              <p:nvPr/>
            </p:nvGrpSpPr>
            <p:grpSpPr>
              <a:xfrm>
                <a:off x="8281504" y="3059524"/>
                <a:ext cx="1282897" cy="8645255"/>
                <a:chOff x="8281504" y="3059524"/>
                <a:chExt cx="1282897" cy="8645255"/>
              </a:xfrm>
            </p:grpSpPr>
            <p:sp>
              <p:nvSpPr>
                <p:cNvPr id="97" name="矩形 96"/>
                <p:cNvSpPr/>
                <p:nvPr/>
              </p:nvSpPr>
              <p:spPr>
                <a:xfrm>
                  <a:off x="8281504" y="3059524"/>
                  <a:ext cx="750848" cy="8645255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8813553" y="3059524"/>
                  <a:ext cx="750848" cy="8645255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5" name="组合 54"/>
            <p:cNvGrpSpPr/>
            <p:nvPr/>
          </p:nvGrpSpPr>
          <p:grpSpPr>
            <a:xfrm>
              <a:off x="4360847" y="4321653"/>
              <a:ext cx="229714" cy="780964"/>
              <a:chOff x="8281504" y="3305771"/>
              <a:chExt cx="1282897" cy="4361523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91" name="矩形 90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8281504" y="3445191"/>
                <a:ext cx="1282897" cy="4222103"/>
                <a:chOff x="8281504" y="3445191"/>
                <a:chExt cx="1282897" cy="4222103"/>
              </a:xfrm>
            </p:grpSpPr>
            <p:sp>
              <p:nvSpPr>
                <p:cNvPr id="93" name="矩形 92"/>
                <p:cNvSpPr/>
                <p:nvPr/>
              </p:nvSpPr>
              <p:spPr>
                <a:xfrm>
                  <a:off x="8281504" y="3445191"/>
                  <a:ext cx="750848" cy="4222103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8813553" y="3445191"/>
                  <a:ext cx="750848" cy="422210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56" name="组合 55"/>
            <p:cNvGrpSpPr/>
            <p:nvPr/>
          </p:nvGrpSpPr>
          <p:grpSpPr>
            <a:xfrm>
              <a:off x="4944671" y="4614855"/>
              <a:ext cx="343070" cy="728769"/>
              <a:chOff x="8281504" y="3305771"/>
              <a:chExt cx="1282897" cy="2725209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87" name="矩形 86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8281504" y="3607803"/>
                <a:ext cx="1282897" cy="2423177"/>
                <a:chOff x="8281504" y="3607803"/>
                <a:chExt cx="1282897" cy="2423177"/>
              </a:xfrm>
            </p:grpSpPr>
            <p:sp>
              <p:nvSpPr>
                <p:cNvPr id="89" name="矩形 88"/>
                <p:cNvSpPr/>
                <p:nvPr/>
              </p:nvSpPr>
              <p:spPr>
                <a:xfrm>
                  <a:off x="8281504" y="3607803"/>
                  <a:ext cx="750850" cy="2423177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矩形 89"/>
                <p:cNvSpPr/>
                <p:nvPr/>
              </p:nvSpPr>
              <p:spPr>
                <a:xfrm>
                  <a:off x="8813551" y="3607803"/>
                  <a:ext cx="750850" cy="2423177"/>
                </a:xfrm>
                <a:prstGeom prst="rect">
                  <a:avLst/>
                </a:prstGeom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</a:gsLst>
                  <a:lin ang="19200000" scaled="0"/>
                </a:gra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7" name="组合 56"/>
            <p:cNvGrpSpPr/>
            <p:nvPr/>
          </p:nvGrpSpPr>
          <p:grpSpPr>
            <a:xfrm>
              <a:off x="5272872" y="4771145"/>
              <a:ext cx="229714" cy="713723"/>
              <a:chOff x="8281504" y="3305771"/>
              <a:chExt cx="1282897" cy="3985991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83" name="矩形 82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8281504" y="3471770"/>
                <a:ext cx="1282897" cy="3819992"/>
                <a:chOff x="8281504" y="3471770"/>
                <a:chExt cx="1282897" cy="3819992"/>
              </a:xfrm>
            </p:grpSpPr>
            <p:sp>
              <p:nvSpPr>
                <p:cNvPr id="85" name="矩形 84"/>
                <p:cNvSpPr/>
                <p:nvPr/>
              </p:nvSpPr>
              <p:spPr>
                <a:xfrm>
                  <a:off x="8281504" y="3471770"/>
                  <a:ext cx="750848" cy="3819992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矩形 85"/>
                <p:cNvSpPr/>
                <p:nvPr/>
              </p:nvSpPr>
              <p:spPr>
                <a:xfrm>
                  <a:off x="8813553" y="3471770"/>
                  <a:ext cx="750848" cy="3819992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5479428" y="4934578"/>
              <a:ext cx="343070" cy="599852"/>
              <a:chOff x="8281504" y="3305771"/>
              <a:chExt cx="1282897" cy="2243113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79" name="矩形 78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0" name="组合 79"/>
              <p:cNvGrpSpPr/>
              <p:nvPr/>
            </p:nvGrpSpPr>
            <p:grpSpPr>
              <a:xfrm>
                <a:off x="8281504" y="3664203"/>
                <a:ext cx="1282897" cy="1884681"/>
                <a:chOff x="8281504" y="3664203"/>
                <a:chExt cx="1282897" cy="1884681"/>
              </a:xfrm>
            </p:grpSpPr>
            <p:sp>
              <p:nvSpPr>
                <p:cNvPr id="81" name="矩形 80"/>
                <p:cNvSpPr/>
                <p:nvPr/>
              </p:nvSpPr>
              <p:spPr>
                <a:xfrm>
                  <a:off x="8281504" y="3664207"/>
                  <a:ext cx="750850" cy="1884677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8813551" y="3664203"/>
                  <a:ext cx="750850" cy="188467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9" name="组合 58"/>
            <p:cNvGrpSpPr/>
            <p:nvPr/>
          </p:nvGrpSpPr>
          <p:grpSpPr>
            <a:xfrm>
              <a:off x="5867950" y="4764593"/>
              <a:ext cx="229714" cy="913854"/>
              <a:chOff x="8281504" y="3319068"/>
              <a:chExt cx="1282897" cy="5103686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75" name="矩形 74"/>
              <p:cNvSpPr/>
              <p:nvPr/>
            </p:nvSpPr>
            <p:spPr>
              <a:xfrm>
                <a:off x="8546540" y="3319068"/>
                <a:ext cx="750848" cy="75084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8281504" y="3396441"/>
                <a:ext cx="1282897" cy="5026313"/>
                <a:chOff x="8281504" y="3396441"/>
                <a:chExt cx="1282897" cy="5026313"/>
              </a:xfrm>
            </p:grpSpPr>
            <p:sp>
              <p:nvSpPr>
                <p:cNvPr id="77" name="矩形 76"/>
                <p:cNvSpPr/>
                <p:nvPr/>
              </p:nvSpPr>
              <p:spPr>
                <a:xfrm>
                  <a:off x="8281504" y="3396441"/>
                  <a:ext cx="750848" cy="5026313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矩形 77"/>
                <p:cNvSpPr/>
                <p:nvPr/>
              </p:nvSpPr>
              <p:spPr>
                <a:xfrm>
                  <a:off x="8813553" y="3396441"/>
                  <a:ext cx="750848" cy="502631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7268453" y="4670221"/>
              <a:ext cx="229714" cy="486335"/>
              <a:chOff x="8281504" y="3319068"/>
              <a:chExt cx="1282897" cy="2716076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71" name="矩形 70"/>
              <p:cNvSpPr/>
              <p:nvPr/>
            </p:nvSpPr>
            <p:spPr>
              <a:xfrm>
                <a:off x="8546540" y="3319068"/>
                <a:ext cx="750848" cy="75084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8281504" y="3622514"/>
                <a:ext cx="1282897" cy="2412630"/>
                <a:chOff x="8281504" y="3622514"/>
                <a:chExt cx="1282897" cy="2412630"/>
              </a:xfrm>
            </p:grpSpPr>
            <p:sp>
              <p:nvSpPr>
                <p:cNvPr id="73" name="矩形 72"/>
                <p:cNvSpPr/>
                <p:nvPr/>
              </p:nvSpPr>
              <p:spPr>
                <a:xfrm>
                  <a:off x="8281504" y="3622514"/>
                  <a:ext cx="750848" cy="2412630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8813553" y="3622514"/>
                  <a:ext cx="750848" cy="241263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>
              <a:off x="7576301" y="4564037"/>
              <a:ext cx="343070" cy="599056"/>
              <a:chOff x="8281504" y="3305771"/>
              <a:chExt cx="1282897" cy="2240152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67" name="矩形 66"/>
              <p:cNvSpPr/>
              <p:nvPr/>
            </p:nvSpPr>
            <p:spPr>
              <a:xfrm>
                <a:off x="8546542" y="3305771"/>
                <a:ext cx="750850" cy="75084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>
                <a:off x="8281504" y="3661230"/>
                <a:ext cx="1282897" cy="1884693"/>
                <a:chOff x="8281504" y="3661230"/>
                <a:chExt cx="1282897" cy="1884693"/>
              </a:xfrm>
            </p:grpSpPr>
            <p:sp>
              <p:nvSpPr>
                <p:cNvPr id="69" name="矩形 68"/>
                <p:cNvSpPr/>
                <p:nvPr/>
              </p:nvSpPr>
              <p:spPr>
                <a:xfrm>
                  <a:off x="8281504" y="3661230"/>
                  <a:ext cx="750850" cy="188469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0" name="矩形 69"/>
                <p:cNvSpPr/>
                <p:nvPr/>
              </p:nvSpPr>
              <p:spPr>
                <a:xfrm>
                  <a:off x="8813551" y="3661230"/>
                  <a:ext cx="750850" cy="1884693"/>
                </a:xfrm>
                <a:prstGeom prst="rect">
                  <a:avLst/>
                </a:prstGeom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</a:gsLst>
                  <a:lin ang="19200000" scaled="0"/>
                </a:gra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4054189" y="4720143"/>
              <a:ext cx="229714" cy="356621"/>
              <a:chOff x="8281504" y="3319068"/>
              <a:chExt cx="1282897" cy="1991650"/>
            </a:xfrm>
            <a:effectLst>
              <a:reflection blurRad="25400" stA="33000" endPos="42000" dir="5400000" sy="-100000" algn="bl" rotWithShape="0"/>
            </a:effectLst>
          </p:grpSpPr>
          <p:sp>
            <p:nvSpPr>
              <p:cNvPr id="63" name="矩形 62"/>
              <p:cNvSpPr/>
              <p:nvPr/>
            </p:nvSpPr>
            <p:spPr>
              <a:xfrm>
                <a:off x="8546540" y="3319068"/>
                <a:ext cx="750848" cy="75084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8281504" y="3702302"/>
                <a:ext cx="1282897" cy="1608416"/>
                <a:chOff x="8281504" y="3702302"/>
                <a:chExt cx="1282897" cy="1608416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8281504" y="3702302"/>
                  <a:ext cx="750848" cy="1608416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scene3d>
                  <a:camera prst="isometricLeftDown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8813553" y="3702302"/>
                  <a:ext cx="750848" cy="16084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scene3d>
                  <a:camera prst="isometricRight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sp>
        <p:nvSpPr>
          <p:cNvPr id="23" name="文本框 22"/>
          <p:cNvSpPr txBox="1"/>
          <p:nvPr/>
        </p:nvSpPr>
        <p:spPr>
          <a:xfrm>
            <a:off x="936427" y="2891238"/>
            <a:ext cx="3754233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  <a:ea typeface="+mn-ea"/>
              </a:rPr>
              <a:t>2021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年应届毕业生共入职  </a:t>
            </a:r>
            <a:r>
              <a:rPr lang="en-US" altLang="zh-CN" sz="2800" b="1" dirty="0">
                <a:solidFill>
                  <a:srgbClr val="FFFF00"/>
                </a:solidFill>
                <a:latin typeface="+mn-ea"/>
                <a:ea typeface="+mn-ea"/>
              </a:rPr>
              <a:t>676 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人</a:t>
            </a:r>
          </a:p>
        </p:txBody>
      </p:sp>
      <p:sp>
        <p:nvSpPr>
          <p:cNvPr id="179" name="文本框 21"/>
          <p:cNvSpPr txBox="1"/>
          <p:nvPr/>
        </p:nvSpPr>
        <p:spPr>
          <a:xfrm>
            <a:off x="908235" y="3373939"/>
            <a:ext cx="341311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9600" lvl="1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9200" lvl="2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8800" lvl="3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8400" lvl="4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FFFF00"/>
                </a:solidFill>
                <a:latin typeface="+mn-ea"/>
                <a:ea typeface="+mn-ea"/>
              </a:rPr>
              <a:t>100%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完成局招聘指标</a:t>
            </a:r>
          </a:p>
        </p:txBody>
      </p:sp>
      <p:sp>
        <p:nvSpPr>
          <p:cNvPr id="181" name="文本框 21"/>
          <p:cNvSpPr txBox="1"/>
          <p:nvPr/>
        </p:nvSpPr>
        <p:spPr>
          <a:xfrm>
            <a:off x="966074" y="3784731"/>
            <a:ext cx="339431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9600" lvl="1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9200" lvl="2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8800" lvl="3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8400" lvl="4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施工保障类岗位人员 </a:t>
            </a:r>
            <a:r>
              <a:rPr lang="en-US" altLang="zh-CN" sz="3200" b="1" dirty="0">
                <a:solidFill>
                  <a:srgbClr val="FFFF00"/>
                </a:solidFill>
                <a:latin typeface="+mn-ea"/>
                <a:ea typeface="+mn-ea"/>
              </a:rPr>
              <a:t>211 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人</a:t>
            </a:r>
          </a:p>
        </p:txBody>
      </p:sp>
      <p:sp>
        <p:nvSpPr>
          <p:cNvPr id="25" name="文本框 21"/>
          <p:cNvSpPr txBox="1"/>
          <p:nvPr/>
        </p:nvSpPr>
        <p:spPr>
          <a:xfrm>
            <a:off x="864983" y="4310670"/>
            <a:ext cx="4276379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9600" lvl="1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9200" lvl="2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8800" lvl="3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8400" lvl="4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对公司长期储备不足的</a:t>
            </a:r>
            <a:r>
              <a:rPr lang="zh-CN" altLang="en-US" b="1" dirty="0">
                <a:solidFill>
                  <a:srgbClr val="FFFF00"/>
                </a:solidFill>
                <a:latin typeface="+mn-ea"/>
                <a:ea typeface="+mn-ea"/>
              </a:rPr>
              <a:t>施工保障岗</a:t>
            </a:r>
            <a:endParaRPr lang="en-US" altLang="zh-CN" b="1" dirty="0">
              <a:solidFill>
                <a:srgbClr val="FFFF00"/>
              </a:solidFill>
              <a:latin typeface="+mn-ea"/>
              <a:ea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有了较大的突破</a:t>
            </a:r>
          </a:p>
        </p:txBody>
      </p:sp>
      <p:sp>
        <p:nvSpPr>
          <p:cNvPr id="151" name="文本框 150"/>
          <p:cNvSpPr txBox="1"/>
          <p:nvPr/>
        </p:nvSpPr>
        <p:spPr>
          <a:xfrm>
            <a:off x="-199154" y="1112833"/>
            <a:ext cx="6096000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82270" algn="just">
              <a:lnSpc>
                <a:spcPts val="2800"/>
              </a:lnSpc>
            </a:pPr>
            <a:r>
              <a:rPr lang="zh-CN" altLang="zh-CN" sz="1800" b="1" kern="100" dirty="0">
                <a:solidFill>
                  <a:schemeClr val="accent1">
                    <a:lumMod val="75000"/>
                  </a:schemeClr>
                </a:solidFill>
                <a:effectLst/>
                <a:latin typeface="+mn-ea"/>
                <a:ea typeface="+mn-ea"/>
                <a:cs typeface="仿宋_GB2312"/>
              </a:rPr>
              <a:t>（一）加强校园招聘，壮大拼闯生力军。</a:t>
            </a:r>
            <a:endParaRPr lang="zh-CN" altLang="zh-CN" sz="1100" kern="100" dirty="0">
              <a:solidFill>
                <a:schemeClr val="accent1">
                  <a:lumMod val="75000"/>
                </a:schemeClr>
              </a:solidFill>
              <a:effectLst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7286644" y="3997307"/>
            <a:ext cx="1043050" cy="609735"/>
            <a:chOff x="568757" y="2293852"/>
            <a:chExt cx="2210487" cy="1292183"/>
          </a:xfrm>
        </p:grpSpPr>
        <p:grpSp>
          <p:nvGrpSpPr>
            <p:cNvPr id="154" name="组合 153"/>
            <p:cNvGrpSpPr/>
            <p:nvPr/>
          </p:nvGrpSpPr>
          <p:grpSpPr>
            <a:xfrm>
              <a:off x="568757" y="2293852"/>
              <a:ext cx="2210487" cy="1100348"/>
              <a:chOff x="2490600" y="2087428"/>
              <a:chExt cx="2667734" cy="1327960"/>
            </a:xfrm>
          </p:grpSpPr>
          <p:sp>
            <p:nvSpPr>
              <p:cNvPr id="156" name="任意多边形: 形状 155"/>
              <p:cNvSpPr/>
              <p:nvPr/>
            </p:nvSpPr>
            <p:spPr>
              <a:xfrm rot="10800000">
                <a:off x="2490600" y="2087428"/>
                <a:ext cx="2667734" cy="1189467"/>
              </a:xfrm>
              <a:custGeom>
                <a:avLst/>
                <a:gdLst>
                  <a:gd name="connsiteX0" fmla="*/ 2667734 w 2667734"/>
                  <a:gd name="connsiteY0" fmla="*/ 1189467 h 1189467"/>
                  <a:gd name="connsiteX1" fmla="*/ 0 w 2667734"/>
                  <a:gd name="connsiteY1" fmla="*/ 1189467 h 1189467"/>
                  <a:gd name="connsiteX2" fmla="*/ 246990 w 2667734"/>
                  <a:gd name="connsiteY2" fmla="*/ 201508 h 1189467"/>
                  <a:gd name="connsiteX3" fmla="*/ 254875 w 2667734"/>
                  <a:gd name="connsiteY3" fmla="*/ 201508 h 1189467"/>
                  <a:gd name="connsiteX4" fmla="*/ 254085 w 2667734"/>
                  <a:gd name="connsiteY4" fmla="*/ 200056 h 1189467"/>
                  <a:gd name="connsiteX5" fmla="*/ 1333868 w 2667734"/>
                  <a:gd name="connsiteY5" fmla="*/ 0 h 1189467"/>
                  <a:gd name="connsiteX6" fmla="*/ 2413651 w 2667734"/>
                  <a:gd name="connsiteY6" fmla="*/ 200056 h 1189467"/>
                  <a:gd name="connsiteX7" fmla="*/ 2412861 w 2667734"/>
                  <a:gd name="connsiteY7" fmla="*/ 201508 h 1189467"/>
                  <a:gd name="connsiteX8" fmla="*/ 2420744 w 2667734"/>
                  <a:gd name="connsiteY8" fmla="*/ 201508 h 1189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67734" h="1189467">
                    <a:moveTo>
                      <a:pt x="2667734" y="1189467"/>
                    </a:moveTo>
                    <a:lnTo>
                      <a:pt x="0" y="1189467"/>
                    </a:lnTo>
                    <a:lnTo>
                      <a:pt x="246990" y="201508"/>
                    </a:lnTo>
                    <a:lnTo>
                      <a:pt x="254875" y="201508"/>
                    </a:lnTo>
                    <a:lnTo>
                      <a:pt x="254085" y="200056"/>
                    </a:lnTo>
                    <a:cubicBezTo>
                      <a:pt x="254085" y="89568"/>
                      <a:pt x="737520" y="0"/>
                      <a:pt x="1333868" y="0"/>
                    </a:cubicBezTo>
                    <a:cubicBezTo>
                      <a:pt x="1930216" y="0"/>
                      <a:pt x="2413651" y="89568"/>
                      <a:pt x="2413651" y="200056"/>
                    </a:cubicBezTo>
                    <a:lnTo>
                      <a:pt x="2412861" y="201508"/>
                    </a:lnTo>
                    <a:lnTo>
                      <a:pt x="2420744" y="201508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91000">
                    <a:schemeClr val="bg1">
                      <a:alpha val="1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2527896" y="2834040"/>
                <a:ext cx="2620969" cy="48559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2527896" y="2929791"/>
                <a:ext cx="2620969" cy="48559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658212" y="3039327"/>
              <a:ext cx="2054635" cy="546708"/>
            </a:xfrm>
            <a:prstGeom prst="rect">
              <a:avLst/>
            </a:prstGeom>
          </p:spPr>
        </p:pic>
      </p:grpSp>
      <p:grpSp>
        <p:nvGrpSpPr>
          <p:cNvPr id="160" name="组合 159"/>
          <p:cNvGrpSpPr/>
          <p:nvPr/>
        </p:nvGrpSpPr>
        <p:grpSpPr>
          <a:xfrm>
            <a:off x="8713146" y="3997307"/>
            <a:ext cx="1043050" cy="609735"/>
            <a:chOff x="568757" y="2293852"/>
            <a:chExt cx="2210487" cy="1292183"/>
          </a:xfrm>
        </p:grpSpPr>
        <p:grpSp>
          <p:nvGrpSpPr>
            <p:cNvPr id="161" name="组合 160"/>
            <p:cNvGrpSpPr/>
            <p:nvPr/>
          </p:nvGrpSpPr>
          <p:grpSpPr>
            <a:xfrm>
              <a:off x="568757" y="2293852"/>
              <a:ext cx="2210487" cy="1100348"/>
              <a:chOff x="2490600" y="2087428"/>
              <a:chExt cx="2667734" cy="1327960"/>
            </a:xfrm>
          </p:grpSpPr>
          <p:sp>
            <p:nvSpPr>
              <p:cNvPr id="163" name="任意多边形: 形状 162"/>
              <p:cNvSpPr/>
              <p:nvPr/>
            </p:nvSpPr>
            <p:spPr>
              <a:xfrm rot="10800000">
                <a:off x="2490600" y="2087428"/>
                <a:ext cx="2667734" cy="1189467"/>
              </a:xfrm>
              <a:custGeom>
                <a:avLst/>
                <a:gdLst>
                  <a:gd name="connsiteX0" fmla="*/ 2667734 w 2667734"/>
                  <a:gd name="connsiteY0" fmla="*/ 1189467 h 1189467"/>
                  <a:gd name="connsiteX1" fmla="*/ 0 w 2667734"/>
                  <a:gd name="connsiteY1" fmla="*/ 1189467 h 1189467"/>
                  <a:gd name="connsiteX2" fmla="*/ 246990 w 2667734"/>
                  <a:gd name="connsiteY2" fmla="*/ 201508 h 1189467"/>
                  <a:gd name="connsiteX3" fmla="*/ 254875 w 2667734"/>
                  <a:gd name="connsiteY3" fmla="*/ 201508 h 1189467"/>
                  <a:gd name="connsiteX4" fmla="*/ 254085 w 2667734"/>
                  <a:gd name="connsiteY4" fmla="*/ 200056 h 1189467"/>
                  <a:gd name="connsiteX5" fmla="*/ 1333868 w 2667734"/>
                  <a:gd name="connsiteY5" fmla="*/ 0 h 1189467"/>
                  <a:gd name="connsiteX6" fmla="*/ 2413651 w 2667734"/>
                  <a:gd name="connsiteY6" fmla="*/ 200056 h 1189467"/>
                  <a:gd name="connsiteX7" fmla="*/ 2412861 w 2667734"/>
                  <a:gd name="connsiteY7" fmla="*/ 201508 h 1189467"/>
                  <a:gd name="connsiteX8" fmla="*/ 2420744 w 2667734"/>
                  <a:gd name="connsiteY8" fmla="*/ 201508 h 1189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67734" h="1189467">
                    <a:moveTo>
                      <a:pt x="2667734" y="1189467"/>
                    </a:moveTo>
                    <a:lnTo>
                      <a:pt x="0" y="1189467"/>
                    </a:lnTo>
                    <a:lnTo>
                      <a:pt x="246990" y="201508"/>
                    </a:lnTo>
                    <a:lnTo>
                      <a:pt x="254875" y="201508"/>
                    </a:lnTo>
                    <a:lnTo>
                      <a:pt x="254085" y="200056"/>
                    </a:lnTo>
                    <a:cubicBezTo>
                      <a:pt x="254085" y="89568"/>
                      <a:pt x="737520" y="0"/>
                      <a:pt x="1333868" y="0"/>
                    </a:cubicBezTo>
                    <a:cubicBezTo>
                      <a:pt x="1930216" y="0"/>
                      <a:pt x="2413651" y="89568"/>
                      <a:pt x="2413651" y="200056"/>
                    </a:cubicBezTo>
                    <a:lnTo>
                      <a:pt x="2412861" y="201508"/>
                    </a:lnTo>
                    <a:lnTo>
                      <a:pt x="2420744" y="201508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91000">
                    <a:schemeClr val="bg1">
                      <a:alpha val="2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2527896" y="2834040"/>
                <a:ext cx="2620969" cy="48559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2527896" y="2929791"/>
                <a:ext cx="2620969" cy="48559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pic>
          <p:nvPicPr>
            <p:cNvPr id="162" name="图片 161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658212" y="3039327"/>
              <a:ext cx="2054635" cy="546708"/>
            </a:xfrm>
            <a:prstGeom prst="rect">
              <a:avLst/>
            </a:prstGeom>
          </p:spPr>
        </p:pic>
      </p:grpSp>
      <p:grpSp>
        <p:nvGrpSpPr>
          <p:cNvPr id="166" name="组合 165"/>
          <p:cNvGrpSpPr/>
          <p:nvPr/>
        </p:nvGrpSpPr>
        <p:grpSpPr>
          <a:xfrm>
            <a:off x="10102277" y="3997307"/>
            <a:ext cx="1043050" cy="609735"/>
            <a:chOff x="568757" y="2293852"/>
            <a:chExt cx="2210487" cy="1292183"/>
          </a:xfrm>
        </p:grpSpPr>
        <p:grpSp>
          <p:nvGrpSpPr>
            <p:cNvPr id="167" name="组合 166"/>
            <p:cNvGrpSpPr/>
            <p:nvPr/>
          </p:nvGrpSpPr>
          <p:grpSpPr>
            <a:xfrm>
              <a:off x="568757" y="2293852"/>
              <a:ext cx="2210487" cy="1100348"/>
              <a:chOff x="2490600" y="2087428"/>
              <a:chExt cx="2667734" cy="1327960"/>
            </a:xfrm>
          </p:grpSpPr>
          <p:sp>
            <p:nvSpPr>
              <p:cNvPr id="169" name="任意多边形: 形状 168"/>
              <p:cNvSpPr/>
              <p:nvPr/>
            </p:nvSpPr>
            <p:spPr>
              <a:xfrm rot="10800000">
                <a:off x="2490600" y="2087428"/>
                <a:ext cx="2667734" cy="1189467"/>
              </a:xfrm>
              <a:custGeom>
                <a:avLst/>
                <a:gdLst>
                  <a:gd name="connsiteX0" fmla="*/ 2667734 w 2667734"/>
                  <a:gd name="connsiteY0" fmla="*/ 1189467 h 1189467"/>
                  <a:gd name="connsiteX1" fmla="*/ 0 w 2667734"/>
                  <a:gd name="connsiteY1" fmla="*/ 1189467 h 1189467"/>
                  <a:gd name="connsiteX2" fmla="*/ 246990 w 2667734"/>
                  <a:gd name="connsiteY2" fmla="*/ 201508 h 1189467"/>
                  <a:gd name="connsiteX3" fmla="*/ 254875 w 2667734"/>
                  <a:gd name="connsiteY3" fmla="*/ 201508 h 1189467"/>
                  <a:gd name="connsiteX4" fmla="*/ 254085 w 2667734"/>
                  <a:gd name="connsiteY4" fmla="*/ 200056 h 1189467"/>
                  <a:gd name="connsiteX5" fmla="*/ 1333868 w 2667734"/>
                  <a:gd name="connsiteY5" fmla="*/ 0 h 1189467"/>
                  <a:gd name="connsiteX6" fmla="*/ 2413651 w 2667734"/>
                  <a:gd name="connsiteY6" fmla="*/ 200056 h 1189467"/>
                  <a:gd name="connsiteX7" fmla="*/ 2412861 w 2667734"/>
                  <a:gd name="connsiteY7" fmla="*/ 201508 h 1189467"/>
                  <a:gd name="connsiteX8" fmla="*/ 2420744 w 2667734"/>
                  <a:gd name="connsiteY8" fmla="*/ 201508 h 1189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67734" h="1189467">
                    <a:moveTo>
                      <a:pt x="2667734" y="1189467"/>
                    </a:moveTo>
                    <a:lnTo>
                      <a:pt x="0" y="1189467"/>
                    </a:lnTo>
                    <a:lnTo>
                      <a:pt x="246990" y="201508"/>
                    </a:lnTo>
                    <a:lnTo>
                      <a:pt x="254875" y="201508"/>
                    </a:lnTo>
                    <a:lnTo>
                      <a:pt x="254085" y="200056"/>
                    </a:lnTo>
                    <a:cubicBezTo>
                      <a:pt x="254085" y="89568"/>
                      <a:pt x="737520" y="0"/>
                      <a:pt x="1333868" y="0"/>
                    </a:cubicBezTo>
                    <a:cubicBezTo>
                      <a:pt x="1930216" y="0"/>
                      <a:pt x="2413651" y="89568"/>
                      <a:pt x="2413651" y="200056"/>
                    </a:cubicBezTo>
                    <a:lnTo>
                      <a:pt x="2412861" y="201508"/>
                    </a:lnTo>
                    <a:lnTo>
                      <a:pt x="2420744" y="201508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91000">
                    <a:schemeClr val="bg1">
                      <a:alpha val="2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2527896" y="2834040"/>
                <a:ext cx="2620969" cy="48559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" panose="020B0500000000000000" pitchFamily="34" charset="-122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2527896" y="2929791"/>
                <a:ext cx="2620969" cy="48559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endParaRPr>
              </a:p>
            </p:txBody>
          </p:sp>
        </p:grpSp>
        <p:pic>
          <p:nvPicPr>
            <p:cNvPr id="168" name="图片 167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658212" y="3039327"/>
              <a:ext cx="2054635" cy="546708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441415" y="3669534"/>
            <a:ext cx="71711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FF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rPr>
              <a:t>1</a:t>
            </a:r>
            <a:r>
              <a:rPr lang="zh-CN" altLang="en-US" sz="1400" b="1" dirty="0">
                <a:solidFill>
                  <a:srgbClr val="FFFF00"/>
                </a:solidFill>
                <a:latin typeface="+mn-ea"/>
                <a:ea typeface="+mn-ea"/>
              </a:rPr>
              <a:t>人</a:t>
            </a:r>
            <a:endParaRPr lang="zh-CN" altLang="en-US" sz="2800" b="1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8862515" y="3669534"/>
            <a:ext cx="71711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FF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rPr>
              <a:t>2</a:t>
            </a:r>
            <a:r>
              <a:rPr lang="zh-CN" altLang="en-US" sz="1400" b="1" dirty="0">
                <a:solidFill>
                  <a:srgbClr val="FFFF00"/>
                </a:solidFill>
                <a:latin typeface="+mn-ea"/>
                <a:ea typeface="+mn-ea"/>
              </a:rPr>
              <a:t>人</a:t>
            </a:r>
            <a:endParaRPr lang="zh-CN" altLang="en-US" sz="2800" b="1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1504" y="846293"/>
            <a:ext cx="10729192" cy="181480"/>
          </a:xfrm>
          <a:prstGeom prst="rect">
            <a:avLst/>
          </a:prstGeom>
          <a:solidFill>
            <a:srgbClr val="FEE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文本框 172"/>
          <p:cNvSpPr txBox="1"/>
          <p:nvPr/>
        </p:nvSpPr>
        <p:spPr>
          <a:xfrm>
            <a:off x="10228677" y="3669534"/>
            <a:ext cx="8129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FF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rPr>
              <a:t>62</a:t>
            </a:r>
            <a:r>
              <a:rPr lang="zh-CN" altLang="en-US" sz="1400" b="1" dirty="0">
                <a:solidFill>
                  <a:srgbClr val="FFFF00"/>
                </a:solidFill>
                <a:latin typeface="+mn-ea"/>
                <a:ea typeface="+mn-ea"/>
              </a:rPr>
              <a:t>人</a:t>
            </a:r>
            <a:endParaRPr lang="zh-CN" altLang="en-US" sz="2800" b="1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72831" y="4129151"/>
            <a:ext cx="1054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+mn-ea"/>
                <a:ea typeface="+mn-ea"/>
              </a:rPr>
              <a:t>博士生</a:t>
            </a:r>
            <a:endParaRPr lang="zh-CN" altLang="en-US" sz="14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8693931" y="4129151"/>
            <a:ext cx="1054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外籍学生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10107990" y="4129151"/>
            <a:ext cx="10542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硕士生</a:t>
            </a:r>
          </a:p>
        </p:txBody>
      </p:sp>
      <p:sp>
        <p:nvSpPr>
          <p:cNvPr id="7" name="矩形 6"/>
          <p:cNvSpPr/>
          <p:nvPr/>
        </p:nvSpPr>
        <p:spPr>
          <a:xfrm>
            <a:off x="-19744" y="841072"/>
            <a:ext cx="1775520" cy="1898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-文本框 39"/>
          <p:cNvSpPr txBox="1"/>
          <p:nvPr>
            <p:custDataLst>
              <p:tags r:id="rId1"/>
            </p:custDataLst>
          </p:nvPr>
        </p:nvSpPr>
        <p:spPr>
          <a:xfrm>
            <a:off x="836849" y="342487"/>
            <a:ext cx="6645790" cy="335567"/>
          </a:xfrm>
          <a:custGeom>
            <a:avLst/>
            <a:gdLst/>
            <a:ahLst/>
            <a:cxnLst/>
            <a:rect l="l" t="t" r="r" b="b"/>
            <a:pathLst>
              <a:path w="6645790" h="335567">
                <a:moveTo>
                  <a:pt x="4535347" y="253881"/>
                </a:moveTo>
                <a:lnTo>
                  <a:pt x="4535347" y="280741"/>
                </a:lnTo>
                <a:lnTo>
                  <a:pt x="4598441" y="280741"/>
                </a:lnTo>
                <a:lnTo>
                  <a:pt x="4618862" y="253881"/>
                </a:lnTo>
                <a:close/>
                <a:moveTo>
                  <a:pt x="2537154" y="226449"/>
                </a:moveTo>
                <a:lnTo>
                  <a:pt x="2537154" y="265806"/>
                </a:lnTo>
                <a:lnTo>
                  <a:pt x="2633776" y="265806"/>
                </a:lnTo>
                <a:lnTo>
                  <a:pt x="2633776" y="226449"/>
                </a:lnTo>
                <a:close/>
                <a:moveTo>
                  <a:pt x="4535347" y="220657"/>
                </a:moveTo>
                <a:lnTo>
                  <a:pt x="4535347" y="245384"/>
                </a:lnTo>
                <a:lnTo>
                  <a:pt x="4577714" y="245384"/>
                </a:lnTo>
                <a:lnTo>
                  <a:pt x="4592040" y="226763"/>
                </a:lnTo>
                <a:cubicBezTo>
                  <a:pt x="4588960" y="227386"/>
                  <a:pt x="4585900" y="227895"/>
                  <a:pt x="4582858" y="228289"/>
                </a:cubicBezTo>
                <a:cubicBezTo>
                  <a:pt x="4579816" y="228684"/>
                  <a:pt x="4576984" y="228887"/>
                  <a:pt x="4574362" y="228900"/>
                </a:cubicBezTo>
                <a:lnTo>
                  <a:pt x="4566742" y="228900"/>
                </a:lnTo>
                <a:lnTo>
                  <a:pt x="4566742" y="220657"/>
                </a:lnTo>
                <a:close/>
                <a:moveTo>
                  <a:pt x="3090976" y="216733"/>
                </a:moveTo>
                <a:cubicBezTo>
                  <a:pt x="3095221" y="216670"/>
                  <a:pt x="3099219" y="217254"/>
                  <a:pt x="3102970" y="218485"/>
                </a:cubicBezTo>
                <a:cubicBezTo>
                  <a:pt x="3106720" y="219717"/>
                  <a:pt x="3110337" y="221977"/>
                  <a:pt x="3113821" y="225265"/>
                </a:cubicBezTo>
                <a:cubicBezTo>
                  <a:pt x="3115623" y="229702"/>
                  <a:pt x="3116892" y="233854"/>
                  <a:pt x="3117628" y="237719"/>
                </a:cubicBezTo>
                <a:cubicBezTo>
                  <a:pt x="3118364" y="241585"/>
                  <a:pt x="3118720" y="245965"/>
                  <a:pt x="3118694" y="250860"/>
                </a:cubicBezTo>
                <a:cubicBezTo>
                  <a:pt x="3118467" y="265521"/>
                  <a:pt x="3115165" y="278552"/>
                  <a:pt x="3108789" y="289952"/>
                </a:cubicBezTo>
                <a:cubicBezTo>
                  <a:pt x="3102413" y="301352"/>
                  <a:pt x="3094328" y="310907"/>
                  <a:pt x="3084533" y="318617"/>
                </a:cubicBezTo>
                <a:cubicBezTo>
                  <a:pt x="3074738" y="326326"/>
                  <a:pt x="3064599" y="331976"/>
                  <a:pt x="3054115" y="335567"/>
                </a:cubicBezTo>
                <a:lnTo>
                  <a:pt x="3050457" y="326731"/>
                </a:lnTo>
                <a:cubicBezTo>
                  <a:pt x="3062886" y="320199"/>
                  <a:pt x="3072839" y="313076"/>
                  <a:pt x="3080314" y="305363"/>
                </a:cubicBezTo>
                <a:cubicBezTo>
                  <a:pt x="3087791" y="297651"/>
                  <a:pt x="3093172" y="288319"/>
                  <a:pt x="3096459" y="277369"/>
                </a:cubicBezTo>
                <a:lnTo>
                  <a:pt x="3081229" y="269142"/>
                </a:lnTo>
                <a:cubicBezTo>
                  <a:pt x="3074751" y="265562"/>
                  <a:pt x="3070118" y="261524"/>
                  <a:pt x="3067333" y="257030"/>
                </a:cubicBezTo>
                <a:cubicBezTo>
                  <a:pt x="3064547" y="252536"/>
                  <a:pt x="3063189" y="248041"/>
                  <a:pt x="3063259" y="243547"/>
                </a:cubicBezTo>
                <a:cubicBezTo>
                  <a:pt x="3063423" y="235764"/>
                  <a:pt x="3066063" y="229391"/>
                  <a:pt x="3071178" y="224427"/>
                </a:cubicBezTo>
                <a:cubicBezTo>
                  <a:pt x="3076292" y="219463"/>
                  <a:pt x="3082892" y="216898"/>
                  <a:pt x="3090976" y="216733"/>
                </a:cubicBezTo>
                <a:close/>
                <a:moveTo>
                  <a:pt x="307238" y="211532"/>
                </a:moveTo>
                <a:cubicBezTo>
                  <a:pt x="328733" y="214047"/>
                  <a:pt x="345865" y="218467"/>
                  <a:pt x="358635" y="224791"/>
                </a:cubicBezTo>
                <a:cubicBezTo>
                  <a:pt x="371405" y="231116"/>
                  <a:pt x="380688" y="238888"/>
                  <a:pt x="386486" y="248108"/>
                </a:cubicBezTo>
                <a:cubicBezTo>
                  <a:pt x="388861" y="251760"/>
                  <a:pt x="390436" y="255278"/>
                  <a:pt x="391210" y="258662"/>
                </a:cubicBezTo>
                <a:cubicBezTo>
                  <a:pt x="391985" y="262047"/>
                  <a:pt x="392341" y="265336"/>
                  <a:pt x="392277" y="268530"/>
                </a:cubicBezTo>
                <a:cubicBezTo>
                  <a:pt x="392195" y="275509"/>
                  <a:pt x="390074" y="281135"/>
                  <a:pt x="385914" y="285408"/>
                </a:cubicBezTo>
                <a:cubicBezTo>
                  <a:pt x="381755" y="289682"/>
                  <a:pt x="376053" y="291879"/>
                  <a:pt x="368808" y="292000"/>
                </a:cubicBezTo>
                <a:cubicBezTo>
                  <a:pt x="363785" y="292044"/>
                  <a:pt x="359429" y="290965"/>
                  <a:pt x="355739" y="288761"/>
                </a:cubicBezTo>
                <a:cubicBezTo>
                  <a:pt x="352050" y="286558"/>
                  <a:pt x="348989" y="282964"/>
                  <a:pt x="346557" y="277979"/>
                </a:cubicBezTo>
                <a:cubicBezTo>
                  <a:pt x="343211" y="269997"/>
                  <a:pt x="338778" y="260434"/>
                  <a:pt x="333260" y="249290"/>
                </a:cubicBezTo>
                <a:cubicBezTo>
                  <a:pt x="327742" y="238145"/>
                  <a:pt x="318357" y="226677"/>
                  <a:pt x="305104" y="214885"/>
                </a:cubicBezTo>
                <a:close/>
                <a:moveTo>
                  <a:pt x="3887933" y="198407"/>
                </a:moveTo>
                <a:lnTo>
                  <a:pt x="3887933" y="234411"/>
                </a:lnTo>
                <a:lnTo>
                  <a:pt x="3924242" y="234411"/>
                </a:lnTo>
                <a:lnTo>
                  <a:pt x="3924242" y="198407"/>
                </a:lnTo>
                <a:close/>
                <a:moveTo>
                  <a:pt x="5822517" y="197512"/>
                </a:moveTo>
                <a:cubicBezTo>
                  <a:pt x="5843926" y="205542"/>
                  <a:pt x="5858812" y="214761"/>
                  <a:pt x="5867176" y="225167"/>
                </a:cubicBezTo>
                <a:cubicBezTo>
                  <a:pt x="5875539" y="235574"/>
                  <a:pt x="5879233" y="245164"/>
                  <a:pt x="5878258" y="253938"/>
                </a:cubicBezTo>
                <a:cubicBezTo>
                  <a:pt x="5877283" y="262711"/>
                  <a:pt x="5873490" y="268663"/>
                  <a:pt x="5866880" y="271792"/>
                </a:cubicBezTo>
                <a:cubicBezTo>
                  <a:pt x="5860271" y="274922"/>
                  <a:pt x="5852696" y="273225"/>
                  <a:pt x="5844159" y="266701"/>
                </a:cubicBezTo>
                <a:cubicBezTo>
                  <a:pt x="5842577" y="255062"/>
                  <a:pt x="5839415" y="243289"/>
                  <a:pt x="5834671" y="231383"/>
                </a:cubicBezTo>
                <a:cubicBezTo>
                  <a:pt x="5829928" y="219476"/>
                  <a:pt x="5824861" y="208694"/>
                  <a:pt x="5819469" y="199036"/>
                </a:cubicBezTo>
                <a:close/>
                <a:moveTo>
                  <a:pt x="5733516" y="191111"/>
                </a:moveTo>
                <a:lnTo>
                  <a:pt x="5777712" y="211837"/>
                </a:lnTo>
                <a:cubicBezTo>
                  <a:pt x="5777166" y="213533"/>
                  <a:pt x="5776048" y="214790"/>
                  <a:pt x="5774359" y="215609"/>
                </a:cubicBezTo>
                <a:cubicBezTo>
                  <a:pt x="5772670" y="216428"/>
                  <a:pt x="5770029" y="216695"/>
                  <a:pt x="5766434" y="216409"/>
                </a:cubicBezTo>
                <a:cubicBezTo>
                  <a:pt x="5759379" y="227827"/>
                  <a:pt x="5750400" y="239358"/>
                  <a:pt x="5739498" y="251004"/>
                </a:cubicBezTo>
                <a:cubicBezTo>
                  <a:pt x="5728595" y="262650"/>
                  <a:pt x="5716034" y="272658"/>
                  <a:pt x="5701817" y="281027"/>
                </a:cubicBezTo>
                <a:lnTo>
                  <a:pt x="5699074" y="277979"/>
                </a:lnTo>
                <a:cubicBezTo>
                  <a:pt x="5704883" y="269693"/>
                  <a:pt x="5710095" y="260425"/>
                  <a:pt x="5714708" y="250174"/>
                </a:cubicBezTo>
                <a:cubicBezTo>
                  <a:pt x="5719322" y="239924"/>
                  <a:pt x="5723224" y="229640"/>
                  <a:pt x="5726415" y="219322"/>
                </a:cubicBezTo>
                <a:cubicBezTo>
                  <a:pt x="5729606" y="209004"/>
                  <a:pt x="5731973" y="199600"/>
                  <a:pt x="5733516" y="191111"/>
                </a:cubicBezTo>
                <a:close/>
                <a:moveTo>
                  <a:pt x="4535347" y="187739"/>
                </a:moveTo>
                <a:lnTo>
                  <a:pt x="4535347" y="212161"/>
                </a:lnTo>
                <a:lnTo>
                  <a:pt x="4566742" y="212161"/>
                </a:lnTo>
                <a:lnTo>
                  <a:pt x="4566742" y="187739"/>
                </a:lnTo>
                <a:close/>
                <a:moveTo>
                  <a:pt x="4462195" y="187739"/>
                </a:moveTo>
                <a:lnTo>
                  <a:pt x="4462195" y="212161"/>
                </a:lnTo>
                <a:lnTo>
                  <a:pt x="4492675" y="212161"/>
                </a:lnTo>
                <a:lnTo>
                  <a:pt x="4492675" y="187739"/>
                </a:lnTo>
                <a:close/>
                <a:moveTo>
                  <a:pt x="5146776" y="185605"/>
                </a:moveTo>
                <a:cubicBezTo>
                  <a:pt x="5150764" y="193511"/>
                  <a:pt x="5155513" y="200560"/>
                  <a:pt x="5161025" y="206751"/>
                </a:cubicBezTo>
                <a:cubicBezTo>
                  <a:pt x="5166537" y="212942"/>
                  <a:pt x="5172659" y="218390"/>
                  <a:pt x="5179390" y="223096"/>
                </a:cubicBezTo>
                <a:cubicBezTo>
                  <a:pt x="5184520" y="216695"/>
                  <a:pt x="5189499" y="210142"/>
                  <a:pt x="5194325" y="203436"/>
                </a:cubicBezTo>
                <a:cubicBezTo>
                  <a:pt x="5199151" y="196731"/>
                  <a:pt x="5203215" y="190787"/>
                  <a:pt x="5206517" y="185605"/>
                </a:cubicBezTo>
                <a:close/>
                <a:moveTo>
                  <a:pt x="1683715" y="183472"/>
                </a:moveTo>
                <a:lnTo>
                  <a:pt x="1683715" y="262758"/>
                </a:lnTo>
                <a:lnTo>
                  <a:pt x="1751686" y="262758"/>
                </a:lnTo>
                <a:lnTo>
                  <a:pt x="1751686" y="183472"/>
                </a:lnTo>
                <a:close/>
                <a:moveTo>
                  <a:pt x="2537154" y="181643"/>
                </a:moveTo>
                <a:lnTo>
                  <a:pt x="2537154" y="217952"/>
                </a:lnTo>
                <a:lnTo>
                  <a:pt x="2633776" y="217952"/>
                </a:lnTo>
                <a:lnTo>
                  <a:pt x="2633776" y="181643"/>
                </a:lnTo>
                <a:close/>
                <a:moveTo>
                  <a:pt x="729386" y="176479"/>
                </a:moveTo>
                <a:cubicBezTo>
                  <a:pt x="724662" y="176619"/>
                  <a:pt x="719937" y="176721"/>
                  <a:pt x="715213" y="176784"/>
                </a:cubicBezTo>
                <a:cubicBezTo>
                  <a:pt x="710488" y="176848"/>
                  <a:pt x="705764" y="176950"/>
                  <a:pt x="701040" y="177090"/>
                </a:cubicBezTo>
                <a:lnTo>
                  <a:pt x="729386" y="198426"/>
                </a:lnTo>
                <a:close/>
                <a:moveTo>
                  <a:pt x="4535347" y="155125"/>
                </a:moveTo>
                <a:lnTo>
                  <a:pt x="4535347" y="179243"/>
                </a:lnTo>
                <a:lnTo>
                  <a:pt x="4566742" y="179243"/>
                </a:lnTo>
                <a:lnTo>
                  <a:pt x="4566742" y="155125"/>
                </a:lnTo>
                <a:close/>
                <a:moveTo>
                  <a:pt x="4462195" y="155125"/>
                </a:moveTo>
                <a:lnTo>
                  <a:pt x="4462195" y="179243"/>
                </a:lnTo>
                <a:lnTo>
                  <a:pt x="4492675" y="179243"/>
                </a:lnTo>
                <a:lnTo>
                  <a:pt x="4492675" y="155125"/>
                </a:lnTo>
                <a:close/>
                <a:moveTo>
                  <a:pt x="1767230" y="154245"/>
                </a:moveTo>
                <a:lnTo>
                  <a:pt x="1805940" y="183776"/>
                </a:lnTo>
                <a:cubicBezTo>
                  <a:pt x="1805025" y="185034"/>
                  <a:pt x="1803577" y="186254"/>
                  <a:pt x="1801596" y="187436"/>
                </a:cubicBezTo>
                <a:cubicBezTo>
                  <a:pt x="1799615" y="188617"/>
                  <a:pt x="1797100" y="189532"/>
                  <a:pt x="1794052" y="190180"/>
                </a:cubicBezTo>
                <a:lnTo>
                  <a:pt x="1794052" y="284665"/>
                </a:lnTo>
                <a:cubicBezTo>
                  <a:pt x="1793682" y="285454"/>
                  <a:pt x="1791578" y="286586"/>
                  <a:pt x="1787742" y="288063"/>
                </a:cubicBezTo>
                <a:cubicBezTo>
                  <a:pt x="1783905" y="289540"/>
                  <a:pt x="1779342" y="290899"/>
                  <a:pt x="1774048" y="292139"/>
                </a:cubicBezTo>
                <a:cubicBezTo>
                  <a:pt x="1768756" y="293379"/>
                  <a:pt x="1763740" y="294037"/>
                  <a:pt x="1759000" y="294114"/>
                </a:cubicBezTo>
                <a:lnTo>
                  <a:pt x="1751686" y="294114"/>
                </a:lnTo>
                <a:lnTo>
                  <a:pt x="1751686" y="271254"/>
                </a:lnTo>
                <a:lnTo>
                  <a:pt x="1683715" y="271254"/>
                </a:lnTo>
                <a:lnTo>
                  <a:pt x="1683715" y="282837"/>
                </a:lnTo>
                <a:cubicBezTo>
                  <a:pt x="1683315" y="285116"/>
                  <a:pt x="1679543" y="287796"/>
                  <a:pt x="1672399" y="290876"/>
                </a:cubicBezTo>
                <a:cubicBezTo>
                  <a:pt x="1665255" y="293955"/>
                  <a:pt x="1657140" y="295645"/>
                  <a:pt x="1648053" y="295943"/>
                </a:cubicBezTo>
                <a:lnTo>
                  <a:pt x="1641957" y="295943"/>
                </a:lnTo>
                <a:lnTo>
                  <a:pt x="1641957" y="158208"/>
                </a:lnTo>
                <a:lnTo>
                  <a:pt x="1685544" y="174975"/>
                </a:lnTo>
                <a:lnTo>
                  <a:pt x="1748637" y="174975"/>
                </a:lnTo>
                <a:close/>
                <a:moveTo>
                  <a:pt x="2649931" y="151801"/>
                </a:moveTo>
                <a:lnTo>
                  <a:pt x="2689860" y="181948"/>
                </a:lnTo>
                <a:cubicBezTo>
                  <a:pt x="2688964" y="183219"/>
                  <a:pt x="2687555" y="184491"/>
                  <a:pt x="2685631" y="185762"/>
                </a:cubicBezTo>
                <a:cubicBezTo>
                  <a:pt x="2683706" y="187033"/>
                  <a:pt x="2681154" y="188000"/>
                  <a:pt x="2677972" y="188661"/>
                </a:cubicBezTo>
                <a:lnTo>
                  <a:pt x="2677972" y="283751"/>
                </a:lnTo>
                <a:cubicBezTo>
                  <a:pt x="2677690" y="284643"/>
                  <a:pt x="2675545" y="285873"/>
                  <a:pt x="2671538" y="287442"/>
                </a:cubicBezTo>
                <a:cubicBezTo>
                  <a:pt x="2667530" y="289012"/>
                  <a:pt x="2662744" y="290445"/>
                  <a:pt x="2657178" y="291744"/>
                </a:cubicBezTo>
                <a:cubicBezTo>
                  <a:pt x="2651613" y="293042"/>
                  <a:pt x="2646352" y="293730"/>
                  <a:pt x="2641396" y="293809"/>
                </a:cubicBezTo>
                <a:lnTo>
                  <a:pt x="2633776" y="293809"/>
                </a:lnTo>
                <a:lnTo>
                  <a:pt x="2633776" y="274302"/>
                </a:lnTo>
                <a:lnTo>
                  <a:pt x="2537154" y="274302"/>
                </a:lnTo>
                <a:lnTo>
                  <a:pt x="2537154" y="281617"/>
                </a:lnTo>
                <a:cubicBezTo>
                  <a:pt x="2536742" y="284056"/>
                  <a:pt x="2532843" y="286875"/>
                  <a:pt x="2525458" y="290076"/>
                </a:cubicBezTo>
                <a:cubicBezTo>
                  <a:pt x="2518073" y="293276"/>
                  <a:pt x="2509679" y="295029"/>
                  <a:pt x="2500274" y="295333"/>
                </a:cubicBezTo>
                <a:lnTo>
                  <a:pt x="2493873" y="295333"/>
                </a:lnTo>
                <a:lnTo>
                  <a:pt x="2493873" y="155765"/>
                </a:lnTo>
                <a:lnTo>
                  <a:pt x="2539594" y="173147"/>
                </a:lnTo>
                <a:lnTo>
                  <a:pt x="2630728" y="173147"/>
                </a:lnTo>
                <a:close/>
                <a:moveTo>
                  <a:pt x="4800828" y="145086"/>
                </a:moveTo>
                <a:cubicBezTo>
                  <a:pt x="4799628" y="147677"/>
                  <a:pt x="4798447" y="150268"/>
                  <a:pt x="4797285" y="152858"/>
                </a:cubicBezTo>
                <a:cubicBezTo>
                  <a:pt x="4796123" y="155449"/>
                  <a:pt x="4794866" y="158040"/>
                  <a:pt x="4793513" y="160631"/>
                </a:cubicBezTo>
                <a:cubicBezTo>
                  <a:pt x="4797907" y="169172"/>
                  <a:pt x="4803826" y="177312"/>
                  <a:pt x="4811268" y="185053"/>
                </a:cubicBezTo>
                <a:cubicBezTo>
                  <a:pt x="4818710" y="192794"/>
                  <a:pt x="4827828" y="200096"/>
                  <a:pt x="4838623" y="206960"/>
                </a:cubicBezTo>
                <a:cubicBezTo>
                  <a:pt x="4854524" y="188317"/>
                  <a:pt x="4866614" y="167692"/>
                  <a:pt x="4874894" y="145086"/>
                </a:cubicBezTo>
                <a:close/>
                <a:moveTo>
                  <a:pt x="4007744" y="135929"/>
                </a:moveTo>
                <a:lnTo>
                  <a:pt x="4047953" y="166404"/>
                </a:lnTo>
                <a:cubicBezTo>
                  <a:pt x="4047058" y="167663"/>
                  <a:pt x="4045648" y="168884"/>
                  <a:pt x="4043724" y="170067"/>
                </a:cubicBezTo>
                <a:cubicBezTo>
                  <a:pt x="4041800" y="171250"/>
                  <a:pt x="4039247" y="172166"/>
                  <a:pt x="4036066" y="172815"/>
                </a:cubicBezTo>
                <a:lnTo>
                  <a:pt x="4036066" y="251171"/>
                </a:lnTo>
                <a:cubicBezTo>
                  <a:pt x="4036269" y="259902"/>
                  <a:pt x="4035152" y="267382"/>
                  <a:pt x="4032716" y="273609"/>
                </a:cubicBezTo>
                <a:cubicBezTo>
                  <a:pt x="4030279" y="279836"/>
                  <a:pt x="4025304" y="284810"/>
                  <a:pt x="4017790" y="288532"/>
                </a:cubicBezTo>
                <a:cubicBezTo>
                  <a:pt x="4010276" y="292255"/>
                  <a:pt x="3999006" y="294725"/>
                  <a:pt x="3983978" y="295943"/>
                </a:cubicBezTo>
                <a:cubicBezTo>
                  <a:pt x="3983577" y="289415"/>
                  <a:pt x="3982929" y="283819"/>
                  <a:pt x="3982033" y="279156"/>
                </a:cubicBezTo>
                <a:cubicBezTo>
                  <a:pt x="3981137" y="274492"/>
                  <a:pt x="3979650" y="270648"/>
                  <a:pt x="3977572" y="267621"/>
                </a:cubicBezTo>
                <a:cubicBezTo>
                  <a:pt x="3975615" y="264715"/>
                  <a:pt x="3972896" y="262152"/>
                  <a:pt x="3969414" y="259932"/>
                </a:cubicBezTo>
                <a:cubicBezTo>
                  <a:pt x="3965933" y="257711"/>
                  <a:pt x="3960623" y="255909"/>
                  <a:pt x="3953484" y="254526"/>
                </a:cubicBezTo>
                <a:lnTo>
                  <a:pt x="3953484" y="253613"/>
                </a:lnTo>
                <a:cubicBezTo>
                  <a:pt x="3950061" y="254723"/>
                  <a:pt x="3946391" y="255700"/>
                  <a:pt x="3942473" y="256544"/>
                </a:cubicBezTo>
                <a:cubicBezTo>
                  <a:pt x="3938555" y="257388"/>
                  <a:pt x="3934809" y="257832"/>
                  <a:pt x="3931234" y="257876"/>
                </a:cubicBezTo>
                <a:lnTo>
                  <a:pt x="3924242" y="257876"/>
                </a:lnTo>
                <a:lnTo>
                  <a:pt x="3924242" y="242908"/>
                </a:lnTo>
                <a:lnTo>
                  <a:pt x="3887933" y="242908"/>
                </a:lnTo>
                <a:lnTo>
                  <a:pt x="3887933" y="251171"/>
                </a:lnTo>
                <a:cubicBezTo>
                  <a:pt x="3887521" y="253134"/>
                  <a:pt x="3883854" y="255534"/>
                  <a:pt x="3876933" y="258370"/>
                </a:cubicBezTo>
                <a:cubicBezTo>
                  <a:pt x="3870012" y="261207"/>
                  <a:pt x="3862310" y="262768"/>
                  <a:pt x="3853828" y="263053"/>
                </a:cubicBezTo>
                <a:lnTo>
                  <a:pt x="3848347" y="263053"/>
                </a:lnTo>
                <a:lnTo>
                  <a:pt x="3848347" y="174341"/>
                </a:lnTo>
                <a:lnTo>
                  <a:pt x="3889153" y="189911"/>
                </a:lnTo>
                <a:lnTo>
                  <a:pt x="3921191" y="189911"/>
                </a:lnTo>
                <a:lnTo>
                  <a:pt x="3938859" y="171288"/>
                </a:lnTo>
                <a:lnTo>
                  <a:pt x="3975426" y="198104"/>
                </a:lnTo>
                <a:cubicBezTo>
                  <a:pt x="3974529" y="199349"/>
                  <a:pt x="3973194" y="200518"/>
                  <a:pt x="3971420" y="201611"/>
                </a:cubicBezTo>
                <a:cubicBezTo>
                  <a:pt x="3969646" y="202704"/>
                  <a:pt x="3967318" y="203569"/>
                  <a:pt x="3964438" y="204205"/>
                </a:cubicBezTo>
                <a:lnTo>
                  <a:pt x="3964438" y="247804"/>
                </a:lnTo>
                <a:cubicBezTo>
                  <a:pt x="3964412" y="248136"/>
                  <a:pt x="3963930" y="248620"/>
                  <a:pt x="3962991" y="249258"/>
                </a:cubicBezTo>
                <a:cubicBezTo>
                  <a:pt x="3962052" y="249895"/>
                  <a:pt x="3960809" y="250533"/>
                  <a:pt x="3959261" y="251171"/>
                </a:cubicBezTo>
                <a:cubicBezTo>
                  <a:pt x="3963668" y="251489"/>
                  <a:pt x="3968574" y="251770"/>
                  <a:pt x="3973978" y="252012"/>
                </a:cubicBezTo>
                <a:cubicBezTo>
                  <a:pt x="3979381" y="252254"/>
                  <a:pt x="3983527" y="252382"/>
                  <a:pt x="3986414" y="252395"/>
                </a:cubicBezTo>
                <a:cubicBezTo>
                  <a:pt x="3988512" y="252376"/>
                  <a:pt x="3989962" y="251878"/>
                  <a:pt x="3990763" y="250903"/>
                </a:cubicBezTo>
                <a:cubicBezTo>
                  <a:pt x="3991565" y="249927"/>
                  <a:pt x="3991946" y="248588"/>
                  <a:pt x="3991908" y="246886"/>
                </a:cubicBezTo>
                <a:lnTo>
                  <a:pt x="3991908" y="165793"/>
                </a:lnTo>
                <a:lnTo>
                  <a:pt x="3822096" y="165793"/>
                </a:lnTo>
                <a:lnTo>
                  <a:pt x="3822096" y="281630"/>
                </a:lnTo>
                <a:cubicBezTo>
                  <a:pt x="3821684" y="284079"/>
                  <a:pt x="3817788" y="286947"/>
                  <a:pt x="3810410" y="290233"/>
                </a:cubicBezTo>
                <a:cubicBezTo>
                  <a:pt x="3803031" y="293519"/>
                  <a:pt x="3794644" y="295321"/>
                  <a:pt x="3785248" y="295638"/>
                </a:cubicBezTo>
                <a:lnTo>
                  <a:pt x="3778853" y="295638"/>
                </a:lnTo>
                <a:lnTo>
                  <a:pt x="3778853" y="139592"/>
                </a:lnTo>
                <a:lnTo>
                  <a:pt x="3825454" y="157297"/>
                </a:lnTo>
                <a:lnTo>
                  <a:pt x="3988855" y="157297"/>
                </a:lnTo>
                <a:close/>
                <a:moveTo>
                  <a:pt x="5129707" y="135923"/>
                </a:moveTo>
                <a:lnTo>
                  <a:pt x="5129707" y="177109"/>
                </a:lnTo>
                <a:lnTo>
                  <a:pt x="5159578" y="177109"/>
                </a:lnTo>
                <a:lnTo>
                  <a:pt x="5159578" y="135923"/>
                </a:lnTo>
                <a:close/>
                <a:moveTo>
                  <a:pt x="5061432" y="135923"/>
                </a:moveTo>
                <a:cubicBezTo>
                  <a:pt x="5061140" y="142628"/>
                  <a:pt x="5060658" y="149411"/>
                  <a:pt x="5059984" y="156273"/>
                </a:cubicBezTo>
                <a:cubicBezTo>
                  <a:pt x="5059311" y="163135"/>
                  <a:pt x="5058372" y="170080"/>
                  <a:pt x="5057165" y="177109"/>
                </a:cubicBezTo>
                <a:lnTo>
                  <a:pt x="5088255" y="177109"/>
                </a:lnTo>
                <a:lnTo>
                  <a:pt x="5088255" y="135923"/>
                </a:lnTo>
                <a:close/>
                <a:moveTo>
                  <a:pt x="826617" y="134920"/>
                </a:moveTo>
                <a:lnTo>
                  <a:pt x="861669" y="172506"/>
                </a:lnTo>
                <a:cubicBezTo>
                  <a:pt x="859809" y="173913"/>
                  <a:pt x="857053" y="174537"/>
                  <a:pt x="853401" y="174378"/>
                </a:cubicBezTo>
                <a:cubicBezTo>
                  <a:pt x="849750" y="174219"/>
                  <a:pt x="845394" y="173086"/>
                  <a:pt x="840333" y="170978"/>
                </a:cubicBezTo>
                <a:cubicBezTo>
                  <a:pt x="830707" y="171755"/>
                  <a:pt x="820318" y="172494"/>
                  <a:pt x="809167" y="173194"/>
                </a:cubicBezTo>
                <a:cubicBezTo>
                  <a:pt x="798017" y="173894"/>
                  <a:pt x="786257" y="174480"/>
                  <a:pt x="773887" y="174951"/>
                </a:cubicBezTo>
                <a:cubicBezTo>
                  <a:pt x="777551" y="182713"/>
                  <a:pt x="781881" y="189751"/>
                  <a:pt x="786879" y="196063"/>
                </a:cubicBezTo>
                <a:cubicBezTo>
                  <a:pt x="791876" y="202376"/>
                  <a:pt x="797502" y="208040"/>
                  <a:pt x="803757" y="213056"/>
                </a:cubicBezTo>
                <a:cubicBezTo>
                  <a:pt x="810298" y="206148"/>
                  <a:pt x="816495" y="199010"/>
                  <a:pt x="822350" y="191643"/>
                </a:cubicBezTo>
                <a:cubicBezTo>
                  <a:pt x="828205" y="184276"/>
                  <a:pt x="832878" y="177897"/>
                  <a:pt x="836371" y="172506"/>
                </a:cubicBezTo>
                <a:lnTo>
                  <a:pt x="880567" y="205132"/>
                </a:lnTo>
                <a:cubicBezTo>
                  <a:pt x="879856" y="206535"/>
                  <a:pt x="878611" y="207538"/>
                  <a:pt x="876833" y="208142"/>
                </a:cubicBezTo>
                <a:cubicBezTo>
                  <a:pt x="875055" y="208745"/>
                  <a:pt x="872439" y="208757"/>
                  <a:pt x="868984" y="208180"/>
                </a:cubicBezTo>
                <a:cubicBezTo>
                  <a:pt x="861574" y="210650"/>
                  <a:pt x="853306" y="213101"/>
                  <a:pt x="844181" y="215533"/>
                </a:cubicBezTo>
                <a:cubicBezTo>
                  <a:pt x="835056" y="217965"/>
                  <a:pt x="825646" y="220187"/>
                  <a:pt x="815949" y="222200"/>
                </a:cubicBezTo>
                <a:cubicBezTo>
                  <a:pt x="827805" y="229598"/>
                  <a:pt x="840746" y="235605"/>
                  <a:pt x="854773" y="240222"/>
                </a:cubicBezTo>
                <a:cubicBezTo>
                  <a:pt x="868800" y="244838"/>
                  <a:pt x="883189" y="248483"/>
                  <a:pt x="897940" y="251156"/>
                </a:cubicBezTo>
                <a:lnTo>
                  <a:pt x="897636" y="254814"/>
                </a:lnTo>
                <a:cubicBezTo>
                  <a:pt x="889228" y="256992"/>
                  <a:pt x="882192" y="261323"/>
                  <a:pt x="876528" y="267806"/>
                </a:cubicBezTo>
                <a:cubicBezTo>
                  <a:pt x="870864" y="274289"/>
                  <a:pt x="866724" y="282659"/>
                  <a:pt x="864108" y="292914"/>
                </a:cubicBezTo>
                <a:cubicBezTo>
                  <a:pt x="842029" y="283256"/>
                  <a:pt x="823474" y="270721"/>
                  <a:pt x="808443" y="255309"/>
                </a:cubicBezTo>
                <a:cubicBezTo>
                  <a:pt x="793413" y="239898"/>
                  <a:pt x="781792" y="219210"/>
                  <a:pt x="773582" y="193244"/>
                </a:cubicBezTo>
                <a:lnTo>
                  <a:pt x="773582" y="284075"/>
                </a:lnTo>
                <a:cubicBezTo>
                  <a:pt x="773493" y="285624"/>
                  <a:pt x="770318" y="287859"/>
                  <a:pt x="764057" y="290780"/>
                </a:cubicBezTo>
                <a:cubicBezTo>
                  <a:pt x="757796" y="293701"/>
                  <a:pt x="748982" y="295327"/>
                  <a:pt x="737615" y="295657"/>
                </a:cubicBezTo>
                <a:lnTo>
                  <a:pt x="729386" y="295657"/>
                </a:lnTo>
                <a:lnTo>
                  <a:pt x="729386" y="249328"/>
                </a:lnTo>
                <a:cubicBezTo>
                  <a:pt x="714883" y="257843"/>
                  <a:pt x="697407" y="265349"/>
                  <a:pt x="676960" y="271845"/>
                </a:cubicBezTo>
                <a:cubicBezTo>
                  <a:pt x="656513" y="278341"/>
                  <a:pt x="635076" y="283027"/>
                  <a:pt x="612648" y="285904"/>
                </a:cubicBezTo>
                <a:lnTo>
                  <a:pt x="610514" y="282551"/>
                </a:lnTo>
                <a:cubicBezTo>
                  <a:pt x="628586" y="273635"/>
                  <a:pt x="645553" y="262891"/>
                  <a:pt x="661416" y="250318"/>
                </a:cubicBezTo>
                <a:cubicBezTo>
                  <a:pt x="677278" y="237745"/>
                  <a:pt x="689673" y="225629"/>
                  <a:pt x="698601" y="213971"/>
                </a:cubicBezTo>
                <a:lnTo>
                  <a:pt x="729386" y="235612"/>
                </a:lnTo>
                <a:lnTo>
                  <a:pt x="729386" y="204217"/>
                </a:lnTo>
                <a:cubicBezTo>
                  <a:pt x="728472" y="204382"/>
                  <a:pt x="727405" y="204433"/>
                  <a:pt x="726186" y="204370"/>
                </a:cubicBezTo>
                <a:cubicBezTo>
                  <a:pt x="724966" y="204306"/>
                  <a:pt x="723595" y="204052"/>
                  <a:pt x="722071" y="203608"/>
                </a:cubicBezTo>
                <a:cubicBezTo>
                  <a:pt x="708894" y="209805"/>
                  <a:pt x="693032" y="215241"/>
                  <a:pt x="674484" y="219914"/>
                </a:cubicBezTo>
                <a:cubicBezTo>
                  <a:pt x="655936" y="224588"/>
                  <a:pt x="636949" y="227890"/>
                  <a:pt x="617524" y="229820"/>
                </a:cubicBezTo>
                <a:lnTo>
                  <a:pt x="615391" y="226468"/>
                </a:lnTo>
                <a:cubicBezTo>
                  <a:pt x="628954" y="219972"/>
                  <a:pt x="642289" y="212237"/>
                  <a:pt x="655396" y="203265"/>
                </a:cubicBezTo>
                <a:cubicBezTo>
                  <a:pt x="668502" y="194292"/>
                  <a:pt x="679551" y="185567"/>
                  <a:pt x="688543" y="177090"/>
                </a:cubicBezTo>
                <a:cubicBezTo>
                  <a:pt x="677240" y="177090"/>
                  <a:pt x="666089" y="177014"/>
                  <a:pt x="655091" y="176861"/>
                </a:cubicBezTo>
                <a:cubicBezTo>
                  <a:pt x="644093" y="176709"/>
                  <a:pt x="633399" y="176480"/>
                  <a:pt x="623011" y="176176"/>
                </a:cubicBezTo>
                <a:lnTo>
                  <a:pt x="622401" y="171299"/>
                </a:lnTo>
                <a:cubicBezTo>
                  <a:pt x="645553" y="168893"/>
                  <a:pt x="669862" y="165712"/>
                  <a:pt x="695327" y="161756"/>
                </a:cubicBezTo>
                <a:cubicBezTo>
                  <a:pt x="720793" y="157799"/>
                  <a:pt x="745057" y="153482"/>
                  <a:pt x="768118" y="148802"/>
                </a:cubicBezTo>
                <a:cubicBezTo>
                  <a:pt x="791180" y="144123"/>
                  <a:pt x="810679" y="139496"/>
                  <a:pt x="826617" y="134920"/>
                </a:cubicBezTo>
                <a:close/>
                <a:moveTo>
                  <a:pt x="5770397" y="134094"/>
                </a:moveTo>
                <a:lnTo>
                  <a:pt x="5770397" y="167660"/>
                </a:lnTo>
                <a:lnTo>
                  <a:pt x="5824956" y="167660"/>
                </a:lnTo>
                <a:lnTo>
                  <a:pt x="5824956" y="134094"/>
                </a:lnTo>
                <a:close/>
                <a:moveTo>
                  <a:pt x="239877" y="99366"/>
                </a:moveTo>
                <a:cubicBezTo>
                  <a:pt x="240155" y="99601"/>
                  <a:pt x="243121" y="102213"/>
                  <a:pt x="248773" y="107201"/>
                </a:cubicBezTo>
                <a:cubicBezTo>
                  <a:pt x="254425" y="112188"/>
                  <a:pt x="261093" y="118141"/>
                  <a:pt x="268777" y="125060"/>
                </a:cubicBezTo>
                <a:cubicBezTo>
                  <a:pt x="276461" y="131978"/>
                  <a:pt x="283490" y="138450"/>
                  <a:pt x="289864" y="144476"/>
                </a:cubicBezTo>
                <a:cubicBezTo>
                  <a:pt x="289382" y="146146"/>
                  <a:pt x="288290" y="147378"/>
                  <a:pt x="286588" y="148172"/>
                </a:cubicBezTo>
                <a:cubicBezTo>
                  <a:pt x="284886" y="148966"/>
                  <a:pt x="282727" y="149360"/>
                  <a:pt x="280111" y="149353"/>
                </a:cubicBezTo>
                <a:lnTo>
                  <a:pt x="2743" y="149353"/>
                </a:lnTo>
                <a:lnTo>
                  <a:pt x="0" y="139600"/>
                </a:lnTo>
                <a:lnTo>
                  <a:pt x="211531" y="139600"/>
                </a:lnTo>
                <a:close/>
                <a:moveTo>
                  <a:pt x="679094" y="96318"/>
                </a:moveTo>
                <a:lnTo>
                  <a:pt x="679094" y="117808"/>
                </a:lnTo>
                <a:lnTo>
                  <a:pt x="710488" y="116288"/>
                </a:lnTo>
                <a:lnTo>
                  <a:pt x="710488" y="96318"/>
                </a:lnTo>
                <a:close/>
                <a:moveTo>
                  <a:pt x="4617948" y="92070"/>
                </a:moveTo>
                <a:cubicBezTo>
                  <a:pt x="4618146" y="92213"/>
                  <a:pt x="4620291" y="93891"/>
                  <a:pt x="4624383" y="97104"/>
                </a:cubicBezTo>
                <a:cubicBezTo>
                  <a:pt x="4628475" y="100317"/>
                  <a:pt x="4633329" y="104207"/>
                  <a:pt x="4638945" y="108773"/>
                </a:cubicBezTo>
                <a:cubicBezTo>
                  <a:pt x="4644562" y="113339"/>
                  <a:pt x="4649754" y="117722"/>
                  <a:pt x="4654524" y="121924"/>
                </a:cubicBezTo>
                <a:cubicBezTo>
                  <a:pt x="4654035" y="123587"/>
                  <a:pt x="4653032" y="124813"/>
                  <a:pt x="4651514" y="125603"/>
                </a:cubicBezTo>
                <a:cubicBezTo>
                  <a:pt x="4649997" y="126393"/>
                  <a:pt x="4648155" y="126785"/>
                  <a:pt x="4645990" y="126779"/>
                </a:cubicBezTo>
                <a:lnTo>
                  <a:pt x="4585944" y="126779"/>
                </a:lnTo>
                <a:lnTo>
                  <a:pt x="4624654" y="155736"/>
                </a:lnTo>
                <a:cubicBezTo>
                  <a:pt x="4623746" y="157160"/>
                  <a:pt x="4622209" y="158585"/>
                  <a:pt x="4620043" y="160010"/>
                </a:cubicBezTo>
                <a:cubicBezTo>
                  <a:pt x="4617878" y="161434"/>
                  <a:pt x="4615046" y="162554"/>
                  <a:pt x="4611547" y="163368"/>
                </a:cubicBezTo>
                <a:lnTo>
                  <a:pt x="4611547" y="220051"/>
                </a:lnTo>
                <a:cubicBezTo>
                  <a:pt x="4611369" y="220367"/>
                  <a:pt x="4610734" y="220798"/>
                  <a:pt x="4609642" y="221345"/>
                </a:cubicBezTo>
                <a:cubicBezTo>
                  <a:pt x="4608550" y="221891"/>
                  <a:pt x="4607153" y="222476"/>
                  <a:pt x="4605451" y="223100"/>
                </a:cubicBezTo>
                <a:cubicBezTo>
                  <a:pt x="4609623" y="226471"/>
                  <a:pt x="4614614" y="230566"/>
                  <a:pt x="4620425" y="235384"/>
                </a:cubicBezTo>
                <a:cubicBezTo>
                  <a:pt x="4626235" y="240202"/>
                  <a:pt x="4631607" y="244750"/>
                  <a:pt x="4636541" y="249026"/>
                </a:cubicBezTo>
                <a:cubicBezTo>
                  <a:pt x="4636052" y="250688"/>
                  <a:pt x="4635049" y="251915"/>
                  <a:pt x="4633531" y="252705"/>
                </a:cubicBezTo>
                <a:cubicBezTo>
                  <a:pt x="4632013" y="253495"/>
                  <a:pt x="4630172" y="253887"/>
                  <a:pt x="4628006" y="253881"/>
                </a:cubicBezTo>
                <a:lnTo>
                  <a:pt x="4621911" y="253881"/>
                </a:lnTo>
                <a:cubicBezTo>
                  <a:pt x="4625511" y="256603"/>
                  <a:pt x="4631036" y="260926"/>
                  <a:pt x="4638484" y="266850"/>
                </a:cubicBezTo>
                <a:cubicBezTo>
                  <a:pt x="4645933" y="272775"/>
                  <a:pt x="4652905" y="278619"/>
                  <a:pt x="4659401" y="284382"/>
                </a:cubicBezTo>
                <a:cubicBezTo>
                  <a:pt x="4658918" y="286045"/>
                  <a:pt x="4657902" y="287271"/>
                  <a:pt x="4656353" y="288062"/>
                </a:cubicBezTo>
                <a:cubicBezTo>
                  <a:pt x="4654803" y="288852"/>
                  <a:pt x="4652873" y="289244"/>
                  <a:pt x="4650562" y="289237"/>
                </a:cubicBezTo>
                <a:lnTo>
                  <a:pt x="4376546" y="289237"/>
                </a:lnTo>
                <a:lnTo>
                  <a:pt x="4374108" y="280741"/>
                </a:lnTo>
                <a:lnTo>
                  <a:pt x="4492675" y="280741"/>
                </a:lnTo>
                <a:lnTo>
                  <a:pt x="4492675" y="253881"/>
                </a:lnTo>
                <a:lnTo>
                  <a:pt x="4400016" y="253881"/>
                </a:lnTo>
                <a:lnTo>
                  <a:pt x="4397578" y="245384"/>
                </a:lnTo>
                <a:lnTo>
                  <a:pt x="4492675" y="245384"/>
                </a:lnTo>
                <a:lnTo>
                  <a:pt x="4492675" y="220657"/>
                </a:lnTo>
                <a:lnTo>
                  <a:pt x="4462195" y="220657"/>
                </a:lnTo>
                <a:lnTo>
                  <a:pt x="4462195" y="224626"/>
                </a:lnTo>
                <a:cubicBezTo>
                  <a:pt x="4461732" y="226922"/>
                  <a:pt x="4457630" y="229657"/>
                  <a:pt x="4449889" y="232830"/>
                </a:cubicBezTo>
                <a:cubicBezTo>
                  <a:pt x="4442148" y="236004"/>
                  <a:pt x="4433550" y="237746"/>
                  <a:pt x="4424095" y="238058"/>
                </a:cubicBezTo>
                <a:lnTo>
                  <a:pt x="4417999" y="238058"/>
                </a:lnTo>
                <a:lnTo>
                  <a:pt x="4417999" y="128917"/>
                </a:lnTo>
                <a:lnTo>
                  <a:pt x="4464634" y="146629"/>
                </a:lnTo>
                <a:lnTo>
                  <a:pt x="4563389" y="146629"/>
                </a:lnTo>
                <a:lnTo>
                  <a:pt x="4581372" y="126779"/>
                </a:lnTo>
                <a:lnTo>
                  <a:pt x="4380204" y="126779"/>
                </a:lnTo>
                <a:lnTo>
                  <a:pt x="4377766" y="118283"/>
                </a:lnTo>
                <a:lnTo>
                  <a:pt x="4597831" y="118283"/>
                </a:lnTo>
                <a:close/>
                <a:moveTo>
                  <a:pt x="5770397" y="89289"/>
                </a:moveTo>
                <a:lnTo>
                  <a:pt x="5770397" y="125598"/>
                </a:lnTo>
                <a:lnTo>
                  <a:pt x="5824956" y="125598"/>
                </a:lnTo>
                <a:lnTo>
                  <a:pt x="5824956" y="89289"/>
                </a:lnTo>
                <a:close/>
                <a:moveTo>
                  <a:pt x="3869969" y="87155"/>
                </a:moveTo>
                <a:lnTo>
                  <a:pt x="3869969" y="123159"/>
                </a:lnTo>
                <a:lnTo>
                  <a:pt x="3944035" y="123159"/>
                </a:lnTo>
                <a:lnTo>
                  <a:pt x="3944035" y="87155"/>
                </a:lnTo>
                <a:close/>
                <a:moveTo>
                  <a:pt x="5061737" y="84107"/>
                </a:moveTo>
                <a:lnTo>
                  <a:pt x="5061737" y="110339"/>
                </a:lnTo>
                <a:cubicBezTo>
                  <a:pt x="5061788" y="115873"/>
                  <a:pt x="5061686" y="121569"/>
                  <a:pt x="5061432" y="127427"/>
                </a:cubicBezTo>
                <a:lnTo>
                  <a:pt x="5088255" y="127427"/>
                </a:lnTo>
                <a:lnTo>
                  <a:pt x="5088255" y="89917"/>
                </a:lnTo>
                <a:lnTo>
                  <a:pt x="5137937" y="94184"/>
                </a:lnTo>
                <a:cubicBezTo>
                  <a:pt x="5137842" y="95874"/>
                  <a:pt x="5137194" y="97296"/>
                  <a:pt x="5135994" y="98452"/>
                </a:cubicBezTo>
                <a:cubicBezTo>
                  <a:pt x="5134794" y="99607"/>
                  <a:pt x="5132698" y="100420"/>
                  <a:pt x="5129707" y="100890"/>
                </a:cubicBezTo>
                <a:lnTo>
                  <a:pt x="5129707" y="127427"/>
                </a:lnTo>
                <a:lnTo>
                  <a:pt x="5159578" y="127427"/>
                </a:lnTo>
                <a:lnTo>
                  <a:pt x="5159578" y="91317"/>
                </a:lnTo>
                <a:lnTo>
                  <a:pt x="5204383" y="95285"/>
                </a:lnTo>
                <a:lnTo>
                  <a:pt x="5204383" y="84107"/>
                </a:lnTo>
                <a:close/>
                <a:moveTo>
                  <a:pt x="6013322" y="83516"/>
                </a:moveTo>
                <a:cubicBezTo>
                  <a:pt x="6013524" y="83669"/>
                  <a:pt x="6015695" y="85430"/>
                  <a:pt x="6019836" y="88800"/>
                </a:cubicBezTo>
                <a:cubicBezTo>
                  <a:pt x="6023977" y="92169"/>
                  <a:pt x="6028880" y="96233"/>
                  <a:pt x="6034546" y="100992"/>
                </a:cubicBezTo>
                <a:cubicBezTo>
                  <a:pt x="6040211" y="105750"/>
                  <a:pt x="6045430" y="110288"/>
                  <a:pt x="6050203" y="114606"/>
                </a:cubicBezTo>
                <a:cubicBezTo>
                  <a:pt x="6049714" y="116276"/>
                  <a:pt x="6048711" y="117508"/>
                  <a:pt x="6047193" y="118302"/>
                </a:cubicBezTo>
                <a:cubicBezTo>
                  <a:pt x="6045675" y="119095"/>
                  <a:pt x="6043834" y="119489"/>
                  <a:pt x="6041669" y="119483"/>
                </a:cubicBezTo>
                <a:lnTo>
                  <a:pt x="5949924" y="119483"/>
                </a:lnTo>
                <a:lnTo>
                  <a:pt x="5997778" y="134113"/>
                </a:lnTo>
                <a:cubicBezTo>
                  <a:pt x="5997181" y="135682"/>
                  <a:pt x="5996088" y="137041"/>
                  <a:pt x="5994501" y="138190"/>
                </a:cubicBezTo>
                <a:cubicBezTo>
                  <a:pt x="5992913" y="139339"/>
                  <a:pt x="5990754" y="140012"/>
                  <a:pt x="5988024" y="140209"/>
                </a:cubicBezTo>
                <a:cubicBezTo>
                  <a:pt x="5979604" y="152941"/>
                  <a:pt x="5969240" y="166035"/>
                  <a:pt x="5956934" y="179490"/>
                </a:cubicBezTo>
                <a:cubicBezTo>
                  <a:pt x="5944628" y="192946"/>
                  <a:pt x="5932436" y="204439"/>
                  <a:pt x="5920359" y="213971"/>
                </a:cubicBezTo>
                <a:cubicBezTo>
                  <a:pt x="5929610" y="213196"/>
                  <a:pt x="5940367" y="212231"/>
                  <a:pt x="5952629" y="211075"/>
                </a:cubicBezTo>
                <a:cubicBezTo>
                  <a:pt x="5964891" y="209920"/>
                  <a:pt x="5978010" y="208650"/>
                  <a:pt x="5991986" y="207265"/>
                </a:cubicBezTo>
                <a:cubicBezTo>
                  <a:pt x="5991186" y="198693"/>
                  <a:pt x="5989967" y="190311"/>
                  <a:pt x="5988329" y="182119"/>
                </a:cubicBezTo>
                <a:cubicBezTo>
                  <a:pt x="5986691" y="173928"/>
                  <a:pt x="5984862" y="166155"/>
                  <a:pt x="5982843" y="158802"/>
                </a:cubicBezTo>
                <a:lnTo>
                  <a:pt x="5986195" y="157583"/>
                </a:lnTo>
                <a:cubicBezTo>
                  <a:pt x="6005973" y="169425"/>
                  <a:pt x="6019148" y="181726"/>
                  <a:pt x="6025724" y="194487"/>
                </a:cubicBezTo>
                <a:cubicBezTo>
                  <a:pt x="6032299" y="207249"/>
                  <a:pt x="6034312" y="218455"/>
                  <a:pt x="6031763" y="228106"/>
                </a:cubicBezTo>
                <a:cubicBezTo>
                  <a:pt x="6029214" y="237757"/>
                  <a:pt x="6024139" y="243839"/>
                  <a:pt x="6016542" y="246351"/>
                </a:cubicBezTo>
                <a:cubicBezTo>
                  <a:pt x="6008944" y="248863"/>
                  <a:pt x="6000861" y="245791"/>
                  <a:pt x="5992291" y="237136"/>
                </a:cubicBezTo>
                <a:cubicBezTo>
                  <a:pt x="5992647" y="232868"/>
                  <a:pt x="5992850" y="228601"/>
                  <a:pt x="5992901" y="224334"/>
                </a:cubicBezTo>
                <a:cubicBezTo>
                  <a:pt x="5983719" y="229401"/>
                  <a:pt x="5973355" y="234812"/>
                  <a:pt x="5961811" y="240565"/>
                </a:cubicBezTo>
                <a:cubicBezTo>
                  <a:pt x="5950267" y="246318"/>
                  <a:pt x="5937770" y="252185"/>
                  <a:pt x="5924321" y="258167"/>
                </a:cubicBezTo>
                <a:cubicBezTo>
                  <a:pt x="5921933" y="261774"/>
                  <a:pt x="5919088" y="264314"/>
                  <a:pt x="5915786" y="265787"/>
                </a:cubicBezTo>
                <a:lnTo>
                  <a:pt x="5892927" y="211837"/>
                </a:lnTo>
                <a:cubicBezTo>
                  <a:pt x="5893270" y="211818"/>
                  <a:pt x="5895022" y="211399"/>
                  <a:pt x="5898184" y="210580"/>
                </a:cubicBezTo>
                <a:cubicBezTo>
                  <a:pt x="5901346" y="209761"/>
                  <a:pt x="5903861" y="208656"/>
                  <a:pt x="5905728" y="207265"/>
                </a:cubicBezTo>
                <a:cubicBezTo>
                  <a:pt x="5910100" y="202473"/>
                  <a:pt x="5914665" y="194955"/>
                  <a:pt x="5919421" y="184710"/>
                </a:cubicBezTo>
                <a:cubicBezTo>
                  <a:pt x="5924178" y="174465"/>
                  <a:pt x="5928494" y="163425"/>
                  <a:pt x="5932369" y="151588"/>
                </a:cubicBezTo>
                <a:cubicBezTo>
                  <a:pt x="5936245" y="139752"/>
                  <a:pt x="5939049" y="129050"/>
                  <a:pt x="5940780" y="119483"/>
                </a:cubicBezTo>
                <a:lnTo>
                  <a:pt x="5896279" y="119483"/>
                </a:lnTo>
                <a:lnTo>
                  <a:pt x="5893841" y="110948"/>
                </a:lnTo>
                <a:lnTo>
                  <a:pt x="5992901" y="110948"/>
                </a:lnTo>
                <a:close/>
                <a:moveTo>
                  <a:pt x="3153385" y="82907"/>
                </a:moveTo>
                <a:cubicBezTo>
                  <a:pt x="3176024" y="83716"/>
                  <a:pt x="3191952" y="87603"/>
                  <a:pt x="3201171" y="94565"/>
                </a:cubicBezTo>
                <a:cubicBezTo>
                  <a:pt x="3210390" y="101528"/>
                  <a:pt x="3214679" y="108996"/>
                  <a:pt x="3214039" y="116968"/>
                </a:cubicBezTo>
                <a:cubicBezTo>
                  <a:pt x="3213400" y="124941"/>
                  <a:pt x="3209612" y="130846"/>
                  <a:pt x="3202676" y="134685"/>
                </a:cubicBezTo>
                <a:cubicBezTo>
                  <a:pt x="3195740" y="138523"/>
                  <a:pt x="3187438" y="137723"/>
                  <a:pt x="3177768" y="132284"/>
                </a:cubicBezTo>
                <a:cubicBezTo>
                  <a:pt x="3175749" y="123426"/>
                  <a:pt x="3172244" y="114777"/>
                  <a:pt x="3167253" y="106338"/>
                </a:cubicBezTo>
                <a:cubicBezTo>
                  <a:pt x="3162262" y="97899"/>
                  <a:pt x="3156928" y="90698"/>
                  <a:pt x="3151251" y="84736"/>
                </a:cubicBezTo>
                <a:close/>
                <a:moveTo>
                  <a:pt x="5590260" y="81078"/>
                </a:moveTo>
                <a:cubicBezTo>
                  <a:pt x="5611433" y="82763"/>
                  <a:pt x="5625990" y="87013"/>
                  <a:pt x="5633932" y="93827"/>
                </a:cubicBezTo>
                <a:cubicBezTo>
                  <a:pt x="5641874" y="100642"/>
                  <a:pt x="5645097" y="107682"/>
                  <a:pt x="5643600" y="114949"/>
                </a:cubicBezTo>
                <a:cubicBezTo>
                  <a:pt x="5642103" y="122216"/>
                  <a:pt x="5637782" y="127370"/>
                  <a:pt x="5630637" y="130413"/>
                </a:cubicBezTo>
                <a:cubicBezTo>
                  <a:pt x="5623491" y="133455"/>
                  <a:pt x="5615417" y="132047"/>
                  <a:pt x="5606414" y="126188"/>
                </a:cubicBezTo>
                <a:cubicBezTo>
                  <a:pt x="5605348" y="118124"/>
                  <a:pt x="5603062" y="110250"/>
                  <a:pt x="5599557" y="102566"/>
                </a:cubicBezTo>
                <a:cubicBezTo>
                  <a:pt x="5596051" y="94883"/>
                  <a:pt x="5592241" y="88228"/>
                  <a:pt x="5588127" y="82602"/>
                </a:cubicBezTo>
                <a:close/>
                <a:moveTo>
                  <a:pt x="679094" y="66448"/>
                </a:moveTo>
                <a:lnTo>
                  <a:pt x="679094" y="87784"/>
                </a:lnTo>
                <a:lnTo>
                  <a:pt x="710488" y="87784"/>
                </a:lnTo>
                <a:lnTo>
                  <a:pt x="710488" y="66448"/>
                </a:lnTo>
                <a:close/>
                <a:moveTo>
                  <a:pt x="4465548" y="65819"/>
                </a:moveTo>
                <a:lnTo>
                  <a:pt x="4465548" y="89327"/>
                </a:lnTo>
                <a:lnTo>
                  <a:pt x="4564608" y="89327"/>
                </a:lnTo>
                <a:lnTo>
                  <a:pt x="4564608" y="65819"/>
                </a:lnTo>
                <a:close/>
                <a:moveTo>
                  <a:pt x="3959885" y="57594"/>
                </a:moveTo>
                <a:lnTo>
                  <a:pt x="4000130" y="87765"/>
                </a:lnTo>
                <a:cubicBezTo>
                  <a:pt x="3999236" y="88891"/>
                  <a:pt x="3997827" y="90073"/>
                  <a:pt x="3995902" y="91312"/>
                </a:cubicBezTo>
                <a:cubicBezTo>
                  <a:pt x="3993977" y="92552"/>
                  <a:pt x="3991420" y="93506"/>
                  <a:pt x="3988231" y="94173"/>
                </a:cubicBezTo>
                <a:lnTo>
                  <a:pt x="3988231" y="138066"/>
                </a:lnTo>
                <a:cubicBezTo>
                  <a:pt x="3987938" y="138844"/>
                  <a:pt x="3985748" y="139899"/>
                  <a:pt x="3981661" y="141232"/>
                </a:cubicBezTo>
                <a:cubicBezTo>
                  <a:pt x="3977574" y="142564"/>
                  <a:pt x="3972743" y="143777"/>
                  <a:pt x="3967166" y="144872"/>
                </a:cubicBezTo>
                <a:cubicBezTo>
                  <a:pt x="3961589" y="145967"/>
                  <a:pt x="3956419" y="146547"/>
                  <a:pt x="3951655" y="146613"/>
                </a:cubicBezTo>
                <a:lnTo>
                  <a:pt x="3944035" y="146613"/>
                </a:lnTo>
                <a:lnTo>
                  <a:pt x="3944035" y="131656"/>
                </a:lnTo>
                <a:lnTo>
                  <a:pt x="3869969" y="131656"/>
                </a:lnTo>
                <a:lnTo>
                  <a:pt x="3869969" y="137761"/>
                </a:lnTo>
                <a:cubicBezTo>
                  <a:pt x="3869531" y="139764"/>
                  <a:pt x="3865530" y="142320"/>
                  <a:pt x="3857967" y="145430"/>
                </a:cubicBezTo>
                <a:cubicBezTo>
                  <a:pt x="3850405" y="148540"/>
                  <a:pt x="3841908" y="150257"/>
                  <a:pt x="3832478" y="150581"/>
                </a:cubicBezTo>
                <a:lnTo>
                  <a:pt x="3826687" y="150581"/>
                </a:lnTo>
                <a:lnTo>
                  <a:pt x="3826687" y="61563"/>
                </a:lnTo>
                <a:lnTo>
                  <a:pt x="3871798" y="78659"/>
                </a:lnTo>
                <a:lnTo>
                  <a:pt x="3940987" y="78659"/>
                </a:lnTo>
                <a:close/>
                <a:moveTo>
                  <a:pt x="5673470" y="52274"/>
                </a:moveTo>
                <a:lnTo>
                  <a:pt x="5678043" y="53194"/>
                </a:lnTo>
                <a:cubicBezTo>
                  <a:pt x="5675707" y="63131"/>
                  <a:pt x="5673120" y="74429"/>
                  <a:pt x="5670280" y="87088"/>
                </a:cubicBezTo>
                <a:cubicBezTo>
                  <a:pt x="5667440" y="99747"/>
                  <a:pt x="5664642" y="112432"/>
                  <a:pt x="5661888" y="125141"/>
                </a:cubicBezTo>
                <a:cubicBezTo>
                  <a:pt x="5659134" y="137851"/>
                  <a:pt x="5656717" y="149250"/>
                  <a:pt x="5654639" y="159338"/>
                </a:cubicBezTo>
                <a:cubicBezTo>
                  <a:pt x="5652562" y="169426"/>
                  <a:pt x="5651117" y="176867"/>
                  <a:pt x="5650305" y="181662"/>
                </a:cubicBezTo>
                <a:cubicBezTo>
                  <a:pt x="5649213" y="187237"/>
                  <a:pt x="5648350" y="192698"/>
                  <a:pt x="5647715" y="198045"/>
                </a:cubicBezTo>
                <a:cubicBezTo>
                  <a:pt x="5647080" y="203392"/>
                  <a:pt x="5646826" y="208091"/>
                  <a:pt x="5646953" y="212142"/>
                </a:cubicBezTo>
                <a:cubicBezTo>
                  <a:pt x="5647331" y="217967"/>
                  <a:pt x="5648675" y="223386"/>
                  <a:pt x="5650983" y="228398"/>
                </a:cubicBezTo>
                <a:cubicBezTo>
                  <a:pt x="5653291" y="233410"/>
                  <a:pt x="5655515" y="239032"/>
                  <a:pt x="5657655" y="245264"/>
                </a:cubicBezTo>
                <a:cubicBezTo>
                  <a:pt x="5659794" y="251495"/>
                  <a:pt x="5660798" y="259352"/>
                  <a:pt x="5660669" y="268835"/>
                </a:cubicBezTo>
                <a:cubicBezTo>
                  <a:pt x="5660237" y="277045"/>
                  <a:pt x="5657443" y="283637"/>
                  <a:pt x="5652287" y="288609"/>
                </a:cubicBezTo>
                <a:cubicBezTo>
                  <a:pt x="5647130" y="293581"/>
                  <a:pt x="5640374" y="296134"/>
                  <a:pt x="5632017" y="296267"/>
                </a:cubicBezTo>
                <a:cubicBezTo>
                  <a:pt x="5628074" y="296375"/>
                  <a:pt x="5624302" y="295245"/>
                  <a:pt x="5620702" y="292876"/>
                </a:cubicBezTo>
                <a:cubicBezTo>
                  <a:pt x="5617101" y="290507"/>
                  <a:pt x="5614473" y="286253"/>
                  <a:pt x="5612815" y="280112"/>
                </a:cubicBezTo>
                <a:cubicBezTo>
                  <a:pt x="5614939" y="269281"/>
                  <a:pt x="5616245" y="258974"/>
                  <a:pt x="5616732" y="249192"/>
                </a:cubicBezTo>
                <a:cubicBezTo>
                  <a:pt x="5617220" y="239410"/>
                  <a:pt x="5616945" y="231136"/>
                  <a:pt x="5615908" y="224368"/>
                </a:cubicBezTo>
                <a:cubicBezTo>
                  <a:pt x="5614871" y="217600"/>
                  <a:pt x="5613129" y="213322"/>
                  <a:pt x="5610682" y="211532"/>
                </a:cubicBezTo>
                <a:cubicBezTo>
                  <a:pt x="5608554" y="210021"/>
                  <a:pt x="5606179" y="208853"/>
                  <a:pt x="5603557" y="208027"/>
                </a:cubicBezTo>
                <a:cubicBezTo>
                  <a:pt x="5600934" y="207202"/>
                  <a:pt x="5598026" y="206643"/>
                  <a:pt x="5594832" y="206351"/>
                </a:cubicBezTo>
                <a:lnTo>
                  <a:pt x="5594832" y="200864"/>
                </a:lnTo>
                <a:lnTo>
                  <a:pt x="5608243" y="200864"/>
                </a:lnTo>
                <a:cubicBezTo>
                  <a:pt x="5610434" y="200998"/>
                  <a:pt x="5612148" y="200731"/>
                  <a:pt x="5613387" y="200064"/>
                </a:cubicBezTo>
                <a:cubicBezTo>
                  <a:pt x="5614625" y="199398"/>
                  <a:pt x="5615959" y="197531"/>
                  <a:pt x="5617387" y="194464"/>
                </a:cubicBezTo>
                <a:cubicBezTo>
                  <a:pt x="5618765" y="191862"/>
                  <a:pt x="5620200" y="188893"/>
                  <a:pt x="5621692" y="185555"/>
                </a:cubicBezTo>
                <a:cubicBezTo>
                  <a:pt x="5623185" y="182218"/>
                  <a:pt x="5625610" y="176291"/>
                  <a:pt x="5628969" y="167775"/>
                </a:cubicBezTo>
                <a:cubicBezTo>
                  <a:pt x="5632328" y="159258"/>
                  <a:pt x="5637497" y="145930"/>
                  <a:pt x="5644476" y="127791"/>
                </a:cubicBezTo>
                <a:cubicBezTo>
                  <a:pt x="5651455" y="109652"/>
                  <a:pt x="5661120" y="84480"/>
                  <a:pt x="5673470" y="52274"/>
                </a:cubicBezTo>
                <a:close/>
                <a:moveTo>
                  <a:pt x="2638043" y="50598"/>
                </a:moveTo>
                <a:lnTo>
                  <a:pt x="2638043" y="122226"/>
                </a:lnTo>
                <a:lnTo>
                  <a:pt x="2672486" y="122226"/>
                </a:lnTo>
                <a:lnTo>
                  <a:pt x="2672486" y="50598"/>
                </a:lnTo>
                <a:close/>
                <a:moveTo>
                  <a:pt x="4208297" y="50274"/>
                </a:moveTo>
                <a:cubicBezTo>
                  <a:pt x="4196372" y="50573"/>
                  <a:pt x="4184485" y="50738"/>
                  <a:pt x="4172635" y="50770"/>
                </a:cubicBezTo>
                <a:cubicBezTo>
                  <a:pt x="4160786" y="50802"/>
                  <a:pt x="4149204" y="50738"/>
                  <a:pt x="4137888" y="50579"/>
                </a:cubicBezTo>
                <a:lnTo>
                  <a:pt x="4137888" y="85669"/>
                </a:lnTo>
                <a:lnTo>
                  <a:pt x="4207687" y="85669"/>
                </a:lnTo>
                <a:cubicBezTo>
                  <a:pt x="4207846" y="79541"/>
                  <a:pt x="4207986" y="73489"/>
                  <a:pt x="4208106" y="67514"/>
                </a:cubicBezTo>
                <a:cubicBezTo>
                  <a:pt x="4208227" y="61538"/>
                  <a:pt x="4208291" y="55792"/>
                  <a:pt x="4208297" y="50274"/>
                </a:cubicBezTo>
                <a:close/>
                <a:moveTo>
                  <a:pt x="3401796" y="47550"/>
                </a:moveTo>
                <a:cubicBezTo>
                  <a:pt x="3402007" y="47714"/>
                  <a:pt x="3404261" y="49588"/>
                  <a:pt x="3408558" y="53172"/>
                </a:cubicBezTo>
                <a:cubicBezTo>
                  <a:pt x="3412855" y="56756"/>
                  <a:pt x="3417932" y="61068"/>
                  <a:pt x="3423787" y="66109"/>
                </a:cubicBezTo>
                <a:cubicBezTo>
                  <a:pt x="3429642" y="71149"/>
                  <a:pt x="3435012" y="75936"/>
                  <a:pt x="3439896" y="80468"/>
                </a:cubicBezTo>
                <a:cubicBezTo>
                  <a:pt x="3439413" y="82138"/>
                  <a:pt x="3438397" y="83370"/>
                  <a:pt x="3436848" y="84164"/>
                </a:cubicBezTo>
                <a:cubicBezTo>
                  <a:pt x="3435299" y="84958"/>
                  <a:pt x="3433368" y="85352"/>
                  <a:pt x="3431057" y="85345"/>
                </a:cubicBezTo>
                <a:lnTo>
                  <a:pt x="3358819" y="85345"/>
                </a:lnTo>
                <a:lnTo>
                  <a:pt x="3358819" y="165508"/>
                </a:lnTo>
                <a:lnTo>
                  <a:pt x="3376498" y="165508"/>
                </a:lnTo>
                <a:lnTo>
                  <a:pt x="3396614" y="138076"/>
                </a:lnTo>
                <a:cubicBezTo>
                  <a:pt x="3396812" y="138228"/>
                  <a:pt x="3398923" y="139989"/>
                  <a:pt x="3402947" y="143359"/>
                </a:cubicBezTo>
                <a:cubicBezTo>
                  <a:pt x="3406972" y="146729"/>
                  <a:pt x="3411725" y="150793"/>
                  <a:pt x="3417205" y="155551"/>
                </a:cubicBezTo>
                <a:cubicBezTo>
                  <a:pt x="3422686" y="160309"/>
                  <a:pt x="3427710" y="164847"/>
                  <a:pt x="3432276" y="169165"/>
                </a:cubicBezTo>
                <a:cubicBezTo>
                  <a:pt x="3431939" y="170835"/>
                  <a:pt x="3431012" y="172067"/>
                  <a:pt x="3429495" y="172861"/>
                </a:cubicBezTo>
                <a:cubicBezTo>
                  <a:pt x="3427977" y="173655"/>
                  <a:pt x="3426059" y="174048"/>
                  <a:pt x="3423742" y="174042"/>
                </a:cubicBezTo>
                <a:lnTo>
                  <a:pt x="3358819" y="174042"/>
                </a:lnTo>
                <a:lnTo>
                  <a:pt x="3358819" y="273407"/>
                </a:lnTo>
                <a:lnTo>
                  <a:pt x="3383203" y="273407"/>
                </a:lnTo>
                <a:lnTo>
                  <a:pt x="3405454" y="242927"/>
                </a:lnTo>
                <a:cubicBezTo>
                  <a:pt x="3405668" y="243094"/>
                  <a:pt x="3407982" y="245028"/>
                  <a:pt x="3412396" y="248729"/>
                </a:cubicBezTo>
                <a:cubicBezTo>
                  <a:pt x="3416810" y="252430"/>
                  <a:pt x="3422037" y="256893"/>
                  <a:pt x="3428077" y="262118"/>
                </a:cubicBezTo>
                <a:cubicBezTo>
                  <a:pt x="3434116" y="267343"/>
                  <a:pt x="3439681" y="272325"/>
                  <a:pt x="3444773" y="277064"/>
                </a:cubicBezTo>
                <a:cubicBezTo>
                  <a:pt x="3444290" y="278735"/>
                  <a:pt x="3443274" y="279966"/>
                  <a:pt x="3441725" y="280760"/>
                </a:cubicBezTo>
                <a:cubicBezTo>
                  <a:pt x="3440175" y="281554"/>
                  <a:pt x="3438245" y="281948"/>
                  <a:pt x="3435934" y="281941"/>
                </a:cubicBezTo>
                <a:lnTo>
                  <a:pt x="3239642" y="281941"/>
                </a:lnTo>
                <a:lnTo>
                  <a:pt x="3237204" y="273407"/>
                </a:lnTo>
                <a:lnTo>
                  <a:pt x="3313709" y="273407"/>
                </a:lnTo>
                <a:lnTo>
                  <a:pt x="3313709" y="174042"/>
                </a:lnTo>
                <a:lnTo>
                  <a:pt x="3254273" y="174042"/>
                </a:lnTo>
                <a:lnTo>
                  <a:pt x="3251835" y="165508"/>
                </a:lnTo>
                <a:lnTo>
                  <a:pt x="3313709" y="165508"/>
                </a:lnTo>
                <a:lnTo>
                  <a:pt x="3313709" y="85345"/>
                </a:lnTo>
                <a:lnTo>
                  <a:pt x="3253968" y="85345"/>
                </a:lnTo>
                <a:lnTo>
                  <a:pt x="3251835" y="77725"/>
                </a:lnTo>
                <a:cubicBezTo>
                  <a:pt x="3247579" y="91424"/>
                  <a:pt x="3243289" y="105445"/>
                  <a:pt x="3238965" y="119788"/>
                </a:cubicBezTo>
                <a:cubicBezTo>
                  <a:pt x="3234641" y="134130"/>
                  <a:pt x="3230826" y="147067"/>
                  <a:pt x="3227518" y="158599"/>
                </a:cubicBezTo>
                <a:cubicBezTo>
                  <a:pt x="3224211" y="170130"/>
                  <a:pt x="3221953" y="178529"/>
                  <a:pt x="3220745" y="183796"/>
                </a:cubicBezTo>
                <a:cubicBezTo>
                  <a:pt x="3219310" y="189542"/>
                  <a:pt x="3218065" y="195194"/>
                  <a:pt x="3217011" y="200750"/>
                </a:cubicBezTo>
                <a:cubicBezTo>
                  <a:pt x="3215957" y="206306"/>
                  <a:pt x="3215474" y="211120"/>
                  <a:pt x="3215563" y="215190"/>
                </a:cubicBezTo>
                <a:cubicBezTo>
                  <a:pt x="3215949" y="220910"/>
                  <a:pt x="3217345" y="226133"/>
                  <a:pt x="3219752" y="230859"/>
                </a:cubicBezTo>
                <a:cubicBezTo>
                  <a:pt x="3222158" y="235585"/>
                  <a:pt x="3224479" y="240853"/>
                  <a:pt x="3226717" y="246663"/>
                </a:cubicBezTo>
                <a:cubicBezTo>
                  <a:pt x="3228954" y="252473"/>
                  <a:pt x="3230011" y="259864"/>
                  <a:pt x="3229889" y="268835"/>
                </a:cubicBezTo>
                <a:cubicBezTo>
                  <a:pt x="3229591" y="276912"/>
                  <a:pt x="3226682" y="283465"/>
                  <a:pt x="3221164" y="288494"/>
                </a:cubicBezTo>
                <a:cubicBezTo>
                  <a:pt x="3215646" y="293524"/>
                  <a:pt x="3208394" y="296114"/>
                  <a:pt x="3199409" y="296267"/>
                </a:cubicBezTo>
                <a:cubicBezTo>
                  <a:pt x="3195154" y="296368"/>
                  <a:pt x="3191090" y="295251"/>
                  <a:pt x="3187217" y="292914"/>
                </a:cubicBezTo>
                <a:cubicBezTo>
                  <a:pt x="3183343" y="290577"/>
                  <a:pt x="3180498" y="286412"/>
                  <a:pt x="3178682" y="280417"/>
                </a:cubicBezTo>
                <a:cubicBezTo>
                  <a:pt x="3181857" y="264244"/>
                  <a:pt x="3183204" y="249956"/>
                  <a:pt x="3182721" y="237555"/>
                </a:cubicBezTo>
                <a:cubicBezTo>
                  <a:pt x="3182239" y="225153"/>
                  <a:pt x="3180080" y="217495"/>
                  <a:pt x="3176244" y="214580"/>
                </a:cubicBezTo>
                <a:cubicBezTo>
                  <a:pt x="3174091" y="213050"/>
                  <a:pt x="3171615" y="211844"/>
                  <a:pt x="3168815" y="210961"/>
                </a:cubicBezTo>
                <a:cubicBezTo>
                  <a:pt x="3166014" y="210078"/>
                  <a:pt x="3163005" y="209558"/>
                  <a:pt x="3159785" y="209399"/>
                </a:cubicBezTo>
                <a:lnTo>
                  <a:pt x="3159785" y="203912"/>
                </a:lnTo>
                <a:lnTo>
                  <a:pt x="3174111" y="203912"/>
                </a:lnTo>
                <a:cubicBezTo>
                  <a:pt x="3176568" y="204046"/>
                  <a:pt x="3178435" y="203779"/>
                  <a:pt x="3179711" y="203112"/>
                </a:cubicBezTo>
                <a:cubicBezTo>
                  <a:pt x="3180988" y="202446"/>
                  <a:pt x="3182473" y="200579"/>
                  <a:pt x="3184169" y="197512"/>
                </a:cubicBezTo>
                <a:cubicBezTo>
                  <a:pt x="3185964" y="194772"/>
                  <a:pt x="3187822" y="191660"/>
                  <a:pt x="3189746" y="188177"/>
                </a:cubicBezTo>
                <a:cubicBezTo>
                  <a:pt x="3191669" y="184694"/>
                  <a:pt x="3194776" y="178535"/>
                  <a:pt x="3199066" y="169699"/>
                </a:cubicBezTo>
                <a:cubicBezTo>
                  <a:pt x="3203356" y="160863"/>
                  <a:pt x="3209949" y="147045"/>
                  <a:pt x="3218845" y="128246"/>
                </a:cubicBezTo>
                <a:cubicBezTo>
                  <a:pt x="3227740" y="109447"/>
                  <a:pt x="3240058" y="83361"/>
                  <a:pt x="3255797" y="49988"/>
                </a:cubicBezTo>
                <a:lnTo>
                  <a:pt x="3260064" y="51208"/>
                </a:lnTo>
                <a:lnTo>
                  <a:pt x="3252140" y="76811"/>
                </a:lnTo>
                <a:lnTo>
                  <a:pt x="3380460" y="76811"/>
                </a:lnTo>
                <a:close/>
                <a:moveTo>
                  <a:pt x="5061737" y="36558"/>
                </a:moveTo>
                <a:lnTo>
                  <a:pt x="5061737" y="75611"/>
                </a:lnTo>
                <a:lnTo>
                  <a:pt x="5204383" y="75611"/>
                </a:lnTo>
                <a:lnTo>
                  <a:pt x="5204383" y="36558"/>
                </a:lnTo>
                <a:close/>
                <a:moveTo>
                  <a:pt x="679094" y="35968"/>
                </a:moveTo>
                <a:lnTo>
                  <a:pt x="679094" y="57913"/>
                </a:lnTo>
                <a:lnTo>
                  <a:pt x="710488" y="57913"/>
                </a:lnTo>
                <a:lnTo>
                  <a:pt x="710488" y="35968"/>
                </a:lnTo>
                <a:close/>
                <a:moveTo>
                  <a:pt x="4465548" y="35339"/>
                </a:moveTo>
                <a:lnTo>
                  <a:pt x="4465548" y="57323"/>
                </a:lnTo>
                <a:lnTo>
                  <a:pt x="4564608" y="57323"/>
                </a:lnTo>
                <a:lnTo>
                  <a:pt x="4564608" y="35339"/>
                </a:lnTo>
                <a:close/>
                <a:moveTo>
                  <a:pt x="853744" y="24080"/>
                </a:moveTo>
                <a:lnTo>
                  <a:pt x="888796" y="53036"/>
                </a:lnTo>
                <a:cubicBezTo>
                  <a:pt x="887799" y="54668"/>
                  <a:pt x="886440" y="55824"/>
                  <a:pt x="884720" y="56504"/>
                </a:cubicBezTo>
                <a:cubicBezTo>
                  <a:pt x="882999" y="57183"/>
                  <a:pt x="880497" y="57653"/>
                  <a:pt x="877214" y="57913"/>
                </a:cubicBezTo>
                <a:cubicBezTo>
                  <a:pt x="874001" y="64308"/>
                  <a:pt x="870292" y="70416"/>
                  <a:pt x="866089" y="76239"/>
                </a:cubicBezTo>
                <a:cubicBezTo>
                  <a:pt x="861885" y="82062"/>
                  <a:pt x="857262" y="87638"/>
                  <a:pt x="852220" y="92965"/>
                </a:cubicBezTo>
                <a:cubicBezTo>
                  <a:pt x="868770" y="102834"/>
                  <a:pt x="878411" y="112832"/>
                  <a:pt x="881142" y="122960"/>
                </a:cubicBezTo>
                <a:cubicBezTo>
                  <a:pt x="883874" y="133088"/>
                  <a:pt x="882204" y="140828"/>
                  <a:pt x="876130" y="146181"/>
                </a:cubicBezTo>
                <a:cubicBezTo>
                  <a:pt x="870057" y="151534"/>
                  <a:pt x="862087" y="151982"/>
                  <a:pt x="852220" y="147524"/>
                </a:cubicBezTo>
                <a:cubicBezTo>
                  <a:pt x="849611" y="143219"/>
                  <a:pt x="845991" y="138342"/>
                  <a:pt x="841362" y="132894"/>
                </a:cubicBezTo>
                <a:cubicBezTo>
                  <a:pt x="836733" y="127446"/>
                  <a:pt x="831208" y="121655"/>
                  <a:pt x="824788" y="115520"/>
                </a:cubicBezTo>
                <a:cubicBezTo>
                  <a:pt x="805535" y="128373"/>
                  <a:pt x="782777" y="138330"/>
                  <a:pt x="756513" y="145391"/>
                </a:cubicBezTo>
                <a:lnTo>
                  <a:pt x="754684" y="141733"/>
                </a:lnTo>
                <a:cubicBezTo>
                  <a:pt x="764908" y="136228"/>
                  <a:pt x="774331" y="129941"/>
                  <a:pt x="782955" y="122874"/>
                </a:cubicBezTo>
                <a:cubicBezTo>
                  <a:pt x="791578" y="115806"/>
                  <a:pt x="799325" y="108072"/>
                  <a:pt x="806196" y="99671"/>
                </a:cubicBezTo>
                <a:cubicBezTo>
                  <a:pt x="800557" y="95239"/>
                  <a:pt x="794537" y="90921"/>
                  <a:pt x="788136" y="86717"/>
                </a:cubicBezTo>
                <a:cubicBezTo>
                  <a:pt x="781735" y="82513"/>
                  <a:pt x="774954" y="78500"/>
                  <a:pt x="767791" y="74677"/>
                </a:cubicBezTo>
                <a:lnTo>
                  <a:pt x="769010" y="71020"/>
                </a:lnTo>
                <a:cubicBezTo>
                  <a:pt x="789127" y="73153"/>
                  <a:pt x="806196" y="76201"/>
                  <a:pt x="820216" y="80164"/>
                </a:cubicBezTo>
                <a:cubicBezTo>
                  <a:pt x="825754" y="71324"/>
                  <a:pt x="830224" y="62180"/>
                  <a:pt x="833628" y="52732"/>
                </a:cubicBezTo>
                <a:lnTo>
                  <a:pt x="760780" y="52732"/>
                </a:lnTo>
                <a:lnTo>
                  <a:pt x="758037" y="44197"/>
                </a:lnTo>
                <a:lnTo>
                  <a:pt x="833018" y="44197"/>
                </a:lnTo>
                <a:close/>
                <a:moveTo>
                  <a:pt x="5996559" y="17070"/>
                </a:moveTo>
                <a:cubicBezTo>
                  <a:pt x="5996760" y="17222"/>
                  <a:pt x="5998931" y="18983"/>
                  <a:pt x="6003072" y="22353"/>
                </a:cubicBezTo>
                <a:cubicBezTo>
                  <a:pt x="6007213" y="25723"/>
                  <a:pt x="6012116" y="29787"/>
                  <a:pt x="6017782" y="34545"/>
                </a:cubicBezTo>
                <a:cubicBezTo>
                  <a:pt x="6023446" y="39303"/>
                  <a:pt x="6028666" y="43842"/>
                  <a:pt x="6033439" y="48160"/>
                </a:cubicBezTo>
                <a:cubicBezTo>
                  <a:pt x="6032969" y="49830"/>
                  <a:pt x="6032004" y="51062"/>
                  <a:pt x="6030544" y="51855"/>
                </a:cubicBezTo>
                <a:cubicBezTo>
                  <a:pt x="6029083" y="52649"/>
                  <a:pt x="6027204" y="53043"/>
                  <a:pt x="6024905" y="53036"/>
                </a:cubicBezTo>
                <a:lnTo>
                  <a:pt x="5908166" y="53036"/>
                </a:lnTo>
                <a:lnTo>
                  <a:pt x="5905728" y="44502"/>
                </a:lnTo>
                <a:lnTo>
                  <a:pt x="5976137" y="44502"/>
                </a:lnTo>
                <a:close/>
                <a:moveTo>
                  <a:pt x="4853559" y="15851"/>
                </a:moveTo>
                <a:cubicBezTo>
                  <a:pt x="4877283" y="20077"/>
                  <a:pt x="4893614" y="26636"/>
                  <a:pt x="4902550" y="35529"/>
                </a:cubicBezTo>
                <a:cubicBezTo>
                  <a:pt x="4911487" y="44423"/>
                  <a:pt x="4915159" y="53154"/>
                  <a:pt x="4913566" y="61723"/>
                </a:cubicBezTo>
                <a:cubicBezTo>
                  <a:pt x="4911973" y="70293"/>
                  <a:pt x="4907244" y="76204"/>
                  <a:pt x="4899378" y="79459"/>
                </a:cubicBezTo>
                <a:cubicBezTo>
                  <a:pt x="4891513" y="82713"/>
                  <a:pt x="4882641" y="80814"/>
                  <a:pt x="4872761" y="73763"/>
                </a:cubicBezTo>
                <a:cubicBezTo>
                  <a:pt x="4871230" y="63565"/>
                  <a:pt x="4868424" y="53557"/>
                  <a:pt x="4864340" y="43740"/>
                </a:cubicBezTo>
                <a:cubicBezTo>
                  <a:pt x="4860258" y="33923"/>
                  <a:pt x="4855851" y="25135"/>
                  <a:pt x="4851120" y="17375"/>
                </a:cubicBezTo>
                <a:close/>
                <a:moveTo>
                  <a:pt x="3176244" y="12498"/>
                </a:moveTo>
                <a:cubicBezTo>
                  <a:pt x="3199732" y="13010"/>
                  <a:pt x="3216440" y="16749"/>
                  <a:pt x="3226369" y="23714"/>
                </a:cubicBezTo>
                <a:cubicBezTo>
                  <a:pt x="3236299" y="30679"/>
                  <a:pt x="3241167" y="38256"/>
                  <a:pt x="3240976" y="46445"/>
                </a:cubicBezTo>
                <a:cubicBezTo>
                  <a:pt x="3240785" y="54634"/>
                  <a:pt x="3237253" y="60821"/>
                  <a:pt x="3230380" y="65005"/>
                </a:cubicBezTo>
                <a:cubicBezTo>
                  <a:pt x="3223506" y="69188"/>
                  <a:pt x="3215011" y="68755"/>
                  <a:pt x="3204895" y="63704"/>
                </a:cubicBezTo>
                <a:cubicBezTo>
                  <a:pt x="3201936" y="54675"/>
                  <a:pt x="3197568" y="45759"/>
                  <a:pt x="3191789" y="36958"/>
                </a:cubicBezTo>
                <a:cubicBezTo>
                  <a:pt x="3186010" y="28157"/>
                  <a:pt x="3180118" y="20613"/>
                  <a:pt x="3174111" y="14327"/>
                </a:cubicBezTo>
                <a:close/>
                <a:moveTo>
                  <a:pt x="2261006" y="11907"/>
                </a:moveTo>
                <a:lnTo>
                  <a:pt x="2298801" y="40216"/>
                </a:lnTo>
                <a:cubicBezTo>
                  <a:pt x="2298033" y="41315"/>
                  <a:pt x="2296750" y="42395"/>
                  <a:pt x="2294953" y="43456"/>
                </a:cubicBezTo>
                <a:cubicBezTo>
                  <a:pt x="2293156" y="44517"/>
                  <a:pt x="2290883" y="45369"/>
                  <a:pt x="2288133" y="46010"/>
                </a:cubicBezTo>
                <a:lnTo>
                  <a:pt x="2288133" y="113372"/>
                </a:lnTo>
                <a:cubicBezTo>
                  <a:pt x="2287855" y="114257"/>
                  <a:pt x="2285770" y="115435"/>
                  <a:pt x="2281879" y="116908"/>
                </a:cubicBezTo>
                <a:cubicBezTo>
                  <a:pt x="2277988" y="118380"/>
                  <a:pt x="2273352" y="119717"/>
                  <a:pt x="2267971" y="120918"/>
                </a:cubicBezTo>
                <a:cubicBezTo>
                  <a:pt x="2262590" y="122119"/>
                  <a:pt x="2257525" y="122756"/>
                  <a:pt x="2252777" y="122827"/>
                </a:cubicBezTo>
                <a:lnTo>
                  <a:pt x="2245461" y="122827"/>
                </a:lnTo>
                <a:lnTo>
                  <a:pt x="2245461" y="107272"/>
                </a:lnTo>
                <a:lnTo>
                  <a:pt x="2194559" y="107272"/>
                </a:lnTo>
                <a:cubicBezTo>
                  <a:pt x="2193613" y="115640"/>
                  <a:pt x="2192458" y="124905"/>
                  <a:pt x="2191093" y="135066"/>
                </a:cubicBezTo>
                <a:cubicBezTo>
                  <a:pt x="2189727" y="145226"/>
                  <a:pt x="2188343" y="154567"/>
                  <a:pt x="2186939" y="163088"/>
                </a:cubicBezTo>
                <a:lnTo>
                  <a:pt x="2246071" y="163088"/>
                </a:lnTo>
                <a:lnTo>
                  <a:pt x="2268321" y="142348"/>
                </a:lnTo>
                <a:lnTo>
                  <a:pt x="2305202" y="173415"/>
                </a:lnTo>
                <a:cubicBezTo>
                  <a:pt x="2304008" y="174800"/>
                  <a:pt x="2302357" y="175994"/>
                  <a:pt x="2300249" y="176998"/>
                </a:cubicBezTo>
                <a:cubicBezTo>
                  <a:pt x="2298141" y="178001"/>
                  <a:pt x="2295423" y="178738"/>
                  <a:pt x="2292096" y="179208"/>
                </a:cubicBezTo>
                <a:cubicBezTo>
                  <a:pt x="2289606" y="208495"/>
                  <a:pt x="2285746" y="232097"/>
                  <a:pt x="2280513" y="250015"/>
                </a:cubicBezTo>
                <a:cubicBezTo>
                  <a:pt x="2275281" y="267934"/>
                  <a:pt x="2268067" y="280097"/>
                  <a:pt x="2258872" y="286504"/>
                </a:cubicBezTo>
                <a:cubicBezTo>
                  <a:pt x="2253291" y="290450"/>
                  <a:pt x="2246776" y="293369"/>
                  <a:pt x="2239327" y="295260"/>
                </a:cubicBezTo>
                <a:cubicBezTo>
                  <a:pt x="2231878" y="297150"/>
                  <a:pt x="2222239" y="298089"/>
                  <a:pt x="2210409" y="298077"/>
                </a:cubicBezTo>
                <a:cubicBezTo>
                  <a:pt x="2210619" y="292094"/>
                  <a:pt x="2210124" y="286701"/>
                  <a:pt x="2208923" y="281898"/>
                </a:cubicBezTo>
                <a:cubicBezTo>
                  <a:pt x="2207723" y="277095"/>
                  <a:pt x="2205475" y="273149"/>
                  <a:pt x="2202179" y="270059"/>
                </a:cubicBezTo>
                <a:cubicBezTo>
                  <a:pt x="2198554" y="266677"/>
                  <a:pt x="2193308" y="263619"/>
                  <a:pt x="2186444" y="260885"/>
                </a:cubicBezTo>
                <a:cubicBezTo>
                  <a:pt x="2179580" y="258150"/>
                  <a:pt x="2171820" y="255930"/>
                  <a:pt x="2163165" y="254223"/>
                </a:cubicBezTo>
                <a:lnTo>
                  <a:pt x="2163165" y="250869"/>
                </a:lnTo>
                <a:cubicBezTo>
                  <a:pt x="2169746" y="251387"/>
                  <a:pt x="2176768" y="251876"/>
                  <a:pt x="2184231" y="252338"/>
                </a:cubicBezTo>
                <a:cubicBezTo>
                  <a:pt x="2191692" y="252799"/>
                  <a:pt x="2198510" y="253175"/>
                  <a:pt x="2204686" y="253467"/>
                </a:cubicBezTo>
                <a:cubicBezTo>
                  <a:pt x="2210861" y="253759"/>
                  <a:pt x="2215308" y="253909"/>
                  <a:pt x="2218029" y="253919"/>
                </a:cubicBezTo>
                <a:cubicBezTo>
                  <a:pt x="2220709" y="253938"/>
                  <a:pt x="2222894" y="253747"/>
                  <a:pt x="2224582" y="253347"/>
                </a:cubicBezTo>
                <a:cubicBezTo>
                  <a:pt x="2226272" y="252947"/>
                  <a:pt x="2227846" y="252222"/>
                  <a:pt x="2229307" y="251174"/>
                </a:cubicBezTo>
                <a:cubicBezTo>
                  <a:pt x="2233593" y="247725"/>
                  <a:pt x="2237365" y="238996"/>
                  <a:pt x="2240622" y="224988"/>
                </a:cubicBezTo>
                <a:cubicBezTo>
                  <a:pt x="2243880" y="210979"/>
                  <a:pt x="2246509" y="193178"/>
                  <a:pt x="2248509" y="171585"/>
                </a:cubicBezTo>
                <a:lnTo>
                  <a:pt x="2187549" y="171585"/>
                </a:lnTo>
                <a:lnTo>
                  <a:pt x="2174138" y="188662"/>
                </a:lnTo>
                <a:lnTo>
                  <a:pt x="2137257" y="168854"/>
                </a:lnTo>
                <a:cubicBezTo>
                  <a:pt x="2138502" y="167495"/>
                  <a:pt x="2139975" y="166192"/>
                  <a:pt x="2141677" y="164946"/>
                </a:cubicBezTo>
                <a:cubicBezTo>
                  <a:pt x="2143379" y="163699"/>
                  <a:pt x="2145156" y="162470"/>
                  <a:pt x="2147011" y="161258"/>
                </a:cubicBezTo>
                <a:cubicBezTo>
                  <a:pt x="2148348" y="153716"/>
                  <a:pt x="2149635" y="144979"/>
                  <a:pt x="2150872" y="135048"/>
                </a:cubicBezTo>
                <a:cubicBezTo>
                  <a:pt x="2152108" y="125117"/>
                  <a:pt x="2153191" y="115321"/>
                  <a:pt x="2154123" y="105662"/>
                </a:cubicBezTo>
                <a:cubicBezTo>
                  <a:pt x="2155054" y="96003"/>
                  <a:pt x="2155732" y="87811"/>
                  <a:pt x="2156155" y="81085"/>
                </a:cubicBezTo>
                <a:lnTo>
                  <a:pt x="2203094" y="98775"/>
                </a:lnTo>
                <a:lnTo>
                  <a:pt x="2245461" y="98775"/>
                </a:lnTo>
                <a:lnTo>
                  <a:pt x="2245461" y="40216"/>
                </a:lnTo>
                <a:lnTo>
                  <a:pt x="2143048" y="40216"/>
                </a:lnTo>
                <a:lnTo>
                  <a:pt x="2140305" y="31719"/>
                </a:lnTo>
                <a:lnTo>
                  <a:pt x="2242413" y="31719"/>
                </a:lnTo>
                <a:close/>
                <a:moveTo>
                  <a:pt x="5609158" y="9602"/>
                </a:moveTo>
                <a:cubicBezTo>
                  <a:pt x="5631683" y="11842"/>
                  <a:pt x="5647192" y="16707"/>
                  <a:pt x="5655682" y="24198"/>
                </a:cubicBezTo>
                <a:cubicBezTo>
                  <a:pt x="5664173" y="31690"/>
                  <a:pt x="5667651" y="39343"/>
                  <a:pt x="5666117" y="47160"/>
                </a:cubicBezTo>
                <a:cubicBezTo>
                  <a:pt x="5664583" y="54976"/>
                  <a:pt x="5660041" y="60491"/>
                  <a:pt x="5652492" y="63706"/>
                </a:cubicBezTo>
                <a:cubicBezTo>
                  <a:pt x="5644942" y="66921"/>
                  <a:pt x="5636390" y="65371"/>
                  <a:pt x="5626836" y="59057"/>
                </a:cubicBezTo>
                <a:cubicBezTo>
                  <a:pt x="5625458" y="50206"/>
                  <a:pt x="5622880" y="41599"/>
                  <a:pt x="5619101" y="33234"/>
                </a:cubicBezTo>
                <a:cubicBezTo>
                  <a:pt x="5615323" y="24869"/>
                  <a:pt x="5611298" y="17500"/>
                  <a:pt x="5607024" y="11126"/>
                </a:cubicBezTo>
                <a:close/>
                <a:moveTo>
                  <a:pt x="2344826" y="9164"/>
                </a:moveTo>
                <a:lnTo>
                  <a:pt x="2401519" y="14651"/>
                </a:lnTo>
                <a:cubicBezTo>
                  <a:pt x="2401316" y="16810"/>
                  <a:pt x="2400426" y="18664"/>
                  <a:pt x="2398852" y="20213"/>
                </a:cubicBezTo>
                <a:cubicBezTo>
                  <a:pt x="2397277" y="21763"/>
                  <a:pt x="2394407" y="22855"/>
                  <a:pt x="2390241" y="23490"/>
                </a:cubicBezTo>
                <a:lnTo>
                  <a:pt x="2390241" y="280109"/>
                </a:lnTo>
                <a:cubicBezTo>
                  <a:pt x="2389790" y="282754"/>
                  <a:pt x="2385815" y="285914"/>
                  <a:pt x="2378316" y="289588"/>
                </a:cubicBezTo>
                <a:cubicBezTo>
                  <a:pt x="2370816" y="293261"/>
                  <a:pt x="2362498" y="295279"/>
                  <a:pt x="2353360" y="295640"/>
                </a:cubicBezTo>
                <a:lnTo>
                  <a:pt x="2344826" y="295640"/>
                </a:lnTo>
                <a:close/>
                <a:moveTo>
                  <a:pt x="1778203" y="7945"/>
                </a:moveTo>
                <a:lnTo>
                  <a:pt x="1814169" y="37778"/>
                </a:lnTo>
                <a:cubicBezTo>
                  <a:pt x="1812975" y="39017"/>
                  <a:pt x="1811400" y="40122"/>
                  <a:pt x="1809445" y="41094"/>
                </a:cubicBezTo>
                <a:cubicBezTo>
                  <a:pt x="1807489" y="42066"/>
                  <a:pt x="1805000" y="42790"/>
                  <a:pt x="1801977" y="43267"/>
                </a:cubicBezTo>
                <a:cubicBezTo>
                  <a:pt x="1800929" y="74174"/>
                  <a:pt x="1798758" y="97129"/>
                  <a:pt x="1795462" y="112132"/>
                </a:cubicBezTo>
                <a:cubicBezTo>
                  <a:pt x="1792166" y="127135"/>
                  <a:pt x="1786718" y="137202"/>
                  <a:pt x="1779117" y="142333"/>
                </a:cubicBezTo>
                <a:cubicBezTo>
                  <a:pt x="1774336" y="145829"/>
                  <a:pt x="1768735" y="148430"/>
                  <a:pt x="1762315" y="150137"/>
                </a:cubicBezTo>
                <a:cubicBezTo>
                  <a:pt x="1755895" y="151843"/>
                  <a:pt x="1748085" y="152693"/>
                  <a:pt x="1738884" y="152687"/>
                </a:cubicBezTo>
                <a:cubicBezTo>
                  <a:pt x="1739074" y="146558"/>
                  <a:pt x="1738769" y="141153"/>
                  <a:pt x="1737969" y="136471"/>
                </a:cubicBezTo>
                <a:cubicBezTo>
                  <a:pt x="1737169" y="131789"/>
                  <a:pt x="1735645" y="128058"/>
                  <a:pt x="1733397" y="125280"/>
                </a:cubicBezTo>
                <a:cubicBezTo>
                  <a:pt x="1731124" y="122374"/>
                  <a:pt x="1727974" y="119811"/>
                  <a:pt x="1723948" y="117590"/>
                </a:cubicBezTo>
                <a:cubicBezTo>
                  <a:pt x="1719922" y="115370"/>
                  <a:pt x="1714944" y="113568"/>
                  <a:pt x="1709013" y="112185"/>
                </a:cubicBezTo>
                <a:lnTo>
                  <a:pt x="1709013" y="108833"/>
                </a:lnTo>
                <a:cubicBezTo>
                  <a:pt x="1714373" y="109163"/>
                  <a:pt x="1720189" y="109494"/>
                  <a:pt x="1726463" y="109824"/>
                </a:cubicBezTo>
                <a:cubicBezTo>
                  <a:pt x="1732737" y="110154"/>
                  <a:pt x="1737486" y="110332"/>
                  <a:pt x="1740712" y="110358"/>
                </a:cubicBezTo>
                <a:cubicBezTo>
                  <a:pt x="1742820" y="110371"/>
                  <a:pt x="1744548" y="110193"/>
                  <a:pt x="1745894" y="109824"/>
                </a:cubicBezTo>
                <a:cubicBezTo>
                  <a:pt x="1747240" y="109455"/>
                  <a:pt x="1748358" y="108820"/>
                  <a:pt x="1749247" y="107917"/>
                </a:cubicBezTo>
                <a:cubicBezTo>
                  <a:pt x="1752111" y="105559"/>
                  <a:pt x="1754384" y="98532"/>
                  <a:pt x="1756067" y="86836"/>
                </a:cubicBezTo>
                <a:cubicBezTo>
                  <a:pt x="1757749" y="75139"/>
                  <a:pt x="1759032" y="58278"/>
                  <a:pt x="1759915" y="36253"/>
                </a:cubicBezTo>
                <a:lnTo>
                  <a:pt x="1726387" y="36253"/>
                </a:lnTo>
                <a:cubicBezTo>
                  <a:pt x="1722247" y="64483"/>
                  <a:pt x="1712087" y="89127"/>
                  <a:pt x="1695907" y="110183"/>
                </a:cubicBezTo>
                <a:cubicBezTo>
                  <a:pt x="1679727" y="131239"/>
                  <a:pt x="1655851" y="147646"/>
                  <a:pt x="1624279" y="159404"/>
                </a:cubicBezTo>
                <a:lnTo>
                  <a:pt x="1622755" y="156351"/>
                </a:lnTo>
                <a:cubicBezTo>
                  <a:pt x="1642402" y="140631"/>
                  <a:pt x="1656448" y="122486"/>
                  <a:pt x="1664893" y="101917"/>
                </a:cubicBezTo>
                <a:cubicBezTo>
                  <a:pt x="1673339" y="81347"/>
                  <a:pt x="1678089" y="59460"/>
                  <a:pt x="1679143" y="36253"/>
                </a:cubicBezTo>
                <a:lnTo>
                  <a:pt x="1636471" y="36253"/>
                </a:lnTo>
                <a:lnTo>
                  <a:pt x="1633727" y="27757"/>
                </a:lnTo>
                <a:lnTo>
                  <a:pt x="1757172" y="27757"/>
                </a:lnTo>
                <a:close/>
                <a:moveTo>
                  <a:pt x="3287191" y="7926"/>
                </a:moveTo>
                <a:cubicBezTo>
                  <a:pt x="3312867" y="9757"/>
                  <a:pt x="3331239" y="14801"/>
                  <a:pt x="3342308" y="23056"/>
                </a:cubicBezTo>
                <a:cubicBezTo>
                  <a:pt x="3353376" y="31312"/>
                  <a:pt x="3358995" y="40023"/>
                  <a:pt x="3359162" y="49188"/>
                </a:cubicBezTo>
                <a:cubicBezTo>
                  <a:pt x="3359330" y="58354"/>
                  <a:pt x="3355899" y="65217"/>
                  <a:pt x="3348871" y="69777"/>
                </a:cubicBezTo>
                <a:cubicBezTo>
                  <a:pt x="3341842" y="74337"/>
                  <a:pt x="3333068" y="73837"/>
                  <a:pt x="3322548" y="68276"/>
                </a:cubicBezTo>
                <a:cubicBezTo>
                  <a:pt x="3319119" y="57551"/>
                  <a:pt x="3313938" y="46998"/>
                  <a:pt x="3307004" y="36615"/>
                </a:cubicBezTo>
                <a:cubicBezTo>
                  <a:pt x="3300069" y="26233"/>
                  <a:pt x="3292754" y="17280"/>
                  <a:pt x="3285058" y="9755"/>
                </a:cubicBezTo>
                <a:close/>
                <a:moveTo>
                  <a:pt x="5219928" y="7640"/>
                </a:moveTo>
                <a:lnTo>
                  <a:pt x="5259247" y="36863"/>
                </a:lnTo>
                <a:cubicBezTo>
                  <a:pt x="5258339" y="38115"/>
                  <a:pt x="5256879" y="39347"/>
                  <a:pt x="5254865" y="40561"/>
                </a:cubicBezTo>
                <a:cubicBezTo>
                  <a:pt x="5252853" y="41774"/>
                  <a:pt x="5250249" y="42778"/>
                  <a:pt x="5247055" y="43572"/>
                </a:cubicBezTo>
                <a:lnTo>
                  <a:pt x="5247055" y="87784"/>
                </a:lnTo>
                <a:cubicBezTo>
                  <a:pt x="5246771" y="88461"/>
                  <a:pt x="5244664" y="89443"/>
                  <a:pt x="5240733" y="90730"/>
                </a:cubicBezTo>
                <a:cubicBezTo>
                  <a:pt x="5236803" y="92017"/>
                  <a:pt x="5232144" y="93202"/>
                  <a:pt x="5226758" y="94286"/>
                </a:cubicBezTo>
                <a:cubicBezTo>
                  <a:pt x="5221371" y="95370"/>
                  <a:pt x="5216352" y="95945"/>
                  <a:pt x="5211698" y="96013"/>
                </a:cubicBezTo>
                <a:lnTo>
                  <a:pt x="5208955" y="96013"/>
                </a:lnTo>
                <a:cubicBezTo>
                  <a:pt x="5208847" y="97557"/>
                  <a:pt x="5208149" y="98891"/>
                  <a:pt x="5206860" y="100015"/>
                </a:cubicBezTo>
                <a:cubicBezTo>
                  <a:pt x="5205571" y="101139"/>
                  <a:pt x="5203424" y="101939"/>
                  <a:pt x="5200421" y="102414"/>
                </a:cubicBezTo>
                <a:lnTo>
                  <a:pt x="5200421" y="127427"/>
                </a:lnTo>
                <a:lnTo>
                  <a:pt x="5204993" y="127427"/>
                </a:lnTo>
                <a:lnTo>
                  <a:pt x="5223891" y="101794"/>
                </a:lnTo>
                <a:cubicBezTo>
                  <a:pt x="5224073" y="101936"/>
                  <a:pt x="5226045" y="103586"/>
                  <a:pt x="5229806" y="106744"/>
                </a:cubicBezTo>
                <a:cubicBezTo>
                  <a:pt x="5233567" y="109903"/>
                  <a:pt x="5238022" y="113721"/>
                  <a:pt x="5243172" y="118200"/>
                </a:cubicBezTo>
                <a:cubicBezTo>
                  <a:pt x="5248322" y="122678"/>
                  <a:pt x="5253070" y="126967"/>
                  <a:pt x="5257418" y="131068"/>
                </a:cubicBezTo>
                <a:cubicBezTo>
                  <a:pt x="5256948" y="132731"/>
                  <a:pt x="5255983" y="133957"/>
                  <a:pt x="5254523" y="134747"/>
                </a:cubicBezTo>
                <a:cubicBezTo>
                  <a:pt x="5253063" y="135537"/>
                  <a:pt x="5251183" y="135929"/>
                  <a:pt x="5248884" y="135923"/>
                </a:cubicBezTo>
                <a:lnTo>
                  <a:pt x="5200421" y="135923"/>
                </a:lnTo>
                <a:lnTo>
                  <a:pt x="5200421" y="177109"/>
                </a:lnTo>
                <a:lnTo>
                  <a:pt x="5212308" y="177109"/>
                </a:lnTo>
                <a:lnTo>
                  <a:pt x="5233644" y="147821"/>
                </a:lnTo>
                <a:cubicBezTo>
                  <a:pt x="5233851" y="147985"/>
                  <a:pt x="5236079" y="149860"/>
                  <a:pt x="5240327" y="153447"/>
                </a:cubicBezTo>
                <a:cubicBezTo>
                  <a:pt x="5244575" y="157034"/>
                  <a:pt x="5249603" y="161349"/>
                  <a:pt x="5255409" y="166391"/>
                </a:cubicBezTo>
                <a:cubicBezTo>
                  <a:pt x="5261215" y="171434"/>
                  <a:pt x="5266559" y="176220"/>
                  <a:pt x="5271439" y="180750"/>
                </a:cubicBezTo>
                <a:cubicBezTo>
                  <a:pt x="5270951" y="182413"/>
                  <a:pt x="5269947" y="183639"/>
                  <a:pt x="5268429" y="184430"/>
                </a:cubicBezTo>
                <a:cubicBezTo>
                  <a:pt x="5266912" y="185220"/>
                  <a:pt x="5265070" y="185612"/>
                  <a:pt x="5262905" y="185605"/>
                </a:cubicBezTo>
                <a:lnTo>
                  <a:pt x="5211698" y="185605"/>
                </a:lnTo>
                <a:lnTo>
                  <a:pt x="5251627" y="215171"/>
                </a:lnTo>
                <a:cubicBezTo>
                  <a:pt x="5250770" y="216581"/>
                  <a:pt x="5249437" y="217571"/>
                  <a:pt x="5247627" y="218143"/>
                </a:cubicBezTo>
                <a:cubicBezTo>
                  <a:pt x="5245817" y="218714"/>
                  <a:pt x="5243188" y="218638"/>
                  <a:pt x="5239740" y="217914"/>
                </a:cubicBezTo>
                <a:cubicBezTo>
                  <a:pt x="5233098" y="220061"/>
                  <a:pt x="5225732" y="222245"/>
                  <a:pt x="5217642" y="224467"/>
                </a:cubicBezTo>
                <a:cubicBezTo>
                  <a:pt x="5209552" y="226690"/>
                  <a:pt x="5201272" y="228874"/>
                  <a:pt x="5192801" y="231021"/>
                </a:cubicBezTo>
                <a:cubicBezTo>
                  <a:pt x="5204478" y="236894"/>
                  <a:pt x="5217166" y="241530"/>
                  <a:pt x="5230863" y="244927"/>
                </a:cubicBezTo>
                <a:cubicBezTo>
                  <a:pt x="5244560" y="248324"/>
                  <a:pt x="5258695" y="250902"/>
                  <a:pt x="5273268" y="252661"/>
                </a:cubicBezTo>
                <a:lnTo>
                  <a:pt x="5272963" y="256319"/>
                </a:lnTo>
                <a:cubicBezTo>
                  <a:pt x="5264257" y="258808"/>
                  <a:pt x="5257057" y="263507"/>
                  <a:pt x="5251360" y="270416"/>
                </a:cubicBezTo>
                <a:cubicBezTo>
                  <a:pt x="5245665" y="277325"/>
                  <a:pt x="5241588" y="286139"/>
                  <a:pt x="5239130" y="296857"/>
                </a:cubicBezTo>
                <a:cubicBezTo>
                  <a:pt x="5222180" y="290539"/>
                  <a:pt x="5207313" y="282822"/>
                  <a:pt x="5194528" y="273704"/>
                </a:cubicBezTo>
                <a:cubicBezTo>
                  <a:pt x="5181743" y="264586"/>
                  <a:pt x="5170940" y="252962"/>
                  <a:pt x="5162118" y="238833"/>
                </a:cubicBezTo>
                <a:cubicBezTo>
                  <a:pt x="5153296" y="224703"/>
                  <a:pt x="5146353" y="206960"/>
                  <a:pt x="5141290" y="185605"/>
                </a:cubicBezTo>
                <a:lnTo>
                  <a:pt x="5115686" y="185605"/>
                </a:lnTo>
                <a:lnTo>
                  <a:pt x="5115686" y="245956"/>
                </a:lnTo>
                <a:cubicBezTo>
                  <a:pt x="5121649" y="244578"/>
                  <a:pt x="5127783" y="243143"/>
                  <a:pt x="5134089" y="241651"/>
                </a:cubicBezTo>
                <a:cubicBezTo>
                  <a:pt x="5140395" y="240158"/>
                  <a:pt x="5146757" y="238647"/>
                  <a:pt x="5153177" y="237117"/>
                </a:cubicBezTo>
                <a:lnTo>
                  <a:pt x="5153786" y="239860"/>
                </a:lnTo>
                <a:cubicBezTo>
                  <a:pt x="5148008" y="245549"/>
                  <a:pt x="5139600" y="253144"/>
                  <a:pt x="5128564" y="262644"/>
                </a:cubicBezTo>
                <a:cubicBezTo>
                  <a:pt x="5117528" y="272143"/>
                  <a:pt x="5104701" y="282329"/>
                  <a:pt x="5090083" y="293200"/>
                </a:cubicBezTo>
                <a:cubicBezTo>
                  <a:pt x="5089004" y="294273"/>
                  <a:pt x="5087886" y="295251"/>
                  <a:pt x="5086730" y="296134"/>
                </a:cubicBezTo>
                <a:cubicBezTo>
                  <a:pt x="5085575" y="297016"/>
                  <a:pt x="5084457" y="297765"/>
                  <a:pt x="5083378" y="298381"/>
                </a:cubicBezTo>
                <a:lnTo>
                  <a:pt x="5059603" y="252357"/>
                </a:lnTo>
                <a:cubicBezTo>
                  <a:pt x="5065814" y="248991"/>
                  <a:pt x="5069852" y="246121"/>
                  <a:pt x="5071719" y="243746"/>
                </a:cubicBezTo>
                <a:cubicBezTo>
                  <a:pt x="5073586" y="241371"/>
                  <a:pt x="5074424" y="238653"/>
                  <a:pt x="5074233" y="235593"/>
                </a:cubicBezTo>
                <a:lnTo>
                  <a:pt x="5074233" y="185605"/>
                </a:lnTo>
                <a:lnTo>
                  <a:pt x="5055641" y="185605"/>
                </a:lnTo>
                <a:cubicBezTo>
                  <a:pt x="5051831" y="206084"/>
                  <a:pt x="5044211" y="225782"/>
                  <a:pt x="5032781" y="244698"/>
                </a:cubicBezTo>
                <a:cubicBezTo>
                  <a:pt x="5021351" y="263615"/>
                  <a:pt x="5004282" y="280493"/>
                  <a:pt x="4981575" y="295333"/>
                </a:cubicBezTo>
                <a:lnTo>
                  <a:pt x="4979136" y="293505"/>
                </a:lnTo>
                <a:cubicBezTo>
                  <a:pt x="4990637" y="275392"/>
                  <a:pt x="4999097" y="256114"/>
                  <a:pt x="5004513" y="235669"/>
                </a:cubicBezTo>
                <a:cubicBezTo>
                  <a:pt x="5009930" y="215225"/>
                  <a:pt x="5013400" y="194390"/>
                  <a:pt x="5014922" y="173166"/>
                </a:cubicBezTo>
                <a:cubicBezTo>
                  <a:pt x="5016444" y="151941"/>
                  <a:pt x="5017114" y="131101"/>
                  <a:pt x="5016931" y="110647"/>
                </a:cubicBezTo>
                <a:lnTo>
                  <a:pt x="5016931" y="10993"/>
                </a:lnTo>
                <a:lnTo>
                  <a:pt x="5068138" y="28062"/>
                </a:lnTo>
                <a:lnTo>
                  <a:pt x="5201335" y="28062"/>
                </a:lnTo>
                <a:close/>
                <a:moveTo>
                  <a:pt x="6304711" y="7316"/>
                </a:moveTo>
                <a:lnTo>
                  <a:pt x="6364452" y="12803"/>
                </a:lnTo>
                <a:cubicBezTo>
                  <a:pt x="6364191" y="15235"/>
                  <a:pt x="6363189" y="17153"/>
                  <a:pt x="6361442" y="18556"/>
                </a:cubicBezTo>
                <a:cubicBezTo>
                  <a:pt x="6359696" y="19959"/>
                  <a:pt x="6356940" y="20886"/>
                  <a:pt x="6353175" y="21337"/>
                </a:cubicBezTo>
                <a:cubicBezTo>
                  <a:pt x="6352908" y="32462"/>
                  <a:pt x="6352679" y="43435"/>
                  <a:pt x="6352489" y="54256"/>
                </a:cubicBezTo>
                <a:cubicBezTo>
                  <a:pt x="6352298" y="65076"/>
                  <a:pt x="6351917" y="75744"/>
                  <a:pt x="6351346" y="86260"/>
                </a:cubicBezTo>
                <a:lnTo>
                  <a:pt x="6412915" y="86260"/>
                </a:lnTo>
                <a:lnTo>
                  <a:pt x="6436994" y="62485"/>
                </a:lnTo>
                <a:lnTo>
                  <a:pt x="6475704" y="96623"/>
                </a:lnTo>
                <a:cubicBezTo>
                  <a:pt x="6474376" y="98147"/>
                  <a:pt x="6472611" y="99442"/>
                  <a:pt x="6470408" y="100509"/>
                </a:cubicBezTo>
                <a:cubicBezTo>
                  <a:pt x="6468205" y="101576"/>
                  <a:pt x="6465296" y="102414"/>
                  <a:pt x="6461683" y="103024"/>
                </a:cubicBezTo>
                <a:cubicBezTo>
                  <a:pt x="6460058" y="154382"/>
                  <a:pt x="6457060" y="194083"/>
                  <a:pt x="6452692" y="222124"/>
                </a:cubicBezTo>
                <a:cubicBezTo>
                  <a:pt x="6448323" y="250166"/>
                  <a:pt x="6441363" y="268378"/>
                  <a:pt x="6431813" y="276760"/>
                </a:cubicBezTo>
                <a:cubicBezTo>
                  <a:pt x="6425806" y="282513"/>
                  <a:pt x="6418694" y="286704"/>
                  <a:pt x="6410477" y="289333"/>
                </a:cubicBezTo>
                <a:cubicBezTo>
                  <a:pt x="6402260" y="291962"/>
                  <a:pt x="6391490" y="293257"/>
                  <a:pt x="6378168" y="293219"/>
                </a:cubicBezTo>
                <a:cubicBezTo>
                  <a:pt x="6378359" y="286183"/>
                  <a:pt x="6377749" y="279985"/>
                  <a:pt x="6376339" y="274626"/>
                </a:cubicBezTo>
                <a:cubicBezTo>
                  <a:pt x="6374930" y="269267"/>
                  <a:pt x="6372491" y="264898"/>
                  <a:pt x="6369024" y="261520"/>
                </a:cubicBezTo>
                <a:cubicBezTo>
                  <a:pt x="6365442" y="257970"/>
                  <a:pt x="6360185" y="254706"/>
                  <a:pt x="6353251" y="251728"/>
                </a:cubicBezTo>
                <a:cubicBezTo>
                  <a:pt x="6346316" y="248750"/>
                  <a:pt x="6338163" y="246324"/>
                  <a:pt x="6328791" y="244451"/>
                </a:cubicBezTo>
                <a:lnTo>
                  <a:pt x="6328791" y="241403"/>
                </a:lnTo>
                <a:cubicBezTo>
                  <a:pt x="6335449" y="241821"/>
                  <a:pt x="6342486" y="242238"/>
                  <a:pt x="6349900" y="242656"/>
                </a:cubicBezTo>
                <a:cubicBezTo>
                  <a:pt x="6357316" y="243074"/>
                  <a:pt x="6364172" y="243424"/>
                  <a:pt x="6370469" y="243706"/>
                </a:cubicBezTo>
                <a:cubicBezTo>
                  <a:pt x="6376766" y="243988"/>
                  <a:pt x="6381568" y="244135"/>
                  <a:pt x="6384874" y="244146"/>
                </a:cubicBezTo>
                <a:cubicBezTo>
                  <a:pt x="6387579" y="244171"/>
                  <a:pt x="6389865" y="243892"/>
                  <a:pt x="6391732" y="243308"/>
                </a:cubicBezTo>
                <a:cubicBezTo>
                  <a:pt x="6393598" y="242724"/>
                  <a:pt x="6395275" y="241682"/>
                  <a:pt x="6396761" y="240184"/>
                </a:cubicBezTo>
                <a:cubicBezTo>
                  <a:pt x="6402317" y="235288"/>
                  <a:pt x="6406597" y="220238"/>
                  <a:pt x="6409600" y="195035"/>
                </a:cubicBezTo>
                <a:cubicBezTo>
                  <a:pt x="6412604" y="169832"/>
                  <a:pt x="6414827" y="136418"/>
                  <a:pt x="6416268" y="94794"/>
                </a:cubicBezTo>
                <a:lnTo>
                  <a:pt x="6350736" y="94794"/>
                </a:lnTo>
                <a:cubicBezTo>
                  <a:pt x="6349270" y="122499"/>
                  <a:pt x="6344412" y="148640"/>
                  <a:pt x="6336162" y="173218"/>
                </a:cubicBezTo>
                <a:cubicBezTo>
                  <a:pt x="6327912" y="197796"/>
                  <a:pt x="6313481" y="220392"/>
                  <a:pt x="6292869" y="241008"/>
                </a:cubicBezTo>
                <a:cubicBezTo>
                  <a:pt x="6272257" y="261623"/>
                  <a:pt x="6242677" y="279840"/>
                  <a:pt x="6204127" y="295657"/>
                </a:cubicBezTo>
                <a:lnTo>
                  <a:pt x="6201384" y="291695"/>
                </a:lnTo>
                <a:cubicBezTo>
                  <a:pt x="6227807" y="272709"/>
                  <a:pt x="6248214" y="252803"/>
                  <a:pt x="6262603" y="231977"/>
                </a:cubicBezTo>
                <a:cubicBezTo>
                  <a:pt x="6276993" y="211151"/>
                  <a:pt x="6287150" y="189325"/>
                  <a:pt x="6293072" y="166501"/>
                </a:cubicBezTo>
                <a:cubicBezTo>
                  <a:pt x="6298995" y="143677"/>
                  <a:pt x="6302468" y="119774"/>
                  <a:pt x="6303492" y="94794"/>
                </a:cubicBezTo>
                <a:lnTo>
                  <a:pt x="6216319" y="94794"/>
                </a:lnTo>
                <a:lnTo>
                  <a:pt x="6213576" y="86260"/>
                </a:lnTo>
                <a:lnTo>
                  <a:pt x="6304101" y="86260"/>
                </a:lnTo>
                <a:cubicBezTo>
                  <a:pt x="6304527" y="73617"/>
                  <a:pt x="6304743" y="60726"/>
                  <a:pt x="6304749" y="47588"/>
                </a:cubicBezTo>
                <a:cubicBezTo>
                  <a:pt x="6304755" y="34450"/>
                  <a:pt x="6304743" y="21026"/>
                  <a:pt x="6304711" y="7316"/>
                </a:cubicBezTo>
                <a:close/>
                <a:moveTo>
                  <a:pt x="4782845" y="7316"/>
                </a:moveTo>
                <a:lnTo>
                  <a:pt x="4843500" y="15851"/>
                </a:lnTo>
                <a:cubicBezTo>
                  <a:pt x="4843081" y="18302"/>
                  <a:pt x="4841938" y="20258"/>
                  <a:pt x="4840071" y="21718"/>
                </a:cubicBezTo>
                <a:cubicBezTo>
                  <a:pt x="4838204" y="23179"/>
                  <a:pt x="4835385" y="24068"/>
                  <a:pt x="4831613" y="24385"/>
                </a:cubicBezTo>
                <a:cubicBezTo>
                  <a:pt x="4829949" y="35987"/>
                  <a:pt x="4828019" y="47531"/>
                  <a:pt x="4825822" y="59018"/>
                </a:cubicBezTo>
                <a:cubicBezTo>
                  <a:pt x="4823624" y="70505"/>
                  <a:pt x="4821085" y="81821"/>
                  <a:pt x="4818201" y="92965"/>
                </a:cubicBezTo>
                <a:lnTo>
                  <a:pt x="4902327" y="92965"/>
                </a:lnTo>
                <a:lnTo>
                  <a:pt x="4925186" y="63095"/>
                </a:lnTo>
                <a:cubicBezTo>
                  <a:pt x="4925410" y="63260"/>
                  <a:pt x="4927841" y="65164"/>
                  <a:pt x="4932479" y="68807"/>
                </a:cubicBezTo>
                <a:cubicBezTo>
                  <a:pt x="4937117" y="72450"/>
                  <a:pt x="4942618" y="76837"/>
                  <a:pt x="4948984" y="81970"/>
                </a:cubicBezTo>
                <a:cubicBezTo>
                  <a:pt x="4955348" y="87103"/>
                  <a:pt x="4961234" y="91987"/>
                  <a:pt x="4966639" y="96623"/>
                </a:cubicBezTo>
                <a:cubicBezTo>
                  <a:pt x="4966138" y="98293"/>
                  <a:pt x="4965084" y="99525"/>
                  <a:pt x="4963477" y="100319"/>
                </a:cubicBezTo>
                <a:cubicBezTo>
                  <a:pt x="4961871" y="101112"/>
                  <a:pt x="4959978" y="101506"/>
                  <a:pt x="4957800" y="101500"/>
                </a:cubicBezTo>
                <a:lnTo>
                  <a:pt x="4816068" y="101500"/>
                </a:lnTo>
                <a:cubicBezTo>
                  <a:pt x="4814258" y="107456"/>
                  <a:pt x="4812391" y="113374"/>
                  <a:pt x="4810468" y="119254"/>
                </a:cubicBezTo>
                <a:cubicBezTo>
                  <a:pt x="4808543" y="125134"/>
                  <a:pt x="4806448" y="130900"/>
                  <a:pt x="4804181" y="136552"/>
                </a:cubicBezTo>
                <a:lnTo>
                  <a:pt x="4873675" y="136552"/>
                </a:lnTo>
                <a:lnTo>
                  <a:pt x="4898974" y="113082"/>
                </a:lnTo>
                <a:lnTo>
                  <a:pt x="4937988" y="149353"/>
                </a:lnTo>
                <a:cubicBezTo>
                  <a:pt x="4936864" y="151144"/>
                  <a:pt x="4935302" y="152439"/>
                  <a:pt x="4933302" y="153239"/>
                </a:cubicBezTo>
                <a:cubicBezTo>
                  <a:pt x="4931301" y="154040"/>
                  <a:pt x="4928292" y="154573"/>
                  <a:pt x="4924272" y="154840"/>
                </a:cubicBezTo>
                <a:cubicBezTo>
                  <a:pt x="4917897" y="168111"/>
                  <a:pt x="4910531" y="180583"/>
                  <a:pt x="4902174" y="192254"/>
                </a:cubicBezTo>
                <a:cubicBezTo>
                  <a:pt x="4893818" y="203925"/>
                  <a:pt x="4884318" y="214720"/>
                  <a:pt x="4873675" y="224639"/>
                </a:cubicBezTo>
                <a:cubicBezTo>
                  <a:pt x="4886001" y="229535"/>
                  <a:pt x="4899831" y="234069"/>
                  <a:pt x="4915166" y="238241"/>
                </a:cubicBezTo>
                <a:cubicBezTo>
                  <a:pt x="4930502" y="242412"/>
                  <a:pt x="4947456" y="246108"/>
                  <a:pt x="4966030" y="249328"/>
                </a:cubicBezTo>
                <a:lnTo>
                  <a:pt x="4965725" y="253290"/>
                </a:lnTo>
                <a:cubicBezTo>
                  <a:pt x="4953819" y="255328"/>
                  <a:pt x="4944484" y="259710"/>
                  <a:pt x="4937721" y="266435"/>
                </a:cubicBezTo>
                <a:cubicBezTo>
                  <a:pt x="4930958" y="273159"/>
                  <a:pt x="4926882" y="282798"/>
                  <a:pt x="4925491" y="295352"/>
                </a:cubicBezTo>
                <a:cubicBezTo>
                  <a:pt x="4907248" y="289231"/>
                  <a:pt x="4891157" y="282348"/>
                  <a:pt x="4877219" y="274702"/>
                </a:cubicBezTo>
                <a:cubicBezTo>
                  <a:pt x="4863280" y="267057"/>
                  <a:pt x="4851228" y="258802"/>
                  <a:pt x="4841062" y="249937"/>
                </a:cubicBezTo>
                <a:cubicBezTo>
                  <a:pt x="4823110" y="261399"/>
                  <a:pt x="4802625" y="271013"/>
                  <a:pt x="4779606" y="278779"/>
                </a:cubicBezTo>
                <a:cubicBezTo>
                  <a:pt x="4756587" y="286545"/>
                  <a:pt x="4730845" y="292273"/>
                  <a:pt x="4702378" y="295962"/>
                </a:cubicBezTo>
                <a:lnTo>
                  <a:pt x="4700854" y="292609"/>
                </a:lnTo>
                <a:cubicBezTo>
                  <a:pt x="4724945" y="285129"/>
                  <a:pt x="4746866" y="275934"/>
                  <a:pt x="4766614" y="265025"/>
                </a:cubicBezTo>
                <a:cubicBezTo>
                  <a:pt x="4786363" y="254116"/>
                  <a:pt x="4803863" y="241568"/>
                  <a:pt x="4819116" y="227382"/>
                </a:cubicBezTo>
                <a:cubicBezTo>
                  <a:pt x="4811839" y="218219"/>
                  <a:pt x="4805743" y="208808"/>
                  <a:pt x="4800828" y="199150"/>
                </a:cubicBezTo>
                <a:cubicBezTo>
                  <a:pt x="4795913" y="189492"/>
                  <a:pt x="4791951" y="179700"/>
                  <a:pt x="4788941" y="169775"/>
                </a:cubicBezTo>
                <a:cubicBezTo>
                  <a:pt x="4777498" y="191670"/>
                  <a:pt x="4762741" y="211736"/>
                  <a:pt x="4744669" y="229973"/>
                </a:cubicBezTo>
                <a:cubicBezTo>
                  <a:pt x="4726597" y="248210"/>
                  <a:pt x="4704371" y="264009"/>
                  <a:pt x="4677994" y="277369"/>
                </a:cubicBezTo>
                <a:lnTo>
                  <a:pt x="4675251" y="274931"/>
                </a:lnTo>
                <a:cubicBezTo>
                  <a:pt x="4701660" y="250845"/>
                  <a:pt x="4722374" y="223883"/>
                  <a:pt x="4737392" y="194045"/>
                </a:cubicBezTo>
                <a:cubicBezTo>
                  <a:pt x="4752409" y="164206"/>
                  <a:pt x="4763293" y="133358"/>
                  <a:pt x="4770043" y="101500"/>
                </a:cubicBezTo>
                <a:lnTo>
                  <a:pt x="4743830" y="101500"/>
                </a:lnTo>
                <a:lnTo>
                  <a:pt x="4728590" y="119788"/>
                </a:lnTo>
                <a:lnTo>
                  <a:pt x="4688357" y="96013"/>
                </a:lnTo>
                <a:cubicBezTo>
                  <a:pt x="4689735" y="94781"/>
                  <a:pt x="4691322" y="93511"/>
                  <a:pt x="4693119" y="92203"/>
                </a:cubicBezTo>
                <a:cubicBezTo>
                  <a:pt x="4694917" y="90895"/>
                  <a:pt x="4696885" y="89625"/>
                  <a:pt x="4699025" y="88393"/>
                </a:cubicBezTo>
                <a:cubicBezTo>
                  <a:pt x="4701826" y="81155"/>
                  <a:pt x="4704690" y="72907"/>
                  <a:pt x="4707616" y="63648"/>
                </a:cubicBezTo>
                <a:cubicBezTo>
                  <a:pt x="4710541" y="54389"/>
                  <a:pt x="4713179" y="45486"/>
                  <a:pt x="4715529" y="36938"/>
                </a:cubicBezTo>
                <a:cubicBezTo>
                  <a:pt x="4717879" y="28391"/>
                  <a:pt x="4719591" y="21565"/>
                  <a:pt x="4720666" y="16460"/>
                </a:cubicBezTo>
                <a:lnTo>
                  <a:pt x="4775835" y="30481"/>
                </a:lnTo>
                <a:cubicBezTo>
                  <a:pt x="4775269" y="32399"/>
                  <a:pt x="4773961" y="34050"/>
                  <a:pt x="4771910" y="35434"/>
                </a:cubicBezTo>
                <a:cubicBezTo>
                  <a:pt x="4769859" y="36819"/>
                  <a:pt x="4766798" y="37403"/>
                  <a:pt x="4762728" y="37187"/>
                </a:cubicBezTo>
                <a:cubicBezTo>
                  <a:pt x="4760340" y="45150"/>
                  <a:pt x="4757496" y="54294"/>
                  <a:pt x="4754194" y="64619"/>
                </a:cubicBezTo>
                <a:cubicBezTo>
                  <a:pt x="4750892" y="74944"/>
                  <a:pt x="4747742" y="84393"/>
                  <a:pt x="4744745" y="92965"/>
                </a:cubicBezTo>
                <a:lnTo>
                  <a:pt x="4771872" y="92965"/>
                </a:lnTo>
                <a:cubicBezTo>
                  <a:pt x="4774882" y="78309"/>
                  <a:pt x="4777244" y="63806"/>
                  <a:pt x="4778958" y="49455"/>
                </a:cubicBezTo>
                <a:cubicBezTo>
                  <a:pt x="4780673" y="35104"/>
                  <a:pt x="4781969" y="21058"/>
                  <a:pt x="4782845" y="7316"/>
                </a:cubicBezTo>
                <a:close/>
                <a:moveTo>
                  <a:pt x="1018336" y="7316"/>
                </a:moveTo>
                <a:lnTo>
                  <a:pt x="1078077" y="12803"/>
                </a:lnTo>
                <a:cubicBezTo>
                  <a:pt x="1077817" y="15235"/>
                  <a:pt x="1076814" y="17153"/>
                  <a:pt x="1075067" y="18556"/>
                </a:cubicBezTo>
                <a:cubicBezTo>
                  <a:pt x="1073321" y="19959"/>
                  <a:pt x="1070565" y="20886"/>
                  <a:pt x="1066799" y="21337"/>
                </a:cubicBezTo>
                <a:cubicBezTo>
                  <a:pt x="1066533" y="32462"/>
                  <a:pt x="1066304" y="43435"/>
                  <a:pt x="1066114" y="54256"/>
                </a:cubicBezTo>
                <a:cubicBezTo>
                  <a:pt x="1065923" y="65076"/>
                  <a:pt x="1065542" y="75744"/>
                  <a:pt x="1064971" y="86260"/>
                </a:cubicBezTo>
                <a:lnTo>
                  <a:pt x="1126540" y="86260"/>
                </a:lnTo>
                <a:lnTo>
                  <a:pt x="1150620" y="62485"/>
                </a:lnTo>
                <a:lnTo>
                  <a:pt x="1189329" y="96623"/>
                </a:lnTo>
                <a:cubicBezTo>
                  <a:pt x="1188002" y="98147"/>
                  <a:pt x="1186237" y="99442"/>
                  <a:pt x="1184033" y="100509"/>
                </a:cubicBezTo>
                <a:cubicBezTo>
                  <a:pt x="1181830" y="101576"/>
                  <a:pt x="1178921" y="102414"/>
                  <a:pt x="1175308" y="103024"/>
                </a:cubicBezTo>
                <a:cubicBezTo>
                  <a:pt x="1173683" y="154382"/>
                  <a:pt x="1170685" y="194083"/>
                  <a:pt x="1166317" y="222124"/>
                </a:cubicBezTo>
                <a:cubicBezTo>
                  <a:pt x="1161948" y="250166"/>
                  <a:pt x="1154988" y="268378"/>
                  <a:pt x="1145438" y="276760"/>
                </a:cubicBezTo>
                <a:cubicBezTo>
                  <a:pt x="1139431" y="282513"/>
                  <a:pt x="1132319" y="286704"/>
                  <a:pt x="1124102" y="289333"/>
                </a:cubicBezTo>
                <a:cubicBezTo>
                  <a:pt x="1115885" y="291962"/>
                  <a:pt x="1105115" y="293257"/>
                  <a:pt x="1091793" y="293219"/>
                </a:cubicBezTo>
                <a:cubicBezTo>
                  <a:pt x="1091984" y="286183"/>
                  <a:pt x="1091374" y="279985"/>
                  <a:pt x="1089964" y="274626"/>
                </a:cubicBezTo>
                <a:cubicBezTo>
                  <a:pt x="1088555" y="269267"/>
                  <a:pt x="1086116" y="264898"/>
                  <a:pt x="1082649" y="261520"/>
                </a:cubicBezTo>
                <a:cubicBezTo>
                  <a:pt x="1079068" y="257970"/>
                  <a:pt x="1073810" y="254706"/>
                  <a:pt x="1066876" y="251728"/>
                </a:cubicBezTo>
                <a:cubicBezTo>
                  <a:pt x="1059942" y="248750"/>
                  <a:pt x="1051788" y="246324"/>
                  <a:pt x="1042416" y="244451"/>
                </a:cubicBezTo>
                <a:lnTo>
                  <a:pt x="1042416" y="241403"/>
                </a:lnTo>
                <a:cubicBezTo>
                  <a:pt x="1049074" y="241821"/>
                  <a:pt x="1056111" y="242238"/>
                  <a:pt x="1063526" y="242656"/>
                </a:cubicBezTo>
                <a:cubicBezTo>
                  <a:pt x="1070941" y="243074"/>
                  <a:pt x="1077797" y="243424"/>
                  <a:pt x="1084094" y="243706"/>
                </a:cubicBezTo>
                <a:cubicBezTo>
                  <a:pt x="1090391" y="243988"/>
                  <a:pt x="1095193" y="244135"/>
                  <a:pt x="1098499" y="244146"/>
                </a:cubicBezTo>
                <a:cubicBezTo>
                  <a:pt x="1101204" y="244171"/>
                  <a:pt x="1103490" y="243892"/>
                  <a:pt x="1105357" y="243308"/>
                </a:cubicBezTo>
                <a:cubicBezTo>
                  <a:pt x="1107224" y="242724"/>
                  <a:pt x="1108900" y="241682"/>
                  <a:pt x="1110386" y="240184"/>
                </a:cubicBezTo>
                <a:cubicBezTo>
                  <a:pt x="1115942" y="235288"/>
                  <a:pt x="1120222" y="220238"/>
                  <a:pt x="1123226" y="195035"/>
                </a:cubicBezTo>
                <a:cubicBezTo>
                  <a:pt x="1126229" y="169832"/>
                  <a:pt x="1128452" y="136418"/>
                  <a:pt x="1129893" y="94794"/>
                </a:cubicBezTo>
                <a:lnTo>
                  <a:pt x="1064361" y="94794"/>
                </a:lnTo>
                <a:cubicBezTo>
                  <a:pt x="1062896" y="122499"/>
                  <a:pt x="1058037" y="148640"/>
                  <a:pt x="1049787" y="173218"/>
                </a:cubicBezTo>
                <a:cubicBezTo>
                  <a:pt x="1041537" y="197796"/>
                  <a:pt x="1027106" y="220392"/>
                  <a:pt x="1006494" y="241008"/>
                </a:cubicBezTo>
                <a:cubicBezTo>
                  <a:pt x="985883" y="261623"/>
                  <a:pt x="956302" y="279840"/>
                  <a:pt x="917752" y="295657"/>
                </a:cubicBezTo>
                <a:lnTo>
                  <a:pt x="915009" y="291695"/>
                </a:lnTo>
                <a:cubicBezTo>
                  <a:pt x="941433" y="272709"/>
                  <a:pt x="961839" y="252803"/>
                  <a:pt x="976229" y="231977"/>
                </a:cubicBezTo>
                <a:cubicBezTo>
                  <a:pt x="990618" y="211151"/>
                  <a:pt x="1000775" y="189325"/>
                  <a:pt x="1006697" y="166501"/>
                </a:cubicBezTo>
                <a:cubicBezTo>
                  <a:pt x="1012620" y="143677"/>
                  <a:pt x="1016094" y="119774"/>
                  <a:pt x="1017117" y="94794"/>
                </a:cubicBezTo>
                <a:lnTo>
                  <a:pt x="929944" y="94794"/>
                </a:lnTo>
                <a:lnTo>
                  <a:pt x="927201" y="86260"/>
                </a:lnTo>
                <a:lnTo>
                  <a:pt x="1017727" y="86260"/>
                </a:lnTo>
                <a:cubicBezTo>
                  <a:pt x="1018152" y="73617"/>
                  <a:pt x="1018368" y="60726"/>
                  <a:pt x="1018374" y="47588"/>
                </a:cubicBezTo>
                <a:cubicBezTo>
                  <a:pt x="1018381" y="34450"/>
                  <a:pt x="1018368" y="21026"/>
                  <a:pt x="1018336" y="7316"/>
                </a:cubicBezTo>
                <a:close/>
                <a:moveTo>
                  <a:pt x="5843244" y="6421"/>
                </a:moveTo>
                <a:cubicBezTo>
                  <a:pt x="5843451" y="6575"/>
                  <a:pt x="5845678" y="8366"/>
                  <a:pt x="5849927" y="11794"/>
                </a:cubicBezTo>
                <a:cubicBezTo>
                  <a:pt x="5854175" y="15222"/>
                  <a:pt x="5859203" y="19359"/>
                  <a:pt x="5865009" y="24208"/>
                </a:cubicBezTo>
                <a:cubicBezTo>
                  <a:pt x="5870815" y="29056"/>
                  <a:pt x="5876158" y="33688"/>
                  <a:pt x="5881039" y="38104"/>
                </a:cubicBezTo>
                <a:cubicBezTo>
                  <a:pt x="5880684" y="39767"/>
                  <a:pt x="5879719" y="40993"/>
                  <a:pt x="5878144" y="41783"/>
                </a:cubicBezTo>
                <a:cubicBezTo>
                  <a:pt x="5876569" y="42573"/>
                  <a:pt x="5874689" y="42965"/>
                  <a:pt x="5872505" y="42959"/>
                </a:cubicBezTo>
                <a:lnTo>
                  <a:pt x="5794171" y="42959"/>
                </a:lnTo>
                <a:lnTo>
                  <a:pt x="5826480" y="49976"/>
                </a:lnTo>
                <a:cubicBezTo>
                  <a:pt x="5825870" y="52125"/>
                  <a:pt x="5824575" y="53854"/>
                  <a:pt x="5822594" y="55163"/>
                </a:cubicBezTo>
                <a:cubicBezTo>
                  <a:pt x="5820612" y="56472"/>
                  <a:pt x="5817946" y="57286"/>
                  <a:pt x="5814593" y="57604"/>
                </a:cubicBezTo>
                <a:cubicBezTo>
                  <a:pt x="5810287" y="61907"/>
                  <a:pt x="5805716" y="66039"/>
                  <a:pt x="5800877" y="69999"/>
                </a:cubicBezTo>
                <a:cubicBezTo>
                  <a:pt x="5796038" y="73959"/>
                  <a:pt x="5791161" y="77557"/>
                  <a:pt x="5786246" y="80792"/>
                </a:cubicBezTo>
                <a:lnTo>
                  <a:pt x="5822213" y="80792"/>
                </a:lnTo>
                <a:lnTo>
                  <a:pt x="5839282" y="62486"/>
                </a:lnTo>
                <a:lnTo>
                  <a:pt x="5874638" y="88985"/>
                </a:lnTo>
                <a:cubicBezTo>
                  <a:pt x="5873864" y="90071"/>
                  <a:pt x="5872594" y="91099"/>
                  <a:pt x="5870828" y="92071"/>
                </a:cubicBezTo>
                <a:cubicBezTo>
                  <a:pt x="5869063" y="93043"/>
                  <a:pt x="5866879" y="93844"/>
                  <a:pt x="5864275" y="94473"/>
                </a:cubicBezTo>
                <a:lnTo>
                  <a:pt x="5864275" y="177985"/>
                </a:lnTo>
                <a:cubicBezTo>
                  <a:pt x="5864014" y="178770"/>
                  <a:pt x="5862098" y="179876"/>
                  <a:pt x="5858529" y="181304"/>
                </a:cubicBezTo>
                <a:cubicBezTo>
                  <a:pt x="5854960" y="182732"/>
                  <a:pt x="5850697" y="184042"/>
                  <a:pt x="5845739" y="185233"/>
                </a:cubicBezTo>
                <a:cubicBezTo>
                  <a:pt x="5840781" y="186424"/>
                  <a:pt x="5836089" y="187056"/>
                  <a:pt x="5831662" y="187129"/>
                </a:cubicBezTo>
                <a:lnTo>
                  <a:pt x="5824956" y="187129"/>
                </a:lnTo>
                <a:lnTo>
                  <a:pt x="5824956" y="176157"/>
                </a:lnTo>
                <a:lnTo>
                  <a:pt x="5819165" y="176157"/>
                </a:lnTo>
                <a:lnTo>
                  <a:pt x="5819165" y="246297"/>
                </a:lnTo>
                <a:cubicBezTo>
                  <a:pt x="5819346" y="255380"/>
                  <a:pt x="5818307" y="263462"/>
                  <a:pt x="5816049" y="270542"/>
                </a:cubicBezTo>
                <a:cubicBezTo>
                  <a:pt x="5813791" y="277623"/>
                  <a:pt x="5809230" y="283385"/>
                  <a:pt x="5802367" y="287828"/>
                </a:cubicBezTo>
                <a:cubicBezTo>
                  <a:pt x="5795503" y="292271"/>
                  <a:pt x="5785253" y="295077"/>
                  <a:pt x="5771616" y="296248"/>
                </a:cubicBezTo>
                <a:cubicBezTo>
                  <a:pt x="5771496" y="289390"/>
                  <a:pt x="5771051" y="283446"/>
                  <a:pt x="5770282" y="278417"/>
                </a:cubicBezTo>
                <a:cubicBezTo>
                  <a:pt x="5769514" y="273388"/>
                  <a:pt x="5768231" y="269273"/>
                  <a:pt x="5766434" y="266073"/>
                </a:cubicBezTo>
                <a:cubicBezTo>
                  <a:pt x="5764879" y="263018"/>
                  <a:pt x="5762428" y="260364"/>
                  <a:pt x="5759081" y="258110"/>
                </a:cubicBezTo>
                <a:cubicBezTo>
                  <a:pt x="5755734" y="255855"/>
                  <a:pt x="5750769" y="254039"/>
                  <a:pt x="5744184" y="252661"/>
                </a:cubicBezTo>
                <a:lnTo>
                  <a:pt x="5744184" y="249041"/>
                </a:lnTo>
                <a:cubicBezTo>
                  <a:pt x="5744444" y="249056"/>
                  <a:pt x="5746566" y="249162"/>
                  <a:pt x="5750551" y="249358"/>
                </a:cubicBezTo>
                <a:cubicBezTo>
                  <a:pt x="5754536" y="249553"/>
                  <a:pt x="5758825" y="249749"/>
                  <a:pt x="5763420" y="249945"/>
                </a:cubicBezTo>
                <a:cubicBezTo>
                  <a:pt x="5768015" y="250141"/>
                  <a:pt x="5771357" y="250246"/>
                  <a:pt x="5773445" y="250261"/>
                </a:cubicBezTo>
                <a:cubicBezTo>
                  <a:pt x="5775394" y="250248"/>
                  <a:pt x="5776753" y="249816"/>
                  <a:pt x="5777521" y="248965"/>
                </a:cubicBezTo>
                <a:cubicBezTo>
                  <a:pt x="5778290" y="248114"/>
                  <a:pt x="5778658" y="246919"/>
                  <a:pt x="5778627" y="245382"/>
                </a:cubicBezTo>
                <a:lnTo>
                  <a:pt x="5778627" y="176157"/>
                </a:lnTo>
                <a:lnTo>
                  <a:pt x="5770397" y="176157"/>
                </a:lnTo>
                <a:lnTo>
                  <a:pt x="5770397" y="178900"/>
                </a:lnTo>
                <a:cubicBezTo>
                  <a:pt x="5770047" y="180862"/>
                  <a:pt x="5766631" y="183262"/>
                  <a:pt x="5760148" y="186101"/>
                </a:cubicBezTo>
                <a:cubicBezTo>
                  <a:pt x="5753665" y="188939"/>
                  <a:pt x="5746209" y="190501"/>
                  <a:pt x="5737783" y="190787"/>
                </a:cubicBezTo>
                <a:lnTo>
                  <a:pt x="5732297" y="190787"/>
                </a:lnTo>
                <a:lnTo>
                  <a:pt x="5732297" y="65232"/>
                </a:lnTo>
                <a:lnTo>
                  <a:pt x="5771921" y="80792"/>
                </a:lnTo>
                <a:lnTo>
                  <a:pt x="5773445" y="80792"/>
                </a:lnTo>
                <a:cubicBezTo>
                  <a:pt x="5773762" y="75650"/>
                  <a:pt x="5774041" y="69764"/>
                  <a:pt x="5774283" y="63134"/>
                </a:cubicBezTo>
                <a:cubicBezTo>
                  <a:pt x="5774524" y="56504"/>
                  <a:pt x="5774651" y="49779"/>
                  <a:pt x="5774664" y="42959"/>
                </a:cubicBezTo>
                <a:lnTo>
                  <a:pt x="5720105" y="42959"/>
                </a:lnTo>
                <a:lnTo>
                  <a:pt x="5720105" y="108816"/>
                </a:lnTo>
                <a:cubicBezTo>
                  <a:pt x="5720445" y="127837"/>
                  <a:pt x="5719494" y="148496"/>
                  <a:pt x="5717249" y="170793"/>
                </a:cubicBezTo>
                <a:cubicBezTo>
                  <a:pt x="5715004" y="193091"/>
                  <a:pt x="5709424" y="215100"/>
                  <a:pt x="5700507" y="236820"/>
                </a:cubicBezTo>
                <a:cubicBezTo>
                  <a:pt x="5691591" y="258541"/>
                  <a:pt x="5677296" y="278045"/>
                  <a:pt x="5657621" y="295333"/>
                </a:cubicBezTo>
                <a:lnTo>
                  <a:pt x="5654573" y="293505"/>
                </a:lnTo>
                <a:cubicBezTo>
                  <a:pt x="5662362" y="274850"/>
                  <a:pt x="5668018" y="255030"/>
                  <a:pt x="5671540" y="234044"/>
                </a:cubicBezTo>
                <a:cubicBezTo>
                  <a:pt x="5675062" y="213058"/>
                  <a:pt x="5677264" y="191884"/>
                  <a:pt x="5678144" y="170524"/>
                </a:cubicBezTo>
                <a:cubicBezTo>
                  <a:pt x="5679024" y="149163"/>
                  <a:pt x="5679397" y="128594"/>
                  <a:pt x="5679262" y="108816"/>
                </a:cubicBezTo>
                <a:lnTo>
                  <a:pt x="5679262" y="18308"/>
                </a:lnTo>
                <a:lnTo>
                  <a:pt x="5726201" y="34463"/>
                </a:lnTo>
                <a:lnTo>
                  <a:pt x="5822213" y="34463"/>
                </a:lnTo>
                <a:close/>
                <a:moveTo>
                  <a:pt x="3897272" y="6127"/>
                </a:moveTo>
                <a:cubicBezTo>
                  <a:pt x="3904820" y="6776"/>
                  <a:pt x="3910915" y="8268"/>
                  <a:pt x="3915558" y="10602"/>
                </a:cubicBezTo>
                <a:cubicBezTo>
                  <a:pt x="3924844" y="15271"/>
                  <a:pt x="3929710" y="21109"/>
                  <a:pt x="3930154" y="28116"/>
                </a:cubicBezTo>
                <a:cubicBezTo>
                  <a:pt x="3930599" y="35124"/>
                  <a:pt x="3928013" y="41100"/>
                  <a:pt x="3922394" y="46045"/>
                </a:cubicBezTo>
                <a:lnTo>
                  <a:pt x="3982440" y="46045"/>
                </a:lnTo>
                <a:lnTo>
                  <a:pt x="4006526" y="16160"/>
                </a:lnTo>
                <a:cubicBezTo>
                  <a:pt x="4006762" y="16320"/>
                  <a:pt x="4009334" y="18202"/>
                  <a:pt x="4014241" y="21806"/>
                </a:cubicBezTo>
                <a:cubicBezTo>
                  <a:pt x="4019148" y="25411"/>
                  <a:pt x="4024969" y="29776"/>
                  <a:pt x="4031705" y="34903"/>
                </a:cubicBezTo>
                <a:cubicBezTo>
                  <a:pt x="4038440" y="40030"/>
                  <a:pt x="4044669" y="44958"/>
                  <a:pt x="4050391" y="49686"/>
                </a:cubicBezTo>
                <a:cubicBezTo>
                  <a:pt x="4049909" y="51349"/>
                  <a:pt x="4048893" y="52575"/>
                  <a:pt x="4047343" y="53366"/>
                </a:cubicBezTo>
                <a:cubicBezTo>
                  <a:pt x="4045794" y="54156"/>
                  <a:pt x="4043864" y="54548"/>
                  <a:pt x="4041552" y="54541"/>
                </a:cubicBezTo>
                <a:lnTo>
                  <a:pt x="3766356" y="54541"/>
                </a:lnTo>
                <a:lnTo>
                  <a:pt x="3763917" y="46045"/>
                </a:lnTo>
                <a:lnTo>
                  <a:pt x="3889764" y="46045"/>
                </a:lnTo>
                <a:cubicBezTo>
                  <a:pt x="3888265" y="38599"/>
                  <a:pt x="3885549" y="31534"/>
                  <a:pt x="3881615" y="24851"/>
                </a:cubicBezTo>
                <a:cubicBezTo>
                  <a:pt x="3877681" y="18167"/>
                  <a:pt x="3873291" y="12627"/>
                  <a:pt x="3868444" y="8231"/>
                </a:cubicBezTo>
                <a:lnTo>
                  <a:pt x="3870272" y="6707"/>
                </a:lnTo>
                <a:cubicBezTo>
                  <a:pt x="3880724" y="5671"/>
                  <a:pt x="3889725" y="5478"/>
                  <a:pt x="3897272" y="6127"/>
                </a:cubicBezTo>
                <a:close/>
                <a:moveTo>
                  <a:pt x="2473452" y="6116"/>
                </a:moveTo>
                <a:lnTo>
                  <a:pt x="2523134" y="20137"/>
                </a:lnTo>
                <a:cubicBezTo>
                  <a:pt x="2522543" y="22150"/>
                  <a:pt x="2521286" y="23763"/>
                  <a:pt x="2519362" y="24976"/>
                </a:cubicBezTo>
                <a:cubicBezTo>
                  <a:pt x="2517438" y="26189"/>
                  <a:pt x="2514733" y="26811"/>
                  <a:pt x="2511246" y="26843"/>
                </a:cubicBezTo>
                <a:cubicBezTo>
                  <a:pt x="2509710" y="30037"/>
                  <a:pt x="2508059" y="33097"/>
                  <a:pt x="2506294" y="36025"/>
                </a:cubicBezTo>
                <a:cubicBezTo>
                  <a:pt x="2504528" y="38952"/>
                  <a:pt x="2502725" y="41784"/>
                  <a:pt x="2500883" y="44521"/>
                </a:cubicBezTo>
                <a:lnTo>
                  <a:pt x="2539898" y="44521"/>
                </a:lnTo>
                <a:lnTo>
                  <a:pt x="2559100" y="19223"/>
                </a:lnTo>
                <a:cubicBezTo>
                  <a:pt x="2559287" y="19360"/>
                  <a:pt x="2561319" y="20982"/>
                  <a:pt x="2565196" y="24088"/>
                </a:cubicBezTo>
                <a:cubicBezTo>
                  <a:pt x="2569074" y="27193"/>
                  <a:pt x="2573680" y="30959"/>
                  <a:pt x="2579014" y="35384"/>
                </a:cubicBezTo>
                <a:cubicBezTo>
                  <a:pt x="2584348" y="39808"/>
                  <a:pt x="2589292" y="44068"/>
                  <a:pt x="2593847" y="48162"/>
                </a:cubicBezTo>
                <a:cubicBezTo>
                  <a:pt x="2593359" y="49825"/>
                  <a:pt x="2592355" y="51051"/>
                  <a:pt x="2590838" y="51842"/>
                </a:cubicBezTo>
                <a:cubicBezTo>
                  <a:pt x="2589320" y="52632"/>
                  <a:pt x="2587478" y="53024"/>
                  <a:pt x="2585313" y="53017"/>
                </a:cubicBezTo>
                <a:lnTo>
                  <a:pt x="2541727" y="53017"/>
                </a:lnTo>
                <a:cubicBezTo>
                  <a:pt x="2541434" y="59127"/>
                  <a:pt x="2541028" y="65064"/>
                  <a:pt x="2540508" y="70830"/>
                </a:cubicBezTo>
                <a:cubicBezTo>
                  <a:pt x="2539987" y="76596"/>
                  <a:pt x="2539275" y="82152"/>
                  <a:pt x="2538374" y="87498"/>
                </a:cubicBezTo>
                <a:lnTo>
                  <a:pt x="2543556" y="87498"/>
                </a:lnTo>
                <a:lnTo>
                  <a:pt x="2562758" y="62186"/>
                </a:lnTo>
                <a:cubicBezTo>
                  <a:pt x="2562942" y="62320"/>
                  <a:pt x="2564944" y="63916"/>
                  <a:pt x="2568764" y="66975"/>
                </a:cubicBezTo>
                <a:cubicBezTo>
                  <a:pt x="2572583" y="70033"/>
                  <a:pt x="2577113" y="73751"/>
                  <a:pt x="2582355" y="78130"/>
                </a:cubicBezTo>
                <a:cubicBezTo>
                  <a:pt x="2587597" y="82508"/>
                  <a:pt x="2592444" y="86743"/>
                  <a:pt x="2596895" y="90836"/>
                </a:cubicBezTo>
                <a:lnTo>
                  <a:pt x="2596895" y="25604"/>
                </a:lnTo>
                <a:lnTo>
                  <a:pt x="2639263" y="42064"/>
                </a:lnTo>
                <a:lnTo>
                  <a:pt x="2669438" y="42064"/>
                </a:lnTo>
                <a:lnTo>
                  <a:pt x="2688030" y="21642"/>
                </a:lnTo>
                <a:lnTo>
                  <a:pt x="2726435" y="50903"/>
                </a:lnTo>
                <a:cubicBezTo>
                  <a:pt x="2725527" y="52161"/>
                  <a:pt x="2724067" y="53381"/>
                  <a:pt x="2722054" y="54562"/>
                </a:cubicBezTo>
                <a:cubicBezTo>
                  <a:pt x="2720041" y="55744"/>
                  <a:pt x="2717438" y="56659"/>
                  <a:pt x="2714243" y="57307"/>
                </a:cubicBezTo>
                <a:lnTo>
                  <a:pt x="2714243" y="141738"/>
                </a:lnTo>
                <a:cubicBezTo>
                  <a:pt x="2713973" y="142623"/>
                  <a:pt x="2711940" y="143801"/>
                  <a:pt x="2708147" y="145273"/>
                </a:cubicBezTo>
                <a:cubicBezTo>
                  <a:pt x="2704355" y="146745"/>
                  <a:pt x="2699817" y="148082"/>
                  <a:pt x="2694533" y="149283"/>
                </a:cubicBezTo>
                <a:cubicBezTo>
                  <a:pt x="2689250" y="150484"/>
                  <a:pt x="2684238" y="151120"/>
                  <a:pt x="2679496" y="151191"/>
                </a:cubicBezTo>
                <a:lnTo>
                  <a:pt x="2672486" y="151191"/>
                </a:lnTo>
                <a:lnTo>
                  <a:pt x="2672486" y="130760"/>
                </a:lnTo>
                <a:lnTo>
                  <a:pt x="2638043" y="130760"/>
                </a:lnTo>
                <a:lnTo>
                  <a:pt x="2638043" y="145398"/>
                </a:lnTo>
                <a:cubicBezTo>
                  <a:pt x="2637656" y="147532"/>
                  <a:pt x="2633935" y="150124"/>
                  <a:pt x="2626880" y="153173"/>
                </a:cubicBezTo>
                <a:cubicBezTo>
                  <a:pt x="2619825" y="156223"/>
                  <a:pt x="2611761" y="157900"/>
                  <a:pt x="2602687" y="158205"/>
                </a:cubicBezTo>
                <a:lnTo>
                  <a:pt x="2596895" y="158205"/>
                </a:lnTo>
                <a:lnTo>
                  <a:pt x="2596895" y="92049"/>
                </a:lnTo>
                <a:cubicBezTo>
                  <a:pt x="2595625" y="94730"/>
                  <a:pt x="2592984" y="96045"/>
                  <a:pt x="2588971" y="95994"/>
                </a:cubicBezTo>
                <a:lnTo>
                  <a:pt x="2536545" y="95994"/>
                </a:lnTo>
                <a:cubicBezTo>
                  <a:pt x="2535942" y="98595"/>
                  <a:pt x="2535243" y="101176"/>
                  <a:pt x="2534450" y="103738"/>
                </a:cubicBezTo>
                <a:cubicBezTo>
                  <a:pt x="2533656" y="106300"/>
                  <a:pt x="2532729" y="108805"/>
                  <a:pt x="2531668" y="111253"/>
                </a:cubicBezTo>
                <a:cubicBezTo>
                  <a:pt x="2550741" y="111926"/>
                  <a:pt x="2564450" y="115362"/>
                  <a:pt x="2572797" y="121561"/>
                </a:cubicBezTo>
                <a:cubicBezTo>
                  <a:pt x="2581144" y="127759"/>
                  <a:pt x="2585367" y="134510"/>
                  <a:pt x="2585465" y="141814"/>
                </a:cubicBezTo>
                <a:cubicBezTo>
                  <a:pt x="2585564" y="149118"/>
                  <a:pt x="2582776" y="154765"/>
                  <a:pt x="2577102" y="158754"/>
                </a:cubicBezTo>
                <a:cubicBezTo>
                  <a:pt x="2571429" y="162744"/>
                  <a:pt x="2564107" y="162866"/>
                  <a:pt x="2555138" y="159121"/>
                </a:cubicBezTo>
                <a:cubicBezTo>
                  <a:pt x="2552274" y="152463"/>
                  <a:pt x="2548325" y="145806"/>
                  <a:pt x="2543289" y="139149"/>
                </a:cubicBezTo>
                <a:cubicBezTo>
                  <a:pt x="2538254" y="132492"/>
                  <a:pt x="2532856" y="126444"/>
                  <a:pt x="2527096" y="121007"/>
                </a:cubicBezTo>
                <a:cubicBezTo>
                  <a:pt x="2520924" y="132429"/>
                  <a:pt x="2511094" y="142668"/>
                  <a:pt x="2497607" y="151725"/>
                </a:cubicBezTo>
                <a:cubicBezTo>
                  <a:pt x="2484120" y="160782"/>
                  <a:pt x="2465603" y="168732"/>
                  <a:pt x="2442057" y="175574"/>
                </a:cubicBezTo>
                <a:lnTo>
                  <a:pt x="2439619" y="171622"/>
                </a:lnTo>
                <a:cubicBezTo>
                  <a:pt x="2459361" y="161001"/>
                  <a:pt x="2473521" y="149465"/>
                  <a:pt x="2482100" y="137013"/>
                </a:cubicBezTo>
                <a:cubicBezTo>
                  <a:pt x="2490679" y="124562"/>
                  <a:pt x="2495924" y="110889"/>
                  <a:pt x="2497835" y="95994"/>
                </a:cubicBezTo>
                <a:lnTo>
                  <a:pt x="2442667" y="95994"/>
                </a:lnTo>
                <a:lnTo>
                  <a:pt x="2440229" y="87498"/>
                </a:lnTo>
                <a:lnTo>
                  <a:pt x="2498750" y="87498"/>
                </a:lnTo>
                <a:cubicBezTo>
                  <a:pt x="2499327" y="82152"/>
                  <a:pt x="2499696" y="76596"/>
                  <a:pt x="2499855" y="70830"/>
                </a:cubicBezTo>
                <a:cubicBezTo>
                  <a:pt x="2500014" y="65064"/>
                  <a:pt x="2500153" y="59127"/>
                  <a:pt x="2500274" y="53017"/>
                </a:cubicBezTo>
                <a:lnTo>
                  <a:pt x="2494483" y="53017"/>
                </a:lnTo>
                <a:cubicBezTo>
                  <a:pt x="2488978" y="60029"/>
                  <a:pt x="2482996" y="66221"/>
                  <a:pt x="2476538" y="71593"/>
                </a:cubicBezTo>
                <a:cubicBezTo>
                  <a:pt x="2470080" y="76964"/>
                  <a:pt x="2463260" y="81554"/>
                  <a:pt x="2456078" y="85362"/>
                </a:cubicBezTo>
                <a:lnTo>
                  <a:pt x="2452420" y="82616"/>
                </a:lnTo>
                <a:cubicBezTo>
                  <a:pt x="2457507" y="72809"/>
                  <a:pt x="2461888" y="61237"/>
                  <a:pt x="2465565" y="47901"/>
                </a:cubicBezTo>
                <a:cubicBezTo>
                  <a:pt x="2469241" y="34566"/>
                  <a:pt x="2471870" y="20637"/>
                  <a:pt x="2473452" y="6116"/>
                </a:cubicBezTo>
                <a:close/>
                <a:moveTo>
                  <a:pt x="6059347" y="6097"/>
                </a:moveTo>
                <a:lnTo>
                  <a:pt x="6114821" y="10974"/>
                </a:lnTo>
                <a:cubicBezTo>
                  <a:pt x="6114396" y="13400"/>
                  <a:pt x="6113265" y="15330"/>
                  <a:pt x="6111430" y="16765"/>
                </a:cubicBezTo>
                <a:cubicBezTo>
                  <a:pt x="6109595" y="18200"/>
                  <a:pt x="6106864" y="19216"/>
                  <a:pt x="6103238" y="19813"/>
                </a:cubicBezTo>
                <a:cubicBezTo>
                  <a:pt x="6103099" y="31078"/>
                  <a:pt x="6102997" y="42000"/>
                  <a:pt x="6102933" y="52579"/>
                </a:cubicBezTo>
                <a:cubicBezTo>
                  <a:pt x="6102870" y="63158"/>
                  <a:pt x="6102768" y="73471"/>
                  <a:pt x="6102629" y="83516"/>
                </a:cubicBezTo>
                <a:lnTo>
                  <a:pt x="6129756" y="83516"/>
                </a:lnTo>
                <a:lnTo>
                  <a:pt x="6151701" y="61571"/>
                </a:lnTo>
                <a:lnTo>
                  <a:pt x="6187363" y="93270"/>
                </a:lnTo>
                <a:cubicBezTo>
                  <a:pt x="6186176" y="94648"/>
                  <a:pt x="6184512" y="95854"/>
                  <a:pt x="6182372" y="96890"/>
                </a:cubicBezTo>
                <a:cubicBezTo>
                  <a:pt x="6180232" y="97925"/>
                  <a:pt x="6177425" y="98750"/>
                  <a:pt x="6173952" y="99366"/>
                </a:cubicBezTo>
                <a:cubicBezTo>
                  <a:pt x="6173109" y="140409"/>
                  <a:pt x="6171848" y="173030"/>
                  <a:pt x="6170170" y="197229"/>
                </a:cubicBezTo>
                <a:cubicBezTo>
                  <a:pt x="6168492" y="221429"/>
                  <a:pt x="6165967" y="239668"/>
                  <a:pt x="6162596" y="251947"/>
                </a:cubicBezTo>
                <a:cubicBezTo>
                  <a:pt x="6159224" y="264225"/>
                  <a:pt x="6154576" y="273004"/>
                  <a:pt x="6148653" y="278284"/>
                </a:cubicBezTo>
                <a:cubicBezTo>
                  <a:pt x="6143059" y="283586"/>
                  <a:pt x="6136722" y="287459"/>
                  <a:pt x="6129642" y="289904"/>
                </a:cubicBezTo>
                <a:cubicBezTo>
                  <a:pt x="6122561" y="292349"/>
                  <a:pt x="6114472" y="293555"/>
                  <a:pt x="6105372" y="293524"/>
                </a:cubicBezTo>
                <a:cubicBezTo>
                  <a:pt x="6105410" y="286672"/>
                  <a:pt x="6105105" y="280868"/>
                  <a:pt x="6104458" y="276112"/>
                </a:cubicBezTo>
                <a:cubicBezTo>
                  <a:pt x="6103810" y="271356"/>
                  <a:pt x="6102590" y="267609"/>
                  <a:pt x="6100800" y="264872"/>
                </a:cubicBezTo>
                <a:cubicBezTo>
                  <a:pt x="6098565" y="261678"/>
                  <a:pt x="6095568" y="258922"/>
                  <a:pt x="6091809" y="256605"/>
                </a:cubicBezTo>
                <a:cubicBezTo>
                  <a:pt x="6088049" y="254287"/>
                  <a:pt x="6083223" y="252369"/>
                  <a:pt x="6077330" y="250852"/>
                </a:cubicBezTo>
                <a:lnTo>
                  <a:pt x="6077635" y="247194"/>
                </a:lnTo>
                <a:cubicBezTo>
                  <a:pt x="6082455" y="247658"/>
                  <a:pt x="6087675" y="248026"/>
                  <a:pt x="6093295" y="248299"/>
                </a:cubicBezTo>
                <a:cubicBezTo>
                  <a:pt x="6098914" y="248572"/>
                  <a:pt x="6103448" y="248712"/>
                  <a:pt x="6106896" y="248718"/>
                </a:cubicBezTo>
                <a:cubicBezTo>
                  <a:pt x="6109144" y="248718"/>
                  <a:pt x="6111049" y="248413"/>
                  <a:pt x="6112611" y="247804"/>
                </a:cubicBezTo>
                <a:cubicBezTo>
                  <a:pt x="6114173" y="247194"/>
                  <a:pt x="6115621" y="246280"/>
                  <a:pt x="6116954" y="245060"/>
                </a:cubicBezTo>
                <a:cubicBezTo>
                  <a:pt x="6122009" y="240914"/>
                  <a:pt x="6125692" y="226728"/>
                  <a:pt x="6128003" y="202503"/>
                </a:cubicBezTo>
                <a:cubicBezTo>
                  <a:pt x="6130315" y="178277"/>
                  <a:pt x="6132017" y="141460"/>
                  <a:pt x="6133109" y="92051"/>
                </a:cubicBezTo>
                <a:lnTo>
                  <a:pt x="6102324" y="92051"/>
                </a:lnTo>
                <a:cubicBezTo>
                  <a:pt x="6101946" y="123214"/>
                  <a:pt x="6099044" y="151447"/>
                  <a:pt x="6093620" y="176751"/>
                </a:cubicBezTo>
                <a:cubicBezTo>
                  <a:pt x="6088196" y="202055"/>
                  <a:pt x="6077641" y="224599"/>
                  <a:pt x="6061955" y="244383"/>
                </a:cubicBezTo>
                <a:cubicBezTo>
                  <a:pt x="6046269" y="264167"/>
                  <a:pt x="6022845" y="281360"/>
                  <a:pt x="5991682" y="295962"/>
                </a:cubicBezTo>
                <a:lnTo>
                  <a:pt x="5988938" y="292000"/>
                </a:lnTo>
                <a:cubicBezTo>
                  <a:pt x="6008890" y="274895"/>
                  <a:pt x="6023919" y="256306"/>
                  <a:pt x="6034026" y="236233"/>
                </a:cubicBezTo>
                <a:cubicBezTo>
                  <a:pt x="6044134" y="216159"/>
                  <a:pt x="6050922" y="194206"/>
                  <a:pt x="6054392" y="170373"/>
                </a:cubicBezTo>
                <a:cubicBezTo>
                  <a:pt x="6057861" y="146540"/>
                  <a:pt x="6059615" y="120433"/>
                  <a:pt x="6059652" y="92051"/>
                </a:cubicBezTo>
                <a:lnTo>
                  <a:pt x="6028258" y="92051"/>
                </a:lnTo>
                <a:lnTo>
                  <a:pt x="6025514" y="83516"/>
                </a:lnTo>
                <a:lnTo>
                  <a:pt x="6059652" y="83516"/>
                </a:lnTo>
                <a:cubicBezTo>
                  <a:pt x="6059639" y="71490"/>
                  <a:pt x="6059588" y="59044"/>
                  <a:pt x="6059499" y="46178"/>
                </a:cubicBezTo>
                <a:cubicBezTo>
                  <a:pt x="6059411" y="33313"/>
                  <a:pt x="6059360" y="19953"/>
                  <a:pt x="6059347" y="6097"/>
                </a:cubicBezTo>
                <a:close/>
                <a:moveTo>
                  <a:pt x="1980590" y="6097"/>
                </a:moveTo>
                <a:lnTo>
                  <a:pt x="2040331" y="11584"/>
                </a:lnTo>
                <a:cubicBezTo>
                  <a:pt x="2040216" y="13882"/>
                  <a:pt x="2039302" y="15762"/>
                  <a:pt x="2037588" y="17222"/>
                </a:cubicBezTo>
                <a:cubicBezTo>
                  <a:pt x="2035873" y="18683"/>
                  <a:pt x="2033130" y="19648"/>
                  <a:pt x="2029358" y="20118"/>
                </a:cubicBezTo>
                <a:lnTo>
                  <a:pt x="2029358" y="74677"/>
                </a:lnTo>
                <a:lnTo>
                  <a:pt x="2051303" y="74677"/>
                </a:lnTo>
                <a:lnTo>
                  <a:pt x="2075078" y="38711"/>
                </a:lnTo>
                <a:cubicBezTo>
                  <a:pt x="2075319" y="38912"/>
                  <a:pt x="2077817" y="41185"/>
                  <a:pt x="2082574" y="45529"/>
                </a:cubicBezTo>
                <a:cubicBezTo>
                  <a:pt x="2087330" y="49874"/>
                  <a:pt x="2092900" y="55082"/>
                  <a:pt x="2099281" y="61153"/>
                </a:cubicBezTo>
                <a:cubicBezTo>
                  <a:pt x="2105663" y="67225"/>
                  <a:pt x="2111413" y="72952"/>
                  <a:pt x="2116531" y="78335"/>
                </a:cubicBezTo>
                <a:cubicBezTo>
                  <a:pt x="2116182" y="80005"/>
                  <a:pt x="2115203" y="81237"/>
                  <a:pt x="2113597" y="82031"/>
                </a:cubicBezTo>
                <a:cubicBezTo>
                  <a:pt x="2111990" y="82824"/>
                  <a:pt x="2110022" y="83218"/>
                  <a:pt x="2107692" y="83212"/>
                </a:cubicBezTo>
                <a:lnTo>
                  <a:pt x="2029358" y="83212"/>
                </a:lnTo>
                <a:lnTo>
                  <a:pt x="2029358" y="242012"/>
                </a:lnTo>
                <a:cubicBezTo>
                  <a:pt x="2029591" y="252665"/>
                  <a:pt x="2028312" y="261704"/>
                  <a:pt x="2025519" y="269128"/>
                </a:cubicBezTo>
                <a:cubicBezTo>
                  <a:pt x="2022727" y="276553"/>
                  <a:pt x="2017023" y="282453"/>
                  <a:pt x="2008406" y="286829"/>
                </a:cubicBezTo>
                <a:cubicBezTo>
                  <a:pt x="1999788" y="291206"/>
                  <a:pt x="1986859" y="294148"/>
                  <a:pt x="1969617" y="295657"/>
                </a:cubicBezTo>
                <a:cubicBezTo>
                  <a:pt x="1969072" y="287758"/>
                  <a:pt x="1968182" y="281001"/>
                  <a:pt x="1966950" y="275388"/>
                </a:cubicBezTo>
                <a:cubicBezTo>
                  <a:pt x="1965718" y="269775"/>
                  <a:pt x="1963763" y="265152"/>
                  <a:pt x="1961083" y="261520"/>
                </a:cubicBezTo>
                <a:cubicBezTo>
                  <a:pt x="1958422" y="257868"/>
                  <a:pt x="1954904" y="254731"/>
                  <a:pt x="1950529" y="252109"/>
                </a:cubicBezTo>
                <a:cubicBezTo>
                  <a:pt x="1946154" y="249486"/>
                  <a:pt x="1939512" y="247340"/>
                  <a:pt x="1930603" y="245670"/>
                </a:cubicBezTo>
                <a:lnTo>
                  <a:pt x="1930603" y="242012"/>
                </a:lnTo>
                <a:cubicBezTo>
                  <a:pt x="1931000" y="242039"/>
                  <a:pt x="1934202" y="242223"/>
                  <a:pt x="1940210" y="242566"/>
                </a:cubicBezTo>
                <a:cubicBezTo>
                  <a:pt x="1946217" y="242908"/>
                  <a:pt x="1952648" y="243250"/>
                  <a:pt x="1959502" y="243593"/>
                </a:cubicBezTo>
                <a:cubicBezTo>
                  <a:pt x="1966357" y="243935"/>
                  <a:pt x="1971252" y="244120"/>
                  <a:pt x="1974189" y="244146"/>
                </a:cubicBezTo>
                <a:cubicBezTo>
                  <a:pt x="1976589" y="244140"/>
                  <a:pt x="1978266" y="243695"/>
                  <a:pt x="1979219" y="242813"/>
                </a:cubicBezTo>
                <a:cubicBezTo>
                  <a:pt x="1980171" y="241930"/>
                  <a:pt x="1980628" y="240647"/>
                  <a:pt x="1980590" y="238964"/>
                </a:cubicBezTo>
                <a:lnTo>
                  <a:pt x="1980590" y="141428"/>
                </a:lnTo>
                <a:cubicBezTo>
                  <a:pt x="1962886" y="165774"/>
                  <a:pt x="1941220" y="187796"/>
                  <a:pt x="1915591" y="207494"/>
                </a:cubicBezTo>
                <a:cubicBezTo>
                  <a:pt x="1889963" y="227192"/>
                  <a:pt x="1860525" y="243879"/>
                  <a:pt x="1827276" y="257557"/>
                </a:cubicBezTo>
                <a:lnTo>
                  <a:pt x="1824837" y="254509"/>
                </a:lnTo>
                <a:cubicBezTo>
                  <a:pt x="1845558" y="240366"/>
                  <a:pt x="1864636" y="223847"/>
                  <a:pt x="1882072" y="204951"/>
                </a:cubicBezTo>
                <a:cubicBezTo>
                  <a:pt x="1899508" y="186055"/>
                  <a:pt x="1914725" y="166127"/>
                  <a:pt x="1927724" y="145165"/>
                </a:cubicBezTo>
                <a:cubicBezTo>
                  <a:pt x="1940723" y="124203"/>
                  <a:pt x="1950928" y="103552"/>
                  <a:pt x="1958339" y="83212"/>
                </a:cubicBezTo>
                <a:lnTo>
                  <a:pt x="1832152" y="83212"/>
                </a:lnTo>
                <a:lnTo>
                  <a:pt x="1829714" y="74677"/>
                </a:lnTo>
                <a:lnTo>
                  <a:pt x="1980590" y="74677"/>
                </a:lnTo>
                <a:close/>
                <a:moveTo>
                  <a:pt x="1560575" y="6097"/>
                </a:moveTo>
                <a:lnTo>
                  <a:pt x="1613001" y="10974"/>
                </a:lnTo>
                <a:cubicBezTo>
                  <a:pt x="1612741" y="13266"/>
                  <a:pt x="1611737" y="15159"/>
                  <a:pt x="1609991" y="16651"/>
                </a:cubicBezTo>
                <a:cubicBezTo>
                  <a:pt x="1608245" y="18143"/>
                  <a:pt x="1605489" y="19197"/>
                  <a:pt x="1601723" y="19813"/>
                </a:cubicBezTo>
                <a:lnTo>
                  <a:pt x="1601723" y="75590"/>
                </a:lnTo>
                <a:lnTo>
                  <a:pt x="1616354" y="51805"/>
                </a:lnTo>
                <a:cubicBezTo>
                  <a:pt x="1616533" y="51967"/>
                  <a:pt x="1618343" y="53778"/>
                  <a:pt x="1621784" y="57237"/>
                </a:cubicBezTo>
                <a:cubicBezTo>
                  <a:pt x="1625225" y="60697"/>
                  <a:pt x="1629226" y="64834"/>
                  <a:pt x="1633784" y="69649"/>
                </a:cubicBezTo>
                <a:cubicBezTo>
                  <a:pt x="1638343" y="74464"/>
                  <a:pt x="1642388" y="78984"/>
                  <a:pt x="1645919" y="83212"/>
                </a:cubicBezTo>
                <a:cubicBezTo>
                  <a:pt x="1645443" y="84882"/>
                  <a:pt x="1644491" y="86114"/>
                  <a:pt x="1643062" y="86907"/>
                </a:cubicBezTo>
                <a:cubicBezTo>
                  <a:pt x="1641633" y="87701"/>
                  <a:pt x="1639842" y="88095"/>
                  <a:pt x="1637690" y="88088"/>
                </a:cubicBezTo>
                <a:lnTo>
                  <a:pt x="1601723" y="88088"/>
                </a:lnTo>
                <a:lnTo>
                  <a:pt x="1601723" y="132599"/>
                </a:lnTo>
                <a:cubicBezTo>
                  <a:pt x="1607991" y="131081"/>
                  <a:pt x="1614354" y="129544"/>
                  <a:pt x="1620812" y="127988"/>
                </a:cubicBezTo>
                <a:cubicBezTo>
                  <a:pt x="1627270" y="126432"/>
                  <a:pt x="1633709" y="124819"/>
                  <a:pt x="1640129" y="123148"/>
                </a:cubicBezTo>
                <a:lnTo>
                  <a:pt x="1640738" y="126193"/>
                </a:lnTo>
                <a:cubicBezTo>
                  <a:pt x="1635874" y="130012"/>
                  <a:pt x="1630210" y="134327"/>
                  <a:pt x="1623745" y="139136"/>
                </a:cubicBezTo>
                <a:cubicBezTo>
                  <a:pt x="1617281" y="143946"/>
                  <a:pt x="1609940" y="149175"/>
                  <a:pt x="1601723" y="154824"/>
                </a:cubicBezTo>
                <a:lnTo>
                  <a:pt x="1601723" y="249327"/>
                </a:lnTo>
                <a:cubicBezTo>
                  <a:pt x="1601915" y="258663"/>
                  <a:pt x="1600888" y="266577"/>
                  <a:pt x="1598642" y="273068"/>
                </a:cubicBezTo>
                <a:cubicBezTo>
                  <a:pt x="1596395" y="279559"/>
                  <a:pt x="1591778" y="284696"/>
                  <a:pt x="1584790" y="288477"/>
                </a:cubicBezTo>
                <a:cubicBezTo>
                  <a:pt x="1577802" y="292259"/>
                  <a:pt x="1567293" y="294754"/>
                  <a:pt x="1553260" y="295962"/>
                </a:cubicBezTo>
                <a:cubicBezTo>
                  <a:pt x="1553000" y="289409"/>
                  <a:pt x="1552454" y="283694"/>
                  <a:pt x="1551622" y="278817"/>
                </a:cubicBezTo>
                <a:cubicBezTo>
                  <a:pt x="1550790" y="273940"/>
                  <a:pt x="1549406" y="269902"/>
                  <a:pt x="1547470" y="266701"/>
                </a:cubicBezTo>
                <a:cubicBezTo>
                  <a:pt x="1545774" y="263660"/>
                  <a:pt x="1543297" y="261056"/>
                  <a:pt x="1540040" y="258891"/>
                </a:cubicBezTo>
                <a:cubicBezTo>
                  <a:pt x="1536782" y="256725"/>
                  <a:pt x="1531943" y="254960"/>
                  <a:pt x="1525524" y="253595"/>
                </a:cubicBezTo>
                <a:lnTo>
                  <a:pt x="1525524" y="249632"/>
                </a:lnTo>
                <a:cubicBezTo>
                  <a:pt x="1525781" y="249651"/>
                  <a:pt x="1527907" y="249783"/>
                  <a:pt x="1531902" y="250027"/>
                </a:cubicBezTo>
                <a:cubicBezTo>
                  <a:pt x="1535896" y="250272"/>
                  <a:pt x="1540212" y="250517"/>
                  <a:pt x="1544850" y="250761"/>
                </a:cubicBezTo>
                <a:cubicBezTo>
                  <a:pt x="1549488" y="251006"/>
                  <a:pt x="1552901" y="251138"/>
                  <a:pt x="1555089" y="251156"/>
                </a:cubicBezTo>
                <a:cubicBezTo>
                  <a:pt x="1557185" y="251176"/>
                  <a:pt x="1558632" y="250832"/>
                  <a:pt x="1559432" y="250127"/>
                </a:cubicBezTo>
                <a:cubicBezTo>
                  <a:pt x="1560233" y="249422"/>
                  <a:pt x="1560614" y="248241"/>
                  <a:pt x="1560575" y="246583"/>
                </a:cubicBezTo>
                <a:lnTo>
                  <a:pt x="1560575" y="181955"/>
                </a:lnTo>
                <a:cubicBezTo>
                  <a:pt x="1555394" y="185303"/>
                  <a:pt x="1549907" y="188654"/>
                  <a:pt x="1544116" y="192009"/>
                </a:cubicBezTo>
                <a:cubicBezTo>
                  <a:pt x="1543335" y="194181"/>
                  <a:pt x="1542154" y="196087"/>
                  <a:pt x="1540573" y="197726"/>
                </a:cubicBezTo>
                <a:cubicBezTo>
                  <a:pt x="1538992" y="199364"/>
                  <a:pt x="1537125" y="200508"/>
                  <a:pt x="1534972" y="201156"/>
                </a:cubicBezTo>
                <a:lnTo>
                  <a:pt x="1519427" y="150891"/>
                </a:lnTo>
                <a:cubicBezTo>
                  <a:pt x="1523752" y="150116"/>
                  <a:pt x="1529429" y="148998"/>
                  <a:pt x="1536458" y="147538"/>
                </a:cubicBezTo>
                <a:cubicBezTo>
                  <a:pt x="1543488" y="146077"/>
                  <a:pt x="1551527" y="144349"/>
                  <a:pt x="1560575" y="142355"/>
                </a:cubicBezTo>
                <a:lnTo>
                  <a:pt x="1560575" y="88088"/>
                </a:lnTo>
                <a:lnTo>
                  <a:pt x="1525524" y="88088"/>
                </a:lnTo>
                <a:lnTo>
                  <a:pt x="1523085" y="79554"/>
                </a:lnTo>
                <a:lnTo>
                  <a:pt x="1560575" y="79554"/>
                </a:lnTo>
                <a:close/>
                <a:moveTo>
                  <a:pt x="4580458" y="5811"/>
                </a:moveTo>
                <a:lnTo>
                  <a:pt x="4620691" y="35644"/>
                </a:lnTo>
                <a:cubicBezTo>
                  <a:pt x="4619796" y="36916"/>
                  <a:pt x="4618386" y="38189"/>
                  <a:pt x="4616462" y="39461"/>
                </a:cubicBezTo>
                <a:cubicBezTo>
                  <a:pt x="4614538" y="40733"/>
                  <a:pt x="4611986" y="41700"/>
                  <a:pt x="4608804" y="42362"/>
                </a:cubicBezTo>
                <a:lnTo>
                  <a:pt x="4608804" y="97520"/>
                </a:lnTo>
                <a:cubicBezTo>
                  <a:pt x="4608516" y="98300"/>
                  <a:pt x="4606349" y="99380"/>
                  <a:pt x="4602302" y="100759"/>
                </a:cubicBezTo>
                <a:cubicBezTo>
                  <a:pt x="4598254" y="102139"/>
                  <a:pt x="4593446" y="103400"/>
                  <a:pt x="4587874" y="104542"/>
                </a:cubicBezTo>
                <a:cubicBezTo>
                  <a:pt x="4582304" y="105684"/>
                  <a:pt x="4577088" y="106290"/>
                  <a:pt x="4572228" y="106360"/>
                </a:cubicBezTo>
                <a:lnTo>
                  <a:pt x="4564608" y="106360"/>
                </a:lnTo>
                <a:lnTo>
                  <a:pt x="4564608" y="97823"/>
                </a:lnTo>
                <a:lnTo>
                  <a:pt x="4465548" y="97823"/>
                </a:lnTo>
                <a:lnTo>
                  <a:pt x="4465548" y="100262"/>
                </a:lnTo>
                <a:cubicBezTo>
                  <a:pt x="4465104" y="102542"/>
                  <a:pt x="4461116" y="105223"/>
                  <a:pt x="4453585" y="108304"/>
                </a:cubicBezTo>
                <a:cubicBezTo>
                  <a:pt x="4446054" y="111385"/>
                  <a:pt x="4437646" y="113074"/>
                  <a:pt x="4428362" y="113373"/>
                </a:cubicBezTo>
                <a:lnTo>
                  <a:pt x="4422266" y="113373"/>
                </a:lnTo>
                <a:lnTo>
                  <a:pt x="4422266" y="9469"/>
                </a:lnTo>
                <a:lnTo>
                  <a:pt x="4467986" y="26843"/>
                </a:lnTo>
                <a:lnTo>
                  <a:pt x="4561560" y="26843"/>
                </a:lnTo>
                <a:close/>
                <a:moveTo>
                  <a:pt x="3555415" y="3964"/>
                </a:moveTo>
                <a:cubicBezTo>
                  <a:pt x="3564221" y="8620"/>
                  <a:pt x="3572890" y="13937"/>
                  <a:pt x="3581425" y="19915"/>
                </a:cubicBezTo>
                <a:cubicBezTo>
                  <a:pt x="3589959" y="25892"/>
                  <a:pt x="3597342" y="32022"/>
                  <a:pt x="3603574" y="38304"/>
                </a:cubicBezTo>
                <a:cubicBezTo>
                  <a:pt x="3609805" y="44587"/>
                  <a:pt x="3613869" y="50513"/>
                  <a:pt x="3615766" y="56084"/>
                </a:cubicBezTo>
                <a:cubicBezTo>
                  <a:pt x="3625792" y="96509"/>
                  <a:pt x="3641629" y="132856"/>
                  <a:pt x="3663276" y="165127"/>
                </a:cubicBezTo>
                <a:cubicBezTo>
                  <a:pt x="3684923" y="197397"/>
                  <a:pt x="3714400" y="222620"/>
                  <a:pt x="3751707" y="240793"/>
                </a:cubicBezTo>
                <a:lnTo>
                  <a:pt x="3750487" y="245060"/>
                </a:lnTo>
                <a:cubicBezTo>
                  <a:pt x="3735266" y="247924"/>
                  <a:pt x="3723112" y="254008"/>
                  <a:pt x="3714025" y="263310"/>
                </a:cubicBezTo>
                <a:cubicBezTo>
                  <a:pt x="3704939" y="272613"/>
                  <a:pt x="3698805" y="283497"/>
                  <a:pt x="3695623" y="295962"/>
                </a:cubicBezTo>
                <a:cubicBezTo>
                  <a:pt x="3675684" y="278785"/>
                  <a:pt x="3659403" y="258046"/>
                  <a:pt x="3646779" y="233745"/>
                </a:cubicBezTo>
                <a:cubicBezTo>
                  <a:pt x="3634155" y="209443"/>
                  <a:pt x="3624122" y="183142"/>
                  <a:pt x="3616680" y="154840"/>
                </a:cubicBezTo>
                <a:cubicBezTo>
                  <a:pt x="3602208" y="181846"/>
                  <a:pt x="3581469" y="207767"/>
                  <a:pt x="3554463" y="232602"/>
                </a:cubicBezTo>
                <a:cubicBezTo>
                  <a:pt x="3527456" y="257437"/>
                  <a:pt x="3495059" y="278252"/>
                  <a:pt x="3457270" y="295048"/>
                </a:cubicBezTo>
                <a:lnTo>
                  <a:pt x="3454221" y="291695"/>
                </a:lnTo>
                <a:cubicBezTo>
                  <a:pt x="3476177" y="275307"/>
                  <a:pt x="3496342" y="254980"/>
                  <a:pt x="3514719" y="230712"/>
                </a:cubicBezTo>
                <a:cubicBezTo>
                  <a:pt x="3533095" y="206445"/>
                  <a:pt x="3549016" y="179638"/>
                  <a:pt x="3562482" y="150290"/>
                </a:cubicBezTo>
                <a:cubicBezTo>
                  <a:pt x="3575948" y="120943"/>
                  <a:pt x="3586292" y="90455"/>
                  <a:pt x="3593515" y="58828"/>
                </a:cubicBezTo>
                <a:cubicBezTo>
                  <a:pt x="3589991" y="56705"/>
                  <a:pt x="3584847" y="54854"/>
                  <a:pt x="3578083" y="53273"/>
                </a:cubicBezTo>
                <a:cubicBezTo>
                  <a:pt x="3571319" y="51693"/>
                  <a:pt x="3563963" y="50316"/>
                  <a:pt x="3556014" y="49142"/>
                </a:cubicBezTo>
                <a:cubicBezTo>
                  <a:pt x="3548064" y="47968"/>
                  <a:pt x="3540550" y="46929"/>
                  <a:pt x="3533470" y="46026"/>
                </a:cubicBezTo>
                <a:cubicBezTo>
                  <a:pt x="3534886" y="42876"/>
                  <a:pt x="3536964" y="38541"/>
                  <a:pt x="3539701" y="33021"/>
                </a:cubicBezTo>
                <a:cubicBezTo>
                  <a:pt x="3542438" y="27501"/>
                  <a:pt x="3545261" y="22015"/>
                  <a:pt x="3548168" y="16562"/>
                </a:cubicBezTo>
                <a:cubicBezTo>
                  <a:pt x="3551075" y="11109"/>
                  <a:pt x="3553490" y="6910"/>
                  <a:pt x="3555415" y="3964"/>
                </a:cubicBezTo>
                <a:close/>
                <a:moveTo>
                  <a:pt x="4305833" y="3354"/>
                </a:moveTo>
                <a:lnTo>
                  <a:pt x="4345152" y="44197"/>
                </a:lnTo>
                <a:cubicBezTo>
                  <a:pt x="4343146" y="45753"/>
                  <a:pt x="4340224" y="46452"/>
                  <a:pt x="4336389" y="46293"/>
                </a:cubicBezTo>
                <a:cubicBezTo>
                  <a:pt x="4332554" y="46134"/>
                  <a:pt x="4327956" y="44928"/>
                  <a:pt x="4322597" y="42673"/>
                </a:cubicBezTo>
                <a:cubicBezTo>
                  <a:pt x="4308252" y="44353"/>
                  <a:pt x="4292060" y="45794"/>
                  <a:pt x="4274020" y="46998"/>
                </a:cubicBezTo>
                <a:cubicBezTo>
                  <a:pt x="4255979" y="48201"/>
                  <a:pt x="4237119" y="49147"/>
                  <a:pt x="4217441" y="49836"/>
                </a:cubicBezTo>
                <a:lnTo>
                  <a:pt x="4264075" y="53805"/>
                </a:lnTo>
                <a:cubicBezTo>
                  <a:pt x="4263618" y="56539"/>
                  <a:pt x="4262399" y="58719"/>
                  <a:pt x="4260418" y="60344"/>
                </a:cubicBezTo>
                <a:cubicBezTo>
                  <a:pt x="4258436" y="61969"/>
                  <a:pt x="4255693" y="63154"/>
                  <a:pt x="4252188" y="63900"/>
                </a:cubicBezTo>
                <a:cubicBezTo>
                  <a:pt x="4251325" y="70367"/>
                  <a:pt x="4250308" y="77623"/>
                  <a:pt x="4249140" y="85669"/>
                </a:cubicBezTo>
                <a:lnTo>
                  <a:pt x="4286326" y="85669"/>
                </a:lnTo>
                <a:lnTo>
                  <a:pt x="4308576" y="58207"/>
                </a:lnTo>
                <a:cubicBezTo>
                  <a:pt x="4308792" y="58354"/>
                  <a:pt x="4311171" y="60095"/>
                  <a:pt x="4315711" y="63428"/>
                </a:cubicBezTo>
                <a:cubicBezTo>
                  <a:pt x="4320251" y="66761"/>
                  <a:pt x="4325654" y="70805"/>
                  <a:pt x="4331922" y="75560"/>
                </a:cubicBezTo>
                <a:cubicBezTo>
                  <a:pt x="4338189" y="80315"/>
                  <a:pt x="4344021" y="84898"/>
                  <a:pt x="4349419" y="89310"/>
                </a:cubicBezTo>
                <a:cubicBezTo>
                  <a:pt x="4348937" y="90973"/>
                  <a:pt x="4347921" y="92199"/>
                  <a:pt x="4346371" y="92990"/>
                </a:cubicBezTo>
                <a:cubicBezTo>
                  <a:pt x="4344822" y="93780"/>
                  <a:pt x="4342891" y="94172"/>
                  <a:pt x="4340580" y="94165"/>
                </a:cubicBezTo>
                <a:lnTo>
                  <a:pt x="4247921" y="94165"/>
                </a:lnTo>
                <a:lnTo>
                  <a:pt x="4242739" y="129865"/>
                </a:lnTo>
                <a:lnTo>
                  <a:pt x="4273219" y="129865"/>
                </a:lnTo>
                <a:lnTo>
                  <a:pt x="4292117" y="108811"/>
                </a:lnTo>
                <a:lnTo>
                  <a:pt x="4332046" y="138667"/>
                </a:lnTo>
                <a:cubicBezTo>
                  <a:pt x="4331004" y="139918"/>
                  <a:pt x="4329506" y="141150"/>
                  <a:pt x="4327550" y="142364"/>
                </a:cubicBezTo>
                <a:cubicBezTo>
                  <a:pt x="4325594" y="143577"/>
                  <a:pt x="4323029" y="144581"/>
                  <a:pt x="4319854" y="145375"/>
                </a:cubicBezTo>
                <a:lnTo>
                  <a:pt x="4319854" y="220693"/>
                </a:lnTo>
                <a:cubicBezTo>
                  <a:pt x="4319333" y="221754"/>
                  <a:pt x="4316107" y="223214"/>
                  <a:pt x="4310176" y="225074"/>
                </a:cubicBezTo>
                <a:cubicBezTo>
                  <a:pt x="4304246" y="226934"/>
                  <a:pt x="4297819" y="228316"/>
                  <a:pt x="4290898" y="229221"/>
                </a:cubicBezTo>
                <a:cubicBezTo>
                  <a:pt x="4308458" y="232679"/>
                  <a:pt x="4321572" y="237955"/>
                  <a:pt x="4330241" y="245049"/>
                </a:cubicBezTo>
                <a:cubicBezTo>
                  <a:pt x="4338909" y="252144"/>
                  <a:pt x="4343842" y="259470"/>
                  <a:pt x="4345038" y="267029"/>
                </a:cubicBezTo>
                <a:cubicBezTo>
                  <a:pt x="4346234" y="274587"/>
                  <a:pt x="4344404" y="280792"/>
                  <a:pt x="4339547" y="285642"/>
                </a:cubicBezTo>
                <a:cubicBezTo>
                  <a:pt x="4334690" y="290492"/>
                  <a:pt x="4327516" y="292402"/>
                  <a:pt x="4318025" y="291371"/>
                </a:cubicBezTo>
                <a:cubicBezTo>
                  <a:pt x="4308360" y="281827"/>
                  <a:pt x="4296524" y="272111"/>
                  <a:pt x="4282516" y="262225"/>
                </a:cubicBezTo>
                <a:cubicBezTo>
                  <a:pt x="4268508" y="252338"/>
                  <a:pt x="4254538" y="243765"/>
                  <a:pt x="4240606" y="236507"/>
                </a:cubicBezTo>
                <a:cubicBezTo>
                  <a:pt x="4235678" y="245444"/>
                  <a:pt x="4228295" y="253444"/>
                  <a:pt x="4218457" y="260507"/>
                </a:cubicBezTo>
                <a:cubicBezTo>
                  <a:pt x="4208619" y="267570"/>
                  <a:pt x="4195411" y="273719"/>
                  <a:pt x="4178833" y="278953"/>
                </a:cubicBezTo>
                <a:cubicBezTo>
                  <a:pt x="4162255" y="284188"/>
                  <a:pt x="4141393" y="288530"/>
                  <a:pt x="4116247" y="291981"/>
                </a:cubicBezTo>
                <a:lnTo>
                  <a:pt x="4114419" y="287409"/>
                </a:lnTo>
                <a:cubicBezTo>
                  <a:pt x="4138397" y="280387"/>
                  <a:pt x="4157096" y="272563"/>
                  <a:pt x="4170516" y="263935"/>
                </a:cubicBezTo>
                <a:cubicBezTo>
                  <a:pt x="4183936" y="255306"/>
                  <a:pt x="4193596" y="245483"/>
                  <a:pt x="4199496" y="234463"/>
                </a:cubicBezTo>
                <a:cubicBezTo>
                  <a:pt x="4205396" y="223444"/>
                  <a:pt x="4209055" y="210837"/>
                  <a:pt x="4210473" y="196643"/>
                </a:cubicBezTo>
                <a:cubicBezTo>
                  <a:pt x="4211892" y="182448"/>
                  <a:pt x="4212589" y="166274"/>
                  <a:pt x="4212564" y="148119"/>
                </a:cubicBezTo>
                <a:lnTo>
                  <a:pt x="4267733" y="158182"/>
                </a:lnTo>
                <a:cubicBezTo>
                  <a:pt x="4267155" y="160209"/>
                  <a:pt x="4265949" y="161873"/>
                  <a:pt x="4264113" y="163175"/>
                </a:cubicBezTo>
                <a:cubicBezTo>
                  <a:pt x="4262278" y="164478"/>
                  <a:pt x="4259624" y="165151"/>
                  <a:pt x="4256151" y="165195"/>
                </a:cubicBezTo>
                <a:cubicBezTo>
                  <a:pt x="4255350" y="177227"/>
                  <a:pt x="4254207" y="188383"/>
                  <a:pt x="4252721" y="198662"/>
                </a:cubicBezTo>
                <a:cubicBezTo>
                  <a:pt x="4251236" y="208940"/>
                  <a:pt x="4248721" y="218418"/>
                  <a:pt x="4245178" y="227096"/>
                </a:cubicBezTo>
                <a:cubicBezTo>
                  <a:pt x="4250969" y="226804"/>
                  <a:pt x="4256455" y="226702"/>
                  <a:pt x="4261637" y="226791"/>
                </a:cubicBezTo>
                <a:cubicBezTo>
                  <a:pt x="4266819" y="226880"/>
                  <a:pt x="4271695" y="227083"/>
                  <a:pt x="4276267" y="227400"/>
                </a:cubicBezTo>
                <a:lnTo>
                  <a:pt x="4276267" y="138361"/>
                </a:lnTo>
                <a:lnTo>
                  <a:pt x="4190009" y="138361"/>
                </a:lnTo>
                <a:lnTo>
                  <a:pt x="4190009" y="233168"/>
                </a:lnTo>
                <a:cubicBezTo>
                  <a:pt x="4189603" y="235295"/>
                  <a:pt x="4185843" y="237882"/>
                  <a:pt x="4178731" y="240928"/>
                </a:cubicBezTo>
                <a:cubicBezTo>
                  <a:pt x="4171619" y="243975"/>
                  <a:pt x="4163593" y="245651"/>
                  <a:pt x="4154652" y="245956"/>
                </a:cubicBezTo>
                <a:lnTo>
                  <a:pt x="4148556" y="245956"/>
                </a:lnTo>
                <a:lnTo>
                  <a:pt x="4148556" y="113083"/>
                </a:lnTo>
                <a:lnTo>
                  <a:pt x="4191838" y="129865"/>
                </a:lnTo>
                <a:lnTo>
                  <a:pt x="4206468" y="129865"/>
                </a:lnTo>
                <a:cubicBezTo>
                  <a:pt x="4206620" y="124792"/>
                  <a:pt x="4206773" y="119224"/>
                  <a:pt x="4206925" y="113159"/>
                </a:cubicBezTo>
                <a:cubicBezTo>
                  <a:pt x="4207078" y="107095"/>
                  <a:pt x="4207230" y="100764"/>
                  <a:pt x="4207383" y="94165"/>
                </a:cubicBezTo>
                <a:lnTo>
                  <a:pt x="4137888" y="94165"/>
                </a:lnTo>
                <a:lnTo>
                  <a:pt x="4137888" y="120711"/>
                </a:lnTo>
                <a:cubicBezTo>
                  <a:pt x="4138244" y="139185"/>
                  <a:pt x="4137160" y="158951"/>
                  <a:pt x="4134637" y="180010"/>
                </a:cubicBezTo>
                <a:cubicBezTo>
                  <a:pt x="4132114" y="201069"/>
                  <a:pt x="4126018" y="221672"/>
                  <a:pt x="4116349" y="241817"/>
                </a:cubicBezTo>
                <a:cubicBezTo>
                  <a:pt x="4106680" y="261963"/>
                  <a:pt x="4091304" y="279903"/>
                  <a:pt x="4070222" y="295638"/>
                </a:cubicBezTo>
                <a:lnTo>
                  <a:pt x="4067174" y="292895"/>
                </a:lnTo>
                <a:cubicBezTo>
                  <a:pt x="4079786" y="266340"/>
                  <a:pt x="4087634" y="237844"/>
                  <a:pt x="4090720" y="207408"/>
                </a:cubicBezTo>
                <a:cubicBezTo>
                  <a:pt x="4093806" y="176972"/>
                  <a:pt x="4095102" y="147564"/>
                  <a:pt x="4094606" y="119186"/>
                </a:cubicBezTo>
                <a:lnTo>
                  <a:pt x="4094606" y="28671"/>
                </a:lnTo>
                <a:lnTo>
                  <a:pt x="4141546" y="43302"/>
                </a:lnTo>
                <a:cubicBezTo>
                  <a:pt x="4161219" y="39987"/>
                  <a:pt x="4181309" y="36084"/>
                  <a:pt x="4201817" y="31595"/>
                </a:cubicBezTo>
                <a:cubicBezTo>
                  <a:pt x="4222325" y="27105"/>
                  <a:pt x="4241648" y="22411"/>
                  <a:pt x="4259786" y="17512"/>
                </a:cubicBezTo>
                <a:cubicBezTo>
                  <a:pt x="4277923" y="12614"/>
                  <a:pt x="4293272" y="7895"/>
                  <a:pt x="4305833" y="3354"/>
                </a:cubicBezTo>
                <a:close/>
                <a:moveTo>
                  <a:pt x="744321" y="3049"/>
                </a:moveTo>
                <a:cubicBezTo>
                  <a:pt x="744517" y="3181"/>
                  <a:pt x="746666" y="4746"/>
                  <a:pt x="750767" y="7745"/>
                </a:cubicBezTo>
                <a:cubicBezTo>
                  <a:pt x="754869" y="10744"/>
                  <a:pt x="759749" y="14387"/>
                  <a:pt x="765409" y="18673"/>
                </a:cubicBezTo>
                <a:cubicBezTo>
                  <a:pt x="771068" y="22959"/>
                  <a:pt x="776333" y="27098"/>
                  <a:pt x="781202" y="31091"/>
                </a:cubicBezTo>
                <a:cubicBezTo>
                  <a:pt x="780713" y="32761"/>
                  <a:pt x="779710" y="33993"/>
                  <a:pt x="778192" y="34787"/>
                </a:cubicBezTo>
                <a:cubicBezTo>
                  <a:pt x="776674" y="35580"/>
                  <a:pt x="774833" y="35974"/>
                  <a:pt x="772667" y="35968"/>
                </a:cubicBezTo>
                <a:lnTo>
                  <a:pt x="751027" y="35968"/>
                </a:lnTo>
                <a:lnTo>
                  <a:pt x="751027" y="113996"/>
                </a:lnTo>
                <a:lnTo>
                  <a:pt x="784860" y="112168"/>
                </a:lnTo>
                <a:lnTo>
                  <a:pt x="784860" y="116435"/>
                </a:lnTo>
                <a:cubicBezTo>
                  <a:pt x="780002" y="117959"/>
                  <a:pt x="774782" y="119559"/>
                  <a:pt x="769200" y="121235"/>
                </a:cubicBezTo>
                <a:cubicBezTo>
                  <a:pt x="763619" y="122912"/>
                  <a:pt x="757561" y="124664"/>
                  <a:pt x="751027" y="126493"/>
                </a:cubicBezTo>
                <a:lnTo>
                  <a:pt x="751027" y="143221"/>
                </a:lnTo>
                <a:cubicBezTo>
                  <a:pt x="750805" y="144369"/>
                  <a:pt x="747820" y="145976"/>
                  <a:pt x="742073" y="148043"/>
                </a:cubicBezTo>
                <a:cubicBezTo>
                  <a:pt x="736326" y="150109"/>
                  <a:pt x="728237" y="151257"/>
                  <a:pt x="717804" y="151487"/>
                </a:cubicBezTo>
                <a:lnTo>
                  <a:pt x="710488" y="151487"/>
                </a:lnTo>
                <a:lnTo>
                  <a:pt x="710488" y="136791"/>
                </a:lnTo>
                <a:cubicBezTo>
                  <a:pt x="700150" y="139381"/>
                  <a:pt x="688975" y="142085"/>
                  <a:pt x="676960" y="144903"/>
                </a:cubicBezTo>
                <a:cubicBezTo>
                  <a:pt x="664946" y="147721"/>
                  <a:pt x="651941" y="150729"/>
                  <a:pt x="637946" y="153925"/>
                </a:cubicBezTo>
                <a:cubicBezTo>
                  <a:pt x="637000" y="155767"/>
                  <a:pt x="635768" y="157265"/>
                  <a:pt x="634250" y="158421"/>
                </a:cubicBezTo>
                <a:cubicBezTo>
                  <a:pt x="632732" y="159577"/>
                  <a:pt x="631120" y="160313"/>
                  <a:pt x="629412" y="160631"/>
                </a:cubicBezTo>
                <a:lnTo>
                  <a:pt x="608380" y="120397"/>
                </a:lnTo>
                <a:cubicBezTo>
                  <a:pt x="612362" y="120245"/>
                  <a:pt x="616972" y="120092"/>
                  <a:pt x="622211" y="119940"/>
                </a:cubicBezTo>
                <a:cubicBezTo>
                  <a:pt x="627449" y="119788"/>
                  <a:pt x="633202" y="119635"/>
                  <a:pt x="639470" y="119483"/>
                </a:cubicBezTo>
                <a:lnTo>
                  <a:pt x="639470" y="35968"/>
                </a:lnTo>
                <a:lnTo>
                  <a:pt x="616000" y="35968"/>
                </a:lnTo>
                <a:lnTo>
                  <a:pt x="613562" y="27433"/>
                </a:lnTo>
                <a:lnTo>
                  <a:pt x="723900" y="27433"/>
                </a:lnTo>
                <a:close/>
                <a:moveTo>
                  <a:pt x="6618655" y="1"/>
                </a:moveTo>
                <a:cubicBezTo>
                  <a:pt x="6626320" y="-5"/>
                  <a:pt x="6632708" y="2598"/>
                  <a:pt x="6637819" y="7812"/>
                </a:cubicBezTo>
                <a:cubicBezTo>
                  <a:pt x="6642931" y="13025"/>
                  <a:pt x="6645586" y="20886"/>
                  <a:pt x="6645782" y="31396"/>
                </a:cubicBezTo>
                <a:cubicBezTo>
                  <a:pt x="6645986" y="45467"/>
                  <a:pt x="6642302" y="59082"/>
                  <a:pt x="6634734" y="72239"/>
                </a:cubicBezTo>
                <a:cubicBezTo>
                  <a:pt x="6627164" y="85396"/>
                  <a:pt x="6614489" y="95962"/>
                  <a:pt x="6596710" y="103938"/>
                </a:cubicBezTo>
                <a:lnTo>
                  <a:pt x="6590918" y="93880"/>
                </a:lnTo>
                <a:cubicBezTo>
                  <a:pt x="6601726" y="88374"/>
                  <a:pt x="6609905" y="82011"/>
                  <a:pt x="6615455" y="74792"/>
                </a:cubicBezTo>
                <a:cubicBezTo>
                  <a:pt x="6621005" y="67572"/>
                  <a:pt x="6624002" y="61437"/>
                  <a:pt x="6624446" y="56389"/>
                </a:cubicBezTo>
                <a:cubicBezTo>
                  <a:pt x="6617258" y="54872"/>
                  <a:pt x="6610298" y="51658"/>
                  <a:pt x="6603567" y="46750"/>
                </a:cubicBezTo>
                <a:cubicBezTo>
                  <a:pt x="6596836" y="41841"/>
                  <a:pt x="6593230" y="34285"/>
                  <a:pt x="6592747" y="24080"/>
                </a:cubicBezTo>
                <a:cubicBezTo>
                  <a:pt x="6592912" y="16943"/>
                  <a:pt x="6595401" y="11177"/>
                  <a:pt x="6600215" y="6783"/>
                </a:cubicBezTo>
                <a:cubicBezTo>
                  <a:pt x="6605028" y="2389"/>
                  <a:pt x="6611175" y="128"/>
                  <a:pt x="6618655" y="1"/>
                </a:cubicBezTo>
                <a:close/>
                <a:moveTo>
                  <a:pt x="6547332" y="1"/>
                </a:moveTo>
                <a:cubicBezTo>
                  <a:pt x="6554851" y="-5"/>
                  <a:pt x="6561150" y="2598"/>
                  <a:pt x="6566230" y="7812"/>
                </a:cubicBezTo>
                <a:cubicBezTo>
                  <a:pt x="6571310" y="13025"/>
                  <a:pt x="6573951" y="20886"/>
                  <a:pt x="6574154" y="31396"/>
                </a:cubicBezTo>
                <a:cubicBezTo>
                  <a:pt x="6574351" y="45467"/>
                  <a:pt x="6570681" y="59082"/>
                  <a:pt x="6563143" y="72239"/>
                </a:cubicBezTo>
                <a:cubicBezTo>
                  <a:pt x="6555606" y="85396"/>
                  <a:pt x="6543021" y="95962"/>
                  <a:pt x="6525386" y="103938"/>
                </a:cubicBezTo>
                <a:lnTo>
                  <a:pt x="6519291" y="93880"/>
                </a:lnTo>
                <a:cubicBezTo>
                  <a:pt x="6530098" y="88374"/>
                  <a:pt x="6538277" y="82011"/>
                  <a:pt x="6543827" y="74792"/>
                </a:cubicBezTo>
                <a:cubicBezTo>
                  <a:pt x="6549377" y="67572"/>
                  <a:pt x="6552374" y="61437"/>
                  <a:pt x="6552818" y="56389"/>
                </a:cubicBezTo>
                <a:cubicBezTo>
                  <a:pt x="6545763" y="54872"/>
                  <a:pt x="6538842" y="51658"/>
                  <a:pt x="6532054" y="46750"/>
                </a:cubicBezTo>
                <a:cubicBezTo>
                  <a:pt x="6525266" y="41841"/>
                  <a:pt x="6521621" y="34285"/>
                  <a:pt x="6521119" y="24080"/>
                </a:cubicBezTo>
                <a:cubicBezTo>
                  <a:pt x="6521278" y="16943"/>
                  <a:pt x="6523780" y="11177"/>
                  <a:pt x="6528625" y="6783"/>
                </a:cubicBezTo>
                <a:cubicBezTo>
                  <a:pt x="6533470" y="2389"/>
                  <a:pt x="6539706" y="128"/>
                  <a:pt x="6547332" y="1"/>
                </a:cubicBezTo>
                <a:close/>
                <a:moveTo>
                  <a:pt x="5553684" y="1"/>
                </a:moveTo>
                <a:lnTo>
                  <a:pt x="5559780" y="10060"/>
                </a:lnTo>
                <a:cubicBezTo>
                  <a:pt x="5548973" y="15565"/>
                  <a:pt x="5540793" y="21928"/>
                  <a:pt x="5535244" y="29148"/>
                </a:cubicBezTo>
                <a:cubicBezTo>
                  <a:pt x="5529693" y="36368"/>
                  <a:pt x="5526697" y="42502"/>
                  <a:pt x="5526252" y="47550"/>
                </a:cubicBezTo>
                <a:cubicBezTo>
                  <a:pt x="5533307" y="49068"/>
                  <a:pt x="5540228" y="52281"/>
                  <a:pt x="5547017" y="57189"/>
                </a:cubicBezTo>
                <a:cubicBezTo>
                  <a:pt x="5553805" y="62098"/>
                  <a:pt x="5557449" y="69654"/>
                  <a:pt x="5557951" y="79859"/>
                </a:cubicBezTo>
                <a:cubicBezTo>
                  <a:pt x="5557792" y="86996"/>
                  <a:pt x="5555291" y="92762"/>
                  <a:pt x="5550446" y="97156"/>
                </a:cubicBezTo>
                <a:cubicBezTo>
                  <a:pt x="5545601" y="101550"/>
                  <a:pt x="5539365" y="103811"/>
                  <a:pt x="5531739" y="103938"/>
                </a:cubicBezTo>
                <a:cubicBezTo>
                  <a:pt x="5524220" y="103944"/>
                  <a:pt x="5517921" y="101341"/>
                  <a:pt x="5512841" y="96128"/>
                </a:cubicBezTo>
                <a:cubicBezTo>
                  <a:pt x="5507761" y="90914"/>
                  <a:pt x="5505119" y="83053"/>
                  <a:pt x="5504916" y="72544"/>
                </a:cubicBezTo>
                <a:cubicBezTo>
                  <a:pt x="5504719" y="58472"/>
                  <a:pt x="5508390" y="44858"/>
                  <a:pt x="5515927" y="31700"/>
                </a:cubicBezTo>
                <a:cubicBezTo>
                  <a:pt x="5523464" y="18543"/>
                  <a:pt x="5536050" y="7977"/>
                  <a:pt x="5553684" y="1"/>
                </a:cubicBezTo>
                <a:close/>
                <a:moveTo>
                  <a:pt x="5482361" y="1"/>
                </a:moveTo>
                <a:lnTo>
                  <a:pt x="5488152" y="10060"/>
                </a:lnTo>
                <a:cubicBezTo>
                  <a:pt x="5477344" y="15565"/>
                  <a:pt x="5469166" y="21928"/>
                  <a:pt x="5463616" y="29148"/>
                </a:cubicBezTo>
                <a:cubicBezTo>
                  <a:pt x="5458066" y="36368"/>
                  <a:pt x="5455068" y="42502"/>
                  <a:pt x="5454624" y="47550"/>
                </a:cubicBezTo>
                <a:cubicBezTo>
                  <a:pt x="5461812" y="49068"/>
                  <a:pt x="5468772" y="52281"/>
                  <a:pt x="5475503" y="57189"/>
                </a:cubicBezTo>
                <a:cubicBezTo>
                  <a:pt x="5482234" y="62098"/>
                  <a:pt x="5485840" y="69654"/>
                  <a:pt x="5486323" y="79859"/>
                </a:cubicBezTo>
                <a:cubicBezTo>
                  <a:pt x="5486158" y="86996"/>
                  <a:pt x="5483669" y="92762"/>
                  <a:pt x="5478856" y="97156"/>
                </a:cubicBezTo>
                <a:cubicBezTo>
                  <a:pt x="5474042" y="101550"/>
                  <a:pt x="5467895" y="103811"/>
                  <a:pt x="5460415" y="103938"/>
                </a:cubicBezTo>
                <a:cubicBezTo>
                  <a:pt x="5452750" y="103944"/>
                  <a:pt x="5446363" y="101341"/>
                  <a:pt x="5441251" y="96128"/>
                </a:cubicBezTo>
                <a:cubicBezTo>
                  <a:pt x="5436139" y="90914"/>
                  <a:pt x="5433485" y="83053"/>
                  <a:pt x="5433288" y="72544"/>
                </a:cubicBezTo>
                <a:cubicBezTo>
                  <a:pt x="5433085" y="58472"/>
                  <a:pt x="5436768" y="44858"/>
                  <a:pt x="5444337" y="31700"/>
                </a:cubicBezTo>
                <a:cubicBezTo>
                  <a:pt x="5451906" y="18543"/>
                  <a:pt x="5464581" y="7977"/>
                  <a:pt x="5482361" y="1"/>
                </a:cubicBezTo>
                <a:close/>
                <a:moveTo>
                  <a:pt x="2856280" y="1"/>
                </a:moveTo>
                <a:cubicBezTo>
                  <a:pt x="2863944" y="-5"/>
                  <a:pt x="2870333" y="2598"/>
                  <a:pt x="2875445" y="7812"/>
                </a:cubicBezTo>
                <a:cubicBezTo>
                  <a:pt x="2880556" y="13025"/>
                  <a:pt x="2883211" y="20886"/>
                  <a:pt x="2883408" y="31396"/>
                </a:cubicBezTo>
                <a:cubicBezTo>
                  <a:pt x="2883611" y="45467"/>
                  <a:pt x="2879927" y="59082"/>
                  <a:pt x="2872359" y="72239"/>
                </a:cubicBezTo>
                <a:cubicBezTo>
                  <a:pt x="2864789" y="85396"/>
                  <a:pt x="2852115" y="95962"/>
                  <a:pt x="2834335" y="103938"/>
                </a:cubicBezTo>
                <a:lnTo>
                  <a:pt x="2828543" y="93880"/>
                </a:lnTo>
                <a:cubicBezTo>
                  <a:pt x="2839351" y="88374"/>
                  <a:pt x="2847530" y="82011"/>
                  <a:pt x="2853080" y="74792"/>
                </a:cubicBezTo>
                <a:cubicBezTo>
                  <a:pt x="2858630" y="67572"/>
                  <a:pt x="2861627" y="61437"/>
                  <a:pt x="2862071" y="56389"/>
                </a:cubicBezTo>
                <a:cubicBezTo>
                  <a:pt x="2854884" y="54872"/>
                  <a:pt x="2847924" y="51658"/>
                  <a:pt x="2841193" y="46750"/>
                </a:cubicBezTo>
                <a:cubicBezTo>
                  <a:pt x="2834462" y="41841"/>
                  <a:pt x="2830855" y="34285"/>
                  <a:pt x="2830372" y="24080"/>
                </a:cubicBezTo>
                <a:cubicBezTo>
                  <a:pt x="2830538" y="16943"/>
                  <a:pt x="2833026" y="11177"/>
                  <a:pt x="2837840" y="6783"/>
                </a:cubicBezTo>
                <a:cubicBezTo>
                  <a:pt x="2842654" y="2389"/>
                  <a:pt x="2848800" y="128"/>
                  <a:pt x="2856280" y="1"/>
                </a:cubicBezTo>
                <a:close/>
                <a:moveTo>
                  <a:pt x="2784957" y="1"/>
                </a:moveTo>
                <a:cubicBezTo>
                  <a:pt x="2792476" y="-5"/>
                  <a:pt x="2798775" y="2598"/>
                  <a:pt x="2803854" y="7812"/>
                </a:cubicBezTo>
                <a:cubicBezTo>
                  <a:pt x="2808935" y="13025"/>
                  <a:pt x="2811576" y="20886"/>
                  <a:pt x="2811779" y="31396"/>
                </a:cubicBezTo>
                <a:cubicBezTo>
                  <a:pt x="2811976" y="45467"/>
                  <a:pt x="2808306" y="59082"/>
                  <a:pt x="2800768" y="72239"/>
                </a:cubicBezTo>
                <a:cubicBezTo>
                  <a:pt x="2793231" y="85396"/>
                  <a:pt x="2780645" y="95962"/>
                  <a:pt x="2763011" y="103938"/>
                </a:cubicBezTo>
                <a:lnTo>
                  <a:pt x="2756916" y="93880"/>
                </a:lnTo>
                <a:cubicBezTo>
                  <a:pt x="2767723" y="88374"/>
                  <a:pt x="2775902" y="82011"/>
                  <a:pt x="2781452" y="74792"/>
                </a:cubicBezTo>
                <a:cubicBezTo>
                  <a:pt x="2787002" y="67572"/>
                  <a:pt x="2789999" y="61437"/>
                  <a:pt x="2790444" y="56389"/>
                </a:cubicBezTo>
                <a:cubicBezTo>
                  <a:pt x="2783389" y="54872"/>
                  <a:pt x="2776467" y="51658"/>
                  <a:pt x="2769679" y="46750"/>
                </a:cubicBezTo>
                <a:cubicBezTo>
                  <a:pt x="2762891" y="41841"/>
                  <a:pt x="2759246" y="34285"/>
                  <a:pt x="2758744" y="24080"/>
                </a:cubicBezTo>
                <a:cubicBezTo>
                  <a:pt x="2758903" y="16943"/>
                  <a:pt x="2761405" y="11177"/>
                  <a:pt x="2766250" y="6783"/>
                </a:cubicBezTo>
                <a:cubicBezTo>
                  <a:pt x="2771095" y="2389"/>
                  <a:pt x="2777331" y="128"/>
                  <a:pt x="2784957" y="1"/>
                </a:cubicBezTo>
                <a:close/>
                <a:moveTo>
                  <a:pt x="1486509" y="1"/>
                </a:moveTo>
                <a:lnTo>
                  <a:pt x="1492606" y="10060"/>
                </a:lnTo>
                <a:cubicBezTo>
                  <a:pt x="1481797" y="15565"/>
                  <a:pt x="1473619" y="21928"/>
                  <a:pt x="1468069" y="29148"/>
                </a:cubicBezTo>
                <a:cubicBezTo>
                  <a:pt x="1462519" y="36368"/>
                  <a:pt x="1459522" y="42502"/>
                  <a:pt x="1459078" y="47550"/>
                </a:cubicBezTo>
                <a:cubicBezTo>
                  <a:pt x="1466132" y="49068"/>
                  <a:pt x="1473053" y="52281"/>
                  <a:pt x="1479842" y="57189"/>
                </a:cubicBezTo>
                <a:cubicBezTo>
                  <a:pt x="1486630" y="62098"/>
                  <a:pt x="1490275" y="69654"/>
                  <a:pt x="1490776" y="79859"/>
                </a:cubicBezTo>
                <a:cubicBezTo>
                  <a:pt x="1490618" y="86996"/>
                  <a:pt x="1488116" y="92762"/>
                  <a:pt x="1483271" y="97156"/>
                </a:cubicBezTo>
                <a:cubicBezTo>
                  <a:pt x="1478425" y="101550"/>
                  <a:pt x="1472190" y="103811"/>
                  <a:pt x="1464564" y="103938"/>
                </a:cubicBezTo>
                <a:cubicBezTo>
                  <a:pt x="1457045" y="103944"/>
                  <a:pt x="1450746" y="101341"/>
                  <a:pt x="1445666" y="96128"/>
                </a:cubicBezTo>
                <a:cubicBezTo>
                  <a:pt x="1440586" y="90914"/>
                  <a:pt x="1437945" y="83053"/>
                  <a:pt x="1437741" y="72544"/>
                </a:cubicBezTo>
                <a:cubicBezTo>
                  <a:pt x="1437544" y="58472"/>
                  <a:pt x="1441215" y="44858"/>
                  <a:pt x="1448752" y="31700"/>
                </a:cubicBezTo>
                <a:cubicBezTo>
                  <a:pt x="1456289" y="18543"/>
                  <a:pt x="1468875" y="7977"/>
                  <a:pt x="1486509" y="1"/>
                </a:cubicBezTo>
                <a:close/>
                <a:moveTo>
                  <a:pt x="1415186" y="1"/>
                </a:moveTo>
                <a:lnTo>
                  <a:pt x="1420977" y="10060"/>
                </a:lnTo>
                <a:cubicBezTo>
                  <a:pt x="1410169" y="15565"/>
                  <a:pt x="1401991" y="21928"/>
                  <a:pt x="1396441" y="29148"/>
                </a:cubicBezTo>
                <a:cubicBezTo>
                  <a:pt x="1390891" y="36368"/>
                  <a:pt x="1387894" y="42502"/>
                  <a:pt x="1387449" y="47550"/>
                </a:cubicBezTo>
                <a:cubicBezTo>
                  <a:pt x="1394638" y="49068"/>
                  <a:pt x="1401597" y="52281"/>
                  <a:pt x="1408328" y="57189"/>
                </a:cubicBezTo>
                <a:cubicBezTo>
                  <a:pt x="1415059" y="62098"/>
                  <a:pt x="1418666" y="69654"/>
                  <a:pt x="1419149" y="79859"/>
                </a:cubicBezTo>
                <a:cubicBezTo>
                  <a:pt x="1418983" y="86996"/>
                  <a:pt x="1416494" y="92762"/>
                  <a:pt x="1411681" y="97156"/>
                </a:cubicBezTo>
                <a:cubicBezTo>
                  <a:pt x="1406867" y="101550"/>
                  <a:pt x="1400720" y="103811"/>
                  <a:pt x="1393240" y="103938"/>
                </a:cubicBezTo>
                <a:cubicBezTo>
                  <a:pt x="1385576" y="103944"/>
                  <a:pt x="1379188" y="101341"/>
                  <a:pt x="1374076" y="96128"/>
                </a:cubicBezTo>
                <a:cubicBezTo>
                  <a:pt x="1368964" y="90914"/>
                  <a:pt x="1366310" y="83053"/>
                  <a:pt x="1366113" y="72544"/>
                </a:cubicBezTo>
                <a:cubicBezTo>
                  <a:pt x="1365910" y="58472"/>
                  <a:pt x="1369593" y="44858"/>
                  <a:pt x="1377162" y="31700"/>
                </a:cubicBezTo>
                <a:cubicBezTo>
                  <a:pt x="1384731" y="18543"/>
                  <a:pt x="1397406" y="7977"/>
                  <a:pt x="141518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zh-CN" sz="2400" dirty="0">
              <a:solidFill>
                <a:schemeClr val="accent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4044312" y="1228584"/>
            <a:ext cx="4039372" cy="4039373"/>
          </a:xfrm>
          <a:prstGeom prst="ellipse">
            <a:avLst/>
          </a:prstGeom>
          <a:noFill/>
          <a:ln w="22225">
            <a:solidFill>
              <a:schemeClr val="accent1">
                <a:alpha val="38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4562001" y="1746273"/>
            <a:ext cx="3003994" cy="3003994"/>
          </a:xfrm>
          <a:prstGeom prst="ellipse">
            <a:avLst/>
          </a:prstGeom>
          <a:noFill/>
          <a:ln w="9525">
            <a:solidFill>
              <a:schemeClr val="accent1">
                <a:alpha val="38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4916998" y="2100194"/>
            <a:ext cx="2294000" cy="2294000"/>
          </a:xfrm>
          <a:prstGeom prst="ellipse">
            <a:avLst/>
          </a:prstGeom>
          <a:noFill/>
          <a:ln w="9525">
            <a:solidFill>
              <a:schemeClr val="accent1">
                <a:alpha val="38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5068684" y="2251879"/>
            <a:ext cx="1990629" cy="19906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 143"/>
          <p:cNvSpPr/>
          <p:nvPr/>
        </p:nvSpPr>
        <p:spPr>
          <a:xfrm>
            <a:off x="4939292" y="2859010"/>
            <a:ext cx="2287907" cy="791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加强校园招聘</a:t>
            </a:r>
            <a:endParaRPr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壮大拼闯生力军</a:t>
            </a:r>
          </a:p>
        </p:txBody>
      </p:sp>
      <p:sp>
        <p:nvSpPr>
          <p:cNvPr id="145" name="椭圆 144"/>
          <p:cNvSpPr/>
          <p:nvPr/>
        </p:nvSpPr>
        <p:spPr>
          <a:xfrm flipH="1">
            <a:off x="7573809" y="2908431"/>
            <a:ext cx="840433" cy="840433"/>
          </a:xfrm>
          <a:prstGeom prst="ellipse">
            <a:avLst/>
          </a:prstGeom>
          <a:noFill/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6" name="椭圆 145"/>
          <p:cNvSpPr/>
          <p:nvPr/>
        </p:nvSpPr>
        <p:spPr>
          <a:xfrm flipH="1">
            <a:off x="7678364" y="3012985"/>
            <a:ext cx="631324" cy="6313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7" name="弧形 146"/>
          <p:cNvSpPr/>
          <p:nvPr/>
        </p:nvSpPr>
        <p:spPr>
          <a:xfrm flipH="1">
            <a:off x="7630699" y="2965321"/>
            <a:ext cx="726653" cy="726653"/>
          </a:xfrm>
          <a:prstGeom prst="arc">
            <a:avLst>
              <a:gd name="adj1" fmla="val 11549625"/>
              <a:gd name="adj2" fmla="val 9762876"/>
            </a:avLst>
          </a:prstGeom>
          <a:ln w="2222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椭圆 147"/>
          <p:cNvSpPr/>
          <p:nvPr/>
        </p:nvSpPr>
        <p:spPr>
          <a:xfrm>
            <a:off x="3589706" y="2908431"/>
            <a:ext cx="840433" cy="840433"/>
          </a:xfrm>
          <a:prstGeom prst="ellipse">
            <a:avLst/>
          </a:prstGeom>
          <a:noFill/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3694261" y="3012985"/>
            <a:ext cx="631324" cy="6313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0" name="弧形 149"/>
          <p:cNvSpPr/>
          <p:nvPr/>
        </p:nvSpPr>
        <p:spPr>
          <a:xfrm>
            <a:off x="3646596" y="2965321"/>
            <a:ext cx="726653" cy="726653"/>
          </a:xfrm>
          <a:prstGeom prst="arc">
            <a:avLst>
              <a:gd name="adj1" fmla="val 11549625"/>
              <a:gd name="adj2" fmla="val 9762876"/>
            </a:avLst>
          </a:prstGeom>
          <a:ln w="2222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椭圆 150"/>
          <p:cNvSpPr/>
          <p:nvPr/>
        </p:nvSpPr>
        <p:spPr>
          <a:xfrm>
            <a:off x="5643782" y="4821489"/>
            <a:ext cx="840433" cy="840433"/>
          </a:xfrm>
          <a:prstGeom prst="ellipse">
            <a:avLst/>
          </a:prstGeom>
          <a:noFill/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8" name="椭圆 157"/>
          <p:cNvSpPr/>
          <p:nvPr/>
        </p:nvSpPr>
        <p:spPr>
          <a:xfrm>
            <a:off x="5748336" y="4926044"/>
            <a:ext cx="631324" cy="6313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8" name="弧形 167"/>
          <p:cNvSpPr/>
          <p:nvPr/>
        </p:nvSpPr>
        <p:spPr>
          <a:xfrm rot="16200000">
            <a:off x="5700672" y="4878379"/>
            <a:ext cx="726653" cy="726653"/>
          </a:xfrm>
          <a:prstGeom prst="arc">
            <a:avLst>
              <a:gd name="adj1" fmla="val 11764921"/>
              <a:gd name="adj2" fmla="val 9762876"/>
            </a:avLst>
          </a:prstGeom>
          <a:ln w="2222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椭圆 168"/>
          <p:cNvSpPr/>
          <p:nvPr/>
        </p:nvSpPr>
        <p:spPr>
          <a:xfrm>
            <a:off x="4750320" y="1934593"/>
            <a:ext cx="2627357" cy="2627355"/>
          </a:xfrm>
          <a:prstGeom prst="ellipse">
            <a:avLst/>
          </a:prstGeom>
          <a:ln w="635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400587" y="3124406"/>
            <a:ext cx="33191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通过瞄准关键节点，把握“天时” </a:t>
            </a:r>
            <a:endParaRPr lang="zh-CN" altLang="en-US" sz="16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381198" y="3509658"/>
            <a:ext cx="284846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开展“三好星推官”等活动，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4670679" y="5661248"/>
            <a:ext cx="332334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1600" b="1" strike="noStrike" cap="none" spc="0" normalizeH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通过分组全面出击，抢占“地利” 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4686436" y="5897306"/>
            <a:ext cx="211147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建立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个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招聘小组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686436" y="6202106"/>
            <a:ext cx="35509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组织线下、线上宣讲会各百余场次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8544272" y="3130163"/>
            <a:ext cx="32624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1600" b="1" strike="noStrike" cap="none" spc="0" normalizeH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通过链接优质资源，力求“人和”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63418" y="3039845"/>
            <a:ext cx="947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latin typeface="+mj-lt"/>
                <a:ea typeface="+mn-ea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+mj-lt"/>
              <a:ea typeface="+mn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682041" y="4969620"/>
            <a:ext cx="947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latin typeface="+mj-lt"/>
                <a:ea typeface="+mn-ea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+mj-lt"/>
              <a:ea typeface="+mn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7634085" y="3054343"/>
            <a:ext cx="947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latin typeface="+mj-lt"/>
                <a:ea typeface="+mn-ea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+mj-lt"/>
              <a:ea typeface="+mn-ea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407368" y="3753498"/>
            <a:ext cx="291618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空宣首发观看量破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3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万人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次，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407368" y="4058298"/>
            <a:ext cx="255711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推文阅读量破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4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万人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次，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407368" y="4363098"/>
            <a:ext cx="214033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系统简历超万余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件。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8544272" y="3531127"/>
            <a:ext cx="238078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对内深化“放管服”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 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8832595" y="3787038"/>
            <a:ext cx="2868130" cy="625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合情合理放权、强化过程管理、提供有效服务。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8561091" y="4453126"/>
            <a:ext cx="238078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对外拓展“朋友圈”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 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8832594" y="4773803"/>
            <a:ext cx="2942642" cy="905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与中南财经政法大学签订“国际学生实践基地共建协议”，促进国际人才引进来，海外市场走出去。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12000656" y="1007411"/>
            <a:ext cx="197853" cy="56886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>
            <a:off x="-1" y="6684851"/>
            <a:ext cx="12318549" cy="2005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-24680" y="980728"/>
            <a:ext cx="185480" cy="58483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/>
          </a:p>
        </p:txBody>
      </p:sp>
      <p:sp>
        <p:nvSpPr>
          <p:cNvPr id="228" name="矩形 227"/>
          <p:cNvSpPr/>
          <p:nvPr/>
        </p:nvSpPr>
        <p:spPr>
          <a:xfrm>
            <a:off x="1631504" y="846293"/>
            <a:ext cx="10729192" cy="181480"/>
          </a:xfrm>
          <a:prstGeom prst="rect">
            <a:avLst/>
          </a:prstGeom>
          <a:solidFill>
            <a:srgbClr val="FEE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矩形 228"/>
          <p:cNvSpPr/>
          <p:nvPr/>
        </p:nvSpPr>
        <p:spPr>
          <a:xfrm>
            <a:off x="-19745" y="841072"/>
            <a:ext cx="1812049" cy="1796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/>
          <p:cNvSpPr/>
          <p:nvPr/>
        </p:nvSpPr>
        <p:spPr>
          <a:xfrm>
            <a:off x="983432" y="1986792"/>
            <a:ext cx="10226675" cy="4680456"/>
          </a:xfrm>
          <a:prstGeom prst="roundRect">
            <a:avLst>
              <a:gd name="adj" fmla="val 3497"/>
            </a:avLst>
          </a:prstGeom>
          <a:gradFill>
            <a:gsLst>
              <a:gs pos="0">
                <a:schemeClr val="bg1">
                  <a:alpha val="7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1">
                    <a:lumMod val="46000"/>
                    <a:lumOff val="54000"/>
                  </a:schemeClr>
                </a:gs>
                <a:gs pos="8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0"/>
              <a:tileRect/>
            </a:gradFill>
          </a:ln>
          <a:effectLst>
            <a:outerShdw blurRad="63500" sx="101000" sy="101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2063552" y="2313942"/>
            <a:ext cx="3471827" cy="2876827"/>
          </a:xfrm>
          <a:prstGeom prst="roundRect">
            <a:avLst>
              <a:gd name="adj" fmla="val 608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810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梯形 51"/>
          <p:cNvSpPr/>
          <p:nvPr/>
        </p:nvSpPr>
        <p:spPr>
          <a:xfrm>
            <a:off x="-166002" y="4547719"/>
            <a:ext cx="12524004" cy="2310281"/>
          </a:xfrm>
          <a:prstGeom prst="trapezoid">
            <a:avLst>
              <a:gd name="adj" fmla="val 200795"/>
            </a:avLst>
          </a:prstGeom>
          <a:gradFill>
            <a:gsLst>
              <a:gs pos="28000">
                <a:schemeClr val="accent1">
                  <a:lumMod val="60000"/>
                  <a:lumOff val="40000"/>
                  <a:alpha val="17000"/>
                </a:schemeClr>
              </a:gs>
              <a:gs pos="3000">
                <a:schemeClr val="accent1"/>
              </a:gs>
              <a:gs pos="69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/>
          <p:cNvSpPr/>
          <p:nvPr/>
        </p:nvSpPr>
        <p:spPr bwMode="auto">
          <a:xfrm>
            <a:off x="4360856" y="1700808"/>
            <a:ext cx="3471828" cy="46442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5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254000" dist="101600" dir="5400000" algn="ctr" rotWithShape="0">
              <a:srgbClr val="C30F0F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19050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  <a:sym typeface="+mn-lt"/>
              </a:rPr>
              <a:t>一、规范社招管理流程</a:t>
            </a:r>
          </a:p>
        </p:txBody>
      </p:sp>
      <p:sp>
        <p:nvSpPr>
          <p:cNvPr id="37" name="矩形: 圆角 36"/>
          <p:cNvSpPr/>
          <p:nvPr/>
        </p:nvSpPr>
        <p:spPr>
          <a:xfrm>
            <a:off x="3926554" y="5646969"/>
            <a:ext cx="4279123" cy="564079"/>
          </a:xfrm>
          <a:prstGeom prst="roundRect">
            <a:avLst>
              <a:gd name="adj" fmla="val 15089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810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242786" y="2428650"/>
            <a:ext cx="4032449" cy="35907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ts val="2800"/>
              </a:lnSpc>
            </a:pPr>
            <a:r>
              <a: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仿宋_GB2312"/>
              </a:rPr>
              <a:t>社招录用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仿宋_GB2312"/>
              </a:rPr>
              <a:t>232</a:t>
            </a:r>
            <a:r>
              <a: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仿宋_GB2312"/>
              </a:rPr>
              <a:t>人，引进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仿宋_GB2312"/>
              </a:rPr>
              <a:t>61</a:t>
            </a:r>
            <a:r>
              <a: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仿宋_GB2312"/>
              </a:rPr>
              <a:t>人</a:t>
            </a:r>
            <a:endParaRPr kumimoji="0" lang="en-US" altLang="zh-CN" sz="1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仿宋_GB231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86323" y="5717668"/>
            <a:ext cx="4219354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zh-CN" sz="2400" b="1" kern="100" dirty="0">
                <a:solidFill>
                  <a:schemeClr val="accent1"/>
                </a:solidFill>
                <a:latin typeface="+mj-ea"/>
                <a:ea typeface="+mj-ea"/>
              </a:rPr>
              <a:t>助力局组织机构改革平稳过渡</a:t>
            </a:r>
          </a:p>
        </p:txBody>
      </p:sp>
      <p:sp>
        <p:nvSpPr>
          <p:cNvPr id="33" name="PA-文本框 32"/>
          <p:cNvSpPr txBox="1"/>
          <p:nvPr>
            <p:custDataLst>
              <p:tags r:id="rId1"/>
            </p:custDataLst>
          </p:nvPr>
        </p:nvSpPr>
        <p:spPr>
          <a:xfrm>
            <a:off x="836849" y="342487"/>
            <a:ext cx="6645790" cy="335567"/>
          </a:xfrm>
          <a:custGeom>
            <a:avLst/>
            <a:gdLst/>
            <a:ahLst/>
            <a:cxnLst/>
            <a:rect l="l" t="t" r="r" b="b"/>
            <a:pathLst>
              <a:path w="6645790" h="335567">
                <a:moveTo>
                  <a:pt x="4535347" y="253881"/>
                </a:moveTo>
                <a:lnTo>
                  <a:pt x="4535347" y="280741"/>
                </a:lnTo>
                <a:lnTo>
                  <a:pt x="4598441" y="280741"/>
                </a:lnTo>
                <a:lnTo>
                  <a:pt x="4618862" y="253881"/>
                </a:lnTo>
                <a:close/>
                <a:moveTo>
                  <a:pt x="2537154" y="226449"/>
                </a:moveTo>
                <a:lnTo>
                  <a:pt x="2537154" y="265806"/>
                </a:lnTo>
                <a:lnTo>
                  <a:pt x="2633776" y="265806"/>
                </a:lnTo>
                <a:lnTo>
                  <a:pt x="2633776" y="226449"/>
                </a:lnTo>
                <a:close/>
                <a:moveTo>
                  <a:pt x="4535347" y="220657"/>
                </a:moveTo>
                <a:lnTo>
                  <a:pt x="4535347" y="245384"/>
                </a:lnTo>
                <a:lnTo>
                  <a:pt x="4577714" y="245384"/>
                </a:lnTo>
                <a:lnTo>
                  <a:pt x="4592040" y="226763"/>
                </a:lnTo>
                <a:cubicBezTo>
                  <a:pt x="4588960" y="227386"/>
                  <a:pt x="4585900" y="227895"/>
                  <a:pt x="4582858" y="228289"/>
                </a:cubicBezTo>
                <a:cubicBezTo>
                  <a:pt x="4579816" y="228684"/>
                  <a:pt x="4576984" y="228887"/>
                  <a:pt x="4574362" y="228900"/>
                </a:cubicBezTo>
                <a:lnTo>
                  <a:pt x="4566742" y="228900"/>
                </a:lnTo>
                <a:lnTo>
                  <a:pt x="4566742" y="220657"/>
                </a:lnTo>
                <a:close/>
                <a:moveTo>
                  <a:pt x="3090976" y="216733"/>
                </a:moveTo>
                <a:cubicBezTo>
                  <a:pt x="3095221" y="216670"/>
                  <a:pt x="3099219" y="217254"/>
                  <a:pt x="3102970" y="218485"/>
                </a:cubicBezTo>
                <a:cubicBezTo>
                  <a:pt x="3106720" y="219717"/>
                  <a:pt x="3110337" y="221977"/>
                  <a:pt x="3113821" y="225265"/>
                </a:cubicBezTo>
                <a:cubicBezTo>
                  <a:pt x="3115623" y="229702"/>
                  <a:pt x="3116892" y="233854"/>
                  <a:pt x="3117628" y="237719"/>
                </a:cubicBezTo>
                <a:cubicBezTo>
                  <a:pt x="3118364" y="241585"/>
                  <a:pt x="3118720" y="245965"/>
                  <a:pt x="3118694" y="250860"/>
                </a:cubicBezTo>
                <a:cubicBezTo>
                  <a:pt x="3118467" y="265521"/>
                  <a:pt x="3115165" y="278552"/>
                  <a:pt x="3108789" y="289952"/>
                </a:cubicBezTo>
                <a:cubicBezTo>
                  <a:pt x="3102413" y="301352"/>
                  <a:pt x="3094328" y="310907"/>
                  <a:pt x="3084533" y="318617"/>
                </a:cubicBezTo>
                <a:cubicBezTo>
                  <a:pt x="3074738" y="326326"/>
                  <a:pt x="3064599" y="331976"/>
                  <a:pt x="3054115" y="335567"/>
                </a:cubicBezTo>
                <a:lnTo>
                  <a:pt x="3050457" y="326731"/>
                </a:lnTo>
                <a:cubicBezTo>
                  <a:pt x="3062886" y="320199"/>
                  <a:pt x="3072839" y="313076"/>
                  <a:pt x="3080314" y="305363"/>
                </a:cubicBezTo>
                <a:cubicBezTo>
                  <a:pt x="3087791" y="297651"/>
                  <a:pt x="3093172" y="288319"/>
                  <a:pt x="3096459" y="277369"/>
                </a:cubicBezTo>
                <a:lnTo>
                  <a:pt x="3081229" y="269142"/>
                </a:lnTo>
                <a:cubicBezTo>
                  <a:pt x="3074751" y="265562"/>
                  <a:pt x="3070118" y="261524"/>
                  <a:pt x="3067333" y="257030"/>
                </a:cubicBezTo>
                <a:cubicBezTo>
                  <a:pt x="3064547" y="252536"/>
                  <a:pt x="3063189" y="248041"/>
                  <a:pt x="3063259" y="243547"/>
                </a:cubicBezTo>
                <a:cubicBezTo>
                  <a:pt x="3063423" y="235764"/>
                  <a:pt x="3066063" y="229391"/>
                  <a:pt x="3071178" y="224427"/>
                </a:cubicBezTo>
                <a:cubicBezTo>
                  <a:pt x="3076292" y="219463"/>
                  <a:pt x="3082892" y="216898"/>
                  <a:pt x="3090976" y="216733"/>
                </a:cubicBezTo>
                <a:close/>
                <a:moveTo>
                  <a:pt x="307238" y="211532"/>
                </a:moveTo>
                <a:cubicBezTo>
                  <a:pt x="328733" y="214047"/>
                  <a:pt x="345865" y="218467"/>
                  <a:pt x="358635" y="224791"/>
                </a:cubicBezTo>
                <a:cubicBezTo>
                  <a:pt x="371405" y="231116"/>
                  <a:pt x="380688" y="238888"/>
                  <a:pt x="386486" y="248108"/>
                </a:cubicBezTo>
                <a:cubicBezTo>
                  <a:pt x="388861" y="251760"/>
                  <a:pt x="390436" y="255278"/>
                  <a:pt x="391210" y="258662"/>
                </a:cubicBezTo>
                <a:cubicBezTo>
                  <a:pt x="391985" y="262047"/>
                  <a:pt x="392341" y="265336"/>
                  <a:pt x="392277" y="268530"/>
                </a:cubicBezTo>
                <a:cubicBezTo>
                  <a:pt x="392195" y="275509"/>
                  <a:pt x="390074" y="281135"/>
                  <a:pt x="385914" y="285408"/>
                </a:cubicBezTo>
                <a:cubicBezTo>
                  <a:pt x="381755" y="289682"/>
                  <a:pt x="376053" y="291879"/>
                  <a:pt x="368808" y="292000"/>
                </a:cubicBezTo>
                <a:cubicBezTo>
                  <a:pt x="363785" y="292044"/>
                  <a:pt x="359429" y="290965"/>
                  <a:pt x="355739" y="288761"/>
                </a:cubicBezTo>
                <a:cubicBezTo>
                  <a:pt x="352050" y="286558"/>
                  <a:pt x="348989" y="282964"/>
                  <a:pt x="346557" y="277979"/>
                </a:cubicBezTo>
                <a:cubicBezTo>
                  <a:pt x="343211" y="269997"/>
                  <a:pt x="338778" y="260434"/>
                  <a:pt x="333260" y="249290"/>
                </a:cubicBezTo>
                <a:cubicBezTo>
                  <a:pt x="327742" y="238145"/>
                  <a:pt x="318357" y="226677"/>
                  <a:pt x="305104" y="214885"/>
                </a:cubicBezTo>
                <a:close/>
                <a:moveTo>
                  <a:pt x="3887933" y="198407"/>
                </a:moveTo>
                <a:lnTo>
                  <a:pt x="3887933" y="234411"/>
                </a:lnTo>
                <a:lnTo>
                  <a:pt x="3924242" y="234411"/>
                </a:lnTo>
                <a:lnTo>
                  <a:pt x="3924242" y="198407"/>
                </a:lnTo>
                <a:close/>
                <a:moveTo>
                  <a:pt x="5822517" y="197512"/>
                </a:moveTo>
                <a:cubicBezTo>
                  <a:pt x="5843926" y="205542"/>
                  <a:pt x="5858812" y="214761"/>
                  <a:pt x="5867176" y="225167"/>
                </a:cubicBezTo>
                <a:cubicBezTo>
                  <a:pt x="5875539" y="235574"/>
                  <a:pt x="5879233" y="245164"/>
                  <a:pt x="5878258" y="253938"/>
                </a:cubicBezTo>
                <a:cubicBezTo>
                  <a:pt x="5877283" y="262711"/>
                  <a:pt x="5873490" y="268663"/>
                  <a:pt x="5866880" y="271792"/>
                </a:cubicBezTo>
                <a:cubicBezTo>
                  <a:pt x="5860271" y="274922"/>
                  <a:pt x="5852696" y="273225"/>
                  <a:pt x="5844159" y="266701"/>
                </a:cubicBezTo>
                <a:cubicBezTo>
                  <a:pt x="5842577" y="255062"/>
                  <a:pt x="5839415" y="243289"/>
                  <a:pt x="5834671" y="231383"/>
                </a:cubicBezTo>
                <a:cubicBezTo>
                  <a:pt x="5829928" y="219476"/>
                  <a:pt x="5824861" y="208694"/>
                  <a:pt x="5819469" y="199036"/>
                </a:cubicBezTo>
                <a:close/>
                <a:moveTo>
                  <a:pt x="5733516" y="191111"/>
                </a:moveTo>
                <a:lnTo>
                  <a:pt x="5777712" y="211837"/>
                </a:lnTo>
                <a:cubicBezTo>
                  <a:pt x="5777166" y="213533"/>
                  <a:pt x="5776048" y="214790"/>
                  <a:pt x="5774359" y="215609"/>
                </a:cubicBezTo>
                <a:cubicBezTo>
                  <a:pt x="5772670" y="216428"/>
                  <a:pt x="5770029" y="216695"/>
                  <a:pt x="5766434" y="216409"/>
                </a:cubicBezTo>
                <a:cubicBezTo>
                  <a:pt x="5759379" y="227827"/>
                  <a:pt x="5750400" y="239358"/>
                  <a:pt x="5739498" y="251004"/>
                </a:cubicBezTo>
                <a:cubicBezTo>
                  <a:pt x="5728595" y="262650"/>
                  <a:pt x="5716034" y="272658"/>
                  <a:pt x="5701817" y="281027"/>
                </a:cubicBezTo>
                <a:lnTo>
                  <a:pt x="5699074" y="277979"/>
                </a:lnTo>
                <a:cubicBezTo>
                  <a:pt x="5704883" y="269693"/>
                  <a:pt x="5710095" y="260425"/>
                  <a:pt x="5714708" y="250174"/>
                </a:cubicBezTo>
                <a:cubicBezTo>
                  <a:pt x="5719322" y="239924"/>
                  <a:pt x="5723224" y="229640"/>
                  <a:pt x="5726415" y="219322"/>
                </a:cubicBezTo>
                <a:cubicBezTo>
                  <a:pt x="5729606" y="209004"/>
                  <a:pt x="5731973" y="199600"/>
                  <a:pt x="5733516" y="191111"/>
                </a:cubicBezTo>
                <a:close/>
                <a:moveTo>
                  <a:pt x="4535347" y="187739"/>
                </a:moveTo>
                <a:lnTo>
                  <a:pt x="4535347" y="212161"/>
                </a:lnTo>
                <a:lnTo>
                  <a:pt x="4566742" y="212161"/>
                </a:lnTo>
                <a:lnTo>
                  <a:pt x="4566742" y="187739"/>
                </a:lnTo>
                <a:close/>
                <a:moveTo>
                  <a:pt x="4462195" y="187739"/>
                </a:moveTo>
                <a:lnTo>
                  <a:pt x="4462195" y="212161"/>
                </a:lnTo>
                <a:lnTo>
                  <a:pt x="4492675" y="212161"/>
                </a:lnTo>
                <a:lnTo>
                  <a:pt x="4492675" y="187739"/>
                </a:lnTo>
                <a:close/>
                <a:moveTo>
                  <a:pt x="5146776" y="185605"/>
                </a:moveTo>
                <a:cubicBezTo>
                  <a:pt x="5150764" y="193511"/>
                  <a:pt x="5155513" y="200560"/>
                  <a:pt x="5161025" y="206751"/>
                </a:cubicBezTo>
                <a:cubicBezTo>
                  <a:pt x="5166537" y="212942"/>
                  <a:pt x="5172659" y="218390"/>
                  <a:pt x="5179390" y="223096"/>
                </a:cubicBezTo>
                <a:cubicBezTo>
                  <a:pt x="5184520" y="216695"/>
                  <a:pt x="5189499" y="210142"/>
                  <a:pt x="5194325" y="203436"/>
                </a:cubicBezTo>
                <a:cubicBezTo>
                  <a:pt x="5199151" y="196731"/>
                  <a:pt x="5203215" y="190787"/>
                  <a:pt x="5206517" y="185605"/>
                </a:cubicBezTo>
                <a:close/>
                <a:moveTo>
                  <a:pt x="1683715" y="183472"/>
                </a:moveTo>
                <a:lnTo>
                  <a:pt x="1683715" y="262758"/>
                </a:lnTo>
                <a:lnTo>
                  <a:pt x="1751686" y="262758"/>
                </a:lnTo>
                <a:lnTo>
                  <a:pt x="1751686" y="183472"/>
                </a:lnTo>
                <a:close/>
                <a:moveTo>
                  <a:pt x="2537154" y="181643"/>
                </a:moveTo>
                <a:lnTo>
                  <a:pt x="2537154" y="217952"/>
                </a:lnTo>
                <a:lnTo>
                  <a:pt x="2633776" y="217952"/>
                </a:lnTo>
                <a:lnTo>
                  <a:pt x="2633776" y="181643"/>
                </a:lnTo>
                <a:close/>
                <a:moveTo>
                  <a:pt x="729386" y="176479"/>
                </a:moveTo>
                <a:cubicBezTo>
                  <a:pt x="724662" y="176619"/>
                  <a:pt x="719937" y="176721"/>
                  <a:pt x="715213" y="176784"/>
                </a:cubicBezTo>
                <a:cubicBezTo>
                  <a:pt x="710488" y="176848"/>
                  <a:pt x="705764" y="176950"/>
                  <a:pt x="701040" y="177090"/>
                </a:cubicBezTo>
                <a:lnTo>
                  <a:pt x="729386" y="198426"/>
                </a:lnTo>
                <a:close/>
                <a:moveTo>
                  <a:pt x="4535347" y="155125"/>
                </a:moveTo>
                <a:lnTo>
                  <a:pt x="4535347" y="179243"/>
                </a:lnTo>
                <a:lnTo>
                  <a:pt x="4566742" y="179243"/>
                </a:lnTo>
                <a:lnTo>
                  <a:pt x="4566742" y="155125"/>
                </a:lnTo>
                <a:close/>
                <a:moveTo>
                  <a:pt x="4462195" y="155125"/>
                </a:moveTo>
                <a:lnTo>
                  <a:pt x="4462195" y="179243"/>
                </a:lnTo>
                <a:lnTo>
                  <a:pt x="4492675" y="179243"/>
                </a:lnTo>
                <a:lnTo>
                  <a:pt x="4492675" y="155125"/>
                </a:lnTo>
                <a:close/>
                <a:moveTo>
                  <a:pt x="1767230" y="154245"/>
                </a:moveTo>
                <a:lnTo>
                  <a:pt x="1805940" y="183776"/>
                </a:lnTo>
                <a:cubicBezTo>
                  <a:pt x="1805025" y="185034"/>
                  <a:pt x="1803577" y="186254"/>
                  <a:pt x="1801596" y="187436"/>
                </a:cubicBezTo>
                <a:cubicBezTo>
                  <a:pt x="1799615" y="188617"/>
                  <a:pt x="1797100" y="189532"/>
                  <a:pt x="1794052" y="190180"/>
                </a:cubicBezTo>
                <a:lnTo>
                  <a:pt x="1794052" y="284665"/>
                </a:lnTo>
                <a:cubicBezTo>
                  <a:pt x="1793682" y="285454"/>
                  <a:pt x="1791578" y="286586"/>
                  <a:pt x="1787742" y="288063"/>
                </a:cubicBezTo>
                <a:cubicBezTo>
                  <a:pt x="1783905" y="289540"/>
                  <a:pt x="1779342" y="290899"/>
                  <a:pt x="1774048" y="292139"/>
                </a:cubicBezTo>
                <a:cubicBezTo>
                  <a:pt x="1768756" y="293379"/>
                  <a:pt x="1763740" y="294037"/>
                  <a:pt x="1759000" y="294114"/>
                </a:cubicBezTo>
                <a:lnTo>
                  <a:pt x="1751686" y="294114"/>
                </a:lnTo>
                <a:lnTo>
                  <a:pt x="1751686" y="271254"/>
                </a:lnTo>
                <a:lnTo>
                  <a:pt x="1683715" y="271254"/>
                </a:lnTo>
                <a:lnTo>
                  <a:pt x="1683715" y="282837"/>
                </a:lnTo>
                <a:cubicBezTo>
                  <a:pt x="1683315" y="285116"/>
                  <a:pt x="1679543" y="287796"/>
                  <a:pt x="1672399" y="290876"/>
                </a:cubicBezTo>
                <a:cubicBezTo>
                  <a:pt x="1665255" y="293955"/>
                  <a:pt x="1657140" y="295645"/>
                  <a:pt x="1648053" y="295943"/>
                </a:cubicBezTo>
                <a:lnTo>
                  <a:pt x="1641957" y="295943"/>
                </a:lnTo>
                <a:lnTo>
                  <a:pt x="1641957" y="158208"/>
                </a:lnTo>
                <a:lnTo>
                  <a:pt x="1685544" y="174975"/>
                </a:lnTo>
                <a:lnTo>
                  <a:pt x="1748637" y="174975"/>
                </a:lnTo>
                <a:close/>
                <a:moveTo>
                  <a:pt x="2649931" y="151801"/>
                </a:moveTo>
                <a:lnTo>
                  <a:pt x="2689860" y="181948"/>
                </a:lnTo>
                <a:cubicBezTo>
                  <a:pt x="2688964" y="183219"/>
                  <a:pt x="2687555" y="184491"/>
                  <a:pt x="2685631" y="185762"/>
                </a:cubicBezTo>
                <a:cubicBezTo>
                  <a:pt x="2683706" y="187033"/>
                  <a:pt x="2681154" y="188000"/>
                  <a:pt x="2677972" y="188661"/>
                </a:cubicBezTo>
                <a:lnTo>
                  <a:pt x="2677972" y="283751"/>
                </a:lnTo>
                <a:cubicBezTo>
                  <a:pt x="2677690" y="284643"/>
                  <a:pt x="2675545" y="285873"/>
                  <a:pt x="2671538" y="287442"/>
                </a:cubicBezTo>
                <a:cubicBezTo>
                  <a:pt x="2667530" y="289012"/>
                  <a:pt x="2662744" y="290445"/>
                  <a:pt x="2657178" y="291744"/>
                </a:cubicBezTo>
                <a:cubicBezTo>
                  <a:pt x="2651613" y="293042"/>
                  <a:pt x="2646352" y="293730"/>
                  <a:pt x="2641396" y="293809"/>
                </a:cubicBezTo>
                <a:lnTo>
                  <a:pt x="2633776" y="293809"/>
                </a:lnTo>
                <a:lnTo>
                  <a:pt x="2633776" y="274302"/>
                </a:lnTo>
                <a:lnTo>
                  <a:pt x="2537154" y="274302"/>
                </a:lnTo>
                <a:lnTo>
                  <a:pt x="2537154" y="281617"/>
                </a:lnTo>
                <a:cubicBezTo>
                  <a:pt x="2536742" y="284056"/>
                  <a:pt x="2532843" y="286875"/>
                  <a:pt x="2525458" y="290076"/>
                </a:cubicBezTo>
                <a:cubicBezTo>
                  <a:pt x="2518073" y="293276"/>
                  <a:pt x="2509679" y="295029"/>
                  <a:pt x="2500274" y="295333"/>
                </a:cubicBezTo>
                <a:lnTo>
                  <a:pt x="2493873" y="295333"/>
                </a:lnTo>
                <a:lnTo>
                  <a:pt x="2493873" y="155765"/>
                </a:lnTo>
                <a:lnTo>
                  <a:pt x="2539594" y="173147"/>
                </a:lnTo>
                <a:lnTo>
                  <a:pt x="2630728" y="173147"/>
                </a:lnTo>
                <a:close/>
                <a:moveTo>
                  <a:pt x="4800828" y="145086"/>
                </a:moveTo>
                <a:cubicBezTo>
                  <a:pt x="4799628" y="147677"/>
                  <a:pt x="4798447" y="150268"/>
                  <a:pt x="4797285" y="152858"/>
                </a:cubicBezTo>
                <a:cubicBezTo>
                  <a:pt x="4796123" y="155449"/>
                  <a:pt x="4794866" y="158040"/>
                  <a:pt x="4793513" y="160631"/>
                </a:cubicBezTo>
                <a:cubicBezTo>
                  <a:pt x="4797907" y="169172"/>
                  <a:pt x="4803826" y="177312"/>
                  <a:pt x="4811268" y="185053"/>
                </a:cubicBezTo>
                <a:cubicBezTo>
                  <a:pt x="4818710" y="192794"/>
                  <a:pt x="4827828" y="200096"/>
                  <a:pt x="4838623" y="206960"/>
                </a:cubicBezTo>
                <a:cubicBezTo>
                  <a:pt x="4854524" y="188317"/>
                  <a:pt x="4866614" y="167692"/>
                  <a:pt x="4874894" y="145086"/>
                </a:cubicBezTo>
                <a:close/>
                <a:moveTo>
                  <a:pt x="4007744" y="135929"/>
                </a:moveTo>
                <a:lnTo>
                  <a:pt x="4047953" y="166404"/>
                </a:lnTo>
                <a:cubicBezTo>
                  <a:pt x="4047058" y="167663"/>
                  <a:pt x="4045648" y="168884"/>
                  <a:pt x="4043724" y="170067"/>
                </a:cubicBezTo>
                <a:cubicBezTo>
                  <a:pt x="4041800" y="171250"/>
                  <a:pt x="4039247" y="172166"/>
                  <a:pt x="4036066" y="172815"/>
                </a:cubicBezTo>
                <a:lnTo>
                  <a:pt x="4036066" y="251171"/>
                </a:lnTo>
                <a:cubicBezTo>
                  <a:pt x="4036269" y="259902"/>
                  <a:pt x="4035152" y="267382"/>
                  <a:pt x="4032716" y="273609"/>
                </a:cubicBezTo>
                <a:cubicBezTo>
                  <a:pt x="4030279" y="279836"/>
                  <a:pt x="4025304" y="284810"/>
                  <a:pt x="4017790" y="288532"/>
                </a:cubicBezTo>
                <a:cubicBezTo>
                  <a:pt x="4010276" y="292255"/>
                  <a:pt x="3999006" y="294725"/>
                  <a:pt x="3983978" y="295943"/>
                </a:cubicBezTo>
                <a:cubicBezTo>
                  <a:pt x="3983577" y="289415"/>
                  <a:pt x="3982929" y="283819"/>
                  <a:pt x="3982033" y="279156"/>
                </a:cubicBezTo>
                <a:cubicBezTo>
                  <a:pt x="3981137" y="274492"/>
                  <a:pt x="3979650" y="270648"/>
                  <a:pt x="3977572" y="267621"/>
                </a:cubicBezTo>
                <a:cubicBezTo>
                  <a:pt x="3975615" y="264715"/>
                  <a:pt x="3972896" y="262152"/>
                  <a:pt x="3969414" y="259932"/>
                </a:cubicBezTo>
                <a:cubicBezTo>
                  <a:pt x="3965933" y="257711"/>
                  <a:pt x="3960623" y="255909"/>
                  <a:pt x="3953484" y="254526"/>
                </a:cubicBezTo>
                <a:lnTo>
                  <a:pt x="3953484" y="253613"/>
                </a:lnTo>
                <a:cubicBezTo>
                  <a:pt x="3950061" y="254723"/>
                  <a:pt x="3946391" y="255700"/>
                  <a:pt x="3942473" y="256544"/>
                </a:cubicBezTo>
                <a:cubicBezTo>
                  <a:pt x="3938555" y="257388"/>
                  <a:pt x="3934809" y="257832"/>
                  <a:pt x="3931234" y="257876"/>
                </a:cubicBezTo>
                <a:lnTo>
                  <a:pt x="3924242" y="257876"/>
                </a:lnTo>
                <a:lnTo>
                  <a:pt x="3924242" y="242908"/>
                </a:lnTo>
                <a:lnTo>
                  <a:pt x="3887933" y="242908"/>
                </a:lnTo>
                <a:lnTo>
                  <a:pt x="3887933" y="251171"/>
                </a:lnTo>
                <a:cubicBezTo>
                  <a:pt x="3887521" y="253134"/>
                  <a:pt x="3883854" y="255534"/>
                  <a:pt x="3876933" y="258370"/>
                </a:cubicBezTo>
                <a:cubicBezTo>
                  <a:pt x="3870012" y="261207"/>
                  <a:pt x="3862310" y="262768"/>
                  <a:pt x="3853828" y="263053"/>
                </a:cubicBezTo>
                <a:lnTo>
                  <a:pt x="3848347" y="263053"/>
                </a:lnTo>
                <a:lnTo>
                  <a:pt x="3848347" y="174341"/>
                </a:lnTo>
                <a:lnTo>
                  <a:pt x="3889153" y="189911"/>
                </a:lnTo>
                <a:lnTo>
                  <a:pt x="3921191" y="189911"/>
                </a:lnTo>
                <a:lnTo>
                  <a:pt x="3938859" y="171288"/>
                </a:lnTo>
                <a:lnTo>
                  <a:pt x="3975426" y="198104"/>
                </a:lnTo>
                <a:cubicBezTo>
                  <a:pt x="3974529" y="199349"/>
                  <a:pt x="3973194" y="200518"/>
                  <a:pt x="3971420" y="201611"/>
                </a:cubicBezTo>
                <a:cubicBezTo>
                  <a:pt x="3969646" y="202704"/>
                  <a:pt x="3967318" y="203569"/>
                  <a:pt x="3964438" y="204205"/>
                </a:cubicBezTo>
                <a:lnTo>
                  <a:pt x="3964438" y="247804"/>
                </a:lnTo>
                <a:cubicBezTo>
                  <a:pt x="3964412" y="248136"/>
                  <a:pt x="3963930" y="248620"/>
                  <a:pt x="3962991" y="249258"/>
                </a:cubicBezTo>
                <a:cubicBezTo>
                  <a:pt x="3962052" y="249895"/>
                  <a:pt x="3960809" y="250533"/>
                  <a:pt x="3959261" y="251171"/>
                </a:cubicBezTo>
                <a:cubicBezTo>
                  <a:pt x="3963668" y="251489"/>
                  <a:pt x="3968574" y="251770"/>
                  <a:pt x="3973978" y="252012"/>
                </a:cubicBezTo>
                <a:cubicBezTo>
                  <a:pt x="3979381" y="252254"/>
                  <a:pt x="3983527" y="252382"/>
                  <a:pt x="3986414" y="252395"/>
                </a:cubicBezTo>
                <a:cubicBezTo>
                  <a:pt x="3988512" y="252376"/>
                  <a:pt x="3989962" y="251878"/>
                  <a:pt x="3990763" y="250903"/>
                </a:cubicBezTo>
                <a:cubicBezTo>
                  <a:pt x="3991565" y="249927"/>
                  <a:pt x="3991946" y="248588"/>
                  <a:pt x="3991908" y="246886"/>
                </a:cubicBezTo>
                <a:lnTo>
                  <a:pt x="3991908" y="165793"/>
                </a:lnTo>
                <a:lnTo>
                  <a:pt x="3822096" y="165793"/>
                </a:lnTo>
                <a:lnTo>
                  <a:pt x="3822096" y="281630"/>
                </a:lnTo>
                <a:cubicBezTo>
                  <a:pt x="3821684" y="284079"/>
                  <a:pt x="3817788" y="286947"/>
                  <a:pt x="3810410" y="290233"/>
                </a:cubicBezTo>
                <a:cubicBezTo>
                  <a:pt x="3803031" y="293519"/>
                  <a:pt x="3794644" y="295321"/>
                  <a:pt x="3785248" y="295638"/>
                </a:cubicBezTo>
                <a:lnTo>
                  <a:pt x="3778853" y="295638"/>
                </a:lnTo>
                <a:lnTo>
                  <a:pt x="3778853" y="139592"/>
                </a:lnTo>
                <a:lnTo>
                  <a:pt x="3825454" y="157297"/>
                </a:lnTo>
                <a:lnTo>
                  <a:pt x="3988855" y="157297"/>
                </a:lnTo>
                <a:close/>
                <a:moveTo>
                  <a:pt x="5129707" y="135923"/>
                </a:moveTo>
                <a:lnTo>
                  <a:pt x="5129707" y="177109"/>
                </a:lnTo>
                <a:lnTo>
                  <a:pt x="5159578" y="177109"/>
                </a:lnTo>
                <a:lnTo>
                  <a:pt x="5159578" y="135923"/>
                </a:lnTo>
                <a:close/>
                <a:moveTo>
                  <a:pt x="5061432" y="135923"/>
                </a:moveTo>
                <a:cubicBezTo>
                  <a:pt x="5061140" y="142628"/>
                  <a:pt x="5060658" y="149411"/>
                  <a:pt x="5059984" y="156273"/>
                </a:cubicBezTo>
                <a:cubicBezTo>
                  <a:pt x="5059311" y="163135"/>
                  <a:pt x="5058372" y="170080"/>
                  <a:pt x="5057165" y="177109"/>
                </a:cubicBezTo>
                <a:lnTo>
                  <a:pt x="5088255" y="177109"/>
                </a:lnTo>
                <a:lnTo>
                  <a:pt x="5088255" y="135923"/>
                </a:lnTo>
                <a:close/>
                <a:moveTo>
                  <a:pt x="826617" y="134920"/>
                </a:moveTo>
                <a:lnTo>
                  <a:pt x="861669" y="172506"/>
                </a:lnTo>
                <a:cubicBezTo>
                  <a:pt x="859809" y="173913"/>
                  <a:pt x="857053" y="174537"/>
                  <a:pt x="853401" y="174378"/>
                </a:cubicBezTo>
                <a:cubicBezTo>
                  <a:pt x="849750" y="174219"/>
                  <a:pt x="845394" y="173086"/>
                  <a:pt x="840333" y="170978"/>
                </a:cubicBezTo>
                <a:cubicBezTo>
                  <a:pt x="830707" y="171755"/>
                  <a:pt x="820318" y="172494"/>
                  <a:pt x="809167" y="173194"/>
                </a:cubicBezTo>
                <a:cubicBezTo>
                  <a:pt x="798017" y="173894"/>
                  <a:pt x="786257" y="174480"/>
                  <a:pt x="773887" y="174951"/>
                </a:cubicBezTo>
                <a:cubicBezTo>
                  <a:pt x="777551" y="182713"/>
                  <a:pt x="781881" y="189751"/>
                  <a:pt x="786879" y="196063"/>
                </a:cubicBezTo>
                <a:cubicBezTo>
                  <a:pt x="791876" y="202376"/>
                  <a:pt x="797502" y="208040"/>
                  <a:pt x="803757" y="213056"/>
                </a:cubicBezTo>
                <a:cubicBezTo>
                  <a:pt x="810298" y="206148"/>
                  <a:pt x="816495" y="199010"/>
                  <a:pt x="822350" y="191643"/>
                </a:cubicBezTo>
                <a:cubicBezTo>
                  <a:pt x="828205" y="184276"/>
                  <a:pt x="832878" y="177897"/>
                  <a:pt x="836371" y="172506"/>
                </a:cubicBezTo>
                <a:lnTo>
                  <a:pt x="880567" y="205132"/>
                </a:lnTo>
                <a:cubicBezTo>
                  <a:pt x="879856" y="206535"/>
                  <a:pt x="878611" y="207538"/>
                  <a:pt x="876833" y="208142"/>
                </a:cubicBezTo>
                <a:cubicBezTo>
                  <a:pt x="875055" y="208745"/>
                  <a:pt x="872439" y="208757"/>
                  <a:pt x="868984" y="208180"/>
                </a:cubicBezTo>
                <a:cubicBezTo>
                  <a:pt x="861574" y="210650"/>
                  <a:pt x="853306" y="213101"/>
                  <a:pt x="844181" y="215533"/>
                </a:cubicBezTo>
                <a:cubicBezTo>
                  <a:pt x="835056" y="217965"/>
                  <a:pt x="825646" y="220187"/>
                  <a:pt x="815949" y="222200"/>
                </a:cubicBezTo>
                <a:cubicBezTo>
                  <a:pt x="827805" y="229598"/>
                  <a:pt x="840746" y="235605"/>
                  <a:pt x="854773" y="240222"/>
                </a:cubicBezTo>
                <a:cubicBezTo>
                  <a:pt x="868800" y="244838"/>
                  <a:pt x="883189" y="248483"/>
                  <a:pt x="897940" y="251156"/>
                </a:cubicBezTo>
                <a:lnTo>
                  <a:pt x="897636" y="254814"/>
                </a:lnTo>
                <a:cubicBezTo>
                  <a:pt x="889228" y="256992"/>
                  <a:pt x="882192" y="261323"/>
                  <a:pt x="876528" y="267806"/>
                </a:cubicBezTo>
                <a:cubicBezTo>
                  <a:pt x="870864" y="274289"/>
                  <a:pt x="866724" y="282659"/>
                  <a:pt x="864108" y="292914"/>
                </a:cubicBezTo>
                <a:cubicBezTo>
                  <a:pt x="842029" y="283256"/>
                  <a:pt x="823474" y="270721"/>
                  <a:pt x="808443" y="255309"/>
                </a:cubicBezTo>
                <a:cubicBezTo>
                  <a:pt x="793413" y="239898"/>
                  <a:pt x="781792" y="219210"/>
                  <a:pt x="773582" y="193244"/>
                </a:cubicBezTo>
                <a:lnTo>
                  <a:pt x="773582" y="284075"/>
                </a:lnTo>
                <a:cubicBezTo>
                  <a:pt x="773493" y="285624"/>
                  <a:pt x="770318" y="287859"/>
                  <a:pt x="764057" y="290780"/>
                </a:cubicBezTo>
                <a:cubicBezTo>
                  <a:pt x="757796" y="293701"/>
                  <a:pt x="748982" y="295327"/>
                  <a:pt x="737615" y="295657"/>
                </a:cubicBezTo>
                <a:lnTo>
                  <a:pt x="729386" y="295657"/>
                </a:lnTo>
                <a:lnTo>
                  <a:pt x="729386" y="249328"/>
                </a:lnTo>
                <a:cubicBezTo>
                  <a:pt x="714883" y="257843"/>
                  <a:pt x="697407" y="265349"/>
                  <a:pt x="676960" y="271845"/>
                </a:cubicBezTo>
                <a:cubicBezTo>
                  <a:pt x="656513" y="278341"/>
                  <a:pt x="635076" y="283027"/>
                  <a:pt x="612648" y="285904"/>
                </a:cubicBezTo>
                <a:lnTo>
                  <a:pt x="610514" y="282551"/>
                </a:lnTo>
                <a:cubicBezTo>
                  <a:pt x="628586" y="273635"/>
                  <a:pt x="645553" y="262891"/>
                  <a:pt x="661416" y="250318"/>
                </a:cubicBezTo>
                <a:cubicBezTo>
                  <a:pt x="677278" y="237745"/>
                  <a:pt x="689673" y="225629"/>
                  <a:pt x="698601" y="213971"/>
                </a:cubicBezTo>
                <a:lnTo>
                  <a:pt x="729386" y="235612"/>
                </a:lnTo>
                <a:lnTo>
                  <a:pt x="729386" y="204217"/>
                </a:lnTo>
                <a:cubicBezTo>
                  <a:pt x="728472" y="204382"/>
                  <a:pt x="727405" y="204433"/>
                  <a:pt x="726186" y="204370"/>
                </a:cubicBezTo>
                <a:cubicBezTo>
                  <a:pt x="724966" y="204306"/>
                  <a:pt x="723595" y="204052"/>
                  <a:pt x="722071" y="203608"/>
                </a:cubicBezTo>
                <a:cubicBezTo>
                  <a:pt x="708894" y="209805"/>
                  <a:pt x="693032" y="215241"/>
                  <a:pt x="674484" y="219914"/>
                </a:cubicBezTo>
                <a:cubicBezTo>
                  <a:pt x="655936" y="224588"/>
                  <a:pt x="636949" y="227890"/>
                  <a:pt x="617524" y="229820"/>
                </a:cubicBezTo>
                <a:lnTo>
                  <a:pt x="615391" y="226468"/>
                </a:lnTo>
                <a:cubicBezTo>
                  <a:pt x="628954" y="219972"/>
                  <a:pt x="642289" y="212237"/>
                  <a:pt x="655396" y="203265"/>
                </a:cubicBezTo>
                <a:cubicBezTo>
                  <a:pt x="668502" y="194292"/>
                  <a:pt x="679551" y="185567"/>
                  <a:pt x="688543" y="177090"/>
                </a:cubicBezTo>
                <a:cubicBezTo>
                  <a:pt x="677240" y="177090"/>
                  <a:pt x="666089" y="177014"/>
                  <a:pt x="655091" y="176861"/>
                </a:cubicBezTo>
                <a:cubicBezTo>
                  <a:pt x="644093" y="176709"/>
                  <a:pt x="633399" y="176480"/>
                  <a:pt x="623011" y="176176"/>
                </a:cubicBezTo>
                <a:lnTo>
                  <a:pt x="622401" y="171299"/>
                </a:lnTo>
                <a:cubicBezTo>
                  <a:pt x="645553" y="168893"/>
                  <a:pt x="669862" y="165712"/>
                  <a:pt x="695327" y="161756"/>
                </a:cubicBezTo>
                <a:cubicBezTo>
                  <a:pt x="720793" y="157799"/>
                  <a:pt x="745057" y="153482"/>
                  <a:pt x="768118" y="148802"/>
                </a:cubicBezTo>
                <a:cubicBezTo>
                  <a:pt x="791180" y="144123"/>
                  <a:pt x="810679" y="139496"/>
                  <a:pt x="826617" y="134920"/>
                </a:cubicBezTo>
                <a:close/>
                <a:moveTo>
                  <a:pt x="5770397" y="134094"/>
                </a:moveTo>
                <a:lnTo>
                  <a:pt x="5770397" y="167660"/>
                </a:lnTo>
                <a:lnTo>
                  <a:pt x="5824956" y="167660"/>
                </a:lnTo>
                <a:lnTo>
                  <a:pt x="5824956" y="134094"/>
                </a:lnTo>
                <a:close/>
                <a:moveTo>
                  <a:pt x="239877" y="99366"/>
                </a:moveTo>
                <a:cubicBezTo>
                  <a:pt x="240155" y="99601"/>
                  <a:pt x="243121" y="102213"/>
                  <a:pt x="248773" y="107201"/>
                </a:cubicBezTo>
                <a:cubicBezTo>
                  <a:pt x="254425" y="112188"/>
                  <a:pt x="261093" y="118141"/>
                  <a:pt x="268777" y="125060"/>
                </a:cubicBezTo>
                <a:cubicBezTo>
                  <a:pt x="276461" y="131978"/>
                  <a:pt x="283490" y="138450"/>
                  <a:pt x="289864" y="144476"/>
                </a:cubicBezTo>
                <a:cubicBezTo>
                  <a:pt x="289382" y="146146"/>
                  <a:pt x="288290" y="147378"/>
                  <a:pt x="286588" y="148172"/>
                </a:cubicBezTo>
                <a:cubicBezTo>
                  <a:pt x="284886" y="148966"/>
                  <a:pt x="282727" y="149360"/>
                  <a:pt x="280111" y="149353"/>
                </a:cubicBezTo>
                <a:lnTo>
                  <a:pt x="2743" y="149353"/>
                </a:lnTo>
                <a:lnTo>
                  <a:pt x="0" y="139600"/>
                </a:lnTo>
                <a:lnTo>
                  <a:pt x="211531" y="139600"/>
                </a:lnTo>
                <a:close/>
                <a:moveTo>
                  <a:pt x="679094" y="96318"/>
                </a:moveTo>
                <a:lnTo>
                  <a:pt x="679094" y="117808"/>
                </a:lnTo>
                <a:lnTo>
                  <a:pt x="710488" y="116288"/>
                </a:lnTo>
                <a:lnTo>
                  <a:pt x="710488" y="96318"/>
                </a:lnTo>
                <a:close/>
                <a:moveTo>
                  <a:pt x="4617948" y="92070"/>
                </a:moveTo>
                <a:cubicBezTo>
                  <a:pt x="4618146" y="92213"/>
                  <a:pt x="4620291" y="93891"/>
                  <a:pt x="4624383" y="97104"/>
                </a:cubicBezTo>
                <a:cubicBezTo>
                  <a:pt x="4628475" y="100317"/>
                  <a:pt x="4633329" y="104207"/>
                  <a:pt x="4638945" y="108773"/>
                </a:cubicBezTo>
                <a:cubicBezTo>
                  <a:pt x="4644562" y="113339"/>
                  <a:pt x="4649754" y="117722"/>
                  <a:pt x="4654524" y="121924"/>
                </a:cubicBezTo>
                <a:cubicBezTo>
                  <a:pt x="4654035" y="123587"/>
                  <a:pt x="4653032" y="124813"/>
                  <a:pt x="4651514" y="125603"/>
                </a:cubicBezTo>
                <a:cubicBezTo>
                  <a:pt x="4649997" y="126393"/>
                  <a:pt x="4648155" y="126785"/>
                  <a:pt x="4645990" y="126779"/>
                </a:cubicBezTo>
                <a:lnTo>
                  <a:pt x="4585944" y="126779"/>
                </a:lnTo>
                <a:lnTo>
                  <a:pt x="4624654" y="155736"/>
                </a:lnTo>
                <a:cubicBezTo>
                  <a:pt x="4623746" y="157160"/>
                  <a:pt x="4622209" y="158585"/>
                  <a:pt x="4620043" y="160010"/>
                </a:cubicBezTo>
                <a:cubicBezTo>
                  <a:pt x="4617878" y="161434"/>
                  <a:pt x="4615046" y="162554"/>
                  <a:pt x="4611547" y="163368"/>
                </a:cubicBezTo>
                <a:lnTo>
                  <a:pt x="4611547" y="220051"/>
                </a:lnTo>
                <a:cubicBezTo>
                  <a:pt x="4611369" y="220367"/>
                  <a:pt x="4610734" y="220798"/>
                  <a:pt x="4609642" y="221345"/>
                </a:cubicBezTo>
                <a:cubicBezTo>
                  <a:pt x="4608550" y="221891"/>
                  <a:pt x="4607153" y="222476"/>
                  <a:pt x="4605451" y="223100"/>
                </a:cubicBezTo>
                <a:cubicBezTo>
                  <a:pt x="4609623" y="226471"/>
                  <a:pt x="4614614" y="230566"/>
                  <a:pt x="4620425" y="235384"/>
                </a:cubicBezTo>
                <a:cubicBezTo>
                  <a:pt x="4626235" y="240202"/>
                  <a:pt x="4631607" y="244750"/>
                  <a:pt x="4636541" y="249026"/>
                </a:cubicBezTo>
                <a:cubicBezTo>
                  <a:pt x="4636052" y="250688"/>
                  <a:pt x="4635049" y="251915"/>
                  <a:pt x="4633531" y="252705"/>
                </a:cubicBezTo>
                <a:cubicBezTo>
                  <a:pt x="4632013" y="253495"/>
                  <a:pt x="4630172" y="253887"/>
                  <a:pt x="4628006" y="253881"/>
                </a:cubicBezTo>
                <a:lnTo>
                  <a:pt x="4621911" y="253881"/>
                </a:lnTo>
                <a:cubicBezTo>
                  <a:pt x="4625511" y="256603"/>
                  <a:pt x="4631036" y="260926"/>
                  <a:pt x="4638484" y="266850"/>
                </a:cubicBezTo>
                <a:cubicBezTo>
                  <a:pt x="4645933" y="272775"/>
                  <a:pt x="4652905" y="278619"/>
                  <a:pt x="4659401" y="284382"/>
                </a:cubicBezTo>
                <a:cubicBezTo>
                  <a:pt x="4658918" y="286045"/>
                  <a:pt x="4657902" y="287271"/>
                  <a:pt x="4656353" y="288062"/>
                </a:cubicBezTo>
                <a:cubicBezTo>
                  <a:pt x="4654803" y="288852"/>
                  <a:pt x="4652873" y="289244"/>
                  <a:pt x="4650562" y="289237"/>
                </a:cubicBezTo>
                <a:lnTo>
                  <a:pt x="4376546" y="289237"/>
                </a:lnTo>
                <a:lnTo>
                  <a:pt x="4374108" y="280741"/>
                </a:lnTo>
                <a:lnTo>
                  <a:pt x="4492675" y="280741"/>
                </a:lnTo>
                <a:lnTo>
                  <a:pt x="4492675" y="253881"/>
                </a:lnTo>
                <a:lnTo>
                  <a:pt x="4400016" y="253881"/>
                </a:lnTo>
                <a:lnTo>
                  <a:pt x="4397578" y="245384"/>
                </a:lnTo>
                <a:lnTo>
                  <a:pt x="4492675" y="245384"/>
                </a:lnTo>
                <a:lnTo>
                  <a:pt x="4492675" y="220657"/>
                </a:lnTo>
                <a:lnTo>
                  <a:pt x="4462195" y="220657"/>
                </a:lnTo>
                <a:lnTo>
                  <a:pt x="4462195" y="224626"/>
                </a:lnTo>
                <a:cubicBezTo>
                  <a:pt x="4461732" y="226922"/>
                  <a:pt x="4457630" y="229657"/>
                  <a:pt x="4449889" y="232830"/>
                </a:cubicBezTo>
                <a:cubicBezTo>
                  <a:pt x="4442148" y="236004"/>
                  <a:pt x="4433550" y="237746"/>
                  <a:pt x="4424095" y="238058"/>
                </a:cubicBezTo>
                <a:lnTo>
                  <a:pt x="4417999" y="238058"/>
                </a:lnTo>
                <a:lnTo>
                  <a:pt x="4417999" y="128917"/>
                </a:lnTo>
                <a:lnTo>
                  <a:pt x="4464634" y="146629"/>
                </a:lnTo>
                <a:lnTo>
                  <a:pt x="4563389" y="146629"/>
                </a:lnTo>
                <a:lnTo>
                  <a:pt x="4581372" y="126779"/>
                </a:lnTo>
                <a:lnTo>
                  <a:pt x="4380204" y="126779"/>
                </a:lnTo>
                <a:lnTo>
                  <a:pt x="4377766" y="118283"/>
                </a:lnTo>
                <a:lnTo>
                  <a:pt x="4597831" y="118283"/>
                </a:lnTo>
                <a:close/>
                <a:moveTo>
                  <a:pt x="5770397" y="89289"/>
                </a:moveTo>
                <a:lnTo>
                  <a:pt x="5770397" y="125598"/>
                </a:lnTo>
                <a:lnTo>
                  <a:pt x="5824956" y="125598"/>
                </a:lnTo>
                <a:lnTo>
                  <a:pt x="5824956" y="89289"/>
                </a:lnTo>
                <a:close/>
                <a:moveTo>
                  <a:pt x="3869969" y="87155"/>
                </a:moveTo>
                <a:lnTo>
                  <a:pt x="3869969" y="123159"/>
                </a:lnTo>
                <a:lnTo>
                  <a:pt x="3944035" y="123159"/>
                </a:lnTo>
                <a:lnTo>
                  <a:pt x="3944035" y="87155"/>
                </a:lnTo>
                <a:close/>
                <a:moveTo>
                  <a:pt x="5061737" y="84107"/>
                </a:moveTo>
                <a:lnTo>
                  <a:pt x="5061737" y="110339"/>
                </a:lnTo>
                <a:cubicBezTo>
                  <a:pt x="5061788" y="115873"/>
                  <a:pt x="5061686" y="121569"/>
                  <a:pt x="5061432" y="127427"/>
                </a:cubicBezTo>
                <a:lnTo>
                  <a:pt x="5088255" y="127427"/>
                </a:lnTo>
                <a:lnTo>
                  <a:pt x="5088255" y="89917"/>
                </a:lnTo>
                <a:lnTo>
                  <a:pt x="5137937" y="94184"/>
                </a:lnTo>
                <a:cubicBezTo>
                  <a:pt x="5137842" y="95874"/>
                  <a:pt x="5137194" y="97296"/>
                  <a:pt x="5135994" y="98452"/>
                </a:cubicBezTo>
                <a:cubicBezTo>
                  <a:pt x="5134794" y="99607"/>
                  <a:pt x="5132698" y="100420"/>
                  <a:pt x="5129707" y="100890"/>
                </a:cubicBezTo>
                <a:lnTo>
                  <a:pt x="5129707" y="127427"/>
                </a:lnTo>
                <a:lnTo>
                  <a:pt x="5159578" y="127427"/>
                </a:lnTo>
                <a:lnTo>
                  <a:pt x="5159578" y="91317"/>
                </a:lnTo>
                <a:lnTo>
                  <a:pt x="5204383" y="95285"/>
                </a:lnTo>
                <a:lnTo>
                  <a:pt x="5204383" y="84107"/>
                </a:lnTo>
                <a:close/>
                <a:moveTo>
                  <a:pt x="6013322" y="83516"/>
                </a:moveTo>
                <a:cubicBezTo>
                  <a:pt x="6013524" y="83669"/>
                  <a:pt x="6015695" y="85430"/>
                  <a:pt x="6019836" y="88800"/>
                </a:cubicBezTo>
                <a:cubicBezTo>
                  <a:pt x="6023977" y="92169"/>
                  <a:pt x="6028880" y="96233"/>
                  <a:pt x="6034546" y="100992"/>
                </a:cubicBezTo>
                <a:cubicBezTo>
                  <a:pt x="6040211" y="105750"/>
                  <a:pt x="6045430" y="110288"/>
                  <a:pt x="6050203" y="114606"/>
                </a:cubicBezTo>
                <a:cubicBezTo>
                  <a:pt x="6049714" y="116276"/>
                  <a:pt x="6048711" y="117508"/>
                  <a:pt x="6047193" y="118302"/>
                </a:cubicBezTo>
                <a:cubicBezTo>
                  <a:pt x="6045675" y="119095"/>
                  <a:pt x="6043834" y="119489"/>
                  <a:pt x="6041669" y="119483"/>
                </a:cubicBezTo>
                <a:lnTo>
                  <a:pt x="5949924" y="119483"/>
                </a:lnTo>
                <a:lnTo>
                  <a:pt x="5997778" y="134113"/>
                </a:lnTo>
                <a:cubicBezTo>
                  <a:pt x="5997181" y="135682"/>
                  <a:pt x="5996088" y="137041"/>
                  <a:pt x="5994501" y="138190"/>
                </a:cubicBezTo>
                <a:cubicBezTo>
                  <a:pt x="5992913" y="139339"/>
                  <a:pt x="5990754" y="140012"/>
                  <a:pt x="5988024" y="140209"/>
                </a:cubicBezTo>
                <a:cubicBezTo>
                  <a:pt x="5979604" y="152941"/>
                  <a:pt x="5969240" y="166035"/>
                  <a:pt x="5956934" y="179490"/>
                </a:cubicBezTo>
                <a:cubicBezTo>
                  <a:pt x="5944628" y="192946"/>
                  <a:pt x="5932436" y="204439"/>
                  <a:pt x="5920359" y="213971"/>
                </a:cubicBezTo>
                <a:cubicBezTo>
                  <a:pt x="5929610" y="213196"/>
                  <a:pt x="5940367" y="212231"/>
                  <a:pt x="5952629" y="211075"/>
                </a:cubicBezTo>
                <a:cubicBezTo>
                  <a:pt x="5964891" y="209920"/>
                  <a:pt x="5978010" y="208650"/>
                  <a:pt x="5991986" y="207265"/>
                </a:cubicBezTo>
                <a:cubicBezTo>
                  <a:pt x="5991186" y="198693"/>
                  <a:pt x="5989967" y="190311"/>
                  <a:pt x="5988329" y="182119"/>
                </a:cubicBezTo>
                <a:cubicBezTo>
                  <a:pt x="5986691" y="173928"/>
                  <a:pt x="5984862" y="166155"/>
                  <a:pt x="5982843" y="158802"/>
                </a:cubicBezTo>
                <a:lnTo>
                  <a:pt x="5986195" y="157583"/>
                </a:lnTo>
                <a:cubicBezTo>
                  <a:pt x="6005973" y="169425"/>
                  <a:pt x="6019148" y="181726"/>
                  <a:pt x="6025724" y="194487"/>
                </a:cubicBezTo>
                <a:cubicBezTo>
                  <a:pt x="6032299" y="207249"/>
                  <a:pt x="6034312" y="218455"/>
                  <a:pt x="6031763" y="228106"/>
                </a:cubicBezTo>
                <a:cubicBezTo>
                  <a:pt x="6029214" y="237757"/>
                  <a:pt x="6024139" y="243839"/>
                  <a:pt x="6016542" y="246351"/>
                </a:cubicBezTo>
                <a:cubicBezTo>
                  <a:pt x="6008944" y="248863"/>
                  <a:pt x="6000861" y="245791"/>
                  <a:pt x="5992291" y="237136"/>
                </a:cubicBezTo>
                <a:cubicBezTo>
                  <a:pt x="5992647" y="232868"/>
                  <a:pt x="5992850" y="228601"/>
                  <a:pt x="5992901" y="224334"/>
                </a:cubicBezTo>
                <a:cubicBezTo>
                  <a:pt x="5983719" y="229401"/>
                  <a:pt x="5973355" y="234812"/>
                  <a:pt x="5961811" y="240565"/>
                </a:cubicBezTo>
                <a:cubicBezTo>
                  <a:pt x="5950267" y="246318"/>
                  <a:pt x="5937770" y="252185"/>
                  <a:pt x="5924321" y="258167"/>
                </a:cubicBezTo>
                <a:cubicBezTo>
                  <a:pt x="5921933" y="261774"/>
                  <a:pt x="5919088" y="264314"/>
                  <a:pt x="5915786" y="265787"/>
                </a:cubicBezTo>
                <a:lnTo>
                  <a:pt x="5892927" y="211837"/>
                </a:lnTo>
                <a:cubicBezTo>
                  <a:pt x="5893270" y="211818"/>
                  <a:pt x="5895022" y="211399"/>
                  <a:pt x="5898184" y="210580"/>
                </a:cubicBezTo>
                <a:cubicBezTo>
                  <a:pt x="5901346" y="209761"/>
                  <a:pt x="5903861" y="208656"/>
                  <a:pt x="5905728" y="207265"/>
                </a:cubicBezTo>
                <a:cubicBezTo>
                  <a:pt x="5910100" y="202473"/>
                  <a:pt x="5914665" y="194955"/>
                  <a:pt x="5919421" y="184710"/>
                </a:cubicBezTo>
                <a:cubicBezTo>
                  <a:pt x="5924178" y="174465"/>
                  <a:pt x="5928494" y="163425"/>
                  <a:pt x="5932369" y="151588"/>
                </a:cubicBezTo>
                <a:cubicBezTo>
                  <a:pt x="5936245" y="139752"/>
                  <a:pt x="5939049" y="129050"/>
                  <a:pt x="5940780" y="119483"/>
                </a:cubicBezTo>
                <a:lnTo>
                  <a:pt x="5896279" y="119483"/>
                </a:lnTo>
                <a:lnTo>
                  <a:pt x="5893841" y="110948"/>
                </a:lnTo>
                <a:lnTo>
                  <a:pt x="5992901" y="110948"/>
                </a:lnTo>
                <a:close/>
                <a:moveTo>
                  <a:pt x="3153385" y="82907"/>
                </a:moveTo>
                <a:cubicBezTo>
                  <a:pt x="3176024" y="83716"/>
                  <a:pt x="3191952" y="87603"/>
                  <a:pt x="3201171" y="94565"/>
                </a:cubicBezTo>
                <a:cubicBezTo>
                  <a:pt x="3210390" y="101528"/>
                  <a:pt x="3214679" y="108996"/>
                  <a:pt x="3214039" y="116968"/>
                </a:cubicBezTo>
                <a:cubicBezTo>
                  <a:pt x="3213400" y="124941"/>
                  <a:pt x="3209612" y="130846"/>
                  <a:pt x="3202676" y="134685"/>
                </a:cubicBezTo>
                <a:cubicBezTo>
                  <a:pt x="3195740" y="138523"/>
                  <a:pt x="3187438" y="137723"/>
                  <a:pt x="3177768" y="132284"/>
                </a:cubicBezTo>
                <a:cubicBezTo>
                  <a:pt x="3175749" y="123426"/>
                  <a:pt x="3172244" y="114777"/>
                  <a:pt x="3167253" y="106338"/>
                </a:cubicBezTo>
                <a:cubicBezTo>
                  <a:pt x="3162262" y="97899"/>
                  <a:pt x="3156928" y="90698"/>
                  <a:pt x="3151251" y="84736"/>
                </a:cubicBezTo>
                <a:close/>
                <a:moveTo>
                  <a:pt x="5590260" y="81078"/>
                </a:moveTo>
                <a:cubicBezTo>
                  <a:pt x="5611433" y="82763"/>
                  <a:pt x="5625990" y="87013"/>
                  <a:pt x="5633932" y="93827"/>
                </a:cubicBezTo>
                <a:cubicBezTo>
                  <a:pt x="5641874" y="100642"/>
                  <a:pt x="5645097" y="107682"/>
                  <a:pt x="5643600" y="114949"/>
                </a:cubicBezTo>
                <a:cubicBezTo>
                  <a:pt x="5642103" y="122216"/>
                  <a:pt x="5637782" y="127370"/>
                  <a:pt x="5630637" y="130413"/>
                </a:cubicBezTo>
                <a:cubicBezTo>
                  <a:pt x="5623491" y="133455"/>
                  <a:pt x="5615417" y="132047"/>
                  <a:pt x="5606414" y="126188"/>
                </a:cubicBezTo>
                <a:cubicBezTo>
                  <a:pt x="5605348" y="118124"/>
                  <a:pt x="5603062" y="110250"/>
                  <a:pt x="5599557" y="102566"/>
                </a:cubicBezTo>
                <a:cubicBezTo>
                  <a:pt x="5596051" y="94883"/>
                  <a:pt x="5592241" y="88228"/>
                  <a:pt x="5588127" y="82602"/>
                </a:cubicBezTo>
                <a:close/>
                <a:moveTo>
                  <a:pt x="679094" y="66448"/>
                </a:moveTo>
                <a:lnTo>
                  <a:pt x="679094" y="87784"/>
                </a:lnTo>
                <a:lnTo>
                  <a:pt x="710488" y="87784"/>
                </a:lnTo>
                <a:lnTo>
                  <a:pt x="710488" y="66448"/>
                </a:lnTo>
                <a:close/>
                <a:moveTo>
                  <a:pt x="4465548" y="65819"/>
                </a:moveTo>
                <a:lnTo>
                  <a:pt x="4465548" y="89327"/>
                </a:lnTo>
                <a:lnTo>
                  <a:pt x="4564608" y="89327"/>
                </a:lnTo>
                <a:lnTo>
                  <a:pt x="4564608" y="65819"/>
                </a:lnTo>
                <a:close/>
                <a:moveTo>
                  <a:pt x="3959885" y="57594"/>
                </a:moveTo>
                <a:lnTo>
                  <a:pt x="4000130" y="87765"/>
                </a:lnTo>
                <a:cubicBezTo>
                  <a:pt x="3999236" y="88891"/>
                  <a:pt x="3997827" y="90073"/>
                  <a:pt x="3995902" y="91312"/>
                </a:cubicBezTo>
                <a:cubicBezTo>
                  <a:pt x="3993977" y="92552"/>
                  <a:pt x="3991420" y="93506"/>
                  <a:pt x="3988231" y="94173"/>
                </a:cubicBezTo>
                <a:lnTo>
                  <a:pt x="3988231" y="138066"/>
                </a:lnTo>
                <a:cubicBezTo>
                  <a:pt x="3987938" y="138844"/>
                  <a:pt x="3985748" y="139899"/>
                  <a:pt x="3981661" y="141232"/>
                </a:cubicBezTo>
                <a:cubicBezTo>
                  <a:pt x="3977574" y="142564"/>
                  <a:pt x="3972743" y="143777"/>
                  <a:pt x="3967166" y="144872"/>
                </a:cubicBezTo>
                <a:cubicBezTo>
                  <a:pt x="3961589" y="145967"/>
                  <a:pt x="3956419" y="146547"/>
                  <a:pt x="3951655" y="146613"/>
                </a:cubicBezTo>
                <a:lnTo>
                  <a:pt x="3944035" y="146613"/>
                </a:lnTo>
                <a:lnTo>
                  <a:pt x="3944035" y="131656"/>
                </a:lnTo>
                <a:lnTo>
                  <a:pt x="3869969" y="131656"/>
                </a:lnTo>
                <a:lnTo>
                  <a:pt x="3869969" y="137761"/>
                </a:lnTo>
                <a:cubicBezTo>
                  <a:pt x="3869531" y="139764"/>
                  <a:pt x="3865530" y="142320"/>
                  <a:pt x="3857967" y="145430"/>
                </a:cubicBezTo>
                <a:cubicBezTo>
                  <a:pt x="3850405" y="148540"/>
                  <a:pt x="3841908" y="150257"/>
                  <a:pt x="3832478" y="150581"/>
                </a:cubicBezTo>
                <a:lnTo>
                  <a:pt x="3826687" y="150581"/>
                </a:lnTo>
                <a:lnTo>
                  <a:pt x="3826687" y="61563"/>
                </a:lnTo>
                <a:lnTo>
                  <a:pt x="3871798" y="78659"/>
                </a:lnTo>
                <a:lnTo>
                  <a:pt x="3940987" y="78659"/>
                </a:lnTo>
                <a:close/>
                <a:moveTo>
                  <a:pt x="5673470" y="52274"/>
                </a:moveTo>
                <a:lnTo>
                  <a:pt x="5678043" y="53194"/>
                </a:lnTo>
                <a:cubicBezTo>
                  <a:pt x="5675707" y="63131"/>
                  <a:pt x="5673120" y="74429"/>
                  <a:pt x="5670280" y="87088"/>
                </a:cubicBezTo>
                <a:cubicBezTo>
                  <a:pt x="5667440" y="99747"/>
                  <a:pt x="5664642" y="112432"/>
                  <a:pt x="5661888" y="125141"/>
                </a:cubicBezTo>
                <a:cubicBezTo>
                  <a:pt x="5659134" y="137851"/>
                  <a:pt x="5656717" y="149250"/>
                  <a:pt x="5654639" y="159338"/>
                </a:cubicBezTo>
                <a:cubicBezTo>
                  <a:pt x="5652562" y="169426"/>
                  <a:pt x="5651117" y="176867"/>
                  <a:pt x="5650305" y="181662"/>
                </a:cubicBezTo>
                <a:cubicBezTo>
                  <a:pt x="5649213" y="187237"/>
                  <a:pt x="5648350" y="192698"/>
                  <a:pt x="5647715" y="198045"/>
                </a:cubicBezTo>
                <a:cubicBezTo>
                  <a:pt x="5647080" y="203392"/>
                  <a:pt x="5646826" y="208091"/>
                  <a:pt x="5646953" y="212142"/>
                </a:cubicBezTo>
                <a:cubicBezTo>
                  <a:pt x="5647331" y="217967"/>
                  <a:pt x="5648675" y="223386"/>
                  <a:pt x="5650983" y="228398"/>
                </a:cubicBezTo>
                <a:cubicBezTo>
                  <a:pt x="5653291" y="233410"/>
                  <a:pt x="5655515" y="239032"/>
                  <a:pt x="5657655" y="245264"/>
                </a:cubicBezTo>
                <a:cubicBezTo>
                  <a:pt x="5659794" y="251495"/>
                  <a:pt x="5660798" y="259352"/>
                  <a:pt x="5660669" y="268835"/>
                </a:cubicBezTo>
                <a:cubicBezTo>
                  <a:pt x="5660237" y="277045"/>
                  <a:pt x="5657443" y="283637"/>
                  <a:pt x="5652287" y="288609"/>
                </a:cubicBezTo>
                <a:cubicBezTo>
                  <a:pt x="5647130" y="293581"/>
                  <a:pt x="5640374" y="296134"/>
                  <a:pt x="5632017" y="296267"/>
                </a:cubicBezTo>
                <a:cubicBezTo>
                  <a:pt x="5628074" y="296375"/>
                  <a:pt x="5624302" y="295245"/>
                  <a:pt x="5620702" y="292876"/>
                </a:cubicBezTo>
                <a:cubicBezTo>
                  <a:pt x="5617101" y="290507"/>
                  <a:pt x="5614473" y="286253"/>
                  <a:pt x="5612815" y="280112"/>
                </a:cubicBezTo>
                <a:cubicBezTo>
                  <a:pt x="5614939" y="269281"/>
                  <a:pt x="5616245" y="258974"/>
                  <a:pt x="5616732" y="249192"/>
                </a:cubicBezTo>
                <a:cubicBezTo>
                  <a:pt x="5617220" y="239410"/>
                  <a:pt x="5616945" y="231136"/>
                  <a:pt x="5615908" y="224368"/>
                </a:cubicBezTo>
                <a:cubicBezTo>
                  <a:pt x="5614871" y="217600"/>
                  <a:pt x="5613129" y="213322"/>
                  <a:pt x="5610682" y="211532"/>
                </a:cubicBezTo>
                <a:cubicBezTo>
                  <a:pt x="5608554" y="210021"/>
                  <a:pt x="5606179" y="208853"/>
                  <a:pt x="5603557" y="208027"/>
                </a:cubicBezTo>
                <a:cubicBezTo>
                  <a:pt x="5600934" y="207202"/>
                  <a:pt x="5598026" y="206643"/>
                  <a:pt x="5594832" y="206351"/>
                </a:cubicBezTo>
                <a:lnTo>
                  <a:pt x="5594832" y="200864"/>
                </a:lnTo>
                <a:lnTo>
                  <a:pt x="5608243" y="200864"/>
                </a:lnTo>
                <a:cubicBezTo>
                  <a:pt x="5610434" y="200998"/>
                  <a:pt x="5612148" y="200731"/>
                  <a:pt x="5613387" y="200064"/>
                </a:cubicBezTo>
                <a:cubicBezTo>
                  <a:pt x="5614625" y="199398"/>
                  <a:pt x="5615959" y="197531"/>
                  <a:pt x="5617387" y="194464"/>
                </a:cubicBezTo>
                <a:cubicBezTo>
                  <a:pt x="5618765" y="191862"/>
                  <a:pt x="5620200" y="188893"/>
                  <a:pt x="5621692" y="185555"/>
                </a:cubicBezTo>
                <a:cubicBezTo>
                  <a:pt x="5623185" y="182218"/>
                  <a:pt x="5625610" y="176291"/>
                  <a:pt x="5628969" y="167775"/>
                </a:cubicBezTo>
                <a:cubicBezTo>
                  <a:pt x="5632328" y="159258"/>
                  <a:pt x="5637497" y="145930"/>
                  <a:pt x="5644476" y="127791"/>
                </a:cubicBezTo>
                <a:cubicBezTo>
                  <a:pt x="5651455" y="109652"/>
                  <a:pt x="5661120" y="84480"/>
                  <a:pt x="5673470" y="52274"/>
                </a:cubicBezTo>
                <a:close/>
                <a:moveTo>
                  <a:pt x="2638043" y="50598"/>
                </a:moveTo>
                <a:lnTo>
                  <a:pt x="2638043" y="122226"/>
                </a:lnTo>
                <a:lnTo>
                  <a:pt x="2672486" y="122226"/>
                </a:lnTo>
                <a:lnTo>
                  <a:pt x="2672486" y="50598"/>
                </a:lnTo>
                <a:close/>
                <a:moveTo>
                  <a:pt x="4208297" y="50274"/>
                </a:moveTo>
                <a:cubicBezTo>
                  <a:pt x="4196372" y="50573"/>
                  <a:pt x="4184485" y="50738"/>
                  <a:pt x="4172635" y="50770"/>
                </a:cubicBezTo>
                <a:cubicBezTo>
                  <a:pt x="4160786" y="50802"/>
                  <a:pt x="4149204" y="50738"/>
                  <a:pt x="4137888" y="50579"/>
                </a:cubicBezTo>
                <a:lnTo>
                  <a:pt x="4137888" y="85669"/>
                </a:lnTo>
                <a:lnTo>
                  <a:pt x="4207687" y="85669"/>
                </a:lnTo>
                <a:cubicBezTo>
                  <a:pt x="4207846" y="79541"/>
                  <a:pt x="4207986" y="73489"/>
                  <a:pt x="4208106" y="67514"/>
                </a:cubicBezTo>
                <a:cubicBezTo>
                  <a:pt x="4208227" y="61538"/>
                  <a:pt x="4208291" y="55792"/>
                  <a:pt x="4208297" y="50274"/>
                </a:cubicBezTo>
                <a:close/>
                <a:moveTo>
                  <a:pt x="3401796" y="47550"/>
                </a:moveTo>
                <a:cubicBezTo>
                  <a:pt x="3402007" y="47714"/>
                  <a:pt x="3404261" y="49588"/>
                  <a:pt x="3408558" y="53172"/>
                </a:cubicBezTo>
                <a:cubicBezTo>
                  <a:pt x="3412855" y="56756"/>
                  <a:pt x="3417932" y="61068"/>
                  <a:pt x="3423787" y="66109"/>
                </a:cubicBezTo>
                <a:cubicBezTo>
                  <a:pt x="3429642" y="71149"/>
                  <a:pt x="3435012" y="75936"/>
                  <a:pt x="3439896" y="80468"/>
                </a:cubicBezTo>
                <a:cubicBezTo>
                  <a:pt x="3439413" y="82138"/>
                  <a:pt x="3438397" y="83370"/>
                  <a:pt x="3436848" y="84164"/>
                </a:cubicBezTo>
                <a:cubicBezTo>
                  <a:pt x="3435299" y="84958"/>
                  <a:pt x="3433368" y="85352"/>
                  <a:pt x="3431057" y="85345"/>
                </a:cubicBezTo>
                <a:lnTo>
                  <a:pt x="3358819" y="85345"/>
                </a:lnTo>
                <a:lnTo>
                  <a:pt x="3358819" y="165508"/>
                </a:lnTo>
                <a:lnTo>
                  <a:pt x="3376498" y="165508"/>
                </a:lnTo>
                <a:lnTo>
                  <a:pt x="3396614" y="138076"/>
                </a:lnTo>
                <a:cubicBezTo>
                  <a:pt x="3396812" y="138228"/>
                  <a:pt x="3398923" y="139989"/>
                  <a:pt x="3402947" y="143359"/>
                </a:cubicBezTo>
                <a:cubicBezTo>
                  <a:pt x="3406972" y="146729"/>
                  <a:pt x="3411725" y="150793"/>
                  <a:pt x="3417205" y="155551"/>
                </a:cubicBezTo>
                <a:cubicBezTo>
                  <a:pt x="3422686" y="160309"/>
                  <a:pt x="3427710" y="164847"/>
                  <a:pt x="3432276" y="169165"/>
                </a:cubicBezTo>
                <a:cubicBezTo>
                  <a:pt x="3431939" y="170835"/>
                  <a:pt x="3431012" y="172067"/>
                  <a:pt x="3429495" y="172861"/>
                </a:cubicBezTo>
                <a:cubicBezTo>
                  <a:pt x="3427977" y="173655"/>
                  <a:pt x="3426059" y="174048"/>
                  <a:pt x="3423742" y="174042"/>
                </a:cubicBezTo>
                <a:lnTo>
                  <a:pt x="3358819" y="174042"/>
                </a:lnTo>
                <a:lnTo>
                  <a:pt x="3358819" y="273407"/>
                </a:lnTo>
                <a:lnTo>
                  <a:pt x="3383203" y="273407"/>
                </a:lnTo>
                <a:lnTo>
                  <a:pt x="3405454" y="242927"/>
                </a:lnTo>
                <a:cubicBezTo>
                  <a:pt x="3405668" y="243094"/>
                  <a:pt x="3407982" y="245028"/>
                  <a:pt x="3412396" y="248729"/>
                </a:cubicBezTo>
                <a:cubicBezTo>
                  <a:pt x="3416810" y="252430"/>
                  <a:pt x="3422037" y="256893"/>
                  <a:pt x="3428077" y="262118"/>
                </a:cubicBezTo>
                <a:cubicBezTo>
                  <a:pt x="3434116" y="267343"/>
                  <a:pt x="3439681" y="272325"/>
                  <a:pt x="3444773" y="277064"/>
                </a:cubicBezTo>
                <a:cubicBezTo>
                  <a:pt x="3444290" y="278735"/>
                  <a:pt x="3443274" y="279966"/>
                  <a:pt x="3441725" y="280760"/>
                </a:cubicBezTo>
                <a:cubicBezTo>
                  <a:pt x="3440175" y="281554"/>
                  <a:pt x="3438245" y="281948"/>
                  <a:pt x="3435934" y="281941"/>
                </a:cubicBezTo>
                <a:lnTo>
                  <a:pt x="3239642" y="281941"/>
                </a:lnTo>
                <a:lnTo>
                  <a:pt x="3237204" y="273407"/>
                </a:lnTo>
                <a:lnTo>
                  <a:pt x="3313709" y="273407"/>
                </a:lnTo>
                <a:lnTo>
                  <a:pt x="3313709" y="174042"/>
                </a:lnTo>
                <a:lnTo>
                  <a:pt x="3254273" y="174042"/>
                </a:lnTo>
                <a:lnTo>
                  <a:pt x="3251835" y="165508"/>
                </a:lnTo>
                <a:lnTo>
                  <a:pt x="3313709" y="165508"/>
                </a:lnTo>
                <a:lnTo>
                  <a:pt x="3313709" y="85345"/>
                </a:lnTo>
                <a:lnTo>
                  <a:pt x="3253968" y="85345"/>
                </a:lnTo>
                <a:lnTo>
                  <a:pt x="3251835" y="77725"/>
                </a:lnTo>
                <a:cubicBezTo>
                  <a:pt x="3247579" y="91424"/>
                  <a:pt x="3243289" y="105445"/>
                  <a:pt x="3238965" y="119788"/>
                </a:cubicBezTo>
                <a:cubicBezTo>
                  <a:pt x="3234641" y="134130"/>
                  <a:pt x="3230826" y="147067"/>
                  <a:pt x="3227518" y="158599"/>
                </a:cubicBezTo>
                <a:cubicBezTo>
                  <a:pt x="3224211" y="170130"/>
                  <a:pt x="3221953" y="178529"/>
                  <a:pt x="3220745" y="183796"/>
                </a:cubicBezTo>
                <a:cubicBezTo>
                  <a:pt x="3219310" y="189542"/>
                  <a:pt x="3218065" y="195194"/>
                  <a:pt x="3217011" y="200750"/>
                </a:cubicBezTo>
                <a:cubicBezTo>
                  <a:pt x="3215957" y="206306"/>
                  <a:pt x="3215474" y="211120"/>
                  <a:pt x="3215563" y="215190"/>
                </a:cubicBezTo>
                <a:cubicBezTo>
                  <a:pt x="3215949" y="220910"/>
                  <a:pt x="3217345" y="226133"/>
                  <a:pt x="3219752" y="230859"/>
                </a:cubicBezTo>
                <a:cubicBezTo>
                  <a:pt x="3222158" y="235585"/>
                  <a:pt x="3224479" y="240853"/>
                  <a:pt x="3226717" y="246663"/>
                </a:cubicBezTo>
                <a:cubicBezTo>
                  <a:pt x="3228954" y="252473"/>
                  <a:pt x="3230011" y="259864"/>
                  <a:pt x="3229889" y="268835"/>
                </a:cubicBezTo>
                <a:cubicBezTo>
                  <a:pt x="3229591" y="276912"/>
                  <a:pt x="3226682" y="283465"/>
                  <a:pt x="3221164" y="288494"/>
                </a:cubicBezTo>
                <a:cubicBezTo>
                  <a:pt x="3215646" y="293524"/>
                  <a:pt x="3208394" y="296114"/>
                  <a:pt x="3199409" y="296267"/>
                </a:cubicBezTo>
                <a:cubicBezTo>
                  <a:pt x="3195154" y="296368"/>
                  <a:pt x="3191090" y="295251"/>
                  <a:pt x="3187217" y="292914"/>
                </a:cubicBezTo>
                <a:cubicBezTo>
                  <a:pt x="3183343" y="290577"/>
                  <a:pt x="3180498" y="286412"/>
                  <a:pt x="3178682" y="280417"/>
                </a:cubicBezTo>
                <a:cubicBezTo>
                  <a:pt x="3181857" y="264244"/>
                  <a:pt x="3183204" y="249956"/>
                  <a:pt x="3182721" y="237555"/>
                </a:cubicBezTo>
                <a:cubicBezTo>
                  <a:pt x="3182239" y="225153"/>
                  <a:pt x="3180080" y="217495"/>
                  <a:pt x="3176244" y="214580"/>
                </a:cubicBezTo>
                <a:cubicBezTo>
                  <a:pt x="3174091" y="213050"/>
                  <a:pt x="3171615" y="211844"/>
                  <a:pt x="3168815" y="210961"/>
                </a:cubicBezTo>
                <a:cubicBezTo>
                  <a:pt x="3166014" y="210078"/>
                  <a:pt x="3163005" y="209558"/>
                  <a:pt x="3159785" y="209399"/>
                </a:cubicBezTo>
                <a:lnTo>
                  <a:pt x="3159785" y="203912"/>
                </a:lnTo>
                <a:lnTo>
                  <a:pt x="3174111" y="203912"/>
                </a:lnTo>
                <a:cubicBezTo>
                  <a:pt x="3176568" y="204046"/>
                  <a:pt x="3178435" y="203779"/>
                  <a:pt x="3179711" y="203112"/>
                </a:cubicBezTo>
                <a:cubicBezTo>
                  <a:pt x="3180988" y="202446"/>
                  <a:pt x="3182473" y="200579"/>
                  <a:pt x="3184169" y="197512"/>
                </a:cubicBezTo>
                <a:cubicBezTo>
                  <a:pt x="3185964" y="194772"/>
                  <a:pt x="3187822" y="191660"/>
                  <a:pt x="3189746" y="188177"/>
                </a:cubicBezTo>
                <a:cubicBezTo>
                  <a:pt x="3191669" y="184694"/>
                  <a:pt x="3194776" y="178535"/>
                  <a:pt x="3199066" y="169699"/>
                </a:cubicBezTo>
                <a:cubicBezTo>
                  <a:pt x="3203356" y="160863"/>
                  <a:pt x="3209949" y="147045"/>
                  <a:pt x="3218845" y="128246"/>
                </a:cubicBezTo>
                <a:cubicBezTo>
                  <a:pt x="3227740" y="109447"/>
                  <a:pt x="3240058" y="83361"/>
                  <a:pt x="3255797" y="49988"/>
                </a:cubicBezTo>
                <a:lnTo>
                  <a:pt x="3260064" y="51208"/>
                </a:lnTo>
                <a:lnTo>
                  <a:pt x="3252140" y="76811"/>
                </a:lnTo>
                <a:lnTo>
                  <a:pt x="3380460" y="76811"/>
                </a:lnTo>
                <a:close/>
                <a:moveTo>
                  <a:pt x="5061737" y="36558"/>
                </a:moveTo>
                <a:lnTo>
                  <a:pt x="5061737" y="75611"/>
                </a:lnTo>
                <a:lnTo>
                  <a:pt x="5204383" y="75611"/>
                </a:lnTo>
                <a:lnTo>
                  <a:pt x="5204383" y="36558"/>
                </a:lnTo>
                <a:close/>
                <a:moveTo>
                  <a:pt x="679094" y="35968"/>
                </a:moveTo>
                <a:lnTo>
                  <a:pt x="679094" y="57913"/>
                </a:lnTo>
                <a:lnTo>
                  <a:pt x="710488" y="57913"/>
                </a:lnTo>
                <a:lnTo>
                  <a:pt x="710488" y="35968"/>
                </a:lnTo>
                <a:close/>
                <a:moveTo>
                  <a:pt x="4465548" y="35339"/>
                </a:moveTo>
                <a:lnTo>
                  <a:pt x="4465548" y="57323"/>
                </a:lnTo>
                <a:lnTo>
                  <a:pt x="4564608" y="57323"/>
                </a:lnTo>
                <a:lnTo>
                  <a:pt x="4564608" y="35339"/>
                </a:lnTo>
                <a:close/>
                <a:moveTo>
                  <a:pt x="853744" y="24080"/>
                </a:moveTo>
                <a:lnTo>
                  <a:pt x="888796" y="53036"/>
                </a:lnTo>
                <a:cubicBezTo>
                  <a:pt x="887799" y="54668"/>
                  <a:pt x="886440" y="55824"/>
                  <a:pt x="884720" y="56504"/>
                </a:cubicBezTo>
                <a:cubicBezTo>
                  <a:pt x="882999" y="57183"/>
                  <a:pt x="880497" y="57653"/>
                  <a:pt x="877214" y="57913"/>
                </a:cubicBezTo>
                <a:cubicBezTo>
                  <a:pt x="874001" y="64308"/>
                  <a:pt x="870292" y="70416"/>
                  <a:pt x="866089" y="76239"/>
                </a:cubicBezTo>
                <a:cubicBezTo>
                  <a:pt x="861885" y="82062"/>
                  <a:pt x="857262" y="87638"/>
                  <a:pt x="852220" y="92965"/>
                </a:cubicBezTo>
                <a:cubicBezTo>
                  <a:pt x="868770" y="102834"/>
                  <a:pt x="878411" y="112832"/>
                  <a:pt x="881142" y="122960"/>
                </a:cubicBezTo>
                <a:cubicBezTo>
                  <a:pt x="883874" y="133088"/>
                  <a:pt x="882204" y="140828"/>
                  <a:pt x="876130" y="146181"/>
                </a:cubicBezTo>
                <a:cubicBezTo>
                  <a:pt x="870057" y="151534"/>
                  <a:pt x="862087" y="151982"/>
                  <a:pt x="852220" y="147524"/>
                </a:cubicBezTo>
                <a:cubicBezTo>
                  <a:pt x="849611" y="143219"/>
                  <a:pt x="845991" y="138342"/>
                  <a:pt x="841362" y="132894"/>
                </a:cubicBezTo>
                <a:cubicBezTo>
                  <a:pt x="836733" y="127446"/>
                  <a:pt x="831208" y="121655"/>
                  <a:pt x="824788" y="115520"/>
                </a:cubicBezTo>
                <a:cubicBezTo>
                  <a:pt x="805535" y="128373"/>
                  <a:pt x="782777" y="138330"/>
                  <a:pt x="756513" y="145391"/>
                </a:cubicBezTo>
                <a:lnTo>
                  <a:pt x="754684" y="141733"/>
                </a:lnTo>
                <a:cubicBezTo>
                  <a:pt x="764908" y="136228"/>
                  <a:pt x="774331" y="129941"/>
                  <a:pt x="782955" y="122874"/>
                </a:cubicBezTo>
                <a:cubicBezTo>
                  <a:pt x="791578" y="115806"/>
                  <a:pt x="799325" y="108072"/>
                  <a:pt x="806196" y="99671"/>
                </a:cubicBezTo>
                <a:cubicBezTo>
                  <a:pt x="800557" y="95239"/>
                  <a:pt x="794537" y="90921"/>
                  <a:pt x="788136" y="86717"/>
                </a:cubicBezTo>
                <a:cubicBezTo>
                  <a:pt x="781735" y="82513"/>
                  <a:pt x="774954" y="78500"/>
                  <a:pt x="767791" y="74677"/>
                </a:cubicBezTo>
                <a:lnTo>
                  <a:pt x="769010" y="71020"/>
                </a:lnTo>
                <a:cubicBezTo>
                  <a:pt x="789127" y="73153"/>
                  <a:pt x="806196" y="76201"/>
                  <a:pt x="820216" y="80164"/>
                </a:cubicBezTo>
                <a:cubicBezTo>
                  <a:pt x="825754" y="71324"/>
                  <a:pt x="830224" y="62180"/>
                  <a:pt x="833628" y="52732"/>
                </a:cubicBezTo>
                <a:lnTo>
                  <a:pt x="760780" y="52732"/>
                </a:lnTo>
                <a:lnTo>
                  <a:pt x="758037" y="44197"/>
                </a:lnTo>
                <a:lnTo>
                  <a:pt x="833018" y="44197"/>
                </a:lnTo>
                <a:close/>
                <a:moveTo>
                  <a:pt x="5996559" y="17070"/>
                </a:moveTo>
                <a:cubicBezTo>
                  <a:pt x="5996760" y="17222"/>
                  <a:pt x="5998931" y="18983"/>
                  <a:pt x="6003072" y="22353"/>
                </a:cubicBezTo>
                <a:cubicBezTo>
                  <a:pt x="6007213" y="25723"/>
                  <a:pt x="6012116" y="29787"/>
                  <a:pt x="6017782" y="34545"/>
                </a:cubicBezTo>
                <a:cubicBezTo>
                  <a:pt x="6023446" y="39303"/>
                  <a:pt x="6028666" y="43842"/>
                  <a:pt x="6033439" y="48160"/>
                </a:cubicBezTo>
                <a:cubicBezTo>
                  <a:pt x="6032969" y="49830"/>
                  <a:pt x="6032004" y="51062"/>
                  <a:pt x="6030544" y="51855"/>
                </a:cubicBezTo>
                <a:cubicBezTo>
                  <a:pt x="6029083" y="52649"/>
                  <a:pt x="6027204" y="53043"/>
                  <a:pt x="6024905" y="53036"/>
                </a:cubicBezTo>
                <a:lnTo>
                  <a:pt x="5908166" y="53036"/>
                </a:lnTo>
                <a:lnTo>
                  <a:pt x="5905728" y="44502"/>
                </a:lnTo>
                <a:lnTo>
                  <a:pt x="5976137" y="44502"/>
                </a:lnTo>
                <a:close/>
                <a:moveTo>
                  <a:pt x="4853559" y="15851"/>
                </a:moveTo>
                <a:cubicBezTo>
                  <a:pt x="4877283" y="20077"/>
                  <a:pt x="4893614" y="26636"/>
                  <a:pt x="4902550" y="35529"/>
                </a:cubicBezTo>
                <a:cubicBezTo>
                  <a:pt x="4911487" y="44423"/>
                  <a:pt x="4915159" y="53154"/>
                  <a:pt x="4913566" y="61723"/>
                </a:cubicBezTo>
                <a:cubicBezTo>
                  <a:pt x="4911973" y="70293"/>
                  <a:pt x="4907244" y="76204"/>
                  <a:pt x="4899378" y="79459"/>
                </a:cubicBezTo>
                <a:cubicBezTo>
                  <a:pt x="4891513" y="82713"/>
                  <a:pt x="4882641" y="80814"/>
                  <a:pt x="4872761" y="73763"/>
                </a:cubicBezTo>
                <a:cubicBezTo>
                  <a:pt x="4871230" y="63565"/>
                  <a:pt x="4868424" y="53557"/>
                  <a:pt x="4864340" y="43740"/>
                </a:cubicBezTo>
                <a:cubicBezTo>
                  <a:pt x="4860258" y="33923"/>
                  <a:pt x="4855851" y="25135"/>
                  <a:pt x="4851120" y="17375"/>
                </a:cubicBezTo>
                <a:close/>
                <a:moveTo>
                  <a:pt x="3176244" y="12498"/>
                </a:moveTo>
                <a:cubicBezTo>
                  <a:pt x="3199732" y="13010"/>
                  <a:pt x="3216440" y="16749"/>
                  <a:pt x="3226369" y="23714"/>
                </a:cubicBezTo>
                <a:cubicBezTo>
                  <a:pt x="3236299" y="30679"/>
                  <a:pt x="3241167" y="38256"/>
                  <a:pt x="3240976" y="46445"/>
                </a:cubicBezTo>
                <a:cubicBezTo>
                  <a:pt x="3240785" y="54634"/>
                  <a:pt x="3237253" y="60821"/>
                  <a:pt x="3230380" y="65005"/>
                </a:cubicBezTo>
                <a:cubicBezTo>
                  <a:pt x="3223506" y="69188"/>
                  <a:pt x="3215011" y="68755"/>
                  <a:pt x="3204895" y="63704"/>
                </a:cubicBezTo>
                <a:cubicBezTo>
                  <a:pt x="3201936" y="54675"/>
                  <a:pt x="3197568" y="45759"/>
                  <a:pt x="3191789" y="36958"/>
                </a:cubicBezTo>
                <a:cubicBezTo>
                  <a:pt x="3186010" y="28157"/>
                  <a:pt x="3180118" y="20613"/>
                  <a:pt x="3174111" y="14327"/>
                </a:cubicBezTo>
                <a:close/>
                <a:moveTo>
                  <a:pt x="2261006" y="11907"/>
                </a:moveTo>
                <a:lnTo>
                  <a:pt x="2298801" y="40216"/>
                </a:lnTo>
                <a:cubicBezTo>
                  <a:pt x="2298033" y="41315"/>
                  <a:pt x="2296750" y="42395"/>
                  <a:pt x="2294953" y="43456"/>
                </a:cubicBezTo>
                <a:cubicBezTo>
                  <a:pt x="2293156" y="44517"/>
                  <a:pt x="2290883" y="45369"/>
                  <a:pt x="2288133" y="46010"/>
                </a:cubicBezTo>
                <a:lnTo>
                  <a:pt x="2288133" y="113372"/>
                </a:lnTo>
                <a:cubicBezTo>
                  <a:pt x="2287855" y="114257"/>
                  <a:pt x="2285770" y="115435"/>
                  <a:pt x="2281879" y="116908"/>
                </a:cubicBezTo>
                <a:cubicBezTo>
                  <a:pt x="2277988" y="118380"/>
                  <a:pt x="2273352" y="119717"/>
                  <a:pt x="2267971" y="120918"/>
                </a:cubicBezTo>
                <a:cubicBezTo>
                  <a:pt x="2262590" y="122119"/>
                  <a:pt x="2257525" y="122756"/>
                  <a:pt x="2252777" y="122827"/>
                </a:cubicBezTo>
                <a:lnTo>
                  <a:pt x="2245461" y="122827"/>
                </a:lnTo>
                <a:lnTo>
                  <a:pt x="2245461" y="107272"/>
                </a:lnTo>
                <a:lnTo>
                  <a:pt x="2194559" y="107272"/>
                </a:lnTo>
                <a:cubicBezTo>
                  <a:pt x="2193613" y="115640"/>
                  <a:pt x="2192458" y="124905"/>
                  <a:pt x="2191093" y="135066"/>
                </a:cubicBezTo>
                <a:cubicBezTo>
                  <a:pt x="2189727" y="145226"/>
                  <a:pt x="2188343" y="154567"/>
                  <a:pt x="2186939" y="163088"/>
                </a:cubicBezTo>
                <a:lnTo>
                  <a:pt x="2246071" y="163088"/>
                </a:lnTo>
                <a:lnTo>
                  <a:pt x="2268321" y="142348"/>
                </a:lnTo>
                <a:lnTo>
                  <a:pt x="2305202" y="173415"/>
                </a:lnTo>
                <a:cubicBezTo>
                  <a:pt x="2304008" y="174800"/>
                  <a:pt x="2302357" y="175994"/>
                  <a:pt x="2300249" y="176998"/>
                </a:cubicBezTo>
                <a:cubicBezTo>
                  <a:pt x="2298141" y="178001"/>
                  <a:pt x="2295423" y="178738"/>
                  <a:pt x="2292096" y="179208"/>
                </a:cubicBezTo>
                <a:cubicBezTo>
                  <a:pt x="2289606" y="208495"/>
                  <a:pt x="2285746" y="232097"/>
                  <a:pt x="2280513" y="250015"/>
                </a:cubicBezTo>
                <a:cubicBezTo>
                  <a:pt x="2275281" y="267934"/>
                  <a:pt x="2268067" y="280097"/>
                  <a:pt x="2258872" y="286504"/>
                </a:cubicBezTo>
                <a:cubicBezTo>
                  <a:pt x="2253291" y="290450"/>
                  <a:pt x="2246776" y="293369"/>
                  <a:pt x="2239327" y="295260"/>
                </a:cubicBezTo>
                <a:cubicBezTo>
                  <a:pt x="2231878" y="297150"/>
                  <a:pt x="2222239" y="298089"/>
                  <a:pt x="2210409" y="298077"/>
                </a:cubicBezTo>
                <a:cubicBezTo>
                  <a:pt x="2210619" y="292094"/>
                  <a:pt x="2210124" y="286701"/>
                  <a:pt x="2208923" y="281898"/>
                </a:cubicBezTo>
                <a:cubicBezTo>
                  <a:pt x="2207723" y="277095"/>
                  <a:pt x="2205475" y="273149"/>
                  <a:pt x="2202179" y="270059"/>
                </a:cubicBezTo>
                <a:cubicBezTo>
                  <a:pt x="2198554" y="266677"/>
                  <a:pt x="2193308" y="263619"/>
                  <a:pt x="2186444" y="260885"/>
                </a:cubicBezTo>
                <a:cubicBezTo>
                  <a:pt x="2179580" y="258150"/>
                  <a:pt x="2171820" y="255930"/>
                  <a:pt x="2163165" y="254223"/>
                </a:cubicBezTo>
                <a:lnTo>
                  <a:pt x="2163165" y="250869"/>
                </a:lnTo>
                <a:cubicBezTo>
                  <a:pt x="2169746" y="251387"/>
                  <a:pt x="2176768" y="251876"/>
                  <a:pt x="2184231" y="252338"/>
                </a:cubicBezTo>
                <a:cubicBezTo>
                  <a:pt x="2191692" y="252799"/>
                  <a:pt x="2198510" y="253175"/>
                  <a:pt x="2204686" y="253467"/>
                </a:cubicBezTo>
                <a:cubicBezTo>
                  <a:pt x="2210861" y="253759"/>
                  <a:pt x="2215308" y="253909"/>
                  <a:pt x="2218029" y="253919"/>
                </a:cubicBezTo>
                <a:cubicBezTo>
                  <a:pt x="2220709" y="253938"/>
                  <a:pt x="2222894" y="253747"/>
                  <a:pt x="2224582" y="253347"/>
                </a:cubicBezTo>
                <a:cubicBezTo>
                  <a:pt x="2226272" y="252947"/>
                  <a:pt x="2227846" y="252222"/>
                  <a:pt x="2229307" y="251174"/>
                </a:cubicBezTo>
                <a:cubicBezTo>
                  <a:pt x="2233593" y="247725"/>
                  <a:pt x="2237365" y="238996"/>
                  <a:pt x="2240622" y="224988"/>
                </a:cubicBezTo>
                <a:cubicBezTo>
                  <a:pt x="2243880" y="210979"/>
                  <a:pt x="2246509" y="193178"/>
                  <a:pt x="2248509" y="171585"/>
                </a:cubicBezTo>
                <a:lnTo>
                  <a:pt x="2187549" y="171585"/>
                </a:lnTo>
                <a:lnTo>
                  <a:pt x="2174138" y="188662"/>
                </a:lnTo>
                <a:lnTo>
                  <a:pt x="2137257" y="168854"/>
                </a:lnTo>
                <a:cubicBezTo>
                  <a:pt x="2138502" y="167495"/>
                  <a:pt x="2139975" y="166192"/>
                  <a:pt x="2141677" y="164946"/>
                </a:cubicBezTo>
                <a:cubicBezTo>
                  <a:pt x="2143379" y="163699"/>
                  <a:pt x="2145156" y="162470"/>
                  <a:pt x="2147011" y="161258"/>
                </a:cubicBezTo>
                <a:cubicBezTo>
                  <a:pt x="2148348" y="153716"/>
                  <a:pt x="2149635" y="144979"/>
                  <a:pt x="2150872" y="135048"/>
                </a:cubicBezTo>
                <a:cubicBezTo>
                  <a:pt x="2152108" y="125117"/>
                  <a:pt x="2153191" y="115321"/>
                  <a:pt x="2154123" y="105662"/>
                </a:cubicBezTo>
                <a:cubicBezTo>
                  <a:pt x="2155054" y="96003"/>
                  <a:pt x="2155732" y="87811"/>
                  <a:pt x="2156155" y="81085"/>
                </a:cubicBezTo>
                <a:lnTo>
                  <a:pt x="2203094" y="98775"/>
                </a:lnTo>
                <a:lnTo>
                  <a:pt x="2245461" y="98775"/>
                </a:lnTo>
                <a:lnTo>
                  <a:pt x="2245461" y="40216"/>
                </a:lnTo>
                <a:lnTo>
                  <a:pt x="2143048" y="40216"/>
                </a:lnTo>
                <a:lnTo>
                  <a:pt x="2140305" y="31719"/>
                </a:lnTo>
                <a:lnTo>
                  <a:pt x="2242413" y="31719"/>
                </a:lnTo>
                <a:close/>
                <a:moveTo>
                  <a:pt x="5609158" y="9602"/>
                </a:moveTo>
                <a:cubicBezTo>
                  <a:pt x="5631683" y="11842"/>
                  <a:pt x="5647192" y="16707"/>
                  <a:pt x="5655682" y="24198"/>
                </a:cubicBezTo>
                <a:cubicBezTo>
                  <a:pt x="5664173" y="31690"/>
                  <a:pt x="5667651" y="39343"/>
                  <a:pt x="5666117" y="47160"/>
                </a:cubicBezTo>
                <a:cubicBezTo>
                  <a:pt x="5664583" y="54976"/>
                  <a:pt x="5660041" y="60491"/>
                  <a:pt x="5652492" y="63706"/>
                </a:cubicBezTo>
                <a:cubicBezTo>
                  <a:pt x="5644942" y="66921"/>
                  <a:pt x="5636390" y="65371"/>
                  <a:pt x="5626836" y="59057"/>
                </a:cubicBezTo>
                <a:cubicBezTo>
                  <a:pt x="5625458" y="50206"/>
                  <a:pt x="5622880" y="41599"/>
                  <a:pt x="5619101" y="33234"/>
                </a:cubicBezTo>
                <a:cubicBezTo>
                  <a:pt x="5615323" y="24869"/>
                  <a:pt x="5611298" y="17500"/>
                  <a:pt x="5607024" y="11126"/>
                </a:cubicBezTo>
                <a:close/>
                <a:moveTo>
                  <a:pt x="2344826" y="9164"/>
                </a:moveTo>
                <a:lnTo>
                  <a:pt x="2401519" y="14651"/>
                </a:lnTo>
                <a:cubicBezTo>
                  <a:pt x="2401316" y="16810"/>
                  <a:pt x="2400426" y="18664"/>
                  <a:pt x="2398852" y="20213"/>
                </a:cubicBezTo>
                <a:cubicBezTo>
                  <a:pt x="2397277" y="21763"/>
                  <a:pt x="2394407" y="22855"/>
                  <a:pt x="2390241" y="23490"/>
                </a:cubicBezTo>
                <a:lnTo>
                  <a:pt x="2390241" y="280109"/>
                </a:lnTo>
                <a:cubicBezTo>
                  <a:pt x="2389790" y="282754"/>
                  <a:pt x="2385815" y="285914"/>
                  <a:pt x="2378316" y="289588"/>
                </a:cubicBezTo>
                <a:cubicBezTo>
                  <a:pt x="2370816" y="293261"/>
                  <a:pt x="2362498" y="295279"/>
                  <a:pt x="2353360" y="295640"/>
                </a:cubicBezTo>
                <a:lnTo>
                  <a:pt x="2344826" y="295640"/>
                </a:lnTo>
                <a:close/>
                <a:moveTo>
                  <a:pt x="1778203" y="7945"/>
                </a:moveTo>
                <a:lnTo>
                  <a:pt x="1814169" y="37778"/>
                </a:lnTo>
                <a:cubicBezTo>
                  <a:pt x="1812975" y="39017"/>
                  <a:pt x="1811400" y="40122"/>
                  <a:pt x="1809445" y="41094"/>
                </a:cubicBezTo>
                <a:cubicBezTo>
                  <a:pt x="1807489" y="42066"/>
                  <a:pt x="1805000" y="42790"/>
                  <a:pt x="1801977" y="43267"/>
                </a:cubicBezTo>
                <a:cubicBezTo>
                  <a:pt x="1800929" y="74174"/>
                  <a:pt x="1798758" y="97129"/>
                  <a:pt x="1795462" y="112132"/>
                </a:cubicBezTo>
                <a:cubicBezTo>
                  <a:pt x="1792166" y="127135"/>
                  <a:pt x="1786718" y="137202"/>
                  <a:pt x="1779117" y="142333"/>
                </a:cubicBezTo>
                <a:cubicBezTo>
                  <a:pt x="1774336" y="145829"/>
                  <a:pt x="1768735" y="148430"/>
                  <a:pt x="1762315" y="150137"/>
                </a:cubicBezTo>
                <a:cubicBezTo>
                  <a:pt x="1755895" y="151843"/>
                  <a:pt x="1748085" y="152693"/>
                  <a:pt x="1738884" y="152687"/>
                </a:cubicBezTo>
                <a:cubicBezTo>
                  <a:pt x="1739074" y="146558"/>
                  <a:pt x="1738769" y="141153"/>
                  <a:pt x="1737969" y="136471"/>
                </a:cubicBezTo>
                <a:cubicBezTo>
                  <a:pt x="1737169" y="131789"/>
                  <a:pt x="1735645" y="128058"/>
                  <a:pt x="1733397" y="125280"/>
                </a:cubicBezTo>
                <a:cubicBezTo>
                  <a:pt x="1731124" y="122374"/>
                  <a:pt x="1727974" y="119811"/>
                  <a:pt x="1723948" y="117590"/>
                </a:cubicBezTo>
                <a:cubicBezTo>
                  <a:pt x="1719922" y="115370"/>
                  <a:pt x="1714944" y="113568"/>
                  <a:pt x="1709013" y="112185"/>
                </a:cubicBezTo>
                <a:lnTo>
                  <a:pt x="1709013" y="108833"/>
                </a:lnTo>
                <a:cubicBezTo>
                  <a:pt x="1714373" y="109163"/>
                  <a:pt x="1720189" y="109494"/>
                  <a:pt x="1726463" y="109824"/>
                </a:cubicBezTo>
                <a:cubicBezTo>
                  <a:pt x="1732737" y="110154"/>
                  <a:pt x="1737486" y="110332"/>
                  <a:pt x="1740712" y="110358"/>
                </a:cubicBezTo>
                <a:cubicBezTo>
                  <a:pt x="1742820" y="110371"/>
                  <a:pt x="1744548" y="110193"/>
                  <a:pt x="1745894" y="109824"/>
                </a:cubicBezTo>
                <a:cubicBezTo>
                  <a:pt x="1747240" y="109455"/>
                  <a:pt x="1748358" y="108820"/>
                  <a:pt x="1749247" y="107917"/>
                </a:cubicBezTo>
                <a:cubicBezTo>
                  <a:pt x="1752111" y="105559"/>
                  <a:pt x="1754384" y="98532"/>
                  <a:pt x="1756067" y="86836"/>
                </a:cubicBezTo>
                <a:cubicBezTo>
                  <a:pt x="1757749" y="75139"/>
                  <a:pt x="1759032" y="58278"/>
                  <a:pt x="1759915" y="36253"/>
                </a:cubicBezTo>
                <a:lnTo>
                  <a:pt x="1726387" y="36253"/>
                </a:lnTo>
                <a:cubicBezTo>
                  <a:pt x="1722247" y="64483"/>
                  <a:pt x="1712087" y="89127"/>
                  <a:pt x="1695907" y="110183"/>
                </a:cubicBezTo>
                <a:cubicBezTo>
                  <a:pt x="1679727" y="131239"/>
                  <a:pt x="1655851" y="147646"/>
                  <a:pt x="1624279" y="159404"/>
                </a:cubicBezTo>
                <a:lnTo>
                  <a:pt x="1622755" y="156351"/>
                </a:lnTo>
                <a:cubicBezTo>
                  <a:pt x="1642402" y="140631"/>
                  <a:pt x="1656448" y="122486"/>
                  <a:pt x="1664893" y="101917"/>
                </a:cubicBezTo>
                <a:cubicBezTo>
                  <a:pt x="1673339" y="81347"/>
                  <a:pt x="1678089" y="59460"/>
                  <a:pt x="1679143" y="36253"/>
                </a:cubicBezTo>
                <a:lnTo>
                  <a:pt x="1636471" y="36253"/>
                </a:lnTo>
                <a:lnTo>
                  <a:pt x="1633727" y="27757"/>
                </a:lnTo>
                <a:lnTo>
                  <a:pt x="1757172" y="27757"/>
                </a:lnTo>
                <a:close/>
                <a:moveTo>
                  <a:pt x="3287191" y="7926"/>
                </a:moveTo>
                <a:cubicBezTo>
                  <a:pt x="3312867" y="9757"/>
                  <a:pt x="3331239" y="14801"/>
                  <a:pt x="3342308" y="23056"/>
                </a:cubicBezTo>
                <a:cubicBezTo>
                  <a:pt x="3353376" y="31312"/>
                  <a:pt x="3358995" y="40023"/>
                  <a:pt x="3359162" y="49188"/>
                </a:cubicBezTo>
                <a:cubicBezTo>
                  <a:pt x="3359330" y="58354"/>
                  <a:pt x="3355899" y="65217"/>
                  <a:pt x="3348871" y="69777"/>
                </a:cubicBezTo>
                <a:cubicBezTo>
                  <a:pt x="3341842" y="74337"/>
                  <a:pt x="3333068" y="73837"/>
                  <a:pt x="3322548" y="68276"/>
                </a:cubicBezTo>
                <a:cubicBezTo>
                  <a:pt x="3319119" y="57551"/>
                  <a:pt x="3313938" y="46998"/>
                  <a:pt x="3307004" y="36615"/>
                </a:cubicBezTo>
                <a:cubicBezTo>
                  <a:pt x="3300069" y="26233"/>
                  <a:pt x="3292754" y="17280"/>
                  <a:pt x="3285058" y="9755"/>
                </a:cubicBezTo>
                <a:close/>
                <a:moveTo>
                  <a:pt x="5219928" y="7640"/>
                </a:moveTo>
                <a:lnTo>
                  <a:pt x="5259247" y="36863"/>
                </a:lnTo>
                <a:cubicBezTo>
                  <a:pt x="5258339" y="38115"/>
                  <a:pt x="5256879" y="39347"/>
                  <a:pt x="5254865" y="40561"/>
                </a:cubicBezTo>
                <a:cubicBezTo>
                  <a:pt x="5252853" y="41774"/>
                  <a:pt x="5250249" y="42778"/>
                  <a:pt x="5247055" y="43572"/>
                </a:cubicBezTo>
                <a:lnTo>
                  <a:pt x="5247055" y="87784"/>
                </a:lnTo>
                <a:cubicBezTo>
                  <a:pt x="5246771" y="88461"/>
                  <a:pt x="5244664" y="89443"/>
                  <a:pt x="5240733" y="90730"/>
                </a:cubicBezTo>
                <a:cubicBezTo>
                  <a:pt x="5236803" y="92017"/>
                  <a:pt x="5232144" y="93202"/>
                  <a:pt x="5226758" y="94286"/>
                </a:cubicBezTo>
                <a:cubicBezTo>
                  <a:pt x="5221371" y="95370"/>
                  <a:pt x="5216352" y="95945"/>
                  <a:pt x="5211698" y="96013"/>
                </a:cubicBezTo>
                <a:lnTo>
                  <a:pt x="5208955" y="96013"/>
                </a:lnTo>
                <a:cubicBezTo>
                  <a:pt x="5208847" y="97557"/>
                  <a:pt x="5208149" y="98891"/>
                  <a:pt x="5206860" y="100015"/>
                </a:cubicBezTo>
                <a:cubicBezTo>
                  <a:pt x="5205571" y="101139"/>
                  <a:pt x="5203424" y="101939"/>
                  <a:pt x="5200421" y="102414"/>
                </a:cubicBezTo>
                <a:lnTo>
                  <a:pt x="5200421" y="127427"/>
                </a:lnTo>
                <a:lnTo>
                  <a:pt x="5204993" y="127427"/>
                </a:lnTo>
                <a:lnTo>
                  <a:pt x="5223891" y="101794"/>
                </a:lnTo>
                <a:cubicBezTo>
                  <a:pt x="5224073" y="101936"/>
                  <a:pt x="5226045" y="103586"/>
                  <a:pt x="5229806" y="106744"/>
                </a:cubicBezTo>
                <a:cubicBezTo>
                  <a:pt x="5233567" y="109903"/>
                  <a:pt x="5238022" y="113721"/>
                  <a:pt x="5243172" y="118200"/>
                </a:cubicBezTo>
                <a:cubicBezTo>
                  <a:pt x="5248322" y="122678"/>
                  <a:pt x="5253070" y="126967"/>
                  <a:pt x="5257418" y="131068"/>
                </a:cubicBezTo>
                <a:cubicBezTo>
                  <a:pt x="5256948" y="132731"/>
                  <a:pt x="5255983" y="133957"/>
                  <a:pt x="5254523" y="134747"/>
                </a:cubicBezTo>
                <a:cubicBezTo>
                  <a:pt x="5253063" y="135537"/>
                  <a:pt x="5251183" y="135929"/>
                  <a:pt x="5248884" y="135923"/>
                </a:cubicBezTo>
                <a:lnTo>
                  <a:pt x="5200421" y="135923"/>
                </a:lnTo>
                <a:lnTo>
                  <a:pt x="5200421" y="177109"/>
                </a:lnTo>
                <a:lnTo>
                  <a:pt x="5212308" y="177109"/>
                </a:lnTo>
                <a:lnTo>
                  <a:pt x="5233644" y="147821"/>
                </a:lnTo>
                <a:cubicBezTo>
                  <a:pt x="5233851" y="147985"/>
                  <a:pt x="5236079" y="149860"/>
                  <a:pt x="5240327" y="153447"/>
                </a:cubicBezTo>
                <a:cubicBezTo>
                  <a:pt x="5244575" y="157034"/>
                  <a:pt x="5249603" y="161349"/>
                  <a:pt x="5255409" y="166391"/>
                </a:cubicBezTo>
                <a:cubicBezTo>
                  <a:pt x="5261215" y="171434"/>
                  <a:pt x="5266559" y="176220"/>
                  <a:pt x="5271439" y="180750"/>
                </a:cubicBezTo>
                <a:cubicBezTo>
                  <a:pt x="5270951" y="182413"/>
                  <a:pt x="5269947" y="183639"/>
                  <a:pt x="5268429" y="184430"/>
                </a:cubicBezTo>
                <a:cubicBezTo>
                  <a:pt x="5266912" y="185220"/>
                  <a:pt x="5265070" y="185612"/>
                  <a:pt x="5262905" y="185605"/>
                </a:cubicBezTo>
                <a:lnTo>
                  <a:pt x="5211698" y="185605"/>
                </a:lnTo>
                <a:lnTo>
                  <a:pt x="5251627" y="215171"/>
                </a:lnTo>
                <a:cubicBezTo>
                  <a:pt x="5250770" y="216581"/>
                  <a:pt x="5249437" y="217571"/>
                  <a:pt x="5247627" y="218143"/>
                </a:cubicBezTo>
                <a:cubicBezTo>
                  <a:pt x="5245817" y="218714"/>
                  <a:pt x="5243188" y="218638"/>
                  <a:pt x="5239740" y="217914"/>
                </a:cubicBezTo>
                <a:cubicBezTo>
                  <a:pt x="5233098" y="220061"/>
                  <a:pt x="5225732" y="222245"/>
                  <a:pt x="5217642" y="224467"/>
                </a:cubicBezTo>
                <a:cubicBezTo>
                  <a:pt x="5209552" y="226690"/>
                  <a:pt x="5201272" y="228874"/>
                  <a:pt x="5192801" y="231021"/>
                </a:cubicBezTo>
                <a:cubicBezTo>
                  <a:pt x="5204478" y="236894"/>
                  <a:pt x="5217166" y="241530"/>
                  <a:pt x="5230863" y="244927"/>
                </a:cubicBezTo>
                <a:cubicBezTo>
                  <a:pt x="5244560" y="248324"/>
                  <a:pt x="5258695" y="250902"/>
                  <a:pt x="5273268" y="252661"/>
                </a:cubicBezTo>
                <a:lnTo>
                  <a:pt x="5272963" y="256319"/>
                </a:lnTo>
                <a:cubicBezTo>
                  <a:pt x="5264257" y="258808"/>
                  <a:pt x="5257057" y="263507"/>
                  <a:pt x="5251360" y="270416"/>
                </a:cubicBezTo>
                <a:cubicBezTo>
                  <a:pt x="5245665" y="277325"/>
                  <a:pt x="5241588" y="286139"/>
                  <a:pt x="5239130" y="296857"/>
                </a:cubicBezTo>
                <a:cubicBezTo>
                  <a:pt x="5222180" y="290539"/>
                  <a:pt x="5207313" y="282822"/>
                  <a:pt x="5194528" y="273704"/>
                </a:cubicBezTo>
                <a:cubicBezTo>
                  <a:pt x="5181743" y="264586"/>
                  <a:pt x="5170940" y="252962"/>
                  <a:pt x="5162118" y="238833"/>
                </a:cubicBezTo>
                <a:cubicBezTo>
                  <a:pt x="5153296" y="224703"/>
                  <a:pt x="5146353" y="206960"/>
                  <a:pt x="5141290" y="185605"/>
                </a:cubicBezTo>
                <a:lnTo>
                  <a:pt x="5115686" y="185605"/>
                </a:lnTo>
                <a:lnTo>
                  <a:pt x="5115686" y="245956"/>
                </a:lnTo>
                <a:cubicBezTo>
                  <a:pt x="5121649" y="244578"/>
                  <a:pt x="5127783" y="243143"/>
                  <a:pt x="5134089" y="241651"/>
                </a:cubicBezTo>
                <a:cubicBezTo>
                  <a:pt x="5140395" y="240158"/>
                  <a:pt x="5146757" y="238647"/>
                  <a:pt x="5153177" y="237117"/>
                </a:cubicBezTo>
                <a:lnTo>
                  <a:pt x="5153786" y="239860"/>
                </a:lnTo>
                <a:cubicBezTo>
                  <a:pt x="5148008" y="245549"/>
                  <a:pt x="5139600" y="253144"/>
                  <a:pt x="5128564" y="262644"/>
                </a:cubicBezTo>
                <a:cubicBezTo>
                  <a:pt x="5117528" y="272143"/>
                  <a:pt x="5104701" y="282329"/>
                  <a:pt x="5090083" y="293200"/>
                </a:cubicBezTo>
                <a:cubicBezTo>
                  <a:pt x="5089004" y="294273"/>
                  <a:pt x="5087886" y="295251"/>
                  <a:pt x="5086730" y="296134"/>
                </a:cubicBezTo>
                <a:cubicBezTo>
                  <a:pt x="5085575" y="297016"/>
                  <a:pt x="5084457" y="297765"/>
                  <a:pt x="5083378" y="298381"/>
                </a:cubicBezTo>
                <a:lnTo>
                  <a:pt x="5059603" y="252357"/>
                </a:lnTo>
                <a:cubicBezTo>
                  <a:pt x="5065814" y="248991"/>
                  <a:pt x="5069852" y="246121"/>
                  <a:pt x="5071719" y="243746"/>
                </a:cubicBezTo>
                <a:cubicBezTo>
                  <a:pt x="5073586" y="241371"/>
                  <a:pt x="5074424" y="238653"/>
                  <a:pt x="5074233" y="235593"/>
                </a:cubicBezTo>
                <a:lnTo>
                  <a:pt x="5074233" y="185605"/>
                </a:lnTo>
                <a:lnTo>
                  <a:pt x="5055641" y="185605"/>
                </a:lnTo>
                <a:cubicBezTo>
                  <a:pt x="5051831" y="206084"/>
                  <a:pt x="5044211" y="225782"/>
                  <a:pt x="5032781" y="244698"/>
                </a:cubicBezTo>
                <a:cubicBezTo>
                  <a:pt x="5021351" y="263615"/>
                  <a:pt x="5004282" y="280493"/>
                  <a:pt x="4981575" y="295333"/>
                </a:cubicBezTo>
                <a:lnTo>
                  <a:pt x="4979136" y="293505"/>
                </a:lnTo>
                <a:cubicBezTo>
                  <a:pt x="4990637" y="275392"/>
                  <a:pt x="4999097" y="256114"/>
                  <a:pt x="5004513" y="235669"/>
                </a:cubicBezTo>
                <a:cubicBezTo>
                  <a:pt x="5009930" y="215225"/>
                  <a:pt x="5013400" y="194390"/>
                  <a:pt x="5014922" y="173166"/>
                </a:cubicBezTo>
                <a:cubicBezTo>
                  <a:pt x="5016444" y="151941"/>
                  <a:pt x="5017114" y="131101"/>
                  <a:pt x="5016931" y="110647"/>
                </a:cubicBezTo>
                <a:lnTo>
                  <a:pt x="5016931" y="10993"/>
                </a:lnTo>
                <a:lnTo>
                  <a:pt x="5068138" y="28062"/>
                </a:lnTo>
                <a:lnTo>
                  <a:pt x="5201335" y="28062"/>
                </a:lnTo>
                <a:close/>
                <a:moveTo>
                  <a:pt x="6304711" y="7316"/>
                </a:moveTo>
                <a:lnTo>
                  <a:pt x="6364452" y="12803"/>
                </a:lnTo>
                <a:cubicBezTo>
                  <a:pt x="6364191" y="15235"/>
                  <a:pt x="6363189" y="17153"/>
                  <a:pt x="6361442" y="18556"/>
                </a:cubicBezTo>
                <a:cubicBezTo>
                  <a:pt x="6359696" y="19959"/>
                  <a:pt x="6356940" y="20886"/>
                  <a:pt x="6353175" y="21337"/>
                </a:cubicBezTo>
                <a:cubicBezTo>
                  <a:pt x="6352908" y="32462"/>
                  <a:pt x="6352679" y="43435"/>
                  <a:pt x="6352489" y="54256"/>
                </a:cubicBezTo>
                <a:cubicBezTo>
                  <a:pt x="6352298" y="65076"/>
                  <a:pt x="6351917" y="75744"/>
                  <a:pt x="6351346" y="86260"/>
                </a:cubicBezTo>
                <a:lnTo>
                  <a:pt x="6412915" y="86260"/>
                </a:lnTo>
                <a:lnTo>
                  <a:pt x="6436994" y="62485"/>
                </a:lnTo>
                <a:lnTo>
                  <a:pt x="6475704" y="96623"/>
                </a:lnTo>
                <a:cubicBezTo>
                  <a:pt x="6474376" y="98147"/>
                  <a:pt x="6472611" y="99442"/>
                  <a:pt x="6470408" y="100509"/>
                </a:cubicBezTo>
                <a:cubicBezTo>
                  <a:pt x="6468205" y="101576"/>
                  <a:pt x="6465296" y="102414"/>
                  <a:pt x="6461683" y="103024"/>
                </a:cubicBezTo>
                <a:cubicBezTo>
                  <a:pt x="6460058" y="154382"/>
                  <a:pt x="6457060" y="194083"/>
                  <a:pt x="6452692" y="222124"/>
                </a:cubicBezTo>
                <a:cubicBezTo>
                  <a:pt x="6448323" y="250166"/>
                  <a:pt x="6441363" y="268378"/>
                  <a:pt x="6431813" y="276760"/>
                </a:cubicBezTo>
                <a:cubicBezTo>
                  <a:pt x="6425806" y="282513"/>
                  <a:pt x="6418694" y="286704"/>
                  <a:pt x="6410477" y="289333"/>
                </a:cubicBezTo>
                <a:cubicBezTo>
                  <a:pt x="6402260" y="291962"/>
                  <a:pt x="6391490" y="293257"/>
                  <a:pt x="6378168" y="293219"/>
                </a:cubicBezTo>
                <a:cubicBezTo>
                  <a:pt x="6378359" y="286183"/>
                  <a:pt x="6377749" y="279985"/>
                  <a:pt x="6376339" y="274626"/>
                </a:cubicBezTo>
                <a:cubicBezTo>
                  <a:pt x="6374930" y="269267"/>
                  <a:pt x="6372491" y="264898"/>
                  <a:pt x="6369024" y="261520"/>
                </a:cubicBezTo>
                <a:cubicBezTo>
                  <a:pt x="6365442" y="257970"/>
                  <a:pt x="6360185" y="254706"/>
                  <a:pt x="6353251" y="251728"/>
                </a:cubicBezTo>
                <a:cubicBezTo>
                  <a:pt x="6346316" y="248750"/>
                  <a:pt x="6338163" y="246324"/>
                  <a:pt x="6328791" y="244451"/>
                </a:cubicBezTo>
                <a:lnTo>
                  <a:pt x="6328791" y="241403"/>
                </a:lnTo>
                <a:cubicBezTo>
                  <a:pt x="6335449" y="241821"/>
                  <a:pt x="6342486" y="242238"/>
                  <a:pt x="6349900" y="242656"/>
                </a:cubicBezTo>
                <a:cubicBezTo>
                  <a:pt x="6357316" y="243074"/>
                  <a:pt x="6364172" y="243424"/>
                  <a:pt x="6370469" y="243706"/>
                </a:cubicBezTo>
                <a:cubicBezTo>
                  <a:pt x="6376766" y="243988"/>
                  <a:pt x="6381568" y="244135"/>
                  <a:pt x="6384874" y="244146"/>
                </a:cubicBezTo>
                <a:cubicBezTo>
                  <a:pt x="6387579" y="244171"/>
                  <a:pt x="6389865" y="243892"/>
                  <a:pt x="6391732" y="243308"/>
                </a:cubicBezTo>
                <a:cubicBezTo>
                  <a:pt x="6393598" y="242724"/>
                  <a:pt x="6395275" y="241682"/>
                  <a:pt x="6396761" y="240184"/>
                </a:cubicBezTo>
                <a:cubicBezTo>
                  <a:pt x="6402317" y="235288"/>
                  <a:pt x="6406597" y="220238"/>
                  <a:pt x="6409600" y="195035"/>
                </a:cubicBezTo>
                <a:cubicBezTo>
                  <a:pt x="6412604" y="169832"/>
                  <a:pt x="6414827" y="136418"/>
                  <a:pt x="6416268" y="94794"/>
                </a:cubicBezTo>
                <a:lnTo>
                  <a:pt x="6350736" y="94794"/>
                </a:lnTo>
                <a:cubicBezTo>
                  <a:pt x="6349270" y="122499"/>
                  <a:pt x="6344412" y="148640"/>
                  <a:pt x="6336162" y="173218"/>
                </a:cubicBezTo>
                <a:cubicBezTo>
                  <a:pt x="6327912" y="197796"/>
                  <a:pt x="6313481" y="220392"/>
                  <a:pt x="6292869" y="241008"/>
                </a:cubicBezTo>
                <a:cubicBezTo>
                  <a:pt x="6272257" y="261623"/>
                  <a:pt x="6242677" y="279840"/>
                  <a:pt x="6204127" y="295657"/>
                </a:cubicBezTo>
                <a:lnTo>
                  <a:pt x="6201384" y="291695"/>
                </a:lnTo>
                <a:cubicBezTo>
                  <a:pt x="6227807" y="272709"/>
                  <a:pt x="6248214" y="252803"/>
                  <a:pt x="6262603" y="231977"/>
                </a:cubicBezTo>
                <a:cubicBezTo>
                  <a:pt x="6276993" y="211151"/>
                  <a:pt x="6287150" y="189325"/>
                  <a:pt x="6293072" y="166501"/>
                </a:cubicBezTo>
                <a:cubicBezTo>
                  <a:pt x="6298995" y="143677"/>
                  <a:pt x="6302468" y="119774"/>
                  <a:pt x="6303492" y="94794"/>
                </a:cubicBezTo>
                <a:lnTo>
                  <a:pt x="6216319" y="94794"/>
                </a:lnTo>
                <a:lnTo>
                  <a:pt x="6213576" y="86260"/>
                </a:lnTo>
                <a:lnTo>
                  <a:pt x="6304101" y="86260"/>
                </a:lnTo>
                <a:cubicBezTo>
                  <a:pt x="6304527" y="73617"/>
                  <a:pt x="6304743" y="60726"/>
                  <a:pt x="6304749" y="47588"/>
                </a:cubicBezTo>
                <a:cubicBezTo>
                  <a:pt x="6304755" y="34450"/>
                  <a:pt x="6304743" y="21026"/>
                  <a:pt x="6304711" y="7316"/>
                </a:cubicBezTo>
                <a:close/>
                <a:moveTo>
                  <a:pt x="4782845" y="7316"/>
                </a:moveTo>
                <a:lnTo>
                  <a:pt x="4843500" y="15851"/>
                </a:lnTo>
                <a:cubicBezTo>
                  <a:pt x="4843081" y="18302"/>
                  <a:pt x="4841938" y="20258"/>
                  <a:pt x="4840071" y="21718"/>
                </a:cubicBezTo>
                <a:cubicBezTo>
                  <a:pt x="4838204" y="23179"/>
                  <a:pt x="4835385" y="24068"/>
                  <a:pt x="4831613" y="24385"/>
                </a:cubicBezTo>
                <a:cubicBezTo>
                  <a:pt x="4829949" y="35987"/>
                  <a:pt x="4828019" y="47531"/>
                  <a:pt x="4825822" y="59018"/>
                </a:cubicBezTo>
                <a:cubicBezTo>
                  <a:pt x="4823624" y="70505"/>
                  <a:pt x="4821085" y="81821"/>
                  <a:pt x="4818201" y="92965"/>
                </a:cubicBezTo>
                <a:lnTo>
                  <a:pt x="4902327" y="92965"/>
                </a:lnTo>
                <a:lnTo>
                  <a:pt x="4925186" y="63095"/>
                </a:lnTo>
                <a:cubicBezTo>
                  <a:pt x="4925410" y="63260"/>
                  <a:pt x="4927841" y="65164"/>
                  <a:pt x="4932479" y="68807"/>
                </a:cubicBezTo>
                <a:cubicBezTo>
                  <a:pt x="4937117" y="72450"/>
                  <a:pt x="4942618" y="76837"/>
                  <a:pt x="4948984" y="81970"/>
                </a:cubicBezTo>
                <a:cubicBezTo>
                  <a:pt x="4955348" y="87103"/>
                  <a:pt x="4961234" y="91987"/>
                  <a:pt x="4966639" y="96623"/>
                </a:cubicBezTo>
                <a:cubicBezTo>
                  <a:pt x="4966138" y="98293"/>
                  <a:pt x="4965084" y="99525"/>
                  <a:pt x="4963477" y="100319"/>
                </a:cubicBezTo>
                <a:cubicBezTo>
                  <a:pt x="4961871" y="101112"/>
                  <a:pt x="4959978" y="101506"/>
                  <a:pt x="4957800" y="101500"/>
                </a:cubicBezTo>
                <a:lnTo>
                  <a:pt x="4816068" y="101500"/>
                </a:lnTo>
                <a:cubicBezTo>
                  <a:pt x="4814258" y="107456"/>
                  <a:pt x="4812391" y="113374"/>
                  <a:pt x="4810468" y="119254"/>
                </a:cubicBezTo>
                <a:cubicBezTo>
                  <a:pt x="4808543" y="125134"/>
                  <a:pt x="4806448" y="130900"/>
                  <a:pt x="4804181" y="136552"/>
                </a:cubicBezTo>
                <a:lnTo>
                  <a:pt x="4873675" y="136552"/>
                </a:lnTo>
                <a:lnTo>
                  <a:pt x="4898974" y="113082"/>
                </a:lnTo>
                <a:lnTo>
                  <a:pt x="4937988" y="149353"/>
                </a:lnTo>
                <a:cubicBezTo>
                  <a:pt x="4936864" y="151144"/>
                  <a:pt x="4935302" y="152439"/>
                  <a:pt x="4933302" y="153239"/>
                </a:cubicBezTo>
                <a:cubicBezTo>
                  <a:pt x="4931301" y="154040"/>
                  <a:pt x="4928292" y="154573"/>
                  <a:pt x="4924272" y="154840"/>
                </a:cubicBezTo>
                <a:cubicBezTo>
                  <a:pt x="4917897" y="168111"/>
                  <a:pt x="4910531" y="180583"/>
                  <a:pt x="4902174" y="192254"/>
                </a:cubicBezTo>
                <a:cubicBezTo>
                  <a:pt x="4893818" y="203925"/>
                  <a:pt x="4884318" y="214720"/>
                  <a:pt x="4873675" y="224639"/>
                </a:cubicBezTo>
                <a:cubicBezTo>
                  <a:pt x="4886001" y="229535"/>
                  <a:pt x="4899831" y="234069"/>
                  <a:pt x="4915166" y="238241"/>
                </a:cubicBezTo>
                <a:cubicBezTo>
                  <a:pt x="4930502" y="242412"/>
                  <a:pt x="4947456" y="246108"/>
                  <a:pt x="4966030" y="249328"/>
                </a:cubicBezTo>
                <a:lnTo>
                  <a:pt x="4965725" y="253290"/>
                </a:lnTo>
                <a:cubicBezTo>
                  <a:pt x="4953819" y="255328"/>
                  <a:pt x="4944484" y="259710"/>
                  <a:pt x="4937721" y="266435"/>
                </a:cubicBezTo>
                <a:cubicBezTo>
                  <a:pt x="4930958" y="273159"/>
                  <a:pt x="4926882" y="282798"/>
                  <a:pt x="4925491" y="295352"/>
                </a:cubicBezTo>
                <a:cubicBezTo>
                  <a:pt x="4907248" y="289231"/>
                  <a:pt x="4891157" y="282348"/>
                  <a:pt x="4877219" y="274702"/>
                </a:cubicBezTo>
                <a:cubicBezTo>
                  <a:pt x="4863280" y="267057"/>
                  <a:pt x="4851228" y="258802"/>
                  <a:pt x="4841062" y="249937"/>
                </a:cubicBezTo>
                <a:cubicBezTo>
                  <a:pt x="4823110" y="261399"/>
                  <a:pt x="4802625" y="271013"/>
                  <a:pt x="4779606" y="278779"/>
                </a:cubicBezTo>
                <a:cubicBezTo>
                  <a:pt x="4756587" y="286545"/>
                  <a:pt x="4730845" y="292273"/>
                  <a:pt x="4702378" y="295962"/>
                </a:cubicBezTo>
                <a:lnTo>
                  <a:pt x="4700854" y="292609"/>
                </a:lnTo>
                <a:cubicBezTo>
                  <a:pt x="4724945" y="285129"/>
                  <a:pt x="4746866" y="275934"/>
                  <a:pt x="4766614" y="265025"/>
                </a:cubicBezTo>
                <a:cubicBezTo>
                  <a:pt x="4786363" y="254116"/>
                  <a:pt x="4803863" y="241568"/>
                  <a:pt x="4819116" y="227382"/>
                </a:cubicBezTo>
                <a:cubicBezTo>
                  <a:pt x="4811839" y="218219"/>
                  <a:pt x="4805743" y="208808"/>
                  <a:pt x="4800828" y="199150"/>
                </a:cubicBezTo>
                <a:cubicBezTo>
                  <a:pt x="4795913" y="189492"/>
                  <a:pt x="4791951" y="179700"/>
                  <a:pt x="4788941" y="169775"/>
                </a:cubicBezTo>
                <a:cubicBezTo>
                  <a:pt x="4777498" y="191670"/>
                  <a:pt x="4762741" y="211736"/>
                  <a:pt x="4744669" y="229973"/>
                </a:cubicBezTo>
                <a:cubicBezTo>
                  <a:pt x="4726597" y="248210"/>
                  <a:pt x="4704371" y="264009"/>
                  <a:pt x="4677994" y="277369"/>
                </a:cubicBezTo>
                <a:lnTo>
                  <a:pt x="4675251" y="274931"/>
                </a:lnTo>
                <a:cubicBezTo>
                  <a:pt x="4701660" y="250845"/>
                  <a:pt x="4722374" y="223883"/>
                  <a:pt x="4737392" y="194045"/>
                </a:cubicBezTo>
                <a:cubicBezTo>
                  <a:pt x="4752409" y="164206"/>
                  <a:pt x="4763293" y="133358"/>
                  <a:pt x="4770043" y="101500"/>
                </a:cubicBezTo>
                <a:lnTo>
                  <a:pt x="4743830" y="101500"/>
                </a:lnTo>
                <a:lnTo>
                  <a:pt x="4728590" y="119788"/>
                </a:lnTo>
                <a:lnTo>
                  <a:pt x="4688357" y="96013"/>
                </a:lnTo>
                <a:cubicBezTo>
                  <a:pt x="4689735" y="94781"/>
                  <a:pt x="4691322" y="93511"/>
                  <a:pt x="4693119" y="92203"/>
                </a:cubicBezTo>
                <a:cubicBezTo>
                  <a:pt x="4694917" y="90895"/>
                  <a:pt x="4696885" y="89625"/>
                  <a:pt x="4699025" y="88393"/>
                </a:cubicBezTo>
                <a:cubicBezTo>
                  <a:pt x="4701826" y="81155"/>
                  <a:pt x="4704690" y="72907"/>
                  <a:pt x="4707616" y="63648"/>
                </a:cubicBezTo>
                <a:cubicBezTo>
                  <a:pt x="4710541" y="54389"/>
                  <a:pt x="4713179" y="45486"/>
                  <a:pt x="4715529" y="36938"/>
                </a:cubicBezTo>
                <a:cubicBezTo>
                  <a:pt x="4717879" y="28391"/>
                  <a:pt x="4719591" y="21565"/>
                  <a:pt x="4720666" y="16460"/>
                </a:cubicBezTo>
                <a:lnTo>
                  <a:pt x="4775835" y="30481"/>
                </a:lnTo>
                <a:cubicBezTo>
                  <a:pt x="4775269" y="32399"/>
                  <a:pt x="4773961" y="34050"/>
                  <a:pt x="4771910" y="35434"/>
                </a:cubicBezTo>
                <a:cubicBezTo>
                  <a:pt x="4769859" y="36819"/>
                  <a:pt x="4766798" y="37403"/>
                  <a:pt x="4762728" y="37187"/>
                </a:cubicBezTo>
                <a:cubicBezTo>
                  <a:pt x="4760340" y="45150"/>
                  <a:pt x="4757496" y="54294"/>
                  <a:pt x="4754194" y="64619"/>
                </a:cubicBezTo>
                <a:cubicBezTo>
                  <a:pt x="4750892" y="74944"/>
                  <a:pt x="4747742" y="84393"/>
                  <a:pt x="4744745" y="92965"/>
                </a:cubicBezTo>
                <a:lnTo>
                  <a:pt x="4771872" y="92965"/>
                </a:lnTo>
                <a:cubicBezTo>
                  <a:pt x="4774882" y="78309"/>
                  <a:pt x="4777244" y="63806"/>
                  <a:pt x="4778958" y="49455"/>
                </a:cubicBezTo>
                <a:cubicBezTo>
                  <a:pt x="4780673" y="35104"/>
                  <a:pt x="4781969" y="21058"/>
                  <a:pt x="4782845" y="7316"/>
                </a:cubicBezTo>
                <a:close/>
                <a:moveTo>
                  <a:pt x="1018336" y="7316"/>
                </a:moveTo>
                <a:lnTo>
                  <a:pt x="1078077" y="12803"/>
                </a:lnTo>
                <a:cubicBezTo>
                  <a:pt x="1077817" y="15235"/>
                  <a:pt x="1076814" y="17153"/>
                  <a:pt x="1075067" y="18556"/>
                </a:cubicBezTo>
                <a:cubicBezTo>
                  <a:pt x="1073321" y="19959"/>
                  <a:pt x="1070565" y="20886"/>
                  <a:pt x="1066799" y="21337"/>
                </a:cubicBezTo>
                <a:cubicBezTo>
                  <a:pt x="1066533" y="32462"/>
                  <a:pt x="1066304" y="43435"/>
                  <a:pt x="1066114" y="54256"/>
                </a:cubicBezTo>
                <a:cubicBezTo>
                  <a:pt x="1065923" y="65076"/>
                  <a:pt x="1065542" y="75744"/>
                  <a:pt x="1064971" y="86260"/>
                </a:cubicBezTo>
                <a:lnTo>
                  <a:pt x="1126540" y="86260"/>
                </a:lnTo>
                <a:lnTo>
                  <a:pt x="1150620" y="62485"/>
                </a:lnTo>
                <a:lnTo>
                  <a:pt x="1189329" y="96623"/>
                </a:lnTo>
                <a:cubicBezTo>
                  <a:pt x="1188002" y="98147"/>
                  <a:pt x="1186237" y="99442"/>
                  <a:pt x="1184033" y="100509"/>
                </a:cubicBezTo>
                <a:cubicBezTo>
                  <a:pt x="1181830" y="101576"/>
                  <a:pt x="1178921" y="102414"/>
                  <a:pt x="1175308" y="103024"/>
                </a:cubicBezTo>
                <a:cubicBezTo>
                  <a:pt x="1173683" y="154382"/>
                  <a:pt x="1170685" y="194083"/>
                  <a:pt x="1166317" y="222124"/>
                </a:cubicBezTo>
                <a:cubicBezTo>
                  <a:pt x="1161948" y="250166"/>
                  <a:pt x="1154988" y="268378"/>
                  <a:pt x="1145438" y="276760"/>
                </a:cubicBezTo>
                <a:cubicBezTo>
                  <a:pt x="1139431" y="282513"/>
                  <a:pt x="1132319" y="286704"/>
                  <a:pt x="1124102" y="289333"/>
                </a:cubicBezTo>
                <a:cubicBezTo>
                  <a:pt x="1115885" y="291962"/>
                  <a:pt x="1105115" y="293257"/>
                  <a:pt x="1091793" y="293219"/>
                </a:cubicBezTo>
                <a:cubicBezTo>
                  <a:pt x="1091984" y="286183"/>
                  <a:pt x="1091374" y="279985"/>
                  <a:pt x="1089964" y="274626"/>
                </a:cubicBezTo>
                <a:cubicBezTo>
                  <a:pt x="1088555" y="269267"/>
                  <a:pt x="1086116" y="264898"/>
                  <a:pt x="1082649" y="261520"/>
                </a:cubicBezTo>
                <a:cubicBezTo>
                  <a:pt x="1079068" y="257970"/>
                  <a:pt x="1073810" y="254706"/>
                  <a:pt x="1066876" y="251728"/>
                </a:cubicBezTo>
                <a:cubicBezTo>
                  <a:pt x="1059942" y="248750"/>
                  <a:pt x="1051788" y="246324"/>
                  <a:pt x="1042416" y="244451"/>
                </a:cubicBezTo>
                <a:lnTo>
                  <a:pt x="1042416" y="241403"/>
                </a:lnTo>
                <a:cubicBezTo>
                  <a:pt x="1049074" y="241821"/>
                  <a:pt x="1056111" y="242238"/>
                  <a:pt x="1063526" y="242656"/>
                </a:cubicBezTo>
                <a:cubicBezTo>
                  <a:pt x="1070941" y="243074"/>
                  <a:pt x="1077797" y="243424"/>
                  <a:pt x="1084094" y="243706"/>
                </a:cubicBezTo>
                <a:cubicBezTo>
                  <a:pt x="1090391" y="243988"/>
                  <a:pt x="1095193" y="244135"/>
                  <a:pt x="1098499" y="244146"/>
                </a:cubicBezTo>
                <a:cubicBezTo>
                  <a:pt x="1101204" y="244171"/>
                  <a:pt x="1103490" y="243892"/>
                  <a:pt x="1105357" y="243308"/>
                </a:cubicBezTo>
                <a:cubicBezTo>
                  <a:pt x="1107224" y="242724"/>
                  <a:pt x="1108900" y="241682"/>
                  <a:pt x="1110386" y="240184"/>
                </a:cubicBezTo>
                <a:cubicBezTo>
                  <a:pt x="1115942" y="235288"/>
                  <a:pt x="1120222" y="220238"/>
                  <a:pt x="1123226" y="195035"/>
                </a:cubicBezTo>
                <a:cubicBezTo>
                  <a:pt x="1126229" y="169832"/>
                  <a:pt x="1128452" y="136418"/>
                  <a:pt x="1129893" y="94794"/>
                </a:cubicBezTo>
                <a:lnTo>
                  <a:pt x="1064361" y="94794"/>
                </a:lnTo>
                <a:cubicBezTo>
                  <a:pt x="1062896" y="122499"/>
                  <a:pt x="1058037" y="148640"/>
                  <a:pt x="1049787" y="173218"/>
                </a:cubicBezTo>
                <a:cubicBezTo>
                  <a:pt x="1041537" y="197796"/>
                  <a:pt x="1027106" y="220392"/>
                  <a:pt x="1006494" y="241008"/>
                </a:cubicBezTo>
                <a:cubicBezTo>
                  <a:pt x="985883" y="261623"/>
                  <a:pt x="956302" y="279840"/>
                  <a:pt x="917752" y="295657"/>
                </a:cubicBezTo>
                <a:lnTo>
                  <a:pt x="915009" y="291695"/>
                </a:lnTo>
                <a:cubicBezTo>
                  <a:pt x="941433" y="272709"/>
                  <a:pt x="961839" y="252803"/>
                  <a:pt x="976229" y="231977"/>
                </a:cubicBezTo>
                <a:cubicBezTo>
                  <a:pt x="990618" y="211151"/>
                  <a:pt x="1000775" y="189325"/>
                  <a:pt x="1006697" y="166501"/>
                </a:cubicBezTo>
                <a:cubicBezTo>
                  <a:pt x="1012620" y="143677"/>
                  <a:pt x="1016094" y="119774"/>
                  <a:pt x="1017117" y="94794"/>
                </a:cubicBezTo>
                <a:lnTo>
                  <a:pt x="929944" y="94794"/>
                </a:lnTo>
                <a:lnTo>
                  <a:pt x="927201" y="86260"/>
                </a:lnTo>
                <a:lnTo>
                  <a:pt x="1017727" y="86260"/>
                </a:lnTo>
                <a:cubicBezTo>
                  <a:pt x="1018152" y="73617"/>
                  <a:pt x="1018368" y="60726"/>
                  <a:pt x="1018374" y="47588"/>
                </a:cubicBezTo>
                <a:cubicBezTo>
                  <a:pt x="1018381" y="34450"/>
                  <a:pt x="1018368" y="21026"/>
                  <a:pt x="1018336" y="7316"/>
                </a:cubicBezTo>
                <a:close/>
                <a:moveTo>
                  <a:pt x="5843244" y="6421"/>
                </a:moveTo>
                <a:cubicBezTo>
                  <a:pt x="5843451" y="6575"/>
                  <a:pt x="5845678" y="8366"/>
                  <a:pt x="5849927" y="11794"/>
                </a:cubicBezTo>
                <a:cubicBezTo>
                  <a:pt x="5854175" y="15222"/>
                  <a:pt x="5859203" y="19359"/>
                  <a:pt x="5865009" y="24208"/>
                </a:cubicBezTo>
                <a:cubicBezTo>
                  <a:pt x="5870815" y="29056"/>
                  <a:pt x="5876158" y="33688"/>
                  <a:pt x="5881039" y="38104"/>
                </a:cubicBezTo>
                <a:cubicBezTo>
                  <a:pt x="5880684" y="39767"/>
                  <a:pt x="5879719" y="40993"/>
                  <a:pt x="5878144" y="41783"/>
                </a:cubicBezTo>
                <a:cubicBezTo>
                  <a:pt x="5876569" y="42573"/>
                  <a:pt x="5874689" y="42965"/>
                  <a:pt x="5872505" y="42959"/>
                </a:cubicBezTo>
                <a:lnTo>
                  <a:pt x="5794171" y="42959"/>
                </a:lnTo>
                <a:lnTo>
                  <a:pt x="5826480" y="49976"/>
                </a:lnTo>
                <a:cubicBezTo>
                  <a:pt x="5825870" y="52125"/>
                  <a:pt x="5824575" y="53854"/>
                  <a:pt x="5822594" y="55163"/>
                </a:cubicBezTo>
                <a:cubicBezTo>
                  <a:pt x="5820612" y="56472"/>
                  <a:pt x="5817946" y="57286"/>
                  <a:pt x="5814593" y="57604"/>
                </a:cubicBezTo>
                <a:cubicBezTo>
                  <a:pt x="5810287" y="61907"/>
                  <a:pt x="5805716" y="66039"/>
                  <a:pt x="5800877" y="69999"/>
                </a:cubicBezTo>
                <a:cubicBezTo>
                  <a:pt x="5796038" y="73959"/>
                  <a:pt x="5791161" y="77557"/>
                  <a:pt x="5786246" y="80792"/>
                </a:cubicBezTo>
                <a:lnTo>
                  <a:pt x="5822213" y="80792"/>
                </a:lnTo>
                <a:lnTo>
                  <a:pt x="5839282" y="62486"/>
                </a:lnTo>
                <a:lnTo>
                  <a:pt x="5874638" y="88985"/>
                </a:lnTo>
                <a:cubicBezTo>
                  <a:pt x="5873864" y="90071"/>
                  <a:pt x="5872594" y="91099"/>
                  <a:pt x="5870828" y="92071"/>
                </a:cubicBezTo>
                <a:cubicBezTo>
                  <a:pt x="5869063" y="93043"/>
                  <a:pt x="5866879" y="93844"/>
                  <a:pt x="5864275" y="94473"/>
                </a:cubicBezTo>
                <a:lnTo>
                  <a:pt x="5864275" y="177985"/>
                </a:lnTo>
                <a:cubicBezTo>
                  <a:pt x="5864014" y="178770"/>
                  <a:pt x="5862098" y="179876"/>
                  <a:pt x="5858529" y="181304"/>
                </a:cubicBezTo>
                <a:cubicBezTo>
                  <a:pt x="5854960" y="182732"/>
                  <a:pt x="5850697" y="184042"/>
                  <a:pt x="5845739" y="185233"/>
                </a:cubicBezTo>
                <a:cubicBezTo>
                  <a:pt x="5840781" y="186424"/>
                  <a:pt x="5836089" y="187056"/>
                  <a:pt x="5831662" y="187129"/>
                </a:cubicBezTo>
                <a:lnTo>
                  <a:pt x="5824956" y="187129"/>
                </a:lnTo>
                <a:lnTo>
                  <a:pt x="5824956" y="176157"/>
                </a:lnTo>
                <a:lnTo>
                  <a:pt x="5819165" y="176157"/>
                </a:lnTo>
                <a:lnTo>
                  <a:pt x="5819165" y="246297"/>
                </a:lnTo>
                <a:cubicBezTo>
                  <a:pt x="5819346" y="255380"/>
                  <a:pt x="5818307" y="263462"/>
                  <a:pt x="5816049" y="270542"/>
                </a:cubicBezTo>
                <a:cubicBezTo>
                  <a:pt x="5813791" y="277623"/>
                  <a:pt x="5809230" y="283385"/>
                  <a:pt x="5802367" y="287828"/>
                </a:cubicBezTo>
                <a:cubicBezTo>
                  <a:pt x="5795503" y="292271"/>
                  <a:pt x="5785253" y="295077"/>
                  <a:pt x="5771616" y="296248"/>
                </a:cubicBezTo>
                <a:cubicBezTo>
                  <a:pt x="5771496" y="289390"/>
                  <a:pt x="5771051" y="283446"/>
                  <a:pt x="5770282" y="278417"/>
                </a:cubicBezTo>
                <a:cubicBezTo>
                  <a:pt x="5769514" y="273388"/>
                  <a:pt x="5768231" y="269273"/>
                  <a:pt x="5766434" y="266073"/>
                </a:cubicBezTo>
                <a:cubicBezTo>
                  <a:pt x="5764879" y="263018"/>
                  <a:pt x="5762428" y="260364"/>
                  <a:pt x="5759081" y="258110"/>
                </a:cubicBezTo>
                <a:cubicBezTo>
                  <a:pt x="5755734" y="255855"/>
                  <a:pt x="5750769" y="254039"/>
                  <a:pt x="5744184" y="252661"/>
                </a:cubicBezTo>
                <a:lnTo>
                  <a:pt x="5744184" y="249041"/>
                </a:lnTo>
                <a:cubicBezTo>
                  <a:pt x="5744444" y="249056"/>
                  <a:pt x="5746566" y="249162"/>
                  <a:pt x="5750551" y="249358"/>
                </a:cubicBezTo>
                <a:cubicBezTo>
                  <a:pt x="5754536" y="249553"/>
                  <a:pt x="5758825" y="249749"/>
                  <a:pt x="5763420" y="249945"/>
                </a:cubicBezTo>
                <a:cubicBezTo>
                  <a:pt x="5768015" y="250141"/>
                  <a:pt x="5771357" y="250246"/>
                  <a:pt x="5773445" y="250261"/>
                </a:cubicBezTo>
                <a:cubicBezTo>
                  <a:pt x="5775394" y="250248"/>
                  <a:pt x="5776753" y="249816"/>
                  <a:pt x="5777521" y="248965"/>
                </a:cubicBezTo>
                <a:cubicBezTo>
                  <a:pt x="5778290" y="248114"/>
                  <a:pt x="5778658" y="246919"/>
                  <a:pt x="5778627" y="245382"/>
                </a:cubicBezTo>
                <a:lnTo>
                  <a:pt x="5778627" y="176157"/>
                </a:lnTo>
                <a:lnTo>
                  <a:pt x="5770397" y="176157"/>
                </a:lnTo>
                <a:lnTo>
                  <a:pt x="5770397" y="178900"/>
                </a:lnTo>
                <a:cubicBezTo>
                  <a:pt x="5770047" y="180862"/>
                  <a:pt x="5766631" y="183262"/>
                  <a:pt x="5760148" y="186101"/>
                </a:cubicBezTo>
                <a:cubicBezTo>
                  <a:pt x="5753665" y="188939"/>
                  <a:pt x="5746209" y="190501"/>
                  <a:pt x="5737783" y="190787"/>
                </a:cubicBezTo>
                <a:lnTo>
                  <a:pt x="5732297" y="190787"/>
                </a:lnTo>
                <a:lnTo>
                  <a:pt x="5732297" y="65232"/>
                </a:lnTo>
                <a:lnTo>
                  <a:pt x="5771921" y="80792"/>
                </a:lnTo>
                <a:lnTo>
                  <a:pt x="5773445" y="80792"/>
                </a:lnTo>
                <a:cubicBezTo>
                  <a:pt x="5773762" y="75650"/>
                  <a:pt x="5774041" y="69764"/>
                  <a:pt x="5774283" y="63134"/>
                </a:cubicBezTo>
                <a:cubicBezTo>
                  <a:pt x="5774524" y="56504"/>
                  <a:pt x="5774651" y="49779"/>
                  <a:pt x="5774664" y="42959"/>
                </a:cubicBezTo>
                <a:lnTo>
                  <a:pt x="5720105" y="42959"/>
                </a:lnTo>
                <a:lnTo>
                  <a:pt x="5720105" y="108816"/>
                </a:lnTo>
                <a:cubicBezTo>
                  <a:pt x="5720445" y="127837"/>
                  <a:pt x="5719494" y="148496"/>
                  <a:pt x="5717249" y="170793"/>
                </a:cubicBezTo>
                <a:cubicBezTo>
                  <a:pt x="5715004" y="193091"/>
                  <a:pt x="5709424" y="215100"/>
                  <a:pt x="5700507" y="236820"/>
                </a:cubicBezTo>
                <a:cubicBezTo>
                  <a:pt x="5691591" y="258541"/>
                  <a:pt x="5677296" y="278045"/>
                  <a:pt x="5657621" y="295333"/>
                </a:cubicBezTo>
                <a:lnTo>
                  <a:pt x="5654573" y="293505"/>
                </a:lnTo>
                <a:cubicBezTo>
                  <a:pt x="5662362" y="274850"/>
                  <a:pt x="5668018" y="255030"/>
                  <a:pt x="5671540" y="234044"/>
                </a:cubicBezTo>
                <a:cubicBezTo>
                  <a:pt x="5675062" y="213058"/>
                  <a:pt x="5677264" y="191884"/>
                  <a:pt x="5678144" y="170524"/>
                </a:cubicBezTo>
                <a:cubicBezTo>
                  <a:pt x="5679024" y="149163"/>
                  <a:pt x="5679397" y="128594"/>
                  <a:pt x="5679262" y="108816"/>
                </a:cubicBezTo>
                <a:lnTo>
                  <a:pt x="5679262" y="18308"/>
                </a:lnTo>
                <a:lnTo>
                  <a:pt x="5726201" y="34463"/>
                </a:lnTo>
                <a:lnTo>
                  <a:pt x="5822213" y="34463"/>
                </a:lnTo>
                <a:close/>
                <a:moveTo>
                  <a:pt x="3897272" y="6127"/>
                </a:moveTo>
                <a:cubicBezTo>
                  <a:pt x="3904820" y="6776"/>
                  <a:pt x="3910915" y="8268"/>
                  <a:pt x="3915558" y="10602"/>
                </a:cubicBezTo>
                <a:cubicBezTo>
                  <a:pt x="3924844" y="15271"/>
                  <a:pt x="3929710" y="21109"/>
                  <a:pt x="3930154" y="28116"/>
                </a:cubicBezTo>
                <a:cubicBezTo>
                  <a:pt x="3930599" y="35124"/>
                  <a:pt x="3928013" y="41100"/>
                  <a:pt x="3922394" y="46045"/>
                </a:cubicBezTo>
                <a:lnTo>
                  <a:pt x="3982440" y="46045"/>
                </a:lnTo>
                <a:lnTo>
                  <a:pt x="4006526" y="16160"/>
                </a:lnTo>
                <a:cubicBezTo>
                  <a:pt x="4006762" y="16320"/>
                  <a:pt x="4009334" y="18202"/>
                  <a:pt x="4014241" y="21806"/>
                </a:cubicBezTo>
                <a:cubicBezTo>
                  <a:pt x="4019148" y="25411"/>
                  <a:pt x="4024969" y="29776"/>
                  <a:pt x="4031705" y="34903"/>
                </a:cubicBezTo>
                <a:cubicBezTo>
                  <a:pt x="4038440" y="40030"/>
                  <a:pt x="4044669" y="44958"/>
                  <a:pt x="4050391" y="49686"/>
                </a:cubicBezTo>
                <a:cubicBezTo>
                  <a:pt x="4049909" y="51349"/>
                  <a:pt x="4048893" y="52575"/>
                  <a:pt x="4047343" y="53366"/>
                </a:cubicBezTo>
                <a:cubicBezTo>
                  <a:pt x="4045794" y="54156"/>
                  <a:pt x="4043864" y="54548"/>
                  <a:pt x="4041552" y="54541"/>
                </a:cubicBezTo>
                <a:lnTo>
                  <a:pt x="3766356" y="54541"/>
                </a:lnTo>
                <a:lnTo>
                  <a:pt x="3763917" y="46045"/>
                </a:lnTo>
                <a:lnTo>
                  <a:pt x="3889764" y="46045"/>
                </a:lnTo>
                <a:cubicBezTo>
                  <a:pt x="3888265" y="38599"/>
                  <a:pt x="3885549" y="31534"/>
                  <a:pt x="3881615" y="24851"/>
                </a:cubicBezTo>
                <a:cubicBezTo>
                  <a:pt x="3877681" y="18167"/>
                  <a:pt x="3873291" y="12627"/>
                  <a:pt x="3868444" y="8231"/>
                </a:cubicBezTo>
                <a:lnTo>
                  <a:pt x="3870272" y="6707"/>
                </a:lnTo>
                <a:cubicBezTo>
                  <a:pt x="3880724" y="5671"/>
                  <a:pt x="3889725" y="5478"/>
                  <a:pt x="3897272" y="6127"/>
                </a:cubicBezTo>
                <a:close/>
                <a:moveTo>
                  <a:pt x="2473452" y="6116"/>
                </a:moveTo>
                <a:lnTo>
                  <a:pt x="2523134" y="20137"/>
                </a:lnTo>
                <a:cubicBezTo>
                  <a:pt x="2522543" y="22150"/>
                  <a:pt x="2521286" y="23763"/>
                  <a:pt x="2519362" y="24976"/>
                </a:cubicBezTo>
                <a:cubicBezTo>
                  <a:pt x="2517438" y="26189"/>
                  <a:pt x="2514733" y="26811"/>
                  <a:pt x="2511246" y="26843"/>
                </a:cubicBezTo>
                <a:cubicBezTo>
                  <a:pt x="2509710" y="30037"/>
                  <a:pt x="2508059" y="33097"/>
                  <a:pt x="2506294" y="36025"/>
                </a:cubicBezTo>
                <a:cubicBezTo>
                  <a:pt x="2504528" y="38952"/>
                  <a:pt x="2502725" y="41784"/>
                  <a:pt x="2500883" y="44521"/>
                </a:cubicBezTo>
                <a:lnTo>
                  <a:pt x="2539898" y="44521"/>
                </a:lnTo>
                <a:lnTo>
                  <a:pt x="2559100" y="19223"/>
                </a:lnTo>
                <a:cubicBezTo>
                  <a:pt x="2559287" y="19360"/>
                  <a:pt x="2561319" y="20982"/>
                  <a:pt x="2565196" y="24088"/>
                </a:cubicBezTo>
                <a:cubicBezTo>
                  <a:pt x="2569074" y="27193"/>
                  <a:pt x="2573680" y="30959"/>
                  <a:pt x="2579014" y="35384"/>
                </a:cubicBezTo>
                <a:cubicBezTo>
                  <a:pt x="2584348" y="39808"/>
                  <a:pt x="2589292" y="44068"/>
                  <a:pt x="2593847" y="48162"/>
                </a:cubicBezTo>
                <a:cubicBezTo>
                  <a:pt x="2593359" y="49825"/>
                  <a:pt x="2592355" y="51051"/>
                  <a:pt x="2590838" y="51842"/>
                </a:cubicBezTo>
                <a:cubicBezTo>
                  <a:pt x="2589320" y="52632"/>
                  <a:pt x="2587478" y="53024"/>
                  <a:pt x="2585313" y="53017"/>
                </a:cubicBezTo>
                <a:lnTo>
                  <a:pt x="2541727" y="53017"/>
                </a:lnTo>
                <a:cubicBezTo>
                  <a:pt x="2541434" y="59127"/>
                  <a:pt x="2541028" y="65064"/>
                  <a:pt x="2540508" y="70830"/>
                </a:cubicBezTo>
                <a:cubicBezTo>
                  <a:pt x="2539987" y="76596"/>
                  <a:pt x="2539275" y="82152"/>
                  <a:pt x="2538374" y="87498"/>
                </a:cubicBezTo>
                <a:lnTo>
                  <a:pt x="2543556" y="87498"/>
                </a:lnTo>
                <a:lnTo>
                  <a:pt x="2562758" y="62186"/>
                </a:lnTo>
                <a:cubicBezTo>
                  <a:pt x="2562942" y="62320"/>
                  <a:pt x="2564944" y="63916"/>
                  <a:pt x="2568764" y="66975"/>
                </a:cubicBezTo>
                <a:cubicBezTo>
                  <a:pt x="2572583" y="70033"/>
                  <a:pt x="2577113" y="73751"/>
                  <a:pt x="2582355" y="78130"/>
                </a:cubicBezTo>
                <a:cubicBezTo>
                  <a:pt x="2587597" y="82508"/>
                  <a:pt x="2592444" y="86743"/>
                  <a:pt x="2596895" y="90836"/>
                </a:cubicBezTo>
                <a:lnTo>
                  <a:pt x="2596895" y="25604"/>
                </a:lnTo>
                <a:lnTo>
                  <a:pt x="2639263" y="42064"/>
                </a:lnTo>
                <a:lnTo>
                  <a:pt x="2669438" y="42064"/>
                </a:lnTo>
                <a:lnTo>
                  <a:pt x="2688030" y="21642"/>
                </a:lnTo>
                <a:lnTo>
                  <a:pt x="2726435" y="50903"/>
                </a:lnTo>
                <a:cubicBezTo>
                  <a:pt x="2725527" y="52161"/>
                  <a:pt x="2724067" y="53381"/>
                  <a:pt x="2722054" y="54562"/>
                </a:cubicBezTo>
                <a:cubicBezTo>
                  <a:pt x="2720041" y="55744"/>
                  <a:pt x="2717438" y="56659"/>
                  <a:pt x="2714243" y="57307"/>
                </a:cubicBezTo>
                <a:lnTo>
                  <a:pt x="2714243" y="141738"/>
                </a:lnTo>
                <a:cubicBezTo>
                  <a:pt x="2713973" y="142623"/>
                  <a:pt x="2711940" y="143801"/>
                  <a:pt x="2708147" y="145273"/>
                </a:cubicBezTo>
                <a:cubicBezTo>
                  <a:pt x="2704355" y="146745"/>
                  <a:pt x="2699817" y="148082"/>
                  <a:pt x="2694533" y="149283"/>
                </a:cubicBezTo>
                <a:cubicBezTo>
                  <a:pt x="2689250" y="150484"/>
                  <a:pt x="2684238" y="151120"/>
                  <a:pt x="2679496" y="151191"/>
                </a:cubicBezTo>
                <a:lnTo>
                  <a:pt x="2672486" y="151191"/>
                </a:lnTo>
                <a:lnTo>
                  <a:pt x="2672486" y="130760"/>
                </a:lnTo>
                <a:lnTo>
                  <a:pt x="2638043" y="130760"/>
                </a:lnTo>
                <a:lnTo>
                  <a:pt x="2638043" y="145398"/>
                </a:lnTo>
                <a:cubicBezTo>
                  <a:pt x="2637656" y="147532"/>
                  <a:pt x="2633935" y="150124"/>
                  <a:pt x="2626880" y="153173"/>
                </a:cubicBezTo>
                <a:cubicBezTo>
                  <a:pt x="2619825" y="156223"/>
                  <a:pt x="2611761" y="157900"/>
                  <a:pt x="2602687" y="158205"/>
                </a:cubicBezTo>
                <a:lnTo>
                  <a:pt x="2596895" y="158205"/>
                </a:lnTo>
                <a:lnTo>
                  <a:pt x="2596895" y="92049"/>
                </a:lnTo>
                <a:cubicBezTo>
                  <a:pt x="2595625" y="94730"/>
                  <a:pt x="2592984" y="96045"/>
                  <a:pt x="2588971" y="95994"/>
                </a:cubicBezTo>
                <a:lnTo>
                  <a:pt x="2536545" y="95994"/>
                </a:lnTo>
                <a:cubicBezTo>
                  <a:pt x="2535942" y="98595"/>
                  <a:pt x="2535243" y="101176"/>
                  <a:pt x="2534450" y="103738"/>
                </a:cubicBezTo>
                <a:cubicBezTo>
                  <a:pt x="2533656" y="106300"/>
                  <a:pt x="2532729" y="108805"/>
                  <a:pt x="2531668" y="111253"/>
                </a:cubicBezTo>
                <a:cubicBezTo>
                  <a:pt x="2550741" y="111926"/>
                  <a:pt x="2564450" y="115362"/>
                  <a:pt x="2572797" y="121561"/>
                </a:cubicBezTo>
                <a:cubicBezTo>
                  <a:pt x="2581144" y="127759"/>
                  <a:pt x="2585367" y="134510"/>
                  <a:pt x="2585465" y="141814"/>
                </a:cubicBezTo>
                <a:cubicBezTo>
                  <a:pt x="2585564" y="149118"/>
                  <a:pt x="2582776" y="154765"/>
                  <a:pt x="2577102" y="158754"/>
                </a:cubicBezTo>
                <a:cubicBezTo>
                  <a:pt x="2571429" y="162744"/>
                  <a:pt x="2564107" y="162866"/>
                  <a:pt x="2555138" y="159121"/>
                </a:cubicBezTo>
                <a:cubicBezTo>
                  <a:pt x="2552274" y="152463"/>
                  <a:pt x="2548325" y="145806"/>
                  <a:pt x="2543289" y="139149"/>
                </a:cubicBezTo>
                <a:cubicBezTo>
                  <a:pt x="2538254" y="132492"/>
                  <a:pt x="2532856" y="126444"/>
                  <a:pt x="2527096" y="121007"/>
                </a:cubicBezTo>
                <a:cubicBezTo>
                  <a:pt x="2520924" y="132429"/>
                  <a:pt x="2511094" y="142668"/>
                  <a:pt x="2497607" y="151725"/>
                </a:cubicBezTo>
                <a:cubicBezTo>
                  <a:pt x="2484120" y="160782"/>
                  <a:pt x="2465603" y="168732"/>
                  <a:pt x="2442057" y="175574"/>
                </a:cubicBezTo>
                <a:lnTo>
                  <a:pt x="2439619" y="171622"/>
                </a:lnTo>
                <a:cubicBezTo>
                  <a:pt x="2459361" y="161001"/>
                  <a:pt x="2473521" y="149465"/>
                  <a:pt x="2482100" y="137013"/>
                </a:cubicBezTo>
                <a:cubicBezTo>
                  <a:pt x="2490679" y="124562"/>
                  <a:pt x="2495924" y="110889"/>
                  <a:pt x="2497835" y="95994"/>
                </a:cubicBezTo>
                <a:lnTo>
                  <a:pt x="2442667" y="95994"/>
                </a:lnTo>
                <a:lnTo>
                  <a:pt x="2440229" y="87498"/>
                </a:lnTo>
                <a:lnTo>
                  <a:pt x="2498750" y="87498"/>
                </a:lnTo>
                <a:cubicBezTo>
                  <a:pt x="2499327" y="82152"/>
                  <a:pt x="2499696" y="76596"/>
                  <a:pt x="2499855" y="70830"/>
                </a:cubicBezTo>
                <a:cubicBezTo>
                  <a:pt x="2500014" y="65064"/>
                  <a:pt x="2500153" y="59127"/>
                  <a:pt x="2500274" y="53017"/>
                </a:cubicBezTo>
                <a:lnTo>
                  <a:pt x="2494483" y="53017"/>
                </a:lnTo>
                <a:cubicBezTo>
                  <a:pt x="2488978" y="60029"/>
                  <a:pt x="2482996" y="66221"/>
                  <a:pt x="2476538" y="71593"/>
                </a:cubicBezTo>
                <a:cubicBezTo>
                  <a:pt x="2470080" y="76964"/>
                  <a:pt x="2463260" y="81554"/>
                  <a:pt x="2456078" y="85362"/>
                </a:cubicBezTo>
                <a:lnTo>
                  <a:pt x="2452420" y="82616"/>
                </a:lnTo>
                <a:cubicBezTo>
                  <a:pt x="2457507" y="72809"/>
                  <a:pt x="2461888" y="61237"/>
                  <a:pt x="2465565" y="47901"/>
                </a:cubicBezTo>
                <a:cubicBezTo>
                  <a:pt x="2469241" y="34566"/>
                  <a:pt x="2471870" y="20637"/>
                  <a:pt x="2473452" y="6116"/>
                </a:cubicBezTo>
                <a:close/>
                <a:moveTo>
                  <a:pt x="6059347" y="6097"/>
                </a:moveTo>
                <a:lnTo>
                  <a:pt x="6114821" y="10974"/>
                </a:lnTo>
                <a:cubicBezTo>
                  <a:pt x="6114396" y="13400"/>
                  <a:pt x="6113265" y="15330"/>
                  <a:pt x="6111430" y="16765"/>
                </a:cubicBezTo>
                <a:cubicBezTo>
                  <a:pt x="6109595" y="18200"/>
                  <a:pt x="6106864" y="19216"/>
                  <a:pt x="6103238" y="19813"/>
                </a:cubicBezTo>
                <a:cubicBezTo>
                  <a:pt x="6103099" y="31078"/>
                  <a:pt x="6102997" y="42000"/>
                  <a:pt x="6102933" y="52579"/>
                </a:cubicBezTo>
                <a:cubicBezTo>
                  <a:pt x="6102870" y="63158"/>
                  <a:pt x="6102768" y="73471"/>
                  <a:pt x="6102629" y="83516"/>
                </a:cubicBezTo>
                <a:lnTo>
                  <a:pt x="6129756" y="83516"/>
                </a:lnTo>
                <a:lnTo>
                  <a:pt x="6151701" y="61571"/>
                </a:lnTo>
                <a:lnTo>
                  <a:pt x="6187363" y="93270"/>
                </a:lnTo>
                <a:cubicBezTo>
                  <a:pt x="6186176" y="94648"/>
                  <a:pt x="6184512" y="95854"/>
                  <a:pt x="6182372" y="96890"/>
                </a:cubicBezTo>
                <a:cubicBezTo>
                  <a:pt x="6180232" y="97925"/>
                  <a:pt x="6177425" y="98750"/>
                  <a:pt x="6173952" y="99366"/>
                </a:cubicBezTo>
                <a:cubicBezTo>
                  <a:pt x="6173109" y="140409"/>
                  <a:pt x="6171848" y="173030"/>
                  <a:pt x="6170170" y="197229"/>
                </a:cubicBezTo>
                <a:cubicBezTo>
                  <a:pt x="6168492" y="221429"/>
                  <a:pt x="6165967" y="239668"/>
                  <a:pt x="6162596" y="251947"/>
                </a:cubicBezTo>
                <a:cubicBezTo>
                  <a:pt x="6159224" y="264225"/>
                  <a:pt x="6154576" y="273004"/>
                  <a:pt x="6148653" y="278284"/>
                </a:cubicBezTo>
                <a:cubicBezTo>
                  <a:pt x="6143059" y="283586"/>
                  <a:pt x="6136722" y="287459"/>
                  <a:pt x="6129642" y="289904"/>
                </a:cubicBezTo>
                <a:cubicBezTo>
                  <a:pt x="6122561" y="292349"/>
                  <a:pt x="6114472" y="293555"/>
                  <a:pt x="6105372" y="293524"/>
                </a:cubicBezTo>
                <a:cubicBezTo>
                  <a:pt x="6105410" y="286672"/>
                  <a:pt x="6105105" y="280868"/>
                  <a:pt x="6104458" y="276112"/>
                </a:cubicBezTo>
                <a:cubicBezTo>
                  <a:pt x="6103810" y="271356"/>
                  <a:pt x="6102590" y="267609"/>
                  <a:pt x="6100800" y="264872"/>
                </a:cubicBezTo>
                <a:cubicBezTo>
                  <a:pt x="6098565" y="261678"/>
                  <a:pt x="6095568" y="258922"/>
                  <a:pt x="6091809" y="256605"/>
                </a:cubicBezTo>
                <a:cubicBezTo>
                  <a:pt x="6088049" y="254287"/>
                  <a:pt x="6083223" y="252369"/>
                  <a:pt x="6077330" y="250852"/>
                </a:cubicBezTo>
                <a:lnTo>
                  <a:pt x="6077635" y="247194"/>
                </a:lnTo>
                <a:cubicBezTo>
                  <a:pt x="6082455" y="247658"/>
                  <a:pt x="6087675" y="248026"/>
                  <a:pt x="6093295" y="248299"/>
                </a:cubicBezTo>
                <a:cubicBezTo>
                  <a:pt x="6098914" y="248572"/>
                  <a:pt x="6103448" y="248712"/>
                  <a:pt x="6106896" y="248718"/>
                </a:cubicBezTo>
                <a:cubicBezTo>
                  <a:pt x="6109144" y="248718"/>
                  <a:pt x="6111049" y="248413"/>
                  <a:pt x="6112611" y="247804"/>
                </a:cubicBezTo>
                <a:cubicBezTo>
                  <a:pt x="6114173" y="247194"/>
                  <a:pt x="6115621" y="246280"/>
                  <a:pt x="6116954" y="245060"/>
                </a:cubicBezTo>
                <a:cubicBezTo>
                  <a:pt x="6122009" y="240914"/>
                  <a:pt x="6125692" y="226728"/>
                  <a:pt x="6128003" y="202503"/>
                </a:cubicBezTo>
                <a:cubicBezTo>
                  <a:pt x="6130315" y="178277"/>
                  <a:pt x="6132017" y="141460"/>
                  <a:pt x="6133109" y="92051"/>
                </a:cubicBezTo>
                <a:lnTo>
                  <a:pt x="6102324" y="92051"/>
                </a:lnTo>
                <a:cubicBezTo>
                  <a:pt x="6101946" y="123214"/>
                  <a:pt x="6099044" y="151447"/>
                  <a:pt x="6093620" y="176751"/>
                </a:cubicBezTo>
                <a:cubicBezTo>
                  <a:pt x="6088196" y="202055"/>
                  <a:pt x="6077641" y="224599"/>
                  <a:pt x="6061955" y="244383"/>
                </a:cubicBezTo>
                <a:cubicBezTo>
                  <a:pt x="6046269" y="264167"/>
                  <a:pt x="6022845" y="281360"/>
                  <a:pt x="5991682" y="295962"/>
                </a:cubicBezTo>
                <a:lnTo>
                  <a:pt x="5988938" y="292000"/>
                </a:lnTo>
                <a:cubicBezTo>
                  <a:pt x="6008890" y="274895"/>
                  <a:pt x="6023919" y="256306"/>
                  <a:pt x="6034026" y="236233"/>
                </a:cubicBezTo>
                <a:cubicBezTo>
                  <a:pt x="6044134" y="216159"/>
                  <a:pt x="6050922" y="194206"/>
                  <a:pt x="6054392" y="170373"/>
                </a:cubicBezTo>
                <a:cubicBezTo>
                  <a:pt x="6057861" y="146540"/>
                  <a:pt x="6059615" y="120433"/>
                  <a:pt x="6059652" y="92051"/>
                </a:cubicBezTo>
                <a:lnTo>
                  <a:pt x="6028258" y="92051"/>
                </a:lnTo>
                <a:lnTo>
                  <a:pt x="6025514" y="83516"/>
                </a:lnTo>
                <a:lnTo>
                  <a:pt x="6059652" y="83516"/>
                </a:lnTo>
                <a:cubicBezTo>
                  <a:pt x="6059639" y="71490"/>
                  <a:pt x="6059588" y="59044"/>
                  <a:pt x="6059499" y="46178"/>
                </a:cubicBezTo>
                <a:cubicBezTo>
                  <a:pt x="6059411" y="33313"/>
                  <a:pt x="6059360" y="19953"/>
                  <a:pt x="6059347" y="6097"/>
                </a:cubicBezTo>
                <a:close/>
                <a:moveTo>
                  <a:pt x="1980590" y="6097"/>
                </a:moveTo>
                <a:lnTo>
                  <a:pt x="2040331" y="11584"/>
                </a:lnTo>
                <a:cubicBezTo>
                  <a:pt x="2040216" y="13882"/>
                  <a:pt x="2039302" y="15762"/>
                  <a:pt x="2037588" y="17222"/>
                </a:cubicBezTo>
                <a:cubicBezTo>
                  <a:pt x="2035873" y="18683"/>
                  <a:pt x="2033130" y="19648"/>
                  <a:pt x="2029358" y="20118"/>
                </a:cubicBezTo>
                <a:lnTo>
                  <a:pt x="2029358" y="74677"/>
                </a:lnTo>
                <a:lnTo>
                  <a:pt x="2051303" y="74677"/>
                </a:lnTo>
                <a:lnTo>
                  <a:pt x="2075078" y="38711"/>
                </a:lnTo>
                <a:cubicBezTo>
                  <a:pt x="2075319" y="38912"/>
                  <a:pt x="2077817" y="41185"/>
                  <a:pt x="2082574" y="45529"/>
                </a:cubicBezTo>
                <a:cubicBezTo>
                  <a:pt x="2087330" y="49874"/>
                  <a:pt x="2092900" y="55082"/>
                  <a:pt x="2099281" y="61153"/>
                </a:cubicBezTo>
                <a:cubicBezTo>
                  <a:pt x="2105663" y="67225"/>
                  <a:pt x="2111413" y="72952"/>
                  <a:pt x="2116531" y="78335"/>
                </a:cubicBezTo>
                <a:cubicBezTo>
                  <a:pt x="2116182" y="80005"/>
                  <a:pt x="2115203" y="81237"/>
                  <a:pt x="2113597" y="82031"/>
                </a:cubicBezTo>
                <a:cubicBezTo>
                  <a:pt x="2111990" y="82824"/>
                  <a:pt x="2110022" y="83218"/>
                  <a:pt x="2107692" y="83212"/>
                </a:cubicBezTo>
                <a:lnTo>
                  <a:pt x="2029358" y="83212"/>
                </a:lnTo>
                <a:lnTo>
                  <a:pt x="2029358" y="242012"/>
                </a:lnTo>
                <a:cubicBezTo>
                  <a:pt x="2029591" y="252665"/>
                  <a:pt x="2028312" y="261704"/>
                  <a:pt x="2025519" y="269128"/>
                </a:cubicBezTo>
                <a:cubicBezTo>
                  <a:pt x="2022727" y="276553"/>
                  <a:pt x="2017023" y="282453"/>
                  <a:pt x="2008406" y="286829"/>
                </a:cubicBezTo>
                <a:cubicBezTo>
                  <a:pt x="1999788" y="291206"/>
                  <a:pt x="1986859" y="294148"/>
                  <a:pt x="1969617" y="295657"/>
                </a:cubicBezTo>
                <a:cubicBezTo>
                  <a:pt x="1969072" y="287758"/>
                  <a:pt x="1968182" y="281001"/>
                  <a:pt x="1966950" y="275388"/>
                </a:cubicBezTo>
                <a:cubicBezTo>
                  <a:pt x="1965718" y="269775"/>
                  <a:pt x="1963763" y="265152"/>
                  <a:pt x="1961083" y="261520"/>
                </a:cubicBezTo>
                <a:cubicBezTo>
                  <a:pt x="1958422" y="257868"/>
                  <a:pt x="1954904" y="254731"/>
                  <a:pt x="1950529" y="252109"/>
                </a:cubicBezTo>
                <a:cubicBezTo>
                  <a:pt x="1946154" y="249486"/>
                  <a:pt x="1939512" y="247340"/>
                  <a:pt x="1930603" y="245670"/>
                </a:cubicBezTo>
                <a:lnTo>
                  <a:pt x="1930603" y="242012"/>
                </a:lnTo>
                <a:cubicBezTo>
                  <a:pt x="1931000" y="242039"/>
                  <a:pt x="1934202" y="242223"/>
                  <a:pt x="1940210" y="242566"/>
                </a:cubicBezTo>
                <a:cubicBezTo>
                  <a:pt x="1946217" y="242908"/>
                  <a:pt x="1952648" y="243250"/>
                  <a:pt x="1959502" y="243593"/>
                </a:cubicBezTo>
                <a:cubicBezTo>
                  <a:pt x="1966357" y="243935"/>
                  <a:pt x="1971252" y="244120"/>
                  <a:pt x="1974189" y="244146"/>
                </a:cubicBezTo>
                <a:cubicBezTo>
                  <a:pt x="1976589" y="244140"/>
                  <a:pt x="1978266" y="243695"/>
                  <a:pt x="1979219" y="242813"/>
                </a:cubicBezTo>
                <a:cubicBezTo>
                  <a:pt x="1980171" y="241930"/>
                  <a:pt x="1980628" y="240647"/>
                  <a:pt x="1980590" y="238964"/>
                </a:cubicBezTo>
                <a:lnTo>
                  <a:pt x="1980590" y="141428"/>
                </a:lnTo>
                <a:cubicBezTo>
                  <a:pt x="1962886" y="165774"/>
                  <a:pt x="1941220" y="187796"/>
                  <a:pt x="1915591" y="207494"/>
                </a:cubicBezTo>
                <a:cubicBezTo>
                  <a:pt x="1889963" y="227192"/>
                  <a:pt x="1860525" y="243879"/>
                  <a:pt x="1827276" y="257557"/>
                </a:cubicBezTo>
                <a:lnTo>
                  <a:pt x="1824837" y="254509"/>
                </a:lnTo>
                <a:cubicBezTo>
                  <a:pt x="1845558" y="240366"/>
                  <a:pt x="1864636" y="223847"/>
                  <a:pt x="1882072" y="204951"/>
                </a:cubicBezTo>
                <a:cubicBezTo>
                  <a:pt x="1899508" y="186055"/>
                  <a:pt x="1914725" y="166127"/>
                  <a:pt x="1927724" y="145165"/>
                </a:cubicBezTo>
                <a:cubicBezTo>
                  <a:pt x="1940723" y="124203"/>
                  <a:pt x="1950928" y="103552"/>
                  <a:pt x="1958339" y="83212"/>
                </a:cubicBezTo>
                <a:lnTo>
                  <a:pt x="1832152" y="83212"/>
                </a:lnTo>
                <a:lnTo>
                  <a:pt x="1829714" y="74677"/>
                </a:lnTo>
                <a:lnTo>
                  <a:pt x="1980590" y="74677"/>
                </a:lnTo>
                <a:close/>
                <a:moveTo>
                  <a:pt x="1560575" y="6097"/>
                </a:moveTo>
                <a:lnTo>
                  <a:pt x="1613001" y="10974"/>
                </a:lnTo>
                <a:cubicBezTo>
                  <a:pt x="1612741" y="13266"/>
                  <a:pt x="1611737" y="15159"/>
                  <a:pt x="1609991" y="16651"/>
                </a:cubicBezTo>
                <a:cubicBezTo>
                  <a:pt x="1608245" y="18143"/>
                  <a:pt x="1605489" y="19197"/>
                  <a:pt x="1601723" y="19813"/>
                </a:cubicBezTo>
                <a:lnTo>
                  <a:pt x="1601723" y="75590"/>
                </a:lnTo>
                <a:lnTo>
                  <a:pt x="1616354" y="51805"/>
                </a:lnTo>
                <a:cubicBezTo>
                  <a:pt x="1616533" y="51967"/>
                  <a:pt x="1618343" y="53778"/>
                  <a:pt x="1621784" y="57237"/>
                </a:cubicBezTo>
                <a:cubicBezTo>
                  <a:pt x="1625225" y="60697"/>
                  <a:pt x="1629226" y="64834"/>
                  <a:pt x="1633784" y="69649"/>
                </a:cubicBezTo>
                <a:cubicBezTo>
                  <a:pt x="1638343" y="74464"/>
                  <a:pt x="1642388" y="78984"/>
                  <a:pt x="1645919" y="83212"/>
                </a:cubicBezTo>
                <a:cubicBezTo>
                  <a:pt x="1645443" y="84882"/>
                  <a:pt x="1644491" y="86114"/>
                  <a:pt x="1643062" y="86907"/>
                </a:cubicBezTo>
                <a:cubicBezTo>
                  <a:pt x="1641633" y="87701"/>
                  <a:pt x="1639842" y="88095"/>
                  <a:pt x="1637690" y="88088"/>
                </a:cubicBezTo>
                <a:lnTo>
                  <a:pt x="1601723" y="88088"/>
                </a:lnTo>
                <a:lnTo>
                  <a:pt x="1601723" y="132599"/>
                </a:lnTo>
                <a:cubicBezTo>
                  <a:pt x="1607991" y="131081"/>
                  <a:pt x="1614354" y="129544"/>
                  <a:pt x="1620812" y="127988"/>
                </a:cubicBezTo>
                <a:cubicBezTo>
                  <a:pt x="1627270" y="126432"/>
                  <a:pt x="1633709" y="124819"/>
                  <a:pt x="1640129" y="123148"/>
                </a:cubicBezTo>
                <a:lnTo>
                  <a:pt x="1640738" y="126193"/>
                </a:lnTo>
                <a:cubicBezTo>
                  <a:pt x="1635874" y="130012"/>
                  <a:pt x="1630210" y="134327"/>
                  <a:pt x="1623745" y="139136"/>
                </a:cubicBezTo>
                <a:cubicBezTo>
                  <a:pt x="1617281" y="143946"/>
                  <a:pt x="1609940" y="149175"/>
                  <a:pt x="1601723" y="154824"/>
                </a:cubicBezTo>
                <a:lnTo>
                  <a:pt x="1601723" y="249327"/>
                </a:lnTo>
                <a:cubicBezTo>
                  <a:pt x="1601915" y="258663"/>
                  <a:pt x="1600888" y="266577"/>
                  <a:pt x="1598642" y="273068"/>
                </a:cubicBezTo>
                <a:cubicBezTo>
                  <a:pt x="1596395" y="279559"/>
                  <a:pt x="1591778" y="284696"/>
                  <a:pt x="1584790" y="288477"/>
                </a:cubicBezTo>
                <a:cubicBezTo>
                  <a:pt x="1577802" y="292259"/>
                  <a:pt x="1567293" y="294754"/>
                  <a:pt x="1553260" y="295962"/>
                </a:cubicBezTo>
                <a:cubicBezTo>
                  <a:pt x="1553000" y="289409"/>
                  <a:pt x="1552454" y="283694"/>
                  <a:pt x="1551622" y="278817"/>
                </a:cubicBezTo>
                <a:cubicBezTo>
                  <a:pt x="1550790" y="273940"/>
                  <a:pt x="1549406" y="269902"/>
                  <a:pt x="1547470" y="266701"/>
                </a:cubicBezTo>
                <a:cubicBezTo>
                  <a:pt x="1545774" y="263660"/>
                  <a:pt x="1543297" y="261056"/>
                  <a:pt x="1540040" y="258891"/>
                </a:cubicBezTo>
                <a:cubicBezTo>
                  <a:pt x="1536782" y="256725"/>
                  <a:pt x="1531943" y="254960"/>
                  <a:pt x="1525524" y="253595"/>
                </a:cubicBezTo>
                <a:lnTo>
                  <a:pt x="1525524" y="249632"/>
                </a:lnTo>
                <a:cubicBezTo>
                  <a:pt x="1525781" y="249651"/>
                  <a:pt x="1527907" y="249783"/>
                  <a:pt x="1531902" y="250027"/>
                </a:cubicBezTo>
                <a:cubicBezTo>
                  <a:pt x="1535896" y="250272"/>
                  <a:pt x="1540212" y="250517"/>
                  <a:pt x="1544850" y="250761"/>
                </a:cubicBezTo>
                <a:cubicBezTo>
                  <a:pt x="1549488" y="251006"/>
                  <a:pt x="1552901" y="251138"/>
                  <a:pt x="1555089" y="251156"/>
                </a:cubicBezTo>
                <a:cubicBezTo>
                  <a:pt x="1557185" y="251176"/>
                  <a:pt x="1558632" y="250832"/>
                  <a:pt x="1559432" y="250127"/>
                </a:cubicBezTo>
                <a:cubicBezTo>
                  <a:pt x="1560233" y="249422"/>
                  <a:pt x="1560614" y="248241"/>
                  <a:pt x="1560575" y="246583"/>
                </a:cubicBezTo>
                <a:lnTo>
                  <a:pt x="1560575" y="181955"/>
                </a:lnTo>
                <a:cubicBezTo>
                  <a:pt x="1555394" y="185303"/>
                  <a:pt x="1549907" y="188654"/>
                  <a:pt x="1544116" y="192009"/>
                </a:cubicBezTo>
                <a:cubicBezTo>
                  <a:pt x="1543335" y="194181"/>
                  <a:pt x="1542154" y="196087"/>
                  <a:pt x="1540573" y="197726"/>
                </a:cubicBezTo>
                <a:cubicBezTo>
                  <a:pt x="1538992" y="199364"/>
                  <a:pt x="1537125" y="200508"/>
                  <a:pt x="1534972" y="201156"/>
                </a:cubicBezTo>
                <a:lnTo>
                  <a:pt x="1519427" y="150891"/>
                </a:lnTo>
                <a:cubicBezTo>
                  <a:pt x="1523752" y="150116"/>
                  <a:pt x="1529429" y="148998"/>
                  <a:pt x="1536458" y="147538"/>
                </a:cubicBezTo>
                <a:cubicBezTo>
                  <a:pt x="1543488" y="146077"/>
                  <a:pt x="1551527" y="144349"/>
                  <a:pt x="1560575" y="142355"/>
                </a:cubicBezTo>
                <a:lnTo>
                  <a:pt x="1560575" y="88088"/>
                </a:lnTo>
                <a:lnTo>
                  <a:pt x="1525524" y="88088"/>
                </a:lnTo>
                <a:lnTo>
                  <a:pt x="1523085" y="79554"/>
                </a:lnTo>
                <a:lnTo>
                  <a:pt x="1560575" y="79554"/>
                </a:lnTo>
                <a:close/>
                <a:moveTo>
                  <a:pt x="4580458" y="5811"/>
                </a:moveTo>
                <a:lnTo>
                  <a:pt x="4620691" y="35644"/>
                </a:lnTo>
                <a:cubicBezTo>
                  <a:pt x="4619796" y="36916"/>
                  <a:pt x="4618386" y="38189"/>
                  <a:pt x="4616462" y="39461"/>
                </a:cubicBezTo>
                <a:cubicBezTo>
                  <a:pt x="4614538" y="40733"/>
                  <a:pt x="4611986" y="41700"/>
                  <a:pt x="4608804" y="42362"/>
                </a:cubicBezTo>
                <a:lnTo>
                  <a:pt x="4608804" y="97520"/>
                </a:lnTo>
                <a:cubicBezTo>
                  <a:pt x="4608516" y="98300"/>
                  <a:pt x="4606349" y="99380"/>
                  <a:pt x="4602302" y="100759"/>
                </a:cubicBezTo>
                <a:cubicBezTo>
                  <a:pt x="4598254" y="102139"/>
                  <a:pt x="4593446" y="103400"/>
                  <a:pt x="4587874" y="104542"/>
                </a:cubicBezTo>
                <a:cubicBezTo>
                  <a:pt x="4582304" y="105684"/>
                  <a:pt x="4577088" y="106290"/>
                  <a:pt x="4572228" y="106360"/>
                </a:cubicBezTo>
                <a:lnTo>
                  <a:pt x="4564608" y="106360"/>
                </a:lnTo>
                <a:lnTo>
                  <a:pt x="4564608" y="97823"/>
                </a:lnTo>
                <a:lnTo>
                  <a:pt x="4465548" y="97823"/>
                </a:lnTo>
                <a:lnTo>
                  <a:pt x="4465548" y="100262"/>
                </a:lnTo>
                <a:cubicBezTo>
                  <a:pt x="4465104" y="102542"/>
                  <a:pt x="4461116" y="105223"/>
                  <a:pt x="4453585" y="108304"/>
                </a:cubicBezTo>
                <a:cubicBezTo>
                  <a:pt x="4446054" y="111385"/>
                  <a:pt x="4437646" y="113074"/>
                  <a:pt x="4428362" y="113373"/>
                </a:cubicBezTo>
                <a:lnTo>
                  <a:pt x="4422266" y="113373"/>
                </a:lnTo>
                <a:lnTo>
                  <a:pt x="4422266" y="9469"/>
                </a:lnTo>
                <a:lnTo>
                  <a:pt x="4467986" y="26843"/>
                </a:lnTo>
                <a:lnTo>
                  <a:pt x="4561560" y="26843"/>
                </a:lnTo>
                <a:close/>
                <a:moveTo>
                  <a:pt x="3555415" y="3964"/>
                </a:moveTo>
                <a:cubicBezTo>
                  <a:pt x="3564221" y="8620"/>
                  <a:pt x="3572890" y="13937"/>
                  <a:pt x="3581425" y="19915"/>
                </a:cubicBezTo>
                <a:cubicBezTo>
                  <a:pt x="3589959" y="25892"/>
                  <a:pt x="3597342" y="32022"/>
                  <a:pt x="3603574" y="38304"/>
                </a:cubicBezTo>
                <a:cubicBezTo>
                  <a:pt x="3609805" y="44587"/>
                  <a:pt x="3613869" y="50513"/>
                  <a:pt x="3615766" y="56084"/>
                </a:cubicBezTo>
                <a:cubicBezTo>
                  <a:pt x="3625792" y="96509"/>
                  <a:pt x="3641629" y="132856"/>
                  <a:pt x="3663276" y="165127"/>
                </a:cubicBezTo>
                <a:cubicBezTo>
                  <a:pt x="3684923" y="197397"/>
                  <a:pt x="3714400" y="222620"/>
                  <a:pt x="3751707" y="240793"/>
                </a:cubicBezTo>
                <a:lnTo>
                  <a:pt x="3750487" y="245060"/>
                </a:lnTo>
                <a:cubicBezTo>
                  <a:pt x="3735266" y="247924"/>
                  <a:pt x="3723112" y="254008"/>
                  <a:pt x="3714025" y="263310"/>
                </a:cubicBezTo>
                <a:cubicBezTo>
                  <a:pt x="3704939" y="272613"/>
                  <a:pt x="3698805" y="283497"/>
                  <a:pt x="3695623" y="295962"/>
                </a:cubicBezTo>
                <a:cubicBezTo>
                  <a:pt x="3675684" y="278785"/>
                  <a:pt x="3659403" y="258046"/>
                  <a:pt x="3646779" y="233745"/>
                </a:cubicBezTo>
                <a:cubicBezTo>
                  <a:pt x="3634155" y="209443"/>
                  <a:pt x="3624122" y="183142"/>
                  <a:pt x="3616680" y="154840"/>
                </a:cubicBezTo>
                <a:cubicBezTo>
                  <a:pt x="3602208" y="181846"/>
                  <a:pt x="3581469" y="207767"/>
                  <a:pt x="3554463" y="232602"/>
                </a:cubicBezTo>
                <a:cubicBezTo>
                  <a:pt x="3527456" y="257437"/>
                  <a:pt x="3495059" y="278252"/>
                  <a:pt x="3457270" y="295048"/>
                </a:cubicBezTo>
                <a:lnTo>
                  <a:pt x="3454221" y="291695"/>
                </a:lnTo>
                <a:cubicBezTo>
                  <a:pt x="3476177" y="275307"/>
                  <a:pt x="3496342" y="254980"/>
                  <a:pt x="3514719" y="230712"/>
                </a:cubicBezTo>
                <a:cubicBezTo>
                  <a:pt x="3533095" y="206445"/>
                  <a:pt x="3549016" y="179638"/>
                  <a:pt x="3562482" y="150290"/>
                </a:cubicBezTo>
                <a:cubicBezTo>
                  <a:pt x="3575948" y="120943"/>
                  <a:pt x="3586292" y="90455"/>
                  <a:pt x="3593515" y="58828"/>
                </a:cubicBezTo>
                <a:cubicBezTo>
                  <a:pt x="3589991" y="56705"/>
                  <a:pt x="3584847" y="54854"/>
                  <a:pt x="3578083" y="53273"/>
                </a:cubicBezTo>
                <a:cubicBezTo>
                  <a:pt x="3571319" y="51693"/>
                  <a:pt x="3563963" y="50316"/>
                  <a:pt x="3556014" y="49142"/>
                </a:cubicBezTo>
                <a:cubicBezTo>
                  <a:pt x="3548064" y="47968"/>
                  <a:pt x="3540550" y="46929"/>
                  <a:pt x="3533470" y="46026"/>
                </a:cubicBezTo>
                <a:cubicBezTo>
                  <a:pt x="3534886" y="42876"/>
                  <a:pt x="3536964" y="38541"/>
                  <a:pt x="3539701" y="33021"/>
                </a:cubicBezTo>
                <a:cubicBezTo>
                  <a:pt x="3542438" y="27501"/>
                  <a:pt x="3545261" y="22015"/>
                  <a:pt x="3548168" y="16562"/>
                </a:cubicBezTo>
                <a:cubicBezTo>
                  <a:pt x="3551075" y="11109"/>
                  <a:pt x="3553490" y="6910"/>
                  <a:pt x="3555415" y="3964"/>
                </a:cubicBezTo>
                <a:close/>
                <a:moveTo>
                  <a:pt x="4305833" y="3354"/>
                </a:moveTo>
                <a:lnTo>
                  <a:pt x="4345152" y="44197"/>
                </a:lnTo>
                <a:cubicBezTo>
                  <a:pt x="4343146" y="45753"/>
                  <a:pt x="4340224" y="46452"/>
                  <a:pt x="4336389" y="46293"/>
                </a:cubicBezTo>
                <a:cubicBezTo>
                  <a:pt x="4332554" y="46134"/>
                  <a:pt x="4327956" y="44928"/>
                  <a:pt x="4322597" y="42673"/>
                </a:cubicBezTo>
                <a:cubicBezTo>
                  <a:pt x="4308252" y="44353"/>
                  <a:pt x="4292060" y="45794"/>
                  <a:pt x="4274020" y="46998"/>
                </a:cubicBezTo>
                <a:cubicBezTo>
                  <a:pt x="4255979" y="48201"/>
                  <a:pt x="4237119" y="49147"/>
                  <a:pt x="4217441" y="49836"/>
                </a:cubicBezTo>
                <a:lnTo>
                  <a:pt x="4264075" y="53805"/>
                </a:lnTo>
                <a:cubicBezTo>
                  <a:pt x="4263618" y="56539"/>
                  <a:pt x="4262399" y="58719"/>
                  <a:pt x="4260418" y="60344"/>
                </a:cubicBezTo>
                <a:cubicBezTo>
                  <a:pt x="4258436" y="61969"/>
                  <a:pt x="4255693" y="63154"/>
                  <a:pt x="4252188" y="63900"/>
                </a:cubicBezTo>
                <a:cubicBezTo>
                  <a:pt x="4251325" y="70367"/>
                  <a:pt x="4250308" y="77623"/>
                  <a:pt x="4249140" y="85669"/>
                </a:cubicBezTo>
                <a:lnTo>
                  <a:pt x="4286326" y="85669"/>
                </a:lnTo>
                <a:lnTo>
                  <a:pt x="4308576" y="58207"/>
                </a:lnTo>
                <a:cubicBezTo>
                  <a:pt x="4308792" y="58354"/>
                  <a:pt x="4311171" y="60095"/>
                  <a:pt x="4315711" y="63428"/>
                </a:cubicBezTo>
                <a:cubicBezTo>
                  <a:pt x="4320251" y="66761"/>
                  <a:pt x="4325654" y="70805"/>
                  <a:pt x="4331922" y="75560"/>
                </a:cubicBezTo>
                <a:cubicBezTo>
                  <a:pt x="4338189" y="80315"/>
                  <a:pt x="4344021" y="84898"/>
                  <a:pt x="4349419" y="89310"/>
                </a:cubicBezTo>
                <a:cubicBezTo>
                  <a:pt x="4348937" y="90973"/>
                  <a:pt x="4347921" y="92199"/>
                  <a:pt x="4346371" y="92990"/>
                </a:cubicBezTo>
                <a:cubicBezTo>
                  <a:pt x="4344822" y="93780"/>
                  <a:pt x="4342891" y="94172"/>
                  <a:pt x="4340580" y="94165"/>
                </a:cubicBezTo>
                <a:lnTo>
                  <a:pt x="4247921" y="94165"/>
                </a:lnTo>
                <a:lnTo>
                  <a:pt x="4242739" y="129865"/>
                </a:lnTo>
                <a:lnTo>
                  <a:pt x="4273219" y="129865"/>
                </a:lnTo>
                <a:lnTo>
                  <a:pt x="4292117" y="108811"/>
                </a:lnTo>
                <a:lnTo>
                  <a:pt x="4332046" y="138667"/>
                </a:lnTo>
                <a:cubicBezTo>
                  <a:pt x="4331004" y="139918"/>
                  <a:pt x="4329506" y="141150"/>
                  <a:pt x="4327550" y="142364"/>
                </a:cubicBezTo>
                <a:cubicBezTo>
                  <a:pt x="4325594" y="143577"/>
                  <a:pt x="4323029" y="144581"/>
                  <a:pt x="4319854" y="145375"/>
                </a:cubicBezTo>
                <a:lnTo>
                  <a:pt x="4319854" y="220693"/>
                </a:lnTo>
                <a:cubicBezTo>
                  <a:pt x="4319333" y="221754"/>
                  <a:pt x="4316107" y="223214"/>
                  <a:pt x="4310176" y="225074"/>
                </a:cubicBezTo>
                <a:cubicBezTo>
                  <a:pt x="4304246" y="226934"/>
                  <a:pt x="4297819" y="228316"/>
                  <a:pt x="4290898" y="229221"/>
                </a:cubicBezTo>
                <a:cubicBezTo>
                  <a:pt x="4308458" y="232679"/>
                  <a:pt x="4321572" y="237955"/>
                  <a:pt x="4330241" y="245049"/>
                </a:cubicBezTo>
                <a:cubicBezTo>
                  <a:pt x="4338909" y="252144"/>
                  <a:pt x="4343842" y="259470"/>
                  <a:pt x="4345038" y="267029"/>
                </a:cubicBezTo>
                <a:cubicBezTo>
                  <a:pt x="4346234" y="274587"/>
                  <a:pt x="4344404" y="280792"/>
                  <a:pt x="4339547" y="285642"/>
                </a:cubicBezTo>
                <a:cubicBezTo>
                  <a:pt x="4334690" y="290492"/>
                  <a:pt x="4327516" y="292402"/>
                  <a:pt x="4318025" y="291371"/>
                </a:cubicBezTo>
                <a:cubicBezTo>
                  <a:pt x="4308360" y="281827"/>
                  <a:pt x="4296524" y="272111"/>
                  <a:pt x="4282516" y="262225"/>
                </a:cubicBezTo>
                <a:cubicBezTo>
                  <a:pt x="4268508" y="252338"/>
                  <a:pt x="4254538" y="243765"/>
                  <a:pt x="4240606" y="236507"/>
                </a:cubicBezTo>
                <a:cubicBezTo>
                  <a:pt x="4235678" y="245444"/>
                  <a:pt x="4228295" y="253444"/>
                  <a:pt x="4218457" y="260507"/>
                </a:cubicBezTo>
                <a:cubicBezTo>
                  <a:pt x="4208619" y="267570"/>
                  <a:pt x="4195411" y="273719"/>
                  <a:pt x="4178833" y="278953"/>
                </a:cubicBezTo>
                <a:cubicBezTo>
                  <a:pt x="4162255" y="284188"/>
                  <a:pt x="4141393" y="288530"/>
                  <a:pt x="4116247" y="291981"/>
                </a:cubicBezTo>
                <a:lnTo>
                  <a:pt x="4114419" y="287409"/>
                </a:lnTo>
                <a:cubicBezTo>
                  <a:pt x="4138397" y="280387"/>
                  <a:pt x="4157096" y="272563"/>
                  <a:pt x="4170516" y="263935"/>
                </a:cubicBezTo>
                <a:cubicBezTo>
                  <a:pt x="4183936" y="255306"/>
                  <a:pt x="4193596" y="245483"/>
                  <a:pt x="4199496" y="234463"/>
                </a:cubicBezTo>
                <a:cubicBezTo>
                  <a:pt x="4205396" y="223444"/>
                  <a:pt x="4209055" y="210837"/>
                  <a:pt x="4210473" y="196643"/>
                </a:cubicBezTo>
                <a:cubicBezTo>
                  <a:pt x="4211892" y="182448"/>
                  <a:pt x="4212589" y="166274"/>
                  <a:pt x="4212564" y="148119"/>
                </a:cubicBezTo>
                <a:lnTo>
                  <a:pt x="4267733" y="158182"/>
                </a:lnTo>
                <a:cubicBezTo>
                  <a:pt x="4267155" y="160209"/>
                  <a:pt x="4265949" y="161873"/>
                  <a:pt x="4264113" y="163175"/>
                </a:cubicBezTo>
                <a:cubicBezTo>
                  <a:pt x="4262278" y="164478"/>
                  <a:pt x="4259624" y="165151"/>
                  <a:pt x="4256151" y="165195"/>
                </a:cubicBezTo>
                <a:cubicBezTo>
                  <a:pt x="4255350" y="177227"/>
                  <a:pt x="4254207" y="188383"/>
                  <a:pt x="4252721" y="198662"/>
                </a:cubicBezTo>
                <a:cubicBezTo>
                  <a:pt x="4251236" y="208940"/>
                  <a:pt x="4248721" y="218418"/>
                  <a:pt x="4245178" y="227096"/>
                </a:cubicBezTo>
                <a:cubicBezTo>
                  <a:pt x="4250969" y="226804"/>
                  <a:pt x="4256455" y="226702"/>
                  <a:pt x="4261637" y="226791"/>
                </a:cubicBezTo>
                <a:cubicBezTo>
                  <a:pt x="4266819" y="226880"/>
                  <a:pt x="4271695" y="227083"/>
                  <a:pt x="4276267" y="227400"/>
                </a:cubicBezTo>
                <a:lnTo>
                  <a:pt x="4276267" y="138361"/>
                </a:lnTo>
                <a:lnTo>
                  <a:pt x="4190009" y="138361"/>
                </a:lnTo>
                <a:lnTo>
                  <a:pt x="4190009" y="233168"/>
                </a:lnTo>
                <a:cubicBezTo>
                  <a:pt x="4189603" y="235295"/>
                  <a:pt x="4185843" y="237882"/>
                  <a:pt x="4178731" y="240928"/>
                </a:cubicBezTo>
                <a:cubicBezTo>
                  <a:pt x="4171619" y="243975"/>
                  <a:pt x="4163593" y="245651"/>
                  <a:pt x="4154652" y="245956"/>
                </a:cubicBezTo>
                <a:lnTo>
                  <a:pt x="4148556" y="245956"/>
                </a:lnTo>
                <a:lnTo>
                  <a:pt x="4148556" y="113083"/>
                </a:lnTo>
                <a:lnTo>
                  <a:pt x="4191838" y="129865"/>
                </a:lnTo>
                <a:lnTo>
                  <a:pt x="4206468" y="129865"/>
                </a:lnTo>
                <a:cubicBezTo>
                  <a:pt x="4206620" y="124792"/>
                  <a:pt x="4206773" y="119224"/>
                  <a:pt x="4206925" y="113159"/>
                </a:cubicBezTo>
                <a:cubicBezTo>
                  <a:pt x="4207078" y="107095"/>
                  <a:pt x="4207230" y="100764"/>
                  <a:pt x="4207383" y="94165"/>
                </a:cubicBezTo>
                <a:lnTo>
                  <a:pt x="4137888" y="94165"/>
                </a:lnTo>
                <a:lnTo>
                  <a:pt x="4137888" y="120711"/>
                </a:lnTo>
                <a:cubicBezTo>
                  <a:pt x="4138244" y="139185"/>
                  <a:pt x="4137160" y="158951"/>
                  <a:pt x="4134637" y="180010"/>
                </a:cubicBezTo>
                <a:cubicBezTo>
                  <a:pt x="4132114" y="201069"/>
                  <a:pt x="4126018" y="221672"/>
                  <a:pt x="4116349" y="241817"/>
                </a:cubicBezTo>
                <a:cubicBezTo>
                  <a:pt x="4106680" y="261963"/>
                  <a:pt x="4091304" y="279903"/>
                  <a:pt x="4070222" y="295638"/>
                </a:cubicBezTo>
                <a:lnTo>
                  <a:pt x="4067174" y="292895"/>
                </a:lnTo>
                <a:cubicBezTo>
                  <a:pt x="4079786" y="266340"/>
                  <a:pt x="4087634" y="237844"/>
                  <a:pt x="4090720" y="207408"/>
                </a:cubicBezTo>
                <a:cubicBezTo>
                  <a:pt x="4093806" y="176972"/>
                  <a:pt x="4095102" y="147564"/>
                  <a:pt x="4094606" y="119186"/>
                </a:cubicBezTo>
                <a:lnTo>
                  <a:pt x="4094606" y="28671"/>
                </a:lnTo>
                <a:lnTo>
                  <a:pt x="4141546" y="43302"/>
                </a:lnTo>
                <a:cubicBezTo>
                  <a:pt x="4161219" y="39987"/>
                  <a:pt x="4181309" y="36084"/>
                  <a:pt x="4201817" y="31595"/>
                </a:cubicBezTo>
                <a:cubicBezTo>
                  <a:pt x="4222325" y="27105"/>
                  <a:pt x="4241648" y="22411"/>
                  <a:pt x="4259786" y="17512"/>
                </a:cubicBezTo>
                <a:cubicBezTo>
                  <a:pt x="4277923" y="12614"/>
                  <a:pt x="4293272" y="7895"/>
                  <a:pt x="4305833" y="3354"/>
                </a:cubicBezTo>
                <a:close/>
                <a:moveTo>
                  <a:pt x="744321" y="3049"/>
                </a:moveTo>
                <a:cubicBezTo>
                  <a:pt x="744517" y="3181"/>
                  <a:pt x="746666" y="4746"/>
                  <a:pt x="750767" y="7745"/>
                </a:cubicBezTo>
                <a:cubicBezTo>
                  <a:pt x="754869" y="10744"/>
                  <a:pt x="759749" y="14387"/>
                  <a:pt x="765409" y="18673"/>
                </a:cubicBezTo>
                <a:cubicBezTo>
                  <a:pt x="771068" y="22959"/>
                  <a:pt x="776333" y="27098"/>
                  <a:pt x="781202" y="31091"/>
                </a:cubicBezTo>
                <a:cubicBezTo>
                  <a:pt x="780713" y="32761"/>
                  <a:pt x="779710" y="33993"/>
                  <a:pt x="778192" y="34787"/>
                </a:cubicBezTo>
                <a:cubicBezTo>
                  <a:pt x="776674" y="35580"/>
                  <a:pt x="774833" y="35974"/>
                  <a:pt x="772667" y="35968"/>
                </a:cubicBezTo>
                <a:lnTo>
                  <a:pt x="751027" y="35968"/>
                </a:lnTo>
                <a:lnTo>
                  <a:pt x="751027" y="113996"/>
                </a:lnTo>
                <a:lnTo>
                  <a:pt x="784860" y="112168"/>
                </a:lnTo>
                <a:lnTo>
                  <a:pt x="784860" y="116435"/>
                </a:lnTo>
                <a:cubicBezTo>
                  <a:pt x="780002" y="117959"/>
                  <a:pt x="774782" y="119559"/>
                  <a:pt x="769200" y="121235"/>
                </a:cubicBezTo>
                <a:cubicBezTo>
                  <a:pt x="763619" y="122912"/>
                  <a:pt x="757561" y="124664"/>
                  <a:pt x="751027" y="126493"/>
                </a:cubicBezTo>
                <a:lnTo>
                  <a:pt x="751027" y="143221"/>
                </a:lnTo>
                <a:cubicBezTo>
                  <a:pt x="750805" y="144369"/>
                  <a:pt x="747820" y="145976"/>
                  <a:pt x="742073" y="148043"/>
                </a:cubicBezTo>
                <a:cubicBezTo>
                  <a:pt x="736326" y="150109"/>
                  <a:pt x="728237" y="151257"/>
                  <a:pt x="717804" y="151487"/>
                </a:cubicBezTo>
                <a:lnTo>
                  <a:pt x="710488" y="151487"/>
                </a:lnTo>
                <a:lnTo>
                  <a:pt x="710488" y="136791"/>
                </a:lnTo>
                <a:cubicBezTo>
                  <a:pt x="700150" y="139381"/>
                  <a:pt x="688975" y="142085"/>
                  <a:pt x="676960" y="144903"/>
                </a:cubicBezTo>
                <a:cubicBezTo>
                  <a:pt x="664946" y="147721"/>
                  <a:pt x="651941" y="150729"/>
                  <a:pt x="637946" y="153925"/>
                </a:cubicBezTo>
                <a:cubicBezTo>
                  <a:pt x="637000" y="155767"/>
                  <a:pt x="635768" y="157265"/>
                  <a:pt x="634250" y="158421"/>
                </a:cubicBezTo>
                <a:cubicBezTo>
                  <a:pt x="632732" y="159577"/>
                  <a:pt x="631120" y="160313"/>
                  <a:pt x="629412" y="160631"/>
                </a:cubicBezTo>
                <a:lnTo>
                  <a:pt x="608380" y="120397"/>
                </a:lnTo>
                <a:cubicBezTo>
                  <a:pt x="612362" y="120245"/>
                  <a:pt x="616972" y="120092"/>
                  <a:pt x="622211" y="119940"/>
                </a:cubicBezTo>
                <a:cubicBezTo>
                  <a:pt x="627449" y="119788"/>
                  <a:pt x="633202" y="119635"/>
                  <a:pt x="639470" y="119483"/>
                </a:cubicBezTo>
                <a:lnTo>
                  <a:pt x="639470" y="35968"/>
                </a:lnTo>
                <a:lnTo>
                  <a:pt x="616000" y="35968"/>
                </a:lnTo>
                <a:lnTo>
                  <a:pt x="613562" y="27433"/>
                </a:lnTo>
                <a:lnTo>
                  <a:pt x="723900" y="27433"/>
                </a:lnTo>
                <a:close/>
                <a:moveTo>
                  <a:pt x="6618655" y="1"/>
                </a:moveTo>
                <a:cubicBezTo>
                  <a:pt x="6626320" y="-5"/>
                  <a:pt x="6632708" y="2598"/>
                  <a:pt x="6637819" y="7812"/>
                </a:cubicBezTo>
                <a:cubicBezTo>
                  <a:pt x="6642931" y="13025"/>
                  <a:pt x="6645586" y="20886"/>
                  <a:pt x="6645782" y="31396"/>
                </a:cubicBezTo>
                <a:cubicBezTo>
                  <a:pt x="6645986" y="45467"/>
                  <a:pt x="6642302" y="59082"/>
                  <a:pt x="6634734" y="72239"/>
                </a:cubicBezTo>
                <a:cubicBezTo>
                  <a:pt x="6627164" y="85396"/>
                  <a:pt x="6614489" y="95962"/>
                  <a:pt x="6596710" y="103938"/>
                </a:cubicBezTo>
                <a:lnTo>
                  <a:pt x="6590918" y="93880"/>
                </a:lnTo>
                <a:cubicBezTo>
                  <a:pt x="6601726" y="88374"/>
                  <a:pt x="6609905" y="82011"/>
                  <a:pt x="6615455" y="74792"/>
                </a:cubicBezTo>
                <a:cubicBezTo>
                  <a:pt x="6621005" y="67572"/>
                  <a:pt x="6624002" y="61437"/>
                  <a:pt x="6624446" y="56389"/>
                </a:cubicBezTo>
                <a:cubicBezTo>
                  <a:pt x="6617258" y="54872"/>
                  <a:pt x="6610298" y="51658"/>
                  <a:pt x="6603567" y="46750"/>
                </a:cubicBezTo>
                <a:cubicBezTo>
                  <a:pt x="6596836" y="41841"/>
                  <a:pt x="6593230" y="34285"/>
                  <a:pt x="6592747" y="24080"/>
                </a:cubicBezTo>
                <a:cubicBezTo>
                  <a:pt x="6592912" y="16943"/>
                  <a:pt x="6595401" y="11177"/>
                  <a:pt x="6600215" y="6783"/>
                </a:cubicBezTo>
                <a:cubicBezTo>
                  <a:pt x="6605028" y="2389"/>
                  <a:pt x="6611175" y="128"/>
                  <a:pt x="6618655" y="1"/>
                </a:cubicBezTo>
                <a:close/>
                <a:moveTo>
                  <a:pt x="6547332" y="1"/>
                </a:moveTo>
                <a:cubicBezTo>
                  <a:pt x="6554851" y="-5"/>
                  <a:pt x="6561150" y="2598"/>
                  <a:pt x="6566230" y="7812"/>
                </a:cubicBezTo>
                <a:cubicBezTo>
                  <a:pt x="6571310" y="13025"/>
                  <a:pt x="6573951" y="20886"/>
                  <a:pt x="6574154" y="31396"/>
                </a:cubicBezTo>
                <a:cubicBezTo>
                  <a:pt x="6574351" y="45467"/>
                  <a:pt x="6570681" y="59082"/>
                  <a:pt x="6563143" y="72239"/>
                </a:cubicBezTo>
                <a:cubicBezTo>
                  <a:pt x="6555606" y="85396"/>
                  <a:pt x="6543021" y="95962"/>
                  <a:pt x="6525386" y="103938"/>
                </a:cubicBezTo>
                <a:lnTo>
                  <a:pt x="6519291" y="93880"/>
                </a:lnTo>
                <a:cubicBezTo>
                  <a:pt x="6530098" y="88374"/>
                  <a:pt x="6538277" y="82011"/>
                  <a:pt x="6543827" y="74792"/>
                </a:cubicBezTo>
                <a:cubicBezTo>
                  <a:pt x="6549377" y="67572"/>
                  <a:pt x="6552374" y="61437"/>
                  <a:pt x="6552818" y="56389"/>
                </a:cubicBezTo>
                <a:cubicBezTo>
                  <a:pt x="6545763" y="54872"/>
                  <a:pt x="6538842" y="51658"/>
                  <a:pt x="6532054" y="46750"/>
                </a:cubicBezTo>
                <a:cubicBezTo>
                  <a:pt x="6525266" y="41841"/>
                  <a:pt x="6521621" y="34285"/>
                  <a:pt x="6521119" y="24080"/>
                </a:cubicBezTo>
                <a:cubicBezTo>
                  <a:pt x="6521278" y="16943"/>
                  <a:pt x="6523780" y="11177"/>
                  <a:pt x="6528625" y="6783"/>
                </a:cubicBezTo>
                <a:cubicBezTo>
                  <a:pt x="6533470" y="2389"/>
                  <a:pt x="6539706" y="128"/>
                  <a:pt x="6547332" y="1"/>
                </a:cubicBezTo>
                <a:close/>
                <a:moveTo>
                  <a:pt x="5553684" y="1"/>
                </a:moveTo>
                <a:lnTo>
                  <a:pt x="5559780" y="10060"/>
                </a:lnTo>
                <a:cubicBezTo>
                  <a:pt x="5548973" y="15565"/>
                  <a:pt x="5540793" y="21928"/>
                  <a:pt x="5535244" y="29148"/>
                </a:cubicBezTo>
                <a:cubicBezTo>
                  <a:pt x="5529693" y="36368"/>
                  <a:pt x="5526697" y="42502"/>
                  <a:pt x="5526252" y="47550"/>
                </a:cubicBezTo>
                <a:cubicBezTo>
                  <a:pt x="5533307" y="49068"/>
                  <a:pt x="5540228" y="52281"/>
                  <a:pt x="5547017" y="57189"/>
                </a:cubicBezTo>
                <a:cubicBezTo>
                  <a:pt x="5553805" y="62098"/>
                  <a:pt x="5557449" y="69654"/>
                  <a:pt x="5557951" y="79859"/>
                </a:cubicBezTo>
                <a:cubicBezTo>
                  <a:pt x="5557792" y="86996"/>
                  <a:pt x="5555291" y="92762"/>
                  <a:pt x="5550446" y="97156"/>
                </a:cubicBezTo>
                <a:cubicBezTo>
                  <a:pt x="5545601" y="101550"/>
                  <a:pt x="5539365" y="103811"/>
                  <a:pt x="5531739" y="103938"/>
                </a:cubicBezTo>
                <a:cubicBezTo>
                  <a:pt x="5524220" y="103944"/>
                  <a:pt x="5517921" y="101341"/>
                  <a:pt x="5512841" y="96128"/>
                </a:cubicBezTo>
                <a:cubicBezTo>
                  <a:pt x="5507761" y="90914"/>
                  <a:pt x="5505119" y="83053"/>
                  <a:pt x="5504916" y="72544"/>
                </a:cubicBezTo>
                <a:cubicBezTo>
                  <a:pt x="5504719" y="58472"/>
                  <a:pt x="5508390" y="44858"/>
                  <a:pt x="5515927" y="31700"/>
                </a:cubicBezTo>
                <a:cubicBezTo>
                  <a:pt x="5523464" y="18543"/>
                  <a:pt x="5536050" y="7977"/>
                  <a:pt x="5553684" y="1"/>
                </a:cubicBezTo>
                <a:close/>
                <a:moveTo>
                  <a:pt x="5482361" y="1"/>
                </a:moveTo>
                <a:lnTo>
                  <a:pt x="5488152" y="10060"/>
                </a:lnTo>
                <a:cubicBezTo>
                  <a:pt x="5477344" y="15565"/>
                  <a:pt x="5469166" y="21928"/>
                  <a:pt x="5463616" y="29148"/>
                </a:cubicBezTo>
                <a:cubicBezTo>
                  <a:pt x="5458066" y="36368"/>
                  <a:pt x="5455068" y="42502"/>
                  <a:pt x="5454624" y="47550"/>
                </a:cubicBezTo>
                <a:cubicBezTo>
                  <a:pt x="5461812" y="49068"/>
                  <a:pt x="5468772" y="52281"/>
                  <a:pt x="5475503" y="57189"/>
                </a:cubicBezTo>
                <a:cubicBezTo>
                  <a:pt x="5482234" y="62098"/>
                  <a:pt x="5485840" y="69654"/>
                  <a:pt x="5486323" y="79859"/>
                </a:cubicBezTo>
                <a:cubicBezTo>
                  <a:pt x="5486158" y="86996"/>
                  <a:pt x="5483669" y="92762"/>
                  <a:pt x="5478856" y="97156"/>
                </a:cubicBezTo>
                <a:cubicBezTo>
                  <a:pt x="5474042" y="101550"/>
                  <a:pt x="5467895" y="103811"/>
                  <a:pt x="5460415" y="103938"/>
                </a:cubicBezTo>
                <a:cubicBezTo>
                  <a:pt x="5452750" y="103944"/>
                  <a:pt x="5446363" y="101341"/>
                  <a:pt x="5441251" y="96128"/>
                </a:cubicBezTo>
                <a:cubicBezTo>
                  <a:pt x="5436139" y="90914"/>
                  <a:pt x="5433485" y="83053"/>
                  <a:pt x="5433288" y="72544"/>
                </a:cubicBezTo>
                <a:cubicBezTo>
                  <a:pt x="5433085" y="58472"/>
                  <a:pt x="5436768" y="44858"/>
                  <a:pt x="5444337" y="31700"/>
                </a:cubicBezTo>
                <a:cubicBezTo>
                  <a:pt x="5451906" y="18543"/>
                  <a:pt x="5464581" y="7977"/>
                  <a:pt x="5482361" y="1"/>
                </a:cubicBezTo>
                <a:close/>
                <a:moveTo>
                  <a:pt x="2856280" y="1"/>
                </a:moveTo>
                <a:cubicBezTo>
                  <a:pt x="2863944" y="-5"/>
                  <a:pt x="2870333" y="2598"/>
                  <a:pt x="2875445" y="7812"/>
                </a:cubicBezTo>
                <a:cubicBezTo>
                  <a:pt x="2880556" y="13025"/>
                  <a:pt x="2883211" y="20886"/>
                  <a:pt x="2883408" y="31396"/>
                </a:cubicBezTo>
                <a:cubicBezTo>
                  <a:pt x="2883611" y="45467"/>
                  <a:pt x="2879927" y="59082"/>
                  <a:pt x="2872359" y="72239"/>
                </a:cubicBezTo>
                <a:cubicBezTo>
                  <a:pt x="2864789" y="85396"/>
                  <a:pt x="2852115" y="95962"/>
                  <a:pt x="2834335" y="103938"/>
                </a:cubicBezTo>
                <a:lnTo>
                  <a:pt x="2828543" y="93880"/>
                </a:lnTo>
                <a:cubicBezTo>
                  <a:pt x="2839351" y="88374"/>
                  <a:pt x="2847530" y="82011"/>
                  <a:pt x="2853080" y="74792"/>
                </a:cubicBezTo>
                <a:cubicBezTo>
                  <a:pt x="2858630" y="67572"/>
                  <a:pt x="2861627" y="61437"/>
                  <a:pt x="2862071" y="56389"/>
                </a:cubicBezTo>
                <a:cubicBezTo>
                  <a:pt x="2854884" y="54872"/>
                  <a:pt x="2847924" y="51658"/>
                  <a:pt x="2841193" y="46750"/>
                </a:cubicBezTo>
                <a:cubicBezTo>
                  <a:pt x="2834462" y="41841"/>
                  <a:pt x="2830855" y="34285"/>
                  <a:pt x="2830372" y="24080"/>
                </a:cubicBezTo>
                <a:cubicBezTo>
                  <a:pt x="2830538" y="16943"/>
                  <a:pt x="2833026" y="11177"/>
                  <a:pt x="2837840" y="6783"/>
                </a:cubicBezTo>
                <a:cubicBezTo>
                  <a:pt x="2842654" y="2389"/>
                  <a:pt x="2848800" y="128"/>
                  <a:pt x="2856280" y="1"/>
                </a:cubicBezTo>
                <a:close/>
                <a:moveTo>
                  <a:pt x="2784957" y="1"/>
                </a:moveTo>
                <a:cubicBezTo>
                  <a:pt x="2792476" y="-5"/>
                  <a:pt x="2798775" y="2598"/>
                  <a:pt x="2803854" y="7812"/>
                </a:cubicBezTo>
                <a:cubicBezTo>
                  <a:pt x="2808935" y="13025"/>
                  <a:pt x="2811576" y="20886"/>
                  <a:pt x="2811779" y="31396"/>
                </a:cubicBezTo>
                <a:cubicBezTo>
                  <a:pt x="2811976" y="45467"/>
                  <a:pt x="2808306" y="59082"/>
                  <a:pt x="2800768" y="72239"/>
                </a:cubicBezTo>
                <a:cubicBezTo>
                  <a:pt x="2793231" y="85396"/>
                  <a:pt x="2780645" y="95962"/>
                  <a:pt x="2763011" y="103938"/>
                </a:cubicBezTo>
                <a:lnTo>
                  <a:pt x="2756916" y="93880"/>
                </a:lnTo>
                <a:cubicBezTo>
                  <a:pt x="2767723" y="88374"/>
                  <a:pt x="2775902" y="82011"/>
                  <a:pt x="2781452" y="74792"/>
                </a:cubicBezTo>
                <a:cubicBezTo>
                  <a:pt x="2787002" y="67572"/>
                  <a:pt x="2789999" y="61437"/>
                  <a:pt x="2790444" y="56389"/>
                </a:cubicBezTo>
                <a:cubicBezTo>
                  <a:pt x="2783389" y="54872"/>
                  <a:pt x="2776467" y="51658"/>
                  <a:pt x="2769679" y="46750"/>
                </a:cubicBezTo>
                <a:cubicBezTo>
                  <a:pt x="2762891" y="41841"/>
                  <a:pt x="2759246" y="34285"/>
                  <a:pt x="2758744" y="24080"/>
                </a:cubicBezTo>
                <a:cubicBezTo>
                  <a:pt x="2758903" y="16943"/>
                  <a:pt x="2761405" y="11177"/>
                  <a:pt x="2766250" y="6783"/>
                </a:cubicBezTo>
                <a:cubicBezTo>
                  <a:pt x="2771095" y="2389"/>
                  <a:pt x="2777331" y="128"/>
                  <a:pt x="2784957" y="1"/>
                </a:cubicBezTo>
                <a:close/>
                <a:moveTo>
                  <a:pt x="1486509" y="1"/>
                </a:moveTo>
                <a:lnTo>
                  <a:pt x="1492606" y="10060"/>
                </a:lnTo>
                <a:cubicBezTo>
                  <a:pt x="1481797" y="15565"/>
                  <a:pt x="1473619" y="21928"/>
                  <a:pt x="1468069" y="29148"/>
                </a:cubicBezTo>
                <a:cubicBezTo>
                  <a:pt x="1462519" y="36368"/>
                  <a:pt x="1459522" y="42502"/>
                  <a:pt x="1459078" y="47550"/>
                </a:cubicBezTo>
                <a:cubicBezTo>
                  <a:pt x="1466132" y="49068"/>
                  <a:pt x="1473053" y="52281"/>
                  <a:pt x="1479842" y="57189"/>
                </a:cubicBezTo>
                <a:cubicBezTo>
                  <a:pt x="1486630" y="62098"/>
                  <a:pt x="1490275" y="69654"/>
                  <a:pt x="1490776" y="79859"/>
                </a:cubicBezTo>
                <a:cubicBezTo>
                  <a:pt x="1490618" y="86996"/>
                  <a:pt x="1488116" y="92762"/>
                  <a:pt x="1483271" y="97156"/>
                </a:cubicBezTo>
                <a:cubicBezTo>
                  <a:pt x="1478425" y="101550"/>
                  <a:pt x="1472190" y="103811"/>
                  <a:pt x="1464564" y="103938"/>
                </a:cubicBezTo>
                <a:cubicBezTo>
                  <a:pt x="1457045" y="103944"/>
                  <a:pt x="1450746" y="101341"/>
                  <a:pt x="1445666" y="96128"/>
                </a:cubicBezTo>
                <a:cubicBezTo>
                  <a:pt x="1440586" y="90914"/>
                  <a:pt x="1437945" y="83053"/>
                  <a:pt x="1437741" y="72544"/>
                </a:cubicBezTo>
                <a:cubicBezTo>
                  <a:pt x="1437544" y="58472"/>
                  <a:pt x="1441215" y="44858"/>
                  <a:pt x="1448752" y="31700"/>
                </a:cubicBezTo>
                <a:cubicBezTo>
                  <a:pt x="1456289" y="18543"/>
                  <a:pt x="1468875" y="7977"/>
                  <a:pt x="1486509" y="1"/>
                </a:cubicBezTo>
                <a:close/>
                <a:moveTo>
                  <a:pt x="1415186" y="1"/>
                </a:moveTo>
                <a:lnTo>
                  <a:pt x="1420977" y="10060"/>
                </a:lnTo>
                <a:cubicBezTo>
                  <a:pt x="1410169" y="15565"/>
                  <a:pt x="1401991" y="21928"/>
                  <a:pt x="1396441" y="29148"/>
                </a:cubicBezTo>
                <a:cubicBezTo>
                  <a:pt x="1390891" y="36368"/>
                  <a:pt x="1387894" y="42502"/>
                  <a:pt x="1387449" y="47550"/>
                </a:cubicBezTo>
                <a:cubicBezTo>
                  <a:pt x="1394638" y="49068"/>
                  <a:pt x="1401597" y="52281"/>
                  <a:pt x="1408328" y="57189"/>
                </a:cubicBezTo>
                <a:cubicBezTo>
                  <a:pt x="1415059" y="62098"/>
                  <a:pt x="1418666" y="69654"/>
                  <a:pt x="1419149" y="79859"/>
                </a:cubicBezTo>
                <a:cubicBezTo>
                  <a:pt x="1418983" y="86996"/>
                  <a:pt x="1416494" y="92762"/>
                  <a:pt x="1411681" y="97156"/>
                </a:cubicBezTo>
                <a:cubicBezTo>
                  <a:pt x="1406867" y="101550"/>
                  <a:pt x="1400720" y="103811"/>
                  <a:pt x="1393240" y="103938"/>
                </a:cubicBezTo>
                <a:cubicBezTo>
                  <a:pt x="1385576" y="103944"/>
                  <a:pt x="1379188" y="101341"/>
                  <a:pt x="1374076" y="96128"/>
                </a:cubicBezTo>
                <a:cubicBezTo>
                  <a:pt x="1368964" y="90914"/>
                  <a:pt x="1366310" y="83053"/>
                  <a:pt x="1366113" y="72544"/>
                </a:cubicBezTo>
                <a:cubicBezTo>
                  <a:pt x="1365910" y="58472"/>
                  <a:pt x="1369593" y="44858"/>
                  <a:pt x="1377162" y="31700"/>
                </a:cubicBezTo>
                <a:cubicBezTo>
                  <a:pt x="1384731" y="18543"/>
                  <a:pt x="1397406" y="7977"/>
                  <a:pt x="141518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zh-CN" sz="2400" dirty="0">
              <a:solidFill>
                <a:schemeClr val="accent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5305" y="1112833"/>
            <a:ext cx="6096000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82270" algn="just">
              <a:lnSpc>
                <a:spcPts val="2800"/>
              </a:lnSpc>
            </a:pPr>
            <a:r>
              <a:rPr lang="zh-CN" altLang="en-US" sz="1800" b="1" kern="100" dirty="0">
                <a:solidFill>
                  <a:schemeClr val="accent1">
                    <a:lumMod val="75000"/>
                  </a:schemeClr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cs typeface="仿宋_GB2312"/>
                <a:sym typeface="思源黑体 CN" panose="020B0500000000000000" pitchFamily="34" charset="-122"/>
              </a:rPr>
              <a:t>（二）拓展社会招聘，塑强争先排头兵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179073" y="2823319"/>
            <a:ext cx="3232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+mn-ea"/>
                <a:ea typeface="+mn-ea"/>
              </a:rPr>
              <a:t>其中一建证占比</a:t>
            </a:r>
            <a:r>
              <a:rPr lang="en-US" altLang="zh-CN" sz="2400" b="1" dirty="0">
                <a:solidFill>
                  <a:schemeClr val="accent1"/>
                </a:solidFill>
                <a:latin typeface="+mn-ea"/>
                <a:ea typeface="+mn-ea"/>
              </a:rPr>
              <a:t>75%</a:t>
            </a:r>
            <a:endParaRPr lang="zh-CN" altLang="en-US" sz="16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46" name="矩形: 圆角 45"/>
          <p:cNvSpPr/>
          <p:nvPr/>
        </p:nvSpPr>
        <p:spPr>
          <a:xfrm>
            <a:off x="6704770" y="2313942"/>
            <a:ext cx="3471827" cy="2876827"/>
          </a:xfrm>
          <a:prstGeom prst="roundRect">
            <a:avLst>
              <a:gd name="adj" fmla="val 608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810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: 圆角 47"/>
          <p:cNvSpPr/>
          <p:nvPr/>
        </p:nvSpPr>
        <p:spPr bwMode="auto">
          <a:xfrm>
            <a:off x="6940186" y="3140968"/>
            <a:ext cx="2709759" cy="530804"/>
          </a:xfrm>
          <a:prstGeom prst="roundRect">
            <a:avLst>
              <a:gd name="adj" fmla="val 10949"/>
            </a:avLst>
          </a:prstGeom>
          <a:noFill/>
          <a:ln>
            <a:solidFill>
              <a:schemeClr val="accent1"/>
            </a:solidFill>
          </a:ln>
          <a:effectLst>
            <a:outerShdw blurRad="330200" dist="38100" dir="18900000" algn="bl" rotWithShape="0">
              <a:srgbClr val="FF0000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46800" bIns="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配合印尼、马来西亚等海外项目属地化招聘</a:t>
            </a:r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11</a:t>
            </a: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人</a:t>
            </a:r>
          </a:p>
        </p:txBody>
      </p:sp>
      <p:sp>
        <p:nvSpPr>
          <p:cNvPr id="49" name="矩形: 圆角 48"/>
          <p:cNvSpPr/>
          <p:nvPr/>
        </p:nvSpPr>
        <p:spPr bwMode="auto">
          <a:xfrm>
            <a:off x="6958442" y="3945823"/>
            <a:ext cx="2429033" cy="337517"/>
          </a:xfrm>
          <a:prstGeom prst="roundRect">
            <a:avLst>
              <a:gd name="adj" fmla="val 11752"/>
            </a:avLst>
          </a:prstGeom>
          <a:noFill/>
          <a:ln>
            <a:solidFill>
              <a:schemeClr val="accent1"/>
            </a:solidFill>
          </a:ln>
          <a:effectLst>
            <a:outerShdw blurRad="330200" dist="38100" dir="18900000" algn="bl" rotWithShape="0">
              <a:srgbClr val="FF0000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46800" bIns="0" rtlCol="0" anchor="ctr">
            <a:no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国际公司分流人员</a:t>
            </a:r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2</a:t>
            </a: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批</a:t>
            </a:r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25</a:t>
            </a: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人</a:t>
            </a:r>
          </a:p>
        </p:txBody>
      </p:sp>
      <p:sp>
        <p:nvSpPr>
          <p:cNvPr id="50" name="矩形: 圆角 49"/>
          <p:cNvSpPr/>
          <p:nvPr/>
        </p:nvSpPr>
        <p:spPr bwMode="auto">
          <a:xfrm>
            <a:off x="6940186" y="4518767"/>
            <a:ext cx="1852969" cy="337517"/>
          </a:xfrm>
          <a:prstGeom prst="roundRect">
            <a:avLst>
              <a:gd name="adj" fmla="val 11753"/>
            </a:avLst>
          </a:prstGeom>
          <a:noFill/>
          <a:ln>
            <a:solidFill>
              <a:schemeClr val="accent1"/>
            </a:solidFill>
          </a:ln>
          <a:effectLst>
            <a:outerShdw blurRad="330200" dist="38100" dir="18900000" algn="bl" rotWithShape="0">
              <a:srgbClr val="FF0000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46800" bIns="0" rtlCol="0" anchor="ctr">
            <a:no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局设计总院</a:t>
            </a:r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2</a:t>
            </a: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批</a:t>
            </a:r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19</a:t>
            </a: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人</a:t>
            </a:r>
          </a:p>
        </p:txBody>
      </p:sp>
      <p:sp>
        <p:nvSpPr>
          <p:cNvPr id="51" name="矩形: 圆角 50"/>
          <p:cNvSpPr/>
          <p:nvPr/>
        </p:nvSpPr>
        <p:spPr bwMode="auto">
          <a:xfrm>
            <a:off x="6870588" y="2460950"/>
            <a:ext cx="1267189" cy="337517"/>
          </a:xfrm>
          <a:prstGeom prst="roundRect">
            <a:avLst>
              <a:gd name="adj" fmla="val 14940"/>
            </a:avLst>
          </a:prstGeom>
          <a:noFill/>
          <a:ln>
            <a:noFill/>
          </a:ln>
          <a:effectLst>
            <a:outerShdw blurRad="330200" dist="38100" dir="18900000" algn="bl" rotWithShape="0">
              <a:srgbClr val="FF0000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46800" bIns="0" rtlCol="0" anchor="ctr">
            <a:no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latin typeface="+mj-ea"/>
                <a:ea typeface="+mj-ea"/>
                <a:sym typeface="+mn-lt"/>
              </a:rPr>
              <a:t>接收安置：</a:t>
            </a:r>
          </a:p>
        </p:txBody>
      </p:sp>
      <p:pic>
        <p:nvPicPr>
          <p:cNvPr id="56" name="图片 55" descr="图片包含 鲜花, 白色, 餐桌, 室内&#10;&#10;已生成高可信度的说明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 flipH="1">
            <a:off x="10391643" y="925700"/>
            <a:ext cx="1795145" cy="2078355"/>
          </a:xfrm>
          <a:prstGeom prst="rect">
            <a:avLst/>
          </a:prstGeom>
        </p:spPr>
      </p:pic>
      <p:grpSp>
        <p:nvGrpSpPr>
          <p:cNvPr id="21" name="eaadfc08-bff3-4381-8750-7cd66cff4e30" descr="aQUAAB+LCAAAAAAABADFklFPwjAQx79L1bdJyhI17A0kMzwoJiz6YHio9GAla0e6zmDIvrvt1o7BJsKT2Ut3/d/d73+9HbpW3xtAAZpxItWYkZUkfKKAIw9NKApEniQeGjFBmVg9yTTfZCj42NVpzZt3puI3kuRgcgVTjCTVb9DSO9kzE4zn3MpwD+sQ2TZCfVwFGaUJNGUToUB+1R36JlaeZ0rqBmEqOVG64Q4XN8heoeB+0MOFSaaw1YU8FFVYjsfimQF0+jQXxuaQrvNMcRBqn/RK9OhAU3X4beft1TWOfzyP20HHRPwHXHqwlWcx2cCLLmV47QRMCM1rcwewuq8+HNguvF95I9he6NBkNL11PcdJ+rLlHt4SdGHPO8DrRXxMk1T+vYhO1rqfLpdsAVEMHJwmYkINBdXM1G3hSLJVrARkmQ1MP9ewUI204M6o8izWNa/CcOxjH4fI2cNF1za6hudu45H+nGcqU5rvpP1moIaLhR6zJa8MlfGWT4d/yR46zIO3rIInVvDfzPmXrOkpb3P9/QAAXT3JaQUAAA=="/>
          <p:cNvGrpSpPr>
            <a:grpSpLocks noChangeAspect="1"/>
          </p:cNvGrpSpPr>
          <p:nvPr/>
        </p:nvGrpSpPr>
        <p:grpSpPr>
          <a:xfrm>
            <a:off x="2240935" y="3149862"/>
            <a:ext cx="3122448" cy="2020161"/>
            <a:chOff x="4082608" y="1856449"/>
            <a:chExt cx="4753882" cy="3075667"/>
          </a:xfrm>
        </p:grpSpPr>
        <p:sp>
          <p:nvSpPr>
            <p:cNvPr id="26" name="ValueShape"/>
            <p:cNvSpPr/>
            <p:nvPr/>
          </p:nvSpPr>
          <p:spPr>
            <a:xfrm>
              <a:off x="6388428" y="1856449"/>
              <a:ext cx="2106812" cy="2106812"/>
            </a:xfrm>
            <a:prstGeom prst="blockArc">
              <a:avLst>
                <a:gd name="adj1" fmla="val 16200000"/>
                <a:gd name="adj2" fmla="val 9504000"/>
                <a:gd name="adj3" fmla="val 8245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27" name="ValueText"/>
            <p:cNvSpPr txBox="1"/>
            <p:nvPr/>
          </p:nvSpPr>
          <p:spPr>
            <a:xfrm>
              <a:off x="4750377" y="2846503"/>
              <a:ext cx="1114083" cy="8355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800" dirty="0">
                  <a:solidFill>
                    <a:schemeClr val="accent1">
                      <a:lumMod val="100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" panose="020B0500000000000000" pitchFamily="34" charset="-122"/>
                </a:rPr>
                <a:t>75%</a:t>
              </a:r>
              <a:endParaRPr lang="en-US" sz="800" dirty="0">
                <a:solidFill>
                  <a:schemeClr val="accent1">
                    <a:lumMod val="10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28" name="ExtraShape1"/>
            <p:cNvSpPr/>
            <p:nvPr/>
          </p:nvSpPr>
          <p:spPr>
            <a:xfrm>
              <a:off x="6648939" y="2114071"/>
              <a:ext cx="1586261" cy="1466003"/>
            </a:xfrm>
            <a:custGeom>
              <a:avLst/>
              <a:gdLst>
                <a:gd name="connsiteX0" fmla="*/ 627221 w 2638425"/>
                <a:gd name="connsiteY0" fmla="*/ 2434114 h 2438400"/>
                <a:gd name="connsiteX1" fmla="*/ 792004 w 2638425"/>
                <a:gd name="connsiteY1" fmla="*/ 2142649 h 2438400"/>
                <a:gd name="connsiteX2" fmla="*/ 465296 w 2638425"/>
                <a:gd name="connsiteY2" fmla="*/ 1794034 h 2438400"/>
                <a:gd name="connsiteX3" fmla="*/ 723424 w 2638425"/>
                <a:gd name="connsiteY3" fmla="*/ 1794034 h 2438400"/>
                <a:gd name="connsiteX4" fmla="*/ 849154 w 2638425"/>
                <a:gd name="connsiteY4" fmla="*/ 2086451 h 2438400"/>
                <a:gd name="connsiteX5" fmla="*/ 956786 w 2638425"/>
                <a:gd name="connsiteY5" fmla="*/ 2004536 h 2438400"/>
                <a:gd name="connsiteX6" fmla="*/ 1011079 w 2638425"/>
                <a:gd name="connsiteY6" fmla="*/ 1970246 h 2438400"/>
                <a:gd name="connsiteX7" fmla="*/ 931069 w 2638425"/>
                <a:gd name="connsiteY7" fmla="*/ 1794034 h 2438400"/>
                <a:gd name="connsiteX8" fmla="*/ 1222534 w 2638425"/>
                <a:gd name="connsiteY8" fmla="*/ 1794034 h 2438400"/>
                <a:gd name="connsiteX9" fmla="*/ 1222534 w 2638425"/>
                <a:gd name="connsiteY9" fmla="*/ 1897856 h 2438400"/>
                <a:gd name="connsiteX10" fmla="*/ 1273969 w 2638425"/>
                <a:gd name="connsiteY10" fmla="*/ 1893094 h 2438400"/>
                <a:gd name="connsiteX11" fmla="*/ 1333024 w 2638425"/>
                <a:gd name="connsiteY11" fmla="*/ 1890236 h 2438400"/>
                <a:gd name="connsiteX12" fmla="*/ 1418749 w 2638425"/>
                <a:gd name="connsiteY12" fmla="*/ 1895951 h 2438400"/>
                <a:gd name="connsiteX13" fmla="*/ 1418749 w 2638425"/>
                <a:gd name="connsiteY13" fmla="*/ 1794986 h 2438400"/>
                <a:gd name="connsiteX14" fmla="*/ 1711166 w 2638425"/>
                <a:gd name="connsiteY14" fmla="*/ 1794986 h 2438400"/>
                <a:gd name="connsiteX15" fmla="*/ 1634966 w 2638425"/>
                <a:gd name="connsiteY15" fmla="*/ 1965484 h 2438400"/>
                <a:gd name="connsiteX16" fmla="*/ 1651159 w 2638425"/>
                <a:gd name="connsiteY16" fmla="*/ 1974056 h 2438400"/>
                <a:gd name="connsiteX17" fmla="*/ 1793081 w 2638425"/>
                <a:gd name="connsiteY17" fmla="*/ 2085499 h 2438400"/>
                <a:gd name="connsiteX18" fmla="*/ 1917859 w 2638425"/>
                <a:gd name="connsiteY18" fmla="*/ 1794034 h 2438400"/>
                <a:gd name="connsiteX19" fmla="*/ 2175986 w 2638425"/>
                <a:gd name="connsiteY19" fmla="*/ 1794034 h 2438400"/>
                <a:gd name="connsiteX20" fmla="*/ 1861661 w 2638425"/>
                <a:gd name="connsiteY20" fmla="*/ 2134076 h 2438400"/>
                <a:gd name="connsiteX21" fmla="*/ 1935004 w 2638425"/>
                <a:gd name="connsiteY21" fmla="*/ 2204561 h 2438400"/>
                <a:gd name="connsiteX22" fmla="*/ 2027396 w 2638425"/>
                <a:gd name="connsiteY22" fmla="*/ 2426494 h 2438400"/>
                <a:gd name="connsiteX23" fmla="*/ 2634139 w 2638425"/>
                <a:gd name="connsiteY23" fmla="*/ 1320641 h 2438400"/>
                <a:gd name="connsiteX24" fmla="*/ 1320641 w 2638425"/>
                <a:gd name="connsiteY24" fmla="*/ 7144 h 2438400"/>
                <a:gd name="connsiteX25" fmla="*/ 7144 w 2638425"/>
                <a:gd name="connsiteY25" fmla="*/ 1320641 h 2438400"/>
                <a:gd name="connsiteX26" fmla="*/ 627221 w 2638425"/>
                <a:gd name="connsiteY26" fmla="*/ 2434114 h 2438400"/>
                <a:gd name="connsiteX27" fmla="*/ 2258854 w 2638425"/>
                <a:gd name="connsiteY27" fmla="*/ 1042511 h 2438400"/>
                <a:gd name="connsiteX28" fmla="*/ 2298859 w 2638425"/>
                <a:gd name="connsiteY28" fmla="*/ 1319689 h 2438400"/>
                <a:gd name="connsiteX29" fmla="*/ 2258854 w 2638425"/>
                <a:gd name="connsiteY29" fmla="*/ 1596866 h 2438400"/>
                <a:gd name="connsiteX30" fmla="*/ 1964531 w 2638425"/>
                <a:gd name="connsiteY30" fmla="*/ 1596866 h 2438400"/>
                <a:gd name="connsiteX31" fmla="*/ 1987391 w 2638425"/>
                <a:gd name="connsiteY31" fmla="*/ 1319689 h 2438400"/>
                <a:gd name="connsiteX32" fmla="*/ 1964531 w 2638425"/>
                <a:gd name="connsiteY32" fmla="*/ 1042511 h 2438400"/>
                <a:gd name="connsiteX33" fmla="*/ 2258854 w 2638425"/>
                <a:gd name="connsiteY33" fmla="*/ 1042511 h 2438400"/>
                <a:gd name="connsiteX34" fmla="*/ 2176939 w 2638425"/>
                <a:gd name="connsiteY34" fmla="*/ 845344 h 2438400"/>
                <a:gd name="connsiteX35" fmla="*/ 1918811 w 2638425"/>
                <a:gd name="connsiteY35" fmla="*/ 845344 h 2438400"/>
                <a:gd name="connsiteX36" fmla="*/ 1708309 w 2638425"/>
                <a:gd name="connsiteY36" fmla="*/ 420529 h 2438400"/>
                <a:gd name="connsiteX37" fmla="*/ 2176939 w 2638425"/>
                <a:gd name="connsiteY37" fmla="*/ 845344 h 2438400"/>
                <a:gd name="connsiteX38" fmla="*/ 1418749 w 2638425"/>
                <a:gd name="connsiteY38" fmla="*/ 384334 h 2438400"/>
                <a:gd name="connsiteX39" fmla="*/ 1710214 w 2638425"/>
                <a:gd name="connsiteY39" fmla="*/ 846296 h 2438400"/>
                <a:gd name="connsiteX40" fmla="*/ 1418749 w 2638425"/>
                <a:gd name="connsiteY40" fmla="*/ 846296 h 2438400"/>
                <a:gd name="connsiteX41" fmla="*/ 1418749 w 2638425"/>
                <a:gd name="connsiteY41" fmla="*/ 384334 h 2438400"/>
                <a:gd name="connsiteX42" fmla="*/ 1418749 w 2638425"/>
                <a:gd name="connsiteY42" fmla="*/ 384334 h 2438400"/>
                <a:gd name="connsiteX43" fmla="*/ 1418749 w 2638425"/>
                <a:gd name="connsiteY43" fmla="*/ 1042511 h 2438400"/>
                <a:gd name="connsiteX44" fmla="*/ 1763554 w 2638425"/>
                <a:gd name="connsiteY44" fmla="*/ 1042511 h 2438400"/>
                <a:gd name="connsiteX45" fmla="*/ 1790224 w 2638425"/>
                <a:gd name="connsiteY45" fmla="*/ 1319689 h 2438400"/>
                <a:gd name="connsiteX46" fmla="*/ 1764506 w 2638425"/>
                <a:gd name="connsiteY46" fmla="*/ 1596866 h 2438400"/>
                <a:gd name="connsiteX47" fmla="*/ 1418749 w 2638425"/>
                <a:gd name="connsiteY47" fmla="*/ 1596866 h 2438400"/>
                <a:gd name="connsiteX48" fmla="*/ 1418749 w 2638425"/>
                <a:gd name="connsiteY48" fmla="*/ 1042511 h 2438400"/>
                <a:gd name="connsiteX49" fmla="*/ 1418749 w 2638425"/>
                <a:gd name="connsiteY49" fmla="*/ 1042511 h 2438400"/>
                <a:gd name="connsiteX50" fmla="*/ 1222534 w 2638425"/>
                <a:gd name="connsiteY50" fmla="*/ 1597819 h 2438400"/>
                <a:gd name="connsiteX51" fmla="*/ 877729 w 2638425"/>
                <a:gd name="connsiteY51" fmla="*/ 1597819 h 2438400"/>
                <a:gd name="connsiteX52" fmla="*/ 851059 w 2638425"/>
                <a:gd name="connsiteY52" fmla="*/ 1320641 h 2438400"/>
                <a:gd name="connsiteX53" fmla="*/ 876776 w 2638425"/>
                <a:gd name="connsiteY53" fmla="*/ 1043464 h 2438400"/>
                <a:gd name="connsiteX54" fmla="*/ 1222534 w 2638425"/>
                <a:gd name="connsiteY54" fmla="*/ 1043464 h 2438400"/>
                <a:gd name="connsiteX55" fmla="*/ 1222534 w 2638425"/>
                <a:gd name="connsiteY55" fmla="*/ 1597819 h 2438400"/>
                <a:gd name="connsiteX56" fmla="*/ 1222534 w 2638425"/>
                <a:gd name="connsiteY56" fmla="*/ 845344 h 2438400"/>
                <a:gd name="connsiteX57" fmla="*/ 930116 w 2638425"/>
                <a:gd name="connsiteY57" fmla="*/ 845344 h 2438400"/>
                <a:gd name="connsiteX58" fmla="*/ 1222534 w 2638425"/>
                <a:gd name="connsiteY58" fmla="*/ 382429 h 2438400"/>
                <a:gd name="connsiteX59" fmla="*/ 1222534 w 2638425"/>
                <a:gd name="connsiteY59" fmla="*/ 845344 h 2438400"/>
                <a:gd name="connsiteX60" fmla="*/ 932974 w 2638425"/>
                <a:gd name="connsiteY60" fmla="*/ 421481 h 2438400"/>
                <a:gd name="connsiteX61" fmla="*/ 722471 w 2638425"/>
                <a:gd name="connsiteY61" fmla="*/ 846296 h 2438400"/>
                <a:gd name="connsiteX62" fmla="*/ 464344 w 2638425"/>
                <a:gd name="connsiteY62" fmla="*/ 846296 h 2438400"/>
                <a:gd name="connsiteX63" fmla="*/ 932974 w 2638425"/>
                <a:gd name="connsiteY63" fmla="*/ 421481 h 2438400"/>
                <a:gd name="connsiteX64" fmla="*/ 341471 w 2638425"/>
                <a:gd name="connsiteY64" fmla="*/ 1319689 h 2438400"/>
                <a:gd name="connsiteX65" fmla="*/ 381476 w 2638425"/>
                <a:gd name="connsiteY65" fmla="*/ 1042511 h 2438400"/>
                <a:gd name="connsiteX66" fmla="*/ 675799 w 2638425"/>
                <a:gd name="connsiteY66" fmla="*/ 1042511 h 2438400"/>
                <a:gd name="connsiteX67" fmla="*/ 652939 w 2638425"/>
                <a:gd name="connsiteY67" fmla="*/ 1319689 h 2438400"/>
                <a:gd name="connsiteX68" fmla="*/ 675799 w 2638425"/>
                <a:gd name="connsiteY68" fmla="*/ 1596866 h 2438400"/>
                <a:gd name="connsiteX69" fmla="*/ 381476 w 2638425"/>
                <a:gd name="connsiteY69" fmla="*/ 1596866 h 2438400"/>
                <a:gd name="connsiteX70" fmla="*/ 341471 w 2638425"/>
                <a:gd name="connsiteY70" fmla="*/ 1319689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638425" h="2438400">
                  <a:moveTo>
                    <a:pt x="627221" y="2434114"/>
                  </a:moveTo>
                  <a:cubicBezTo>
                    <a:pt x="654844" y="2327434"/>
                    <a:pt x="711041" y="2229326"/>
                    <a:pt x="792004" y="2142649"/>
                  </a:cubicBezTo>
                  <a:cubicBezTo>
                    <a:pt x="656749" y="2055019"/>
                    <a:pt x="543401" y="1935004"/>
                    <a:pt x="465296" y="1794034"/>
                  </a:cubicBezTo>
                  <a:lnTo>
                    <a:pt x="723424" y="1794034"/>
                  </a:lnTo>
                  <a:cubicBezTo>
                    <a:pt x="757714" y="1904524"/>
                    <a:pt x="801529" y="2001679"/>
                    <a:pt x="849154" y="2086451"/>
                  </a:cubicBezTo>
                  <a:cubicBezTo>
                    <a:pt x="882491" y="2055971"/>
                    <a:pt x="918686" y="2028349"/>
                    <a:pt x="956786" y="2004536"/>
                  </a:cubicBezTo>
                  <a:cubicBezTo>
                    <a:pt x="974884" y="1992154"/>
                    <a:pt x="992981" y="1980724"/>
                    <a:pt x="1011079" y="1970246"/>
                  </a:cubicBezTo>
                  <a:cubicBezTo>
                    <a:pt x="981551" y="1916906"/>
                    <a:pt x="954881" y="1857851"/>
                    <a:pt x="931069" y="1794034"/>
                  </a:cubicBezTo>
                  <a:lnTo>
                    <a:pt x="1222534" y="1794034"/>
                  </a:lnTo>
                  <a:lnTo>
                    <a:pt x="1222534" y="1897856"/>
                  </a:lnTo>
                  <a:cubicBezTo>
                    <a:pt x="1239679" y="1894999"/>
                    <a:pt x="1256824" y="1893094"/>
                    <a:pt x="1273969" y="1893094"/>
                  </a:cubicBezTo>
                  <a:cubicBezTo>
                    <a:pt x="1293971" y="1891189"/>
                    <a:pt x="1313974" y="1890236"/>
                    <a:pt x="1333024" y="1890236"/>
                  </a:cubicBezTo>
                  <a:cubicBezTo>
                    <a:pt x="1362551" y="1890236"/>
                    <a:pt x="1391126" y="1892141"/>
                    <a:pt x="1418749" y="1895951"/>
                  </a:cubicBezTo>
                  <a:lnTo>
                    <a:pt x="1418749" y="1794986"/>
                  </a:lnTo>
                  <a:lnTo>
                    <a:pt x="1711166" y="1794986"/>
                  </a:lnTo>
                  <a:cubicBezTo>
                    <a:pt x="1689259" y="1856899"/>
                    <a:pt x="1662589" y="1914049"/>
                    <a:pt x="1634966" y="1965484"/>
                  </a:cubicBezTo>
                  <a:cubicBezTo>
                    <a:pt x="1640681" y="1968341"/>
                    <a:pt x="1645444" y="1971199"/>
                    <a:pt x="1651159" y="1974056"/>
                  </a:cubicBezTo>
                  <a:cubicBezTo>
                    <a:pt x="1714024" y="2009299"/>
                    <a:pt x="1760696" y="2050256"/>
                    <a:pt x="1793081" y="2085499"/>
                  </a:cubicBezTo>
                  <a:cubicBezTo>
                    <a:pt x="1840706" y="2000726"/>
                    <a:pt x="1884521" y="1903571"/>
                    <a:pt x="1917859" y="1794034"/>
                  </a:cubicBezTo>
                  <a:lnTo>
                    <a:pt x="2175986" y="1794034"/>
                  </a:lnTo>
                  <a:cubicBezTo>
                    <a:pt x="2099786" y="1931194"/>
                    <a:pt x="1992154" y="2047399"/>
                    <a:pt x="1861661" y="2134076"/>
                  </a:cubicBezTo>
                  <a:cubicBezTo>
                    <a:pt x="1887379" y="2153126"/>
                    <a:pt x="1912144" y="2175986"/>
                    <a:pt x="1935004" y="2204561"/>
                  </a:cubicBezTo>
                  <a:cubicBezTo>
                    <a:pt x="1981676" y="2263616"/>
                    <a:pt x="2012156" y="2337911"/>
                    <a:pt x="2027396" y="2426494"/>
                  </a:cubicBezTo>
                  <a:cubicBezTo>
                    <a:pt x="2392204" y="2193131"/>
                    <a:pt x="2634139" y="1784509"/>
                    <a:pt x="2634139" y="1320641"/>
                  </a:cubicBezTo>
                  <a:cubicBezTo>
                    <a:pt x="2634139" y="596741"/>
                    <a:pt x="2045494" y="7144"/>
                    <a:pt x="1320641" y="7144"/>
                  </a:cubicBezTo>
                  <a:cubicBezTo>
                    <a:pt x="596741" y="7144"/>
                    <a:pt x="7144" y="595789"/>
                    <a:pt x="7144" y="1320641"/>
                  </a:cubicBezTo>
                  <a:cubicBezTo>
                    <a:pt x="7144" y="1789271"/>
                    <a:pt x="255746" y="2202656"/>
                    <a:pt x="627221" y="2434114"/>
                  </a:cubicBezTo>
                  <a:close/>
                  <a:moveTo>
                    <a:pt x="2258854" y="1042511"/>
                  </a:moveTo>
                  <a:cubicBezTo>
                    <a:pt x="2284571" y="1130141"/>
                    <a:pt x="2298859" y="1223486"/>
                    <a:pt x="2298859" y="1319689"/>
                  </a:cubicBezTo>
                  <a:cubicBezTo>
                    <a:pt x="2298859" y="1415891"/>
                    <a:pt x="2284571" y="1509236"/>
                    <a:pt x="2258854" y="1596866"/>
                  </a:cubicBezTo>
                  <a:lnTo>
                    <a:pt x="1964531" y="1596866"/>
                  </a:lnTo>
                  <a:cubicBezTo>
                    <a:pt x="1978819" y="1510189"/>
                    <a:pt x="1987391" y="1418749"/>
                    <a:pt x="1987391" y="1319689"/>
                  </a:cubicBezTo>
                  <a:cubicBezTo>
                    <a:pt x="1987391" y="1220629"/>
                    <a:pt x="1978819" y="1128236"/>
                    <a:pt x="1964531" y="1042511"/>
                  </a:cubicBezTo>
                  <a:cubicBezTo>
                    <a:pt x="1964531" y="1042511"/>
                    <a:pt x="2258854" y="1042511"/>
                    <a:pt x="2258854" y="1042511"/>
                  </a:cubicBezTo>
                  <a:close/>
                  <a:moveTo>
                    <a:pt x="2176939" y="845344"/>
                  </a:moveTo>
                  <a:lnTo>
                    <a:pt x="1918811" y="845344"/>
                  </a:lnTo>
                  <a:cubicBezTo>
                    <a:pt x="1865471" y="672941"/>
                    <a:pt x="1788319" y="531971"/>
                    <a:pt x="1708309" y="420529"/>
                  </a:cubicBezTo>
                  <a:cubicBezTo>
                    <a:pt x="1907381" y="507206"/>
                    <a:pt x="2072164" y="657701"/>
                    <a:pt x="2176939" y="845344"/>
                  </a:cubicBezTo>
                  <a:close/>
                  <a:moveTo>
                    <a:pt x="1418749" y="384334"/>
                  </a:moveTo>
                  <a:cubicBezTo>
                    <a:pt x="1513999" y="480536"/>
                    <a:pt x="1632109" y="631984"/>
                    <a:pt x="1710214" y="846296"/>
                  </a:cubicBezTo>
                  <a:lnTo>
                    <a:pt x="1418749" y="846296"/>
                  </a:lnTo>
                  <a:lnTo>
                    <a:pt x="1418749" y="384334"/>
                  </a:lnTo>
                  <a:lnTo>
                    <a:pt x="1418749" y="384334"/>
                  </a:lnTo>
                  <a:close/>
                  <a:moveTo>
                    <a:pt x="1418749" y="1042511"/>
                  </a:moveTo>
                  <a:lnTo>
                    <a:pt x="1763554" y="1042511"/>
                  </a:lnTo>
                  <a:cubicBezTo>
                    <a:pt x="1779746" y="1127284"/>
                    <a:pt x="1790224" y="1219676"/>
                    <a:pt x="1790224" y="1319689"/>
                  </a:cubicBezTo>
                  <a:cubicBezTo>
                    <a:pt x="1790224" y="1419701"/>
                    <a:pt x="1780699" y="1512094"/>
                    <a:pt x="1764506" y="1596866"/>
                  </a:cubicBezTo>
                  <a:lnTo>
                    <a:pt x="1418749" y="1596866"/>
                  </a:lnTo>
                  <a:lnTo>
                    <a:pt x="1418749" y="1042511"/>
                  </a:lnTo>
                  <a:lnTo>
                    <a:pt x="1418749" y="1042511"/>
                  </a:lnTo>
                  <a:close/>
                  <a:moveTo>
                    <a:pt x="1222534" y="1597819"/>
                  </a:moveTo>
                  <a:lnTo>
                    <a:pt x="877729" y="1597819"/>
                  </a:lnTo>
                  <a:cubicBezTo>
                    <a:pt x="861536" y="1513046"/>
                    <a:pt x="851059" y="1420654"/>
                    <a:pt x="851059" y="1320641"/>
                  </a:cubicBezTo>
                  <a:cubicBezTo>
                    <a:pt x="851059" y="1220629"/>
                    <a:pt x="860584" y="1128236"/>
                    <a:pt x="876776" y="1043464"/>
                  </a:cubicBezTo>
                  <a:lnTo>
                    <a:pt x="1222534" y="1043464"/>
                  </a:lnTo>
                  <a:lnTo>
                    <a:pt x="1222534" y="1597819"/>
                  </a:lnTo>
                  <a:close/>
                  <a:moveTo>
                    <a:pt x="1222534" y="845344"/>
                  </a:moveTo>
                  <a:lnTo>
                    <a:pt x="930116" y="845344"/>
                  </a:lnTo>
                  <a:cubicBezTo>
                    <a:pt x="1007269" y="630079"/>
                    <a:pt x="1127284" y="477679"/>
                    <a:pt x="1222534" y="382429"/>
                  </a:cubicBezTo>
                  <a:lnTo>
                    <a:pt x="1222534" y="845344"/>
                  </a:lnTo>
                  <a:close/>
                  <a:moveTo>
                    <a:pt x="932974" y="421481"/>
                  </a:moveTo>
                  <a:cubicBezTo>
                    <a:pt x="852964" y="532924"/>
                    <a:pt x="775811" y="673894"/>
                    <a:pt x="722471" y="846296"/>
                  </a:cubicBezTo>
                  <a:lnTo>
                    <a:pt x="464344" y="846296"/>
                  </a:lnTo>
                  <a:cubicBezTo>
                    <a:pt x="569119" y="657701"/>
                    <a:pt x="733901" y="507206"/>
                    <a:pt x="932974" y="421481"/>
                  </a:cubicBezTo>
                  <a:close/>
                  <a:moveTo>
                    <a:pt x="341471" y="1319689"/>
                  </a:moveTo>
                  <a:cubicBezTo>
                    <a:pt x="341471" y="1223486"/>
                    <a:pt x="355759" y="1130141"/>
                    <a:pt x="381476" y="1042511"/>
                  </a:cubicBezTo>
                  <a:lnTo>
                    <a:pt x="675799" y="1042511"/>
                  </a:lnTo>
                  <a:cubicBezTo>
                    <a:pt x="661511" y="1129189"/>
                    <a:pt x="652939" y="1220629"/>
                    <a:pt x="652939" y="1319689"/>
                  </a:cubicBezTo>
                  <a:cubicBezTo>
                    <a:pt x="652939" y="1418749"/>
                    <a:pt x="661511" y="1511141"/>
                    <a:pt x="675799" y="1596866"/>
                  </a:cubicBezTo>
                  <a:lnTo>
                    <a:pt x="381476" y="1596866"/>
                  </a:lnTo>
                  <a:cubicBezTo>
                    <a:pt x="355759" y="1509236"/>
                    <a:pt x="341471" y="1415891"/>
                    <a:pt x="341471" y="1319689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29" name="ExtraShape2"/>
            <p:cNvSpPr/>
            <p:nvPr/>
          </p:nvSpPr>
          <p:spPr>
            <a:xfrm>
              <a:off x="6041922" y="4336552"/>
              <a:ext cx="2794568" cy="595564"/>
            </a:xfrm>
            <a:custGeom>
              <a:avLst/>
              <a:gdLst>
                <a:gd name="connsiteX0" fmla="*/ 4419124 w 4648200"/>
                <a:gd name="connsiteY0" fmla="*/ 332899 h 990600"/>
                <a:gd name="connsiteX1" fmla="*/ 4069556 w 4648200"/>
                <a:gd name="connsiteY1" fmla="*/ 164306 h 990600"/>
                <a:gd name="connsiteX2" fmla="*/ 3900964 w 4648200"/>
                <a:gd name="connsiteY2" fmla="*/ 697706 h 990600"/>
                <a:gd name="connsiteX3" fmla="*/ 3878104 w 4648200"/>
                <a:gd name="connsiteY3" fmla="*/ 770096 h 990600"/>
                <a:gd name="connsiteX4" fmla="*/ 3802856 w 4648200"/>
                <a:gd name="connsiteY4" fmla="*/ 555784 h 990600"/>
                <a:gd name="connsiteX5" fmla="*/ 3757136 w 4648200"/>
                <a:gd name="connsiteY5" fmla="*/ 302419 h 990600"/>
                <a:gd name="connsiteX6" fmla="*/ 3757136 w 4648200"/>
                <a:gd name="connsiteY6" fmla="*/ 302419 h 990600"/>
                <a:gd name="connsiteX7" fmla="*/ 3756184 w 4648200"/>
                <a:gd name="connsiteY7" fmla="*/ 302419 h 990600"/>
                <a:gd name="connsiteX8" fmla="*/ 3755231 w 4648200"/>
                <a:gd name="connsiteY8" fmla="*/ 302419 h 990600"/>
                <a:gd name="connsiteX9" fmla="*/ 3754279 w 4648200"/>
                <a:gd name="connsiteY9" fmla="*/ 302419 h 990600"/>
                <a:gd name="connsiteX10" fmla="*/ 3753326 w 4648200"/>
                <a:gd name="connsiteY10" fmla="*/ 302419 h 990600"/>
                <a:gd name="connsiteX11" fmla="*/ 3753326 w 4648200"/>
                <a:gd name="connsiteY11" fmla="*/ 302419 h 990600"/>
                <a:gd name="connsiteX12" fmla="*/ 3707606 w 4648200"/>
                <a:gd name="connsiteY12" fmla="*/ 555784 h 990600"/>
                <a:gd name="connsiteX13" fmla="*/ 3632359 w 4648200"/>
                <a:gd name="connsiteY13" fmla="*/ 770096 h 990600"/>
                <a:gd name="connsiteX14" fmla="*/ 3609499 w 4648200"/>
                <a:gd name="connsiteY14" fmla="*/ 697706 h 990600"/>
                <a:gd name="connsiteX15" fmla="*/ 3440906 w 4648200"/>
                <a:gd name="connsiteY15" fmla="*/ 164306 h 990600"/>
                <a:gd name="connsiteX16" fmla="*/ 3238024 w 4648200"/>
                <a:gd name="connsiteY16" fmla="*/ 271939 h 990600"/>
                <a:gd name="connsiteX17" fmla="*/ 3118961 w 4648200"/>
                <a:gd name="connsiteY17" fmla="*/ 208121 h 990600"/>
                <a:gd name="connsiteX18" fmla="*/ 2702719 w 4648200"/>
                <a:gd name="connsiteY18" fmla="*/ 7144 h 990600"/>
                <a:gd name="connsiteX19" fmla="*/ 2501741 w 4648200"/>
                <a:gd name="connsiteY19" fmla="*/ 641509 h 990600"/>
                <a:gd name="connsiteX20" fmla="*/ 2474119 w 4648200"/>
                <a:gd name="connsiteY20" fmla="*/ 727234 h 990600"/>
                <a:gd name="connsiteX21" fmla="*/ 2384584 w 4648200"/>
                <a:gd name="connsiteY21" fmla="*/ 472916 h 990600"/>
                <a:gd name="connsiteX22" fmla="*/ 2330291 w 4648200"/>
                <a:gd name="connsiteY22" fmla="*/ 170974 h 990600"/>
                <a:gd name="connsiteX23" fmla="*/ 2330291 w 4648200"/>
                <a:gd name="connsiteY23" fmla="*/ 170974 h 990600"/>
                <a:gd name="connsiteX24" fmla="*/ 2329339 w 4648200"/>
                <a:gd name="connsiteY24" fmla="*/ 170974 h 990600"/>
                <a:gd name="connsiteX25" fmla="*/ 2328386 w 4648200"/>
                <a:gd name="connsiteY25" fmla="*/ 170974 h 990600"/>
                <a:gd name="connsiteX26" fmla="*/ 2327434 w 4648200"/>
                <a:gd name="connsiteY26" fmla="*/ 170974 h 990600"/>
                <a:gd name="connsiteX27" fmla="*/ 2326481 w 4648200"/>
                <a:gd name="connsiteY27" fmla="*/ 170974 h 990600"/>
                <a:gd name="connsiteX28" fmla="*/ 2326481 w 4648200"/>
                <a:gd name="connsiteY28" fmla="*/ 170974 h 990600"/>
                <a:gd name="connsiteX29" fmla="*/ 2272189 w 4648200"/>
                <a:gd name="connsiteY29" fmla="*/ 472916 h 990600"/>
                <a:gd name="connsiteX30" fmla="*/ 2182654 w 4648200"/>
                <a:gd name="connsiteY30" fmla="*/ 727234 h 990600"/>
                <a:gd name="connsiteX31" fmla="*/ 2155031 w 4648200"/>
                <a:gd name="connsiteY31" fmla="*/ 641509 h 990600"/>
                <a:gd name="connsiteX32" fmla="*/ 1954054 w 4648200"/>
                <a:gd name="connsiteY32" fmla="*/ 7144 h 990600"/>
                <a:gd name="connsiteX33" fmla="*/ 1537811 w 4648200"/>
                <a:gd name="connsiteY33" fmla="*/ 208121 h 990600"/>
                <a:gd name="connsiteX34" fmla="*/ 1418749 w 4648200"/>
                <a:gd name="connsiteY34" fmla="*/ 271939 h 990600"/>
                <a:gd name="connsiteX35" fmla="*/ 1215866 w 4648200"/>
                <a:gd name="connsiteY35" fmla="*/ 164306 h 990600"/>
                <a:gd name="connsiteX36" fmla="*/ 1047274 w 4648200"/>
                <a:gd name="connsiteY36" fmla="*/ 697706 h 990600"/>
                <a:gd name="connsiteX37" fmla="*/ 1024414 w 4648200"/>
                <a:gd name="connsiteY37" fmla="*/ 770096 h 990600"/>
                <a:gd name="connsiteX38" fmla="*/ 949166 w 4648200"/>
                <a:gd name="connsiteY38" fmla="*/ 555784 h 990600"/>
                <a:gd name="connsiteX39" fmla="*/ 903446 w 4648200"/>
                <a:gd name="connsiteY39" fmla="*/ 302419 h 990600"/>
                <a:gd name="connsiteX40" fmla="*/ 903446 w 4648200"/>
                <a:gd name="connsiteY40" fmla="*/ 302419 h 990600"/>
                <a:gd name="connsiteX41" fmla="*/ 902494 w 4648200"/>
                <a:gd name="connsiteY41" fmla="*/ 302419 h 990600"/>
                <a:gd name="connsiteX42" fmla="*/ 901541 w 4648200"/>
                <a:gd name="connsiteY42" fmla="*/ 302419 h 990600"/>
                <a:gd name="connsiteX43" fmla="*/ 900589 w 4648200"/>
                <a:gd name="connsiteY43" fmla="*/ 302419 h 990600"/>
                <a:gd name="connsiteX44" fmla="*/ 899636 w 4648200"/>
                <a:gd name="connsiteY44" fmla="*/ 302419 h 990600"/>
                <a:gd name="connsiteX45" fmla="*/ 899636 w 4648200"/>
                <a:gd name="connsiteY45" fmla="*/ 302419 h 990600"/>
                <a:gd name="connsiteX46" fmla="*/ 853916 w 4648200"/>
                <a:gd name="connsiteY46" fmla="*/ 555784 h 990600"/>
                <a:gd name="connsiteX47" fmla="*/ 778669 w 4648200"/>
                <a:gd name="connsiteY47" fmla="*/ 770096 h 990600"/>
                <a:gd name="connsiteX48" fmla="*/ 755809 w 4648200"/>
                <a:gd name="connsiteY48" fmla="*/ 697706 h 990600"/>
                <a:gd name="connsiteX49" fmla="*/ 587216 w 4648200"/>
                <a:gd name="connsiteY49" fmla="*/ 164306 h 990600"/>
                <a:gd name="connsiteX50" fmla="*/ 237649 w 4648200"/>
                <a:gd name="connsiteY50" fmla="*/ 332899 h 990600"/>
                <a:gd name="connsiteX51" fmla="*/ 7144 w 4648200"/>
                <a:gd name="connsiteY51" fmla="*/ 990124 h 990600"/>
                <a:gd name="connsiteX52" fmla="*/ 855821 w 4648200"/>
                <a:gd name="connsiteY52" fmla="*/ 990124 h 990600"/>
                <a:gd name="connsiteX53" fmla="*/ 901541 w 4648200"/>
                <a:gd name="connsiteY53" fmla="*/ 990124 h 990600"/>
                <a:gd name="connsiteX54" fmla="*/ 1261586 w 4648200"/>
                <a:gd name="connsiteY54" fmla="*/ 990124 h 990600"/>
                <a:gd name="connsiteX55" fmla="*/ 1794986 w 4648200"/>
                <a:gd name="connsiteY55" fmla="*/ 990124 h 990600"/>
                <a:gd name="connsiteX56" fmla="*/ 2272189 w 4648200"/>
                <a:gd name="connsiteY56" fmla="*/ 990124 h 990600"/>
                <a:gd name="connsiteX57" fmla="*/ 2327434 w 4648200"/>
                <a:gd name="connsiteY57" fmla="*/ 990124 h 990600"/>
                <a:gd name="connsiteX58" fmla="*/ 2857024 w 4648200"/>
                <a:gd name="connsiteY58" fmla="*/ 990124 h 990600"/>
                <a:gd name="connsiteX59" fmla="*/ 3390424 w 4648200"/>
                <a:gd name="connsiteY59" fmla="*/ 990124 h 990600"/>
                <a:gd name="connsiteX60" fmla="*/ 3706654 w 4648200"/>
                <a:gd name="connsiteY60" fmla="*/ 990124 h 990600"/>
                <a:gd name="connsiteX61" fmla="*/ 3752374 w 4648200"/>
                <a:gd name="connsiteY61" fmla="*/ 990124 h 990600"/>
                <a:gd name="connsiteX62" fmla="*/ 4645819 w 4648200"/>
                <a:gd name="connsiteY62" fmla="*/ 990124 h 990600"/>
                <a:gd name="connsiteX63" fmla="*/ 4419124 w 4648200"/>
                <a:gd name="connsiteY63" fmla="*/ 332899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648200" h="990600">
                  <a:moveTo>
                    <a:pt x="4419124" y="332899"/>
                  </a:moveTo>
                  <a:cubicBezTo>
                    <a:pt x="4200049" y="249079"/>
                    <a:pt x="4069556" y="164306"/>
                    <a:pt x="4069556" y="164306"/>
                  </a:cubicBezTo>
                  <a:lnTo>
                    <a:pt x="3900964" y="697706"/>
                  </a:lnTo>
                  <a:lnTo>
                    <a:pt x="3878104" y="770096"/>
                  </a:lnTo>
                  <a:lnTo>
                    <a:pt x="3802856" y="555784"/>
                  </a:lnTo>
                  <a:cubicBezTo>
                    <a:pt x="3976211" y="313849"/>
                    <a:pt x="3789521" y="302419"/>
                    <a:pt x="3757136" y="302419"/>
                  </a:cubicBezTo>
                  <a:lnTo>
                    <a:pt x="3757136" y="302419"/>
                  </a:lnTo>
                  <a:cubicBezTo>
                    <a:pt x="3757136" y="302419"/>
                    <a:pt x="3757136" y="302419"/>
                    <a:pt x="3756184" y="302419"/>
                  </a:cubicBezTo>
                  <a:cubicBezTo>
                    <a:pt x="3756184" y="302419"/>
                    <a:pt x="3756184" y="302419"/>
                    <a:pt x="3755231" y="302419"/>
                  </a:cubicBezTo>
                  <a:cubicBezTo>
                    <a:pt x="3755231" y="302419"/>
                    <a:pt x="3755231" y="302419"/>
                    <a:pt x="3754279" y="302419"/>
                  </a:cubicBezTo>
                  <a:cubicBezTo>
                    <a:pt x="3754279" y="302419"/>
                    <a:pt x="3754279" y="302419"/>
                    <a:pt x="3753326" y="302419"/>
                  </a:cubicBezTo>
                  <a:lnTo>
                    <a:pt x="3753326" y="302419"/>
                  </a:lnTo>
                  <a:cubicBezTo>
                    <a:pt x="3720941" y="302419"/>
                    <a:pt x="3534251" y="313849"/>
                    <a:pt x="3707606" y="555784"/>
                  </a:cubicBezTo>
                  <a:lnTo>
                    <a:pt x="3632359" y="770096"/>
                  </a:lnTo>
                  <a:lnTo>
                    <a:pt x="3609499" y="697706"/>
                  </a:lnTo>
                  <a:lnTo>
                    <a:pt x="3440906" y="164306"/>
                  </a:lnTo>
                  <a:cubicBezTo>
                    <a:pt x="3440906" y="164306"/>
                    <a:pt x="3367564" y="211931"/>
                    <a:pt x="3238024" y="271939"/>
                  </a:cubicBezTo>
                  <a:cubicBezTo>
                    <a:pt x="3205639" y="247174"/>
                    <a:pt x="3166586" y="226219"/>
                    <a:pt x="3118961" y="208121"/>
                  </a:cubicBezTo>
                  <a:cubicBezTo>
                    <a:pt x="2858929" y="109061"/>
                    <a:pt x="2702719" y="7144"/>
                    <a:pt x="2702719" y="7144"/>
                  </a:cubicBezTo>
                  <a:lnTo>
                    <a:pt x="2501741" y="641509"/>
                  </a:lnTo>
                  <a:lnTo>
                    <a:pt x="2474119" y="727234"/>
                  </a:lnTo>
                  <a:lnTo>
                    <a:pt x="2384584" y="472916"/>
                  </a:lnTo>
                  <a:cubicBezTo>
                    <a:pt x="2591276" y="185261"/>
                    <a:pt x="2369344" y="170974"/>
                    <a:pt x="2330291" y="170974"/>
                  </a:cubicBezTo>
                  <a:lnTo>
                    <a:pt x="2330291" y="170974"/>
                  </a:lnTo>
                  <a:cubicBezTo>
                    <a:pt x="2330291" y="170974"/>
                    <a:pt x="2330291" y="170974"/>
                    <a:pt x="2329339" y="170974"/>
                  </a:cubicBezTo>
                  <a:cubicBezTo>
                    <a:pt x="2329339" y="170974"/>
                    <a:pt x="2329339" y="170974"/>
                    <a:pt x="2328386" y="170974"/>
                  </a:cubicBezTo>
                  <a:cubicBezTo>
                    <a:pt x="2328386" y="170974"/>
                    <a:pt x="2328386" y="170974"/>
                    <a:pt x="2327434" y="170974"/>
                  </a:cubicBezTo>
                  <a:cubicBezTo>
                    <a:pt x="2327434" y="170974"/>
                    <a:pt x="2327434" y="170974"/>
                    <a:pt x="2326481" y="170974"/>
                  </a:cubicBezTo>
                  <a:lnTo>
                    <a:pt x="2326481" y="170974"/>
                  </a:lnTo>
                  <a:cubicBezTo>
                    <a:pt x="2288381" y="170974"/>
                    <a:pt x="2065496" y="185261"/>
                    <a:pt x="2272189" y="472916"/>
                  </a:cubicBezTo>
                  <a:lnTo>
                    <a:pt x="2182654" y="727234"/>
                  </a:lnTo>
                  <a:lnTo>
                    <a:pt x="2155031" y="641509"/>
                  </a:lnTo>
                  <a:lnTo>
                    <a:pt x="1954054" y="7144"/>
                  </a:lnTo>
                  <a:cubicBezTo>
                    <a:pt x="1954054" y="7144"/>
                    <a:pt x="1797844" y="109061"/>
                    <a:pt x="1537811" y="208121"/>
                  </a:cubicBezTo>
                  <a:cubicBezTo>
                    <a:pt x="1490186" y="225266"/>
                    <a:pt x="1451134" y="246221"/>
                    <a:pt x="1418749" y="271939"/>
                  </a:cubicBezTo>
                  <a:cubicBezTo>
                    <a:pt x="1289209" y="212884"/>
                    <a:pt x="1215866" y="164306"/>
                    <a:pt x="1215866" y="164306"/>
                  </a:cubicBezTo>
                  <a:lnTo>
                    <a:pt x="1047274" y="697706"/>
                  </a:lnTo>
                  <a:lnTo>
                    <a:pt x="1024414" y="770096"/>
                  </a:lnTo>
                  <a:lnTo>
                    <a:pt x="949166" y="555784"/>
                  </a:lnTo>
                  <a:cubicBezTo>
                    <a:pt x="1122521" y="313849"/>
                    <a:pt x="935831" y="302419"/>
                    <a:pt x="903446" y="302419"/>
                  </a:cubicBezTo>
                  <a:lnTo>
                    <a:pt x="903446" y="302419"/>
                  </a:lnTo>
                  <a:cubicBezTo>
                    <a:pt x="903446" y="302419"/>
                    <a:pt x="903446" y="302419"/>
                    <a:pt x="902494" y="302419"/>
                  </a:cubicBezTo>
                  <a:cubicBezTo>
                    <a:pt x="902494" y="302419"/>
                    <a:pt x="902494" y="302419"/>
                    <a:pt x="901541" y="302419"/>
                  </a:cubicBezTo>
                  <a:cubicBezTo>
                    <a:pt x="901541" y="302419"/>
                    <a:pt x="901541" y="302419"/>
                    <a:pt x="900589" y="302419"/>
                  </a:cubicBezTo>
                  <a:cubicBezTo>
                    <a:pt x="899636" y="302419"/>
                    <a:pt x="900589" y="302419"/>
                    <a:pt x="899636" y="302419"/>
                  </a:cubicBezTo>
                  <a:lnTo>
                    <a:pt x="899636" y="302419"/>
                  </a:lnTo>
                  <a:cubicBezTo>
                    <a:pt x="867251" y="302419"/>
                    <a:pt x="680561" y="313849"/>
                    <a:pt x="853916" y="555784"/>
                  </a:cubicBezTo>
                  <a:lnTo>
                    <a:pt x="778669" y="770096"/>
                  </a:lnTo>
                  <a:lnTo>
                    <a:pt x="755809" y="697706"/>
                  </a:lnTo>
                  <a:lnTo>
                    <a:pt x="587216" y="164306"/>
                  </a:lnTo>
                  <a:cubicBezTo>
                    <a:pt x="587216" y="164306"/>
                    <a:pt x="455771" y="250031"/>
                    <a:pt x="237649" y="332899"/>
                  </a:cubicBezTo>
                  <a:cubicBezTo>
                    <a:pt x="-3334" y="420529"/>
                    <a:pt x="11906" y="618649"/>
                    <a:pt x="7144" y="990124"/>
                  </a:cubicBezTo>
                  <a:lnTo>
                    <a:pt x="855821" y="990124"/>
                  </a:lnTo>
                  <a:lnTo>
                    <a:pt x="901541" y="990124"/>
                  </a:lnTo>
                  <a:lnTo>
                    <a:pt x="1261586" y="990124"/>
                  </a:lnTo>
                  <a:lnTo>
                    <a:pt x="1794986" y="990124"/>
                  </a:lnTo>
                  <a:lnTo>
                    <a:pt x="2272189" y="990124"/>
                  </a:lnTo>
                  <a:lnTo>
                    <a:pt x="2327434" y="990124"/>
                  </a:lnTo>
                  <a:lnTo>
                    <a:pt x="2857024" y="990124"/>
                  </a:lnTo>
                  <a:lnTo>
                    <a:pt x="3390424" y="990124"/>
                  </a:lnTo>
                  <a:lnTo>
                    <a:pt x="3706654" y="990124"/>
                  </a:lnTo>
                  <a:lnTo>
                    <a:pt x="3752374" y="990124"/>
                  </a:lnTo>
                  <a:lnTo>
                    <a:pt x="4645819" y="990124"/>
                  </a:lnTo>
                  <a:cubicBezTo>
                    <a:pt x="4644866" y="618649"/>
                    <a:pt x="4660106" y="420529"/>
                    <a:pt x="4419124" y="33289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30" name="ExtraShape3"/>
            <p:cNvSpPr/>
            <p:nvPr/>
          </p:nvSpPr>
          <p:spPr>
            <a:xfrm>
              <a:off x="8012150" y="3689564"/>
              <a:ext cx="572657" cy="755908"/>
            </a:xfrm>
            <a:custGeom>
              <a:avLst/>
              <a:gdLst>
                <a:gd name="connsiteX0" fmla="*/ 359093 w 952500"/>
                <a:gd name="connsiteY0" fmla="*/ 25051 h 1257300"/>
                <a:gd name="connsiteX1" fmla="*/ 259080 w 952500"/>
                <a:gd name="connsiteY1" fmla="*/ 76486 h 1257300"/>
                <a:gd name="connsiteX2" fmla="*/ 156211 w 952500"/>
                <a:gd name="connsiteY2" fmla="*/ 161259 h 1257300"/>
                <a:gd name="connsiteX3" fmla="*/ 45720 w 952500"/>
                <a:gd name="connsiteY3" fmla="*/ 355569 h 1257300"/>
                <a:gd name="connsiteX4" fmla="*/ 46673 w 952500"/>
                <a:gd name="connsiteY4" fmla="*/ 545116 h 1257300"/>
                <a:gd name="connsiteX5" fmla="*/ 46673 w 952500"/>
                <a:gd name="connsiteY5" fmla="*/ 545116 h 1257300"/>
                <a:gd name="connsiteX6" fmla="*/ 62865 w 952500"/>
                <a:gd name="connsiteY6" fmla="*/ 604171 h 1257300"/>
                <a:gd name="connsiteX7" fmla="*/ 23813 w 952500"/>
                <a:gd name="connsiteY7" fmla="*/ 766096 h 1257300"/>
                <a:gd name="connsiteX8" fmla="*/ 101918 w 952500"/>
                <a:gd name="connsiteY8" fmla="*/ 902303 h 1257300"/>
                <a:gd name="connsiteX9" fmla="*/ 376238 w 952500"/>
                <a:gd name="connsiteY9" fmla="*/ 1242346 h 1257300"/>
                <a:gd name="connsiteX10" fmla="*/ 578168 w 952500"/>
                <a:gd name="connsiteY10" fmla="*/ 1242346 h 1257300"/>
                <a:gd name="connsiteX11" fmla="*/ 853440 w 952500"/>
                <a:gd name="connsiteY11" fmla="*/ 902303 h 1257300"/>
                <a:gd name="connsiteX12" fmla="*/ 931546 w 952500"/>
                <a:gd name="connsiteY12" fmla="*/ 766096 h 1257300"/>
                <a:gd name="connsiteX13" fmla="*/ 892493 w 952500"/>
                <a:gd name="connsiteY13" fmla="*/ 604171 h 1257300"/>
                <a:gd name="connsiteX14" fmla="*/ 908686 w 952500"/>
                <a:gd name="connsiteY14" fmla="*/ 545116 h 1257300"/>
                <a:gd name="connsiteX15" fmla="*/ 786765 w 952500"/>
                <a:gd name="connsiteY15" fmla="*/ 159353 h 1257300"/>
                <a:gd name="connsiteX16" fmla="*/ 676275 w 952500"/>
                <a:gd name="connsiteY16" fmla="*/ 56484 h 1257300"/>
                <a:gd name="connsiteX17" fmla="*/ 448628 w 952500"/>
                <a:gd name="connsiteY17" fmla="*/ 8859 h 1257300"/>
                <a:gd name="connsiteX18" fmla="*/ 359093 w 952500"/>
                <a:gd name="connsiteY18" fmla="*/ 25051 h 1257300"/>
                <a:gd name="connsiteX19" fmla="*/ 359093 w 952500"/>
                <a:gd name="connsiteY19" fmla="*/ 25051 h 125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52500" h="1257300">
                  <a:moveTo>
                    <a:pt x="359093" y="25051"/>
                  </a:moveTo>
                  <a:cubicBezTo>
                    <a:pt x="322898" y="37434"/>
                    <a:pt x="289561" y="55531"/>
                    <a:pt x="259080" y="76486"/>
                  </a:cubicBezTo>
                  <a:cubicBezTo>
                    <a:pt x="221933" y="100299"/>
                    <a:pt x="187643" y="128874"/>
                    <a:pt x="156211" y="161259"/>
                  </a:cubicBezTo>
                  <a:cubicBezTo>
                    <a:pt x="107633" y="210789"/>
                    <a:pt x="63818" y="275559"/>
                    <a:pt x="45720" y="355569"/>
                  </a:cubicBezTo>
                  <a:cubicBezTo>
                    <a:pt x="29528" y="415576"/>
                    <a:pt x="33338" y="478441"/>
                    <a:pt x="46673" y="545116"/>
                  </a:cubicBezTo>
                  <a:lnTo>
                    <a:pt x="46673" y="545116"/>
                  </a:lnTo>
                  <a:cubicBezTo>
                    <a:pt x="50483" y="565119"/>
                    <a:pt x="55245" y="584169"/>
                    <a:pt x="62865" y="604171"/>
                  </a:cubicBezTo>
                  <a:cubicBezTo>
                    <a:pt x="25718" y="600361"/>
                    <a:pt x="-17145" y="622269"/>
                    <a:pt x="23813" y="766096"/>
                  </a:cubicBezTo>
                  <a:cubicBezTo>
                    <a:pt x="53340" y="871824"/>
                    <a:pt x="80963" y="901351"/>
                    <a:pt x="101918" y="902303"/>
                  </a:cubicBezTo>
                  <a:cubicBezTo>
                    <a:pt x="120968" y="1028034"/>
                    <a:pt x="218123" y="1187101"/>
                    <a:pt x="376238" y="1242346"/>
                  </a:cubicBezTo>
                  <a:cubicBezTo>
                    <a:pt x="441008" y="1265206"/>
                    <a:pt x="512445" y="1265206"/>
                    <a:pt x="578168" y="1242346"/>
                  </a:cubicBezTo>
                  <a:cubicBezTo>
                    <a:pt x="734378" y="1186149"/>
                    <a:pt x="834390" y="1027081"/>
                    <a:pt x="853440" y="902303"/>
                  </a:cubicBezTo>
                  <a:cubicBezTo>
                    <a:pt x="874396" y="900399"/>
                    <a:pt x="902018" y="870871"/>
                    <a:pt x="931546" y="766096"/>
                  </a:cubicBezTo>
                  <a:cubicBezTo>
                    <a:pt x="972503" y="622269"/>
                    <a:pt x="928688" y="600361"/>
                    <a:pt x="892493" y="604171"/>
                  </a:cubicBezTo>
                  <a:cubicBezTo>
                    <a:pt x="899161" y="584169"/>
                    <a:pt x="904875" y="564166"/>
                    <a:pt x="908686" y="545116"/>
                  </a:cubicBezTo>
                  <a:cubicBezTo>
                    <a:pt x="970598" y="171736"/>
                    <a:pt x="786765" y="159353"/>
                    <a:pt x="786765" y="159353"/>
                  </a:cubicBezTo>
                  <a:cubicBezTo>
                    <a:pt x="786765" y="159353"/>
                    <a:pt x="756286" y="101251"/>
                    <a:pt x="676275" y="56484"/>
                  </a:cubicBezTo>
                  <a:cubicBezTo>
                    <a:pt x="622936" y="25051"/>
                    <a:pt x="547688" y="286"/>
                    <a:pt x="448628" y="8859"/>
                  </a:cubicBezTo>
                  <a:cubicBezTo>
                    <a:pt x="418148" y="8859"/>
                    <a:pt x="387668" y="14574"/>
                    <a:pt x="359093" y="25051"/>
                  </a:cubicBezTo>
                  <a:lnTo>
                    <a:pt x="359093" y="2505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31" name="ExtraShape4"/>
            <p:cNvSpPr/>
            <p:nvPr/>
          </p:nvSpPr>
          <p:spPr>
            <a:xfrm>
              <a:off x="6298860" y="3689564"/>
              <a:ext cx="572657" cy="755908"/>
            </a:xfrm>
            <a:custGeom>
              <a:avLst/>
              <a:gdLst>
                <a:gd name="connsiteX0" fmla="*/ 101750 w 952500"/>
                <a:gd name="connsiteY0" fmla="*/ 902303 h 1257300"/>
                <a:gd name="connsiteX1" fmla="*/ 376070 w 952500"/>
                <a:gd name="connsiteY1" fmla="*/ 1242346 h 1257300"/>
                <a:gd name="connsiteX2" fmla="*/ 578000 w 952500"/>
                <a:gd name="connsiteY2" fmla="*/ 1242346 h 1257300"/>
                <a:gd name="connsiteX3" fmla="*/ 853272 w 952500"/>
                <a:gd name="connsiteY3" fmla="*/ 902303 h 1257300"/>
                <a:gd name="connsiteX4" fmla="*/ 931377 w 952500"/>
                <a:gd name="connsiteY4" fmla="*/ 766096 h 1257300"/>
                <a:gd name="connsiteX5" fmla="*/ 892325 w 952500"/>
                <a:gd name="connsiteY5" fmla="*/ 604171 h 1257300"/>
                <a:gd name="connsiteX6" fmla="*/ 908517 w 952500"/>
                <a:gd name="connsiteY6" fmla="*/ 545116 h 1257300"/>
                <a:gd name="connsiteX7" fmla="*/ 786597 w 952500"/>
                <a:gd name="connsiteY7" fmla="*/ 159353 h 1257300"/>
                <a:gd name="connsiteX8" fmla="*/ 676107 w 952500"/>
                <a:gd name="connsiteY8" fmla="*/ 56484 h 1257300"/>
                <a:gd name="connsiteX9" fmla="*/ 448460 w 952500"/>
                <a:gd name="connsiteY9" fmla="*/ 8859 h 1257300"/>
                <a:gd name="connsiteX10" fmla="*/ 357972 w 952500"/>
                <a:gd name="connsiteY10" fmla="*/ 26003 h 1257300"/>
                <a:gd name="connsiteX11" fmla="*/ 357972 w 952500"/>
                <a:gd name="connsiteY11" fmla="*/ 26003 h 1257300"/>
                <a:gd name="connsiteX12" fmla="*/ 258912 w 952500"/>
                <a:gd name="connsiteY12" fmla="*/ 77439 h 1257300"/>
                <a:gd name="connsiteX13" fmla="*/ 156042 w 952500"/>
                <a:gd name="connsiteY13" fmla="*/ 162211 h 1257300"/>
                <a:gd name="connsiteX14" fmla="*/ 45552 w 952500"/>
                <a:gd name="connsiteY14" fmla="*/ 356521 h 1257300"/>
                <a:gd name="connsiteX15" fmla="*/ 46505 w 952500"/>
                <a:gd name="connsiteY15" fmla="*/ 546069 h 1257300"/>
                <a:gd name="connsiteX16" fmla="*/ 46505 w 952500"/>
                <a:gd name="connsiteY16" fmla="*/ 546069 h 1257300"/>
                <a:gd name="connsiteX17" fmla="*/ 62697 w 952500"/>
                <a:gd name="connsiteY17" fmla="*/ 605124 h 1257300"/>
                <a:gd name="connsiteX18" fmla="*/ 23645 w 952500"/>
                <a:gd name="connsiteY18" fmla="*/ 767049 h 1257300"/>
                <a:gd name="connsiteX19" fmla="*/ 101750 w 952500"/>
                <a:gd name="connsiteY19" fmla="*/ 902303 h 125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52500" h="1257300">
                  <a:moveTo>
                    <a:pt x="101750" y="902303"/>
                  </a:moveTo>
                  <a:cubicBezTo>
                    <a:pt x="120800" y="1028034"/>
                    <a:pt x="217955" y="1187101"/>
                    <a:pt x="376070" y="1242346"/>
                  </a:cubicBezTo>
                  <a:cubicBezTo>
                    <a:pt x="440840" y="1265206"/>
                    <a:pt x="512277" y="1265206"/>
                    <a:pt x="578000" y="1242346"/>
                  </a:cubicBezTo>
                  <a:cubicBezTo>
                    <a:pt x="734210" y="1186149"/>
                    <a:pt x="834222" y="1027081"/>
                    <a:pt x="853272" y="902303"/>
                  </a:cubicBezTo>
                  <a:cubicBezTo>
                    <a:pt x="874227" y="900399"/>
                    <a:pt x="901850" y="870871"/>
                    <a:pt x="931377" y="766096"/>
                  </a:cubicBezTo>
                  <a:cubicBezTo>
                    <a:pt x="972335" y="622269"/>
                    <a:pt x="928520" y="600361"/>
                    <a:pt x="892325" y="604171"/>
                  </a:cubicBezTo>
                  <a:cubicBezTo>
                    <a:pt x="898992" y="584169"/>
                    <a:pt x="904707" y="564166"/>
                    <a:pt x="908517" y="545116"/>
                  </a:cubicBezTo>
                  <a:cubicBezTo>
                    <a:pt x="970430" y="171736"/>
                    <a:pt x="786597" y="159353"/>
                    <a:pt x="786597" y="159353"/>
                  </a:cubicBezTo>
                  <a:cubicBezTo>
                    <a:pt x="786597" y="159353"/>
                    <a:pt x="756117" y="101251"/>
                    <a:pt x="676107" y="56484"/>
                  </a:cubicBezTo>
                  <a:cubicBezTo>
                    <a:pt x="622767" y="25051"/>
                    <a:pt x="547520" y="286"/>
                    <a:pt x="448460" y="8859"/>
                  </a:cubicBezTo>
                  <a:cubicBezTo>
                    <a:pt x="416075" y="10764"/>
                    <a:pt x="386547" y="16478"/>
                    <a:pt x="357972" y="26003"/>
                  </a:cubicBezTo>
                  <a:lnTo>
                    <a:pt x="357972" y="26003"/>
                  </a:lnTo>
                  <a:cubicBezTo>
                    <a:pt x="321777" y="38386"/>
                    <a:pt x="288440" y="56484"/>
                    <a:pt x="258912" y="77439"/>
                  </a:cubicBezTo>
                  <a:cubicBezTo>
                    <a:pt x="221765" y="101251"/>
                    <a:pt x="187475" y="129826"/>
                    <a:pt x="156042" y="162211"/>
                  </a:cubicBezTo>
                  <a:cubicBezTo>
                    <a:pt x="107465" y="211741"/>
                    <a:pt x="63650" y="276511"/>
                    <a:pt x="45552" y="356521"/>
                  </a:cubicBezTo>
                  <a:cubicBezTo>
                    <a:pt x="29360" y="416528"/>
                    <a:pt x="33170" y="479394"/>
                    <a:pt x="46505" y="546069"/>
                  </a:cubicBezTo>
                  <a:lnTo>
                    <a:pt x="46505" y="546069"/>
                  </a:lnTo>
                  <a:cubicBezTo>
                    <a:pt x="50315" y="566071"/>
                    <a:pt x="55077" y="585121"/>
                    <a:pt x="62697" y="605124"/>
                  </a:cubicBezTo>
                  <a:cubicBezTo>
                    <a:pt x="26502" y="601314"/>
                    <a:pt x="-17313" y="623221"/>
                    <a:pt x="23645" y="767049"/>
                  </a:cubicBezTo>
                  <a:cubicBezTo>
                    <a:pt x="53172" y="870871"/>
                    <a:pt x="80795" y="900399"/>
                    <a:pt x="101750" y="902303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32" name="ExtraShape5"/>
            <p:cNvSpPr/>
            <p:nvPr/>
          </p:nvSpPr>
          <p:spPr>
            <a:xfrm>
              <a:off x="7101560" y="3452232"/>
              <a:ext cx="681462" cy="904799"/>
            </a:xfrm>
            <a:custGeom>
              <a:avLst/>
              <a:gdLst>
                <a:gd name="connsiteX0" fmla="*/ 26777 w 1133475"/>
                <a:gd name="connsiteY0" fmla="*/ 912248 h 1504950"/>
                <a:gd name="connsiteX1" fmla="*/ 120122 w 1133475"/>
                <a:gd name="connsiteY1" fmla="*/ 1075126 h 1504950"/>
                <a:gd name="connsiteX2" fmla="*/ 446830 w 1133475"/>
                <a:gd name="connsiteY2" fmla="*/ 1479939 h 1504950"/>
                <a:gd name="connsiteX3" fmla="*/ 686860 w 1133475"/>
                <a:gd name="connsiteY3" fmla="*/ 1478986 h 1504950"/>
                <a:gd name="connsiteX4" fmla="*/ 1014520 w 1133475"/>
                <a:gd name="connsiteY4" fmla="*/ 1074173 h 1504950"/>
                <a:gd name="connsiteX5" fmla="*/ 1107865 w 1133475"/>
                <a:gd name="connsiteY5" fmla="*/ 911296 h 1504950"/>
                <a:gd name="connsiteX6" fmla="*/ 1061192 w 1133475"/>
                <a:gd name="connsiteY6" fmla="*/ 718891 h 1504950"/>
                <a:gd name="connsiteX7" fmla="*/ 1080242 w 1133475"/>
                <a:gd name="connsiteY7" fmla="*/ 648406 h 1504950"/>
                <a:gd name="connsiteX8" fmla="*/ 935462 w 1133475"/>
                <a:gd name="connsiteY8" fmla="*/ 189301 h 1504950"/>
                <a:gd name="connsiteX9" fmla="*/ 804017 w 1133475"/>
                <a:gd name="connsiteY9" fmla="*/ 66429 h 1504950"/>
                <a:gd name="connsiteX10" fmla="*/ 533507 w 1133475"/>
                <a:gd name="connsiteY10" fmla="*/ 9279 h 1504950"/>
                <a:gd name="connsiteX11" fmla="*/ 425875 w 1133475"/>
                <a:gd name="connsiteY11" fmla="*/ 30233 h 1504950"/>
                <a:gd name="connsiteX12" fmla="*/ 425875 w 1133475"/>
                <a:gd name="connsiteY12" fmla="*/ 30233 h 1504950"/>
                <a:gd name="connsiteX13" fmla="*/ 307765 w 1133475"/>
                <a:gd name="connsiteY13" fmla="*/ 91193 h 1504950"/>
                <a:gd name="connsiteX14" fmla="*/ 185845 w 1133475"/>
                <a:gd name="connsiteY14" fmla="*/ 192158 h 1504950"/>
                <a:gd name="connsiteX15" fmla="*/ 54400 w 1133475"/>
                <a:gd name="connsiteY15" fmla="*/ 423616 h 1504950"/>
                <a:gd name="connsiteX16" fmla="*/ 55352 w 1133475"/>
                <a:gd name="connsiteY16" fmla="*/ 649358 h 1504950"/>
                <a:gd name="connsiteX17" fmla="*/ 55352 w 1133475"/>
                <a:gd name="connsiteY17" fmla="*/ 649358 h 1504950"/>
                <a:gd name="connsiteX18" fmla="*/ 74402 w 1133475"/>
                <a:gd name="connsiteY18" fmla="*/ 719844 h 1504950"/>
                <a:gd name="connsiteX19" fmla="*/ 26777 w 1133475"/>
                <a:gd name="connsiteY19" fmla="*/ 912248 h 150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3475" h="1504950">
                  <a:moveTo>
                    <a:pt x="26777" y="912248"/>
                  </a:moveTo>
                  <a:cubicBezTo>
                    <a:pt x="62020" y="1037979"/>
                    <a:pt x="95357" y="1072269"/>
                    <a:pt x="120122" y="1075126"/>
                  </a:cubicBezTo>
                  <a:cubicBezTo>
                    <a:pt x="142982" y="1224669"/>
                    <a:pt x="258235" y="1414216"/>
                    <a:pt x="446830" y="1479939"/>
                  </a:cubicBezTo>
                  <a:cubicBezTo>
                    <a:pt x="523982" y="1507561"/>
                    <a:pt x="609707" y="1507561"/>
                    <a:pt x="686860" y="1478986"/>
                  </a:cubicBezTo>
                  <a:cubicBezTo>
                    <a:pt x="872597" y="1412311"/>
                    <a:pt x="991660" y="1222764"/>
                    <a:pt x="1014520" y="1074173"/>
                  </a:cubicBezTo>
                  <a:cubicBezTo>
                    <a:pt x="1039285" y="1072269"/>
                    <a:pt x="1072622" y="1037026"/>
                    <a:pt x="1107865" y="911296"/>
                  </a:cubicBezTo>
                  <a:cubicBezTo>
                    <a:pt x="1156442" y="739846"/>
                    <a:pt x="1105007" y="714129"/>
                    <a:pt x="1061192" y="718891"/>
                  </a:cubicBezTo>
                  <a:cubicBezTo>
                    <a:pt x="1069765" y="695079"/>
                    <a:pt x="1075480" y="671266"/>
                    <a:pt x="1080242" y="648406"/>
                  </a:cubicBezTo>
                  <a:cubicBezTo>
                    <a:pt x="1154537" y="204541"/>
                    <a:pt x="935462" y="189301"/>
                    <a:pt x="935462" y="189301"/>
                  </a:cubicBezTo>
                  <a:cubicBezTo>
                    <a:pt x="935462" y="189301"/>
                    <a:pt x="899267" y="119768"/>
                    <a:pt x="804017" y="66429"/>
                  </a:cubicBezTo>
                  <a:cubicBezTo>
                    <a:pt x="740200" y="28329"/>
                    <a:pt x="650665" y="-1199"/>
                    <a:pt x="533507" y="9279"/>
                  </a:cubicBezTo>
                  <a:cubicBezTo>
                    <a:pt x="495407" y="11183"/>
                    <a:pt x="459212" y="18804"/>
                    <a:pt x="425875" y="30233"/>
                  </a:cubicBezTo>
                  <a:lnTo>
                    <a:pt x="425875" y="30233"/>
                  </a:lnTo>
                  <a:cubicBezTo>
                    <a:pt x="383012" y="44521"/>
                    <a:pt x="343007" y="66429"/>
                    <a:pt x="307765" y="91193"/>
                  </a:cubicBezTo>
                  <a:cubicBezTo>
                    <a:pt x="263950" y="118816"/>
                    <a:pt x="222040" y="153106"/>
                    <a:pt x="185845" y="192158"/>
                  </a:cubicBezTo>
                  <a:cubicBezTo>
                    <a:pt x="127742" y="251213"/>
                    <a:pt x="76307" y="327413"/>
                    <a:pt x="54400" y="423616"/>
                  </a:cubicBezTo>
                  <a:cubicBezTo>
                    <a:pt x="35350" y="495054"/>
                    <a:pt x="40112" y="569348"/>
                    <a:pt x="55352" y="649358"/>
                  </a:cubicBezTo>
                  <a:lnTo>
                    <a:pt x="55352" y="649358"/>
                  </a:lnTo>
                  <a:cubicBezTo>
                    <a:pt x="59162" y="673171"/>
                    <a:pt x="65830" y="696031"/>
                    <a:pt x="74402" y="719844"/>
                  </a:cubicBezTo>
                  <a:cubicBezTo>
                    <a:pt x="29635" y="716033"/>
                    <a:pt x="-21800" y="740798"/>
                    <a:pt x="26777" y="912248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cxnSp>
          <p:nvCxnSpPr>
            <p:cNvPr id="34" name="ExtraShape"/>
            <p:cNvCxnSpPr/>
            <p:nvPr/>
          </p:nvCxnSpPr>
          <p:spPr>
            <a:xfrm flipH="1">
              <a:off x="4082608" y="3841695"/>
              <a:ext cx="1812161" cy="0"/>
            </a:xfrm>
            <a:prstGeom prst="line">
              <a:avLst/>
            </a:prstGeom>
            <a:ln>
              <a:solidFill>
                <a:srgbClr val="8497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166372" y="4594266"/>
            <a:ext cx="1396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rgbClr val="8497B0"/>
                </a:solidFill>
                <a:latin typeface="+mj-ea"/>
                <a:ea typeface="+mj-ea"/>
              </a:rPr>
              <a:t>一建证占比</a:t>
            </a:r>
          </a:p>
        </p:txBody>
      </p:sp>
      <p:sp>
        <p:nvSpPr>
          <p:cNvPr id="43" name="Freeform 35"/>
          <p:cNvSpPr/>
          <p:nvPr/>
        </p:nvSpPr>
        <p:spPr>
          <a:xfrm rot="5400000" flipH="1">
            <a:off x="4716913" y="4250649"/>
            <a:ext cx="422680" cy="2345615"/>
          </a:xfrm>
          <a:custGeom>
            <a:avLst/>
            <a:gdLst/>
            <a:ahLst/>
            <a:cxnLst/>
            <a:rect l="0" t="0" r="0" b="0"/>
            <a:pathLst>
              <a:path w="1016001" h="1193801">
                <a:moveTo>
                  <a:pt x="0" y="0"/>
                </a:moveTo>
                <a:lnTo>
                  <a:pt x="219120" y="0"/>
                </a:lnTo>
                <a:cubicBezTo>
                  <a:pt x="417840" y="0"/>
                  <a:pt x="579120" y="161280"/>
                  <a:pt x="579120" y="360000"/>
                </a:cubicBezTo>
                <a:lnTo>
                  <a:pt x="579120" y="833800"/>
                </a:lnTo>
                <a:cubicBezTo>
                  <a:pt x="579120" y="1032520"/>
                  <a:pt x="740400" y="1193800"/>
                  <a:pt x="939120" y="1193800"/>
                </a:cubicBezTo>
                <a:lnTo>
                  <a:pt x="1016000" y="1193800"/>
                </a:lnTo>
              </a:path>
            </a:pathLst>
          </a:custGeom>
          <a:noFill/>
          <a:ln w="2540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Freeform 35"/>
          <p:cNvSpPr/>
          <p:nvPr/>
        </p:nvSpPr>
        <p:spPr>
          <a:xfrm rot="16200000">
            <a:off x="7057468" y="4250649"/>
            <a:ext cx="422680" cy="2345615"/>
          </a:xfrm>
          <a:custGeom>
            <a:avLst/>
            <a:gdLst/>
            <a:ahLst/>
            <a:cxnLst/>
            <a:rect l="0" t="0" r="0" b="0"/>
            <a:pathLst>
              <a:path w="1016001" h="1193801">
                <a:moveTo>
                  <a:pt x="0" y="0"/>
                </a:moveTo>
                <a:lnTo>
                  <a:pt x="219120" y="0"/>
                </a:lnTo>
                <a:cubicBezTo>
                  <a:pt x="417840" y="0"/>
                  <a:pt x="579120" y="161280"/>
                  <a:pt x="579120" y="360000"/>
                </a:cubicBezTo>
                <a:lnTo>
                  <a:pt x="579120" y="833800"/>
                </a:lnTo>
                <a:cubicBezTo>
                  <a:pt x="579120" y="1032520"/>
                  <a:pt x="740400" y="1193800"/>
                  <a:pt x="939120" y="1193800"/>
                </a:cubicBezTo>
                <a:lnTo>
                  <a:pt x="1016000" y="1193800"/>
                </a:lnTo>
              </a:path>
            </a:pathLst>
          </a:custGeom>
          <a:noFill/>
          <a:ln w="2540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743584" y="5177535"/>
            <a:ext cx="2023722" cy="13399"/>
          </a:xfrm>
          <a:prstGeom prst="line">
            <a:avLst/>
          </a:prstGeom>
          <a:ln w="508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7429755" y="5184988"/>
            <a:ext cx="2023722" cy="13399"/>
          </a:xfrm>
          <a:prstGeom prst="line">
            <a:avLst/>
          </a:prstGeom>
          <a:ln w="508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图片包含 烟, 火车, 未来, 飞行&#10;&#10;描述已自动生成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063"/>
          <a:stretch>
            <a:fillRect/>
          </a:stretch>
        </p:blipFill>
        <p:spPr>
          <a:xfrm flipH="1">
            <a:off x="116339" y="1636324"/>
            <a:ext cx="8017323" cy="4735752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1046948" y="1926100"/>
            <a:ext cx="10226675" cy="4680456"/>
          </a:xfrm>
          <a:prstGeom prst="roundRect">
            <a:avLst>
              <a:gd name="adj" fmla="val 3497"/>
            </a:avLst>
          </a:prstGeom>
          <a:gradFill>
            <a:gsLst>
              <a:gs pos="0">
                <a:schemeClr val="bg1">
                  <a:alpha val="71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1">
                    <a:lumMod val="46000"/>
                    <a:lumOff val="54000"/>
                  </a:schemeClr>
                </a:gs>
                <a:gs pos="8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0"/>
              <a:tileRect/>
            </a:gradFill>
          </a:ln>
          <a:effectLst>
            <a:outerShdw blurRad="63500" sx="101000" sy="101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12" name="梯形 11"/>
          <p:cNvSpPr/>
          <p:nvPr/>
        </p:nvSpPr>
        <p:spPr>
          <a:xfrm>
            <a:off x="-166002" y="4547719"/>
            <a:ext cx="12524004" cy="2310281"/>
          </a:xfrm>
          <a:prstGeom prst="trapezoid">
            <a:avLst>
              <a:gd name="adj" fmla="val 200795"/>
            </a:avLst>
          </a:prstGeom>
          <a:gradFill>
            <a:gsLst>
              <a:gs pos="28000">
                <a:schemeClr val="accent1">
                  <a:lumMod val="60000"/>
                  <a:lumOff val="40000"/>
                  <a:alpha val="17000"/>
                </a:schemeClr>
              </a:gs>
              <a:gs pos="3000">
                <a:schemeClr val="accent1"/>
              </a:gs>
              <a:gs pos="69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799277" y="3592376"/>
            <a:ext cx="4698923" cy="4162426"/>
          </a:xfrm>
          <a:prstGeom prst="rect">
            <a:avLst/>
          </a:prstGeom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6354498" y="2431502"/>
            <a:ext cx="4494030" cy="4411987"/>
            <a:chOff x="793438" y="2297081"/>
            <a:chExt cx="3175150" cy="4411987"/>
          </a:xfrm>
        </p:grpSpPr>
        <p:sp>
          <p:nvSpPr>
            <p:cNvPr id="29" name="矩形: 圆角 28"/>
            <p:cNvSpPr/>
            <p:nvPr/>
          </p:nvSpPr>
          <p:spPr>
            <a:xfrm>
              <a:off x="793438" y="2297081"/>
              <a:ext cx="3175150" cy="4411987"/>
            </a:xfrm>
            <a:prstGeom prst="roundRect">
              <a:avLst>
                <a:gd name="adj" fmla="val 2416"/>
              </a:avLst>
            </a:prstGeom>
            <a:gradFill>
              <a:gsLst>
                <a:gs pos="96000">
                  <a:schemeClr val="bg1">
                    <a:alpha val="0"/>
                  </a:schemeClr>
                </a:gs>
                <a:gs pos="82000">
                  <a:schemeClr val="bg1"/>
                </a:gs>
              </a:gsLst>
              <a:lin ang="5400000" scaled="0"/>
            </a:gradFill>
            <a:ln>
              <a:noFill/>
            </a:ln>
            <a:effectLst>
              <a:outerShdw blurRad="406400" dist="254000" dir="2700000" algn="tl" rotWithShape="0">
                <a:schemeClr val="accent1">
                  <a:lumMod val="50000"/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873206" y="2375704"/>
              <a:ext cx="3015614" cy="4190305"/>
            </a:xfrm>
            <a:prstGeom prst="roundRect">
              <a:avLst>
                <a:gd name="adj" fmla="val 2416"/>
              </a:avLst>
            </a:prstGeom>
            <a:noFill/>
            <a:ln>
              <a:gradFill>
                <a:gsLst>
                  <a:gs pos="62000">
                    <a:schemeClr val="bg2"/>
                  </a:gs>
                  <a:gs pos="95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1" name="矩形: 圆角 10"/>
          <p:cNvSpPr/>
          <p:nvPr/>
        </p:nvSpPr>
        <p:spPr bwMode="auto">
          <a:xfrm>
            <a:off x="4072054" y="1700808"/>
            <a:ext cx="4047892" cy="46442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5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254000" dist="101600" dir="5400000" algn="ctr" rotWithShape="0">
              <a:srgbClr val="C30F0F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ln w="19050">
                  <a:noFill/>
                </a:ln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lt"/>
              </a:rPr>
              <a:t>二、推进军企共建谱写社招新篇章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36569" y="268498"/>
            <a:ext cx="79333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一、聚力“招才引智”</a:t>
            </a:r>
            <a:r>
              <a:rPr lang="en-US" altLang="zh-CN" sz="2400" b="1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,</a:t>
            </a:r>
            <a:r>
              <a:rPr lang="zh-CN" altLang="en-US" sz="2400" b="1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注入高质量发展“源动力”</a:t>
            </a:r>
            <a:endParaRPr lang="zh-CN" altLang="zh-CN" sz="2400" b="1" dirty="0">
              <a:solidFill>
                <a:schemeClr val="accent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05" y="1112833"/>
            <a:ext cx="6096000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82270" algn="just">
              <a:lnSpc>
                <a:spcPts val="2800"/>
              </a:lnSpc>
            </a:pPr>
            <a:r>
              <a:rPr lang="zh-CN" altLang="en-US" sz="1800" b="1" kern="100" dirty="0">
                <a:solidFill>
                  <a:schemeClr val="accent1">
                    <a:lumMod val="75000"/>
                  </a:schemeClr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cs typeface="仿宋_GB2312"/>
                <a:sym typeface="思源黑体 CN" panose="020B0500000000000000" pitchFamily="34" charset="-122"/>
              </a:rPr>
              <a:t>（二）拓展社会招聘，塑强争先排头兵。</a:t>
            </a: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6661430" y="2979896"/>
            <a:ext cx="1" cy="689308"/>
          </a:xfrm>
          <a:prstGeom prst="line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708601" y="3200014"/>
            <a:ext cx="1" cy="700310"/>
          </a:xfrm>
          <a:prstGeom prst="line">
            <a:avLst/>
          </a:prstGeom>
          <a:solidFill>
            <a:schemeClr val="bg1"/>
          </a:solidFill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6608818" y="4065877"/>
            <a:ext cx="147708" cy="14770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gradFill>
                <a:gsLst>
                  <a:gs pos="0">
                    <a:srgbClr val="FCE0B0"/>
                  </a:gs>
                  <a:gs pos="74000">
                    <a:srgbClr val="D4AC79"/>
                  </a:gs>
                  <a:gs pos="83000">
                    <a:srgbClr val="AF7B41"/>
                  </a:gs>
                  <a:gs pos="100000">
                    <a:srgbClr val="C69D61"/>
                  </a:gs>
                </a:gsLst>
                <a:lin ang="8100000" scaled="0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00056" y="5395446"/>
            <a:ext cx="151246" cy="151246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gradFill>
                <a:gsLst>
                  <a:gs pos="0">
                    <a:srgbClr val="FCE0B0"/>
                  </a:gs>
                  <a:gs pos="74000">
                    <a:srgbClr val="D4AC79"/>
                  </a:gs>
                  <a:gs pos="83000">
                    <a:srgbClr val="AF7B41"/>
                  </a:gs>
                  <a:gs pos="100000">
                    <a:srgbClr val="C69D61"/>
                  </a:gs>
                </a:gsLst>
                <a:lin ang="8100000" scaled="0"/>
              </a:gra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6680480" y="4459342"/>
            <a:ext cx="1" cy="655376"/>
          </a:xfrm>
          <a:prstGeom prst="line">
            <a:avLst/>
          </a:prstGeom>
          <a:solidFill>
            <a:schemeClr val="bg1"/>
          </a:solidFill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727651" y="4603358"/>
            <a:ext cx="1" cy="640231"/>
          </a:xfrm>
          <a:prstGeom prst="line">
            <a:avLst/>
          </a:prstGeom>
          <a:solidFill>
            <a:schemeClr val="bg1"/>
          </a:solidFill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6600056" y="2738720"/>
            <a:ext cx="151246" cy="151246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gradFill>
                <a:gsLst>
                  <a:gs pos="0">
                    <a:srgbClr val="FCE0B0"/>
                  </a:gs>
                  <a:gs pos="74000">
                    <a:srgbClr val="D4AC79"/>
                  </a:gs>
                  <a:gs pos="83000">
                    <a:srgbClr val="AF7B41"/>
                  </a:gs>
                  <a:gs pos="100000">
                    <a:srgbClr val="C69D61"/>
                  </a:gs>
                </a:gsLst>
                <a:lin ang="8100000" scaled="0"/>
              </a:gradFill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36200" y="2419349"/>
            <a:ext cx="2229587" cy="2301215"/>
          </a:xfrm>
          <a:prstGeom prst="rect">
            <a:avLst/>
          </a:prstGeom>
          <a:effectLst>
            <a:outerShdw blurRad="50800" dist="50800" dir="5400000" algn="ctr" rotWithShape="0">
              <a:schemeClr val="accent1">
                <a:lumMod val="40000"/>
                <a:lumOff val="60000"/>
              </a:scheme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0" y="4174152"/>
            <a:ext cx="5771718" cy="2669337"/>
          </a:xfrm>
          <a:custGeom>
            <a:avLst/>
            <a:gdLst>
              <a:gd name="connsiteX0" fmla="*/ 0 w 5320436"/>
              <a:gd name="connsiteY0" fmla="*/ 2460625 h 2460625"/>
              <a:gd name="connsiteX1" fmla="*/ 2994139 w 5320436"/>
              <a:gd name="connsiteY1" fmla="*/ 2460625 h 2460625"/>
              <a:gd name="connsiteX2" fmla="*/ 5297053 w 5320436"/>
              <a:gd name="connsiteY2" fmla="*/ 1021605 h 2460625"/>
              <a:gd name="connsiteX3" fmla="*/ 5320436 w 5320436"/>
              <a:gd name="connsiteY3" fmla="*/ 1059026 h 2460625"/>
              <a:gd name="connsiteX4" fmla="*/ 5320436 w 5320436"/>
              <a:gd name="connsiteY4" fmla="*/ 0 h 2460625"/>
              <a:gd name="connsiteX5" fmla="*/ 0 w 5320436"/>
              <a:gd name="connsiteY5" fmla="*/ 0 h 246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20436" h="2460625">
                <a:moveTo>
                  <a:pt x="0" y="2460625"/>
                </a:moveTo>
                <a:lnTo>
                  <a:pt x="2994139" y="2460625"/>
                </a:lnTo>
                <a:lnTo>
                  <a:pt x="5297053" y="1021605"/>
                </a:lnTo>
                <a:lnTo>
                  <a:pt x="5320436" y="1059026"/>
                </a:lnTo>
                <a:lnTo>
                  <a:pt x="5320436" y="0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50800" dir="5400000" algn="ctr" rotWithShape="0">
              <a:schemeClr val="accent1">
                <a:lumMod val="40000"/>
                <a:lumOff val="60000"/>
              </a:schemeClr>
            </a:outerShdw>
          </a:effectLst>
        </p:spPr>
      </p:pic>
      <p:grpSp>
        <p:nvGrpSpPr>
          <p:cNvPr id="32" name="组合 31"/>
          <p:cNvGrpSpPr/>
          <p:nvPr/>
        </p:nvGrpSpPr>
        <p:grpSpPr>
          <a:xfrm flipH="1">
            <a:off x="1934183" y="1878672"/>
            <a:ext cx="3847897" cy="6537177"/>
            <a:chOff x="8002156" y="704438"/>
            <a:chExt cx="3515053" cy="597171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0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684888" y="704438"/>
              <a:ext cx="1832321" cy="5971709"/>
            </a:xfrm>
            <a:prstGeom prst="rect">
              <a:avLst/>
            </a:prstGeom>
            <a:effectLst/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1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02156" y="1596376"/>
              <a:ext cx="1558644" cy="5079772"/>
            </a:xfrm>
            <a:prstGeom prst="rect">
              <a:avLst/>
            </a:prstGeom>
            <a:effectLst/>
          </p:spPr>
        </p:pic>
      </p:grpSp>
      <p:pic>
        <p:nvPicPr>
          <p:cNvPr id="35" name="图片 34" descr="图片包含 烟, 火车, 未来, 飞行&#10;&#10;描述已自动生成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063"/>
          <a:stretch>
            <a:fillRect/>
          </a:stretch>
        </p:blipFill>
        <p:spPr>
          <a:xfrm flipH="1">
            <a:off x="3426180" y="4043014"/>
            <a:ext cx="3566161" cy="210649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7009016" y="2619617"/>
            <a:ext cx="1124645" cy="315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2800"/>
              </a:lnSpc>
              <a:defRPr kumimoji="0" strike="noStrike" kern="100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仿宋_GB2312"/>
                <a:cs typeface="仿宋_GB2312"/>
              </a:defRPr>
            </a:lvl1pPr>
          </a:lstStyle>
          <a:p>
            <a:r>
              <a:rPr kumimoji="0" lang="zh-CN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真心“招”</a:t>
            </a:r>
            <a:endParaRPr lang="zh-CN" altLang="zh-CN" sz="14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09016" y="2975217"/>
            <a:ext cx="3224831" cy="45986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2800"/>
              </a:lnSpc>
              <a:defRPr kumimoji="0" strike="noStrike" kern="100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仿宋_GB2312"/>
                <a:cs typeface="仿宋_GB2312"/>
              </a:defRPr>
            </a:lvl1pPr>
          </a:lstStyle>
          <a:p>
            <a:pPr>
              <a:lnSpc>
                <a:spcPct val="130000"/>
              </a:lnSpc>
            </a:pP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通过送岗位进军营，与湖北省退役军人事务厅对接等招录人才、实现军民融合交流多赢局面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。</a:t>
            </a:r>
            <a:endParaRPr lang="zh-CN" altLang="zh-CN" sz="1200" dirty="0">
              <a:latin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06851" y="3927946"/>
            <a:ext cx="1663102" cy="3158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2800"/>
              </a:lnSpc>
              <a:defRPr kumimoji="0" sz="1400" b="1" strike="noStrike" cap="none" spc="0" normalizeH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用心“选”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006851" y="4283546"/>
            <a:ext cx="3250965" cy="9368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200" strike="noStrike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开展专场招聘</a:t>
            </a:r>
            <a:r>
              <a:rPr lang="en-US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</a:t>
            </a:r>
            <a:r>
              <a:rPr lang="zh-CN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余场次，筛选简历千余份，面试</a:t>
            </a:r>
            <a:r>
              <a:rPr lang="en-US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300</a:t>
            </a:r>
            <a:r>
              <a:rPr lang="zh-CN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余人，录用</a:t>
            </a:r>
            <a:r>
              <a:rPr lang="en-US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33</a:t>
            </a:r>
            <a:r>
              <a:rPr lang="zh-CN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人，招收退役军人工作登上中国网、湖北省退役军人事务厅官微、湖北日报客户端、荆楚网、武汉广播电视台新闻网等媒体。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982740" y="5264363"/>
            <a:ext cx="1126912" cy="3158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2800"/>
              </a:lnSpc>
              <a:defRPr kumimoji="0" sz="1400" b="1" strike="noStrike" cap="none" spc="0" normalizeH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尽心“培”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982740" y="5586280"/>
            <a:ext cx="2923877" cy="2199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200" strike="noStrike" cap="none" spc="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举办退役军人岗前训练营，助力角色转变。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矩形 294"/>
          <p:cNvSpPr/>
          <p:nvPr/>
        </p:nvSpPr>
        <p:spPr>
          <a:xfrm>
            <a:off x="1" y="5584856"/>
            <a:ext cx="12192000" cy="12731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9" name="组合 448"/>
          <p:cNvGrpSpPr/>
          <p:nvPr/>
        </p:nvGrpSpPr>
        <p:grpSpPr>
          <a:xfrm rot="21364162">
            <a:off x="10046160" y="4518648"/>
            <a:ext cx="997923" cy="593091"/>
            <a:chOff x="4034551" y="2049312"/>
            <a:chExt cx="3997217" cy="2375647"/>
          </a:xfrm>
        </p:grpSpPr>
        <p:sp>
          <p:nvSpPr>
            <p:cNvPr id="450" name="任意多边形: 形状 449"/>
            <p:cNvSpPr/>
            <p:nvPr/>
          </p:nvSpPr>
          <p:spPr>
            <a:xfrm>
              <a:off x="5264380" y="3420786"/>
              <a:ext cx="1121180" cy="1002640"/>
            </a:xfrm>
            <a:custGeom>
              <a:avLst/>
              <a:gdLst>
                <a:gd name="connsiteX0" fmla="*/ 733913 w 1121180"/>
                <a:gd name="connsiteY0" fmla="*/ 0 h 1002640"/>
                <a:gd name="connsiteX1" fmla="*/ 1121180 w 1121180"/>
                <a:gd name="connsiteY1" fmla="*/ 173153 h 1002640"/>
                <a:gd name="connsiteX2" fmla="*/ 0 w 1121180"/>
                <a:gd name="connsiteY2" fmla="*/ 1002640 h 1002640"/>
                <a:gd name="connsiteX3" fmla="*/ 14345 w 1121180"/>
                <a:gd name="connsiteY3" fmla="*/ 964880 h 1002640"/>
                <a:gd name="connsiteX4" fmla="*/ 14616 w 1121180"/>
                <a:gd name="connsiteY4" fmla="*/ 965912 h 1002640"/>
                <a:gd name="connsiteX5" fmla="*/ 256779 w 1121180"/>
                <a:gd name="connsiteY5" fmla="*/ 328319 h 10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1180" h="1002640">
                  <a:moveTo>
                    <a:pt x="733913" y="0"/>
                  </a:moveTo>
                  <a:lnTo>
                    <a:pt x="1121180" y="173153"/>
                  </a:lnTo>
                  <a:lnTo>
                    <a:pt x="0" y="1002640"/>
                  </a:lnTo>
                  <a:lnTo>
                    <a:pt x="14345" y="964880"/>
                  </a:lnTo>
                  <a:lnTo>
                    <a:pt x="14616" y="965912"/>
                  </a:lnTo>
                  <a:lnTo>
                    <a:pt x="256779" y="32831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4034551" y="2049312"/>
              <a:ext cx="3997217" cy="1459107"/>
            </a:xfrm>
            <a:custGeom>
              <a:avLst/>
              <a:gdLst>
                <a:gd name="connsiteX0" fmla="*/ 3997218 w 3997217"/>
                <a:gd name="connsiteY0" fmla="*/ 0 h 1459107"/>
                <a:gd name="connsiteX1" fmla="*/ 988576 w 3997217"/>
                <a:gd name="connsiteY1" fmla="*/ 1459107 h 1459107"/>
                <a:gd name="connsiteX2" fmla="*/ 0 w 3997217"/>
                <a:gd name="connsiteY2" fmla="*/ 887419 h 145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97217" h="1459107">
                  <a:moveTo>
                    <a:pt x="3997218" y="0"/>
                  </a:moveTo>
                  <a:lnTo>
                    <a:pt x="988576" y="1459107"/>
                  </a:lnTo>
                  <a:lnTo>
                    <a:pt x="0" y="8874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/>
                </a:gs>
              </a:gsLst>
              <a:lin ang="13800000" scaled="0"/>
              <a:tileRect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505919" y="2049312"/>
              <a:ext cx="2525848" cy="2308209"/>
            </a:xfrm>
            <a:custGeom>
              <a:avLst/>
              <a:gdLst>
                <a:gd name="connsiteX0" fmla="*/ 2525849 w 2525848"/>
                <a:gd name="connsiteY0" fmla="*/ 0 h 2308209"/>
                <a:gd name="connsiteX1" fmla="*/ 0 w 2525848"/>
                <a:gd name="connsiteY1" fmla="*/ 1738054 h 2308209"/>
                <a:gd name="connsiteX2" fmla="*/ 988576 w 2525848"/>
                <a:gd name="connsiteY2" fmla="*/ 2308209 h 230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848" h="2308209">
                  <a:moveTo>
                    <a:pt x="2525849" y="0"/>
                  </a:moveTo>
                  <a:lnTo>
                    <a:pt x="0" y="1738054"/>
                  </a:lnTo>
                  <a:lnTo>
                    <a:pt x="988576" y="230820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/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023126" y="2049312"/>
              <a:ext cx="3008641" cy="2375647"/>
            </a:xfrm>
            <a:custGeom>
              <a:avLst/>
              <a:gdLst>
                <a:gd name="connsiteX0" fmla="*/ 482793 w 3008641"/>
                <a:gd name="connsiteY0" fmla="*/ 1738054 h 2375647"/>
                <a:gd name="connsiteX1" fmla="*/ 3008642 w 3008641"/>
                <a:gd name="connsiteY1" fmla="*/ 0 h 2375647"/>
                <a:gd name="connsiteX2" fmla="*/ 0 w 3008641"/>
                <a:gd name="connsiteY2" fmla="*/ 1459107 h 2375647"/>
                <a:gd name="connsiteX3" fmla="*/ 240630 w 3008641"/>
                <a:gd name="connsiteY3" fmla="*/ 2375647 h 237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8641" h="2375647">
                  <a:moveTo>
                    <a:pt x="482793" y="1738054"/>
                  </a:moveTo>
                  <a:lnTo>
                    <a:pt x="3008642" y="0"/>
                  </a:lnTo>
                  <a:lnTo>
                    <a:pt x="0" y="1459107"/>
                  </a:lnTo>
                  <a:lnTo>
                    <a:pt x="240630" y="237564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4978679" y="2049312"/>
              <a:ext cx="3053089" cy="1459107"/>
            </a:xfrm>
            <a:custGeom>
              <a:avLst/>
              <a:gdLst>
                <a:gd name="connsiteX0" fmla="*/ 0 w 3053089"/>
                <a:gd name="connsiteY0" fmla="*/ 1433052 h 1459107"/>
                <a:gd name="connsiteX1" fmla="*/ 3053089 w 3053089"/>
                <a:gd name="connsiteY1" fmla="*/ 0 h 1459107"/>
                <a:gd name="connsiteX2" fmla="*/ 44448 w 3053089"/>
                <a:gd name="connsiteY2" fmla="*/ 1459107 h 145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3089" h="1459107">
                  <a:moveTo>
                    <a:pt x="0" y="1433052"/>
                  </a:moveTo>
                  <a:lnTo>
                    <a:pt x="3053089" y="0"/>
                  </a:lnTo>
                  <a:lnTo>
                    <a:pt x="44448" y="14591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505919" y="2049312"/>
              <a:ext cx="2525848" cy="1759511"/>
            </a:xfrm>
            <a:custGeom>
              <a:avLst/>
              <a:gdLst>
                <a:gd name="connsiteX0" fmla="*/ 0 w 2525848"/>
                <a:gd name="connsiteY0" fmla="*/ 1738054 h 1759511"/>
                <a:gd name="connsiteX1" fmla="*/ 2525849 w 2525848"/>
                <a:gd name="connsiteY1" fmla="*/ 0 h 1759511"/>
                <a:gd name="connsiteX2" fmla="*/ 38317 w 2525848"/>
                <a:gd name="connsiteY2" fmla="*/ 1759512 h 175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848" h="1759511">
                  <a:moveTo>
                    <a:pt x="0" y="1738054"/>
                  </a:moveTo>
                  <a:lnTo>
                    <a:pt x="2525849" y="0"/>
                  </a:lnTo>
                  <a:lnTo>
                    <a:pt x="38317" y="175951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</p:grpSp>
      <p:pic>
        <p:nvPicPr>
          <p:cNvPr id="462" name="图片 46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13135" y="4573283"/>
            <a:ext cx="904828" cy="4194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3226" y="1308761"/>
            <a:ext cx="2761680" cy="4564258"/>
            <a:chOff x="872690" y="1090867"/>
            <a:chExt cx="3025042" cy="4999523"/>
          </a:xfrm>
        </p:grpSpPr>
        <p:sp>
          <p:nvSpPr>
            <p:cNvPr id="333" name="矩形: 圆角 332"/>
            <p:cNvSpPr/>
            <p:nvPr/>
          </p:nvSpPr>
          <p:spPr>
            <a:xfrm>
              <a:off x="872690" y="1765188"/>
              <a:ext cx="3025042" cy="4325202"/>
            </a:xfrm>
            <a:prstGeom prst="roundRect">
              <a:avLst>
                <a:gd name="adj" fmla="val 4303"/>
              </a:avLst>
            </a:prstGeom>
            <a:solidFill>
              <a:schemeClr val="bg1"/>
            </a:solidFill>
            <a:ln>
              <a:noFill/>
            </a:ln>
            <a:effectLst>
              <a:outerShdw blurRad="685800" dist="38100" dir="5400000" algn="t" rotWithShape="0">
                <a:prstClr val="black">
                  <a:alpha val="17000"/>
                </a:prstClr>
              </a:outerShdw>
              <a:reflection blurRad="114300" stA="48000" endPos="28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6" name="组合 335"/>
            <p:cNvGrpSpPr/>
            <p:nvPr/>
          </p:nvGrpSpPr>
          <p:grpSpPr>
            <a:xfrm>
              <a:off x="1583587" y="1090867"/>
              <a:ext cx="1603248" cy="1603248"/>
              <a:chOff x="1327911" y="1667053"/>
              <a:chExt cx="1603248" cy="1603248"/>
            </a:xfrm>
          </p:grpSpPr>
          <p:sp>
            <p:nvSpPr>
              <p:cNvPr id="337" name="椭圆 336"/>
              <p:cNvSpPr/>
              <p:nvPr/>
            </p:nvSpPr>
            <p:spPr>
              <a:xfrm>
                <a:off x="1581711" y="1920853"/>
                <a:ext cx="1095648" cy="1095648"/>
              </a:xfrm>
              <a:prstGeom prst="ellipse">
                <a:avLst/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68300" dist="127000" dir="24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8" name="椭圆 337"/>
              <p:cNvSpPr/>
              <p:nvPr/>
            </p:nvSpPr>
            <p:spPr>
              <a:xfrm rot="5680615">
                <a:off x="1490470" y="1829612"/>
                <a:ext cx="1278130" cy="1278130"/>
              </a:xfrm>
              <a:prstGeom prst="ellipse">
                <a:avLst/>
              </a:prstGeom>
              <a:noFill/>
              <a:ln w="22225"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44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弧形 338"/>
              <p:cNvSpPr/>
              <p:nvPr/>
            </p:nvSpPr>
            <p:spPr>
              <a:xfrm rot="7609396">
                <a:off x="1327911" y="1667053"/>
                <a:ext cx="1603248" cy="1603248"/>
              </a:xfrm>
              <a:prstGeom prst="arc">
                <a:avLst>
                  <a:gd name="adj1" fmla="val 17154829"/>
                  <a:gd name="adj2" fmla="val 8729259"/>
                </a:avLst>
              </a:prstGeom>
              <a:noFill/>
              <a:ln w="6350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75000"/>
                      </a:schemeClr>
                    </a:gs>
                  </a:gsLst>
                  <a:lin ang="5400000" scaled="1"/>
                </a:gra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3" name="矩形: 圆角 352"/>
            <p:cNvSpPr/>
            <p:nvPr/>
          </p:nvSpPr>
          <p:spPr>
            <a:xfrm>
              <a:off x="1107216" y="3638274"/>
              <a:ext cx="2576674" cy="2311006"/>
            </a:xfrm>
            <a:prstGeom prst="roundRect">
              <a:avLst>
                <a:gd name="adj" fmla="val 10218"/>
              </a:avLst>
            </a:prstGeom>
            <a:solidFill>
              <a:schemeClr val="bg1">
                <a:lumMod val="85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900401" y="1564693"/>
              <a:ext cx="1290395" cy="70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000" dirty="0">
                  <a:solidFill>
                    <a:schemeClr val="bg1"/>
                  </a:solidFill>
                  <a:latin typeface="+mj-lt"/>
                  <a:ea typeface="+mn-ea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1099515" y="2638102"/>
              <a:ext cx="2584375" cy="661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</a:rPr>
                <a:t>自己学</a:t>
              </a:r>
              <a:endParaRPr lang="en-US" altLang="zh-CN" b="1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accent1"/>
                  </a:solidFill>
                  <a:latin typeface="+mj-ea"/>
                  <a:ea typeface="+mj-ea"/>
                </a:rPr>
                <a:t>通过主动跟学抓业务的专业力</a:t>
              </a:r>
            </a:p>
          </p:txBody>
        </p:sp>
        <p:sp>
          <p:nvSpPr>
            <p:cNvPr id="132" name="文本框 16"/>
            <p:cNvSpPr txBox="1"/>
            <p:nvPr/>
          </p:nvSpPr>
          <p:spPr>
            <a:xfrm>
              <a:off x="1297626" y="3804891"/>
              <a:ext cx="2221858" cy="728533"/>
            </a:xfrm>
            <a:prstGeom prst="rect">
              <a:avLst/>
            </a:prstGeom>
            <a:noFill/>
          </p:spPr>
          <p:txBody>
            <a:bodyPr wrap="square" lIns="0" r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/>
                <a:t>通过与部门内各业务线同事的一对一沟通，了解业务管理现状，以此抓实业务管理，促进工作改进提高。</a:t>
              </a:r>
            </a:p>
          </p:txBody>
        </p:sp>
      </p:grpSp>
      <p:sp>
        <p:nvSpPr>
          <p:cNvPr id="334" name="矩形: 圆角 333"/>
          <p:cNvSpPr/>
          <p:nvPr/>
        </p:nvSpPr>
        <p:spPr>
          <a:xfrm>
            <a:off x="3251291" y="1924375"/>
            <a:ext cx="2761680" cy="3948644"/>
          </a:xfrm>
          <a:prstGeom prst="roundRect">
            <a:avLst>
              <a:gd name="adj" fmla="val 3269"/>
            </a:avLst>
          </a:prstGeom>
          <a:solidFill>
            <a:schemeClr val="bg1"/>
          </a:solidFill>
          <a:ln>
            <a:noFill/>
          </a:ln>
          <a:effectLst>
            <a:outerShdw blurRad="685800" dist="38100" dir="5400000" algn="t" rotWithShape="0">
              <a:prstClr val="black">
                <a:alpha val="17000"/>
              </a:prstClr>
            </a:outerShdw>
            <a:reflection blurRad="114300" stA="48000" endPos="28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0" name="组合 339"/>
          <p:cNvGrpSpPr/>
          <p:nvPr/>
        </p:nvGrpSpPr>
        <p:grpSpPr>
          <a:xfrm>
            <a:off x="3900297" y="1308761"/>
            <a:ext cx="1463668" cy="1463667"/>
            <a:chOff x="3983863" y="1667053"/>
            <a:chExt cx="1603248" cy="1603248"/>
          </a:xfrm>
        </p:grpSpPr>
        <p:sp>
          <p:nvSpPr>
            <p:cNvPr id="341" name="椭圆 340"/>
            <p:cNvSpPr/>
            <p:nvPr/>
          </p:nvSpPr>
          <p:spPr>
            <a:xfrm>
              <a:off x="4237663" y="1920853"/>
              <a:ext cx="1095648" cy="1095648"/>
            </a:xfrm>
            <a:prstGeom prst="ellipse">
              <a:avLst/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68300" dist="127000" dir="24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2" name="椭圆 341"/>
            <p:cNvSpPr/>
            <p:nvPr/>
          </p:nvSpPr>
          <p:spPr>
            <a:xfrm rot="10107573">
              <a:off x="4146422" y="1829612"/>
              <a:ext cx="1278130" cy="1278130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44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弧形 342"/>
            <p:cNvSpPr/>
            <p:nvPr/>
          </p:nvSpPr>
          <p:spPr>
            <a:xfrm rot="12487095">
              <a:off x="3983863" y="1667053"/>
              <a:ext cx="1603248" cy="1603248"/>
            </a:xfrm>
            <a:prstGeom prst="arc">
              <a:avLst>
                <a:gd name="adj1" fmla="val 17154829"/>
                <a:gd name="adj2" fmla="val 8729259"/>
              </a:avLst>
            </a:prstGeom>
            <a:noFill/>
            <a:ln w="6350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75000"/>
                    </a:schemeClr>
                  </a:gs>
                </a:gsLst>
                <a:lin ang="5400000" scaled="1"/>
              </a:gra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7" name="矩形: 圆角 136"/>
          <p:cNvSpPr/>
          <p:nvPr/>
        </p:nvSpPr>
        <p:spPr>
          <a:xfrm>
            <a:off x="3442382" y="3634387"/>
            <a:ext cx="2352347" cy="2109807"/>
          </a:xfrm>
          <a:prstGeom prst="roundRect">
            <a:avLst>
              <a:gd name="adj" fmla="val 10218"/>
            </a:avLst>
          </a:prstGeom>
          <a:solidFill>
            <a:schemeClr val="bg1">
              <a:lumMod val="8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文本框 128"/>
          <p:cNvSpPr txBox="1"/>
          <p:nvPr/>
        </p:nvSpPr>
        <p:spPr>
          <a:xfrm>
            <a:off x="4169784" y="1723638"/>
            <a:ext cx="1178052" cy="646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/>
                </a:solidFill>
                <a:latin typeface="+mj-lt"/>
                <a:ea typeface="+mn-ea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+mj-lt"/>
              <a:ea typeface="+mn-ea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3435352" y="2721292"/>
            <a:ext cx="2416011" cy="91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交叉学</a:t>
            </a:r>
            <a:endParaRPr lang="en-US" altLang="zh-CN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组织多频次业务系统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专题讨论抓业务的均质化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169356" y="1308761"/>
            <a:ext cx="2761680" cy="4564258"/>
            <a:chOff x="8305555" y="1090867"/>
            <a:chExt cx="3025042" cy="4999523"/>
          </a:xfrm>
        </p:grpSpPr>
        <p:sp>
          <p:nvSpPr>
            <p:cNvPr id="335" name="矩形: 圆角 334"/>
            <p:cNvSpPr/>
            <p:nvPr/>
          </p:nvSpPr>
          <p:spPr>
            <a:xfrm>
              <a:off x="8305555" y="1765188"/>
              <a:ext cx="3025042" cy="4325202"/>
            </a:xfrm>
            <a:prstGeom prst="roundRect">
              <a:avLst>
                <a:gd name="adj" fmla="val 3269"/>
              </a:avLst>
            </a:prstGeom>
            <a:solidFill>
              <a:schemeClr val="bg1"/>
            </a:solidFill>
            <a:ln>
              <a:noFill/>
            </a:ln>
            <a:effectLst>
              <a:outerShdw blurRad="685800" dist="38100" dir="5400000" algn="t" rotWithShape="0">
                <a:prstClr val="black">
                  <a:alpha val="17000"/>
                </a:prstClr>
              </a:outerShdw>
              <a:reflection blurRad="114300" stA="48000" endPos="28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4" name="组合 343"/>
            <p:cNvGrpSpPr/>
            <p:nvPr/>
          </p:nvGrpSpPr>
          <p:grpSpPr>
            <a:xfrm>
              <a:off x="9016452" y="1090867"/>
              <a:ext cx="1603248" cy="1603248"/>
              <a:chOff x="6639815" y="1667053"/>
              <a:chExt cx="1603248" cy="1603248"/>
            </a:xfrm>
          </p:grpSpPr>
          <p:sp>
            <p:nvSpPr>
              <p:cNvPr id="345" name="椭圆 344"/>
              <p:cNvSpPr/>
              <p:nvPr/>
            </p:nvSpPr>
            <p:spPr>
              <a:xfrm>
                <a:off x="6893615" y="1920853"/>
                <a:ext cx="1095648" cy="1095648"/>
              </a:xfrm>
              <a:prstGeom prst="ellipse">
                <a:avLst/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68300" dist="127000" dir="24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6" name="椭圆 345"/>
              <p:cNvSpPr/>
              <p:nvPr/>
            </p:nvSpPr>
            <p:spPr>
              <a:xfrm rot="12952556">
                <a:off x="6802374" y="1829612"/>
                <a:ext cx="1278130" cy="1278130"/>
              </a:xfrm>
              <a:prstGeom prst="ellipse">
                <a:avLst/>
              </a:prstGeom>
              <a:noFill/>
              <a:ln w="22225"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44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7" name="弧形 346"/>
              <p:cNvSpPr/>
              <p:nvPr/>
            </p:nvSpPr>
            <p:spPr>
              <a:xfrm rot="16615140">
                <a:off x="6639815" y="1667053"/>
                <a:ext cx="1603248" cy="1603248"/>
              </a:xfrm>
              <a:prstGeom prst="arc">
                <a:avLst>
                  <a:gd name="adj1" fmla="val 17154829"/>
                  <a:gd name="adj2" fmla="val 8729259"/>
                </a:avLst>
              </a:prstGeom>
              <a:noFill/>
              <a:ln w="6350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75000"/>
                      </a:schemeClr>
                    </a:gs>
                  </a:gsLst>
                  <a:lin ang="5400000" scaled="1"/>
                </a:gra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9" name="矩形: 圆角 138"/>
            <p:cNvSpPr/>
            <p:nvPr/>
          </p:nvSpPr>
          <p:spPr>
            <a:xfrm>
              <a:off x="8529739" y="3638274"/>
              <a:ext cx="2576674" cy="2311006"/>
            </a:xfrm>
            <a:prstGeom prst="roundRect">
              <a:avLst>
                <a:gd name="adj" fmla="val 10218"/>
              </a:avLst>
            </a:prstGeom>
            <a:solidFill>
              <a:schemeClr val="bg1">
                <a:lumMod val="85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9368885" y="1578438"/>
              <a:ext cx="1290395" cy="70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000" dirty="0">
                  <a:solidFill>
                    <a:schemeClr val="bg1"/>
                  </a:solidFill>
                  <a:latin typeface="+mj-lt"/>
                  <a:ea typeface="+mn-ea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8488876" y="2638102"/>
              <a:ext cx="2617537" cy="661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</a:rPr>
                <a:t>回头看</a:t>
              </a:r>
              <a:endParaRPr lang="en-US" altLang="zh-CN" b="1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accent1"/>
                  </a:solidFill>
                  <a:latin typeface="+mj-ea"/>
                  <a:ea typeface="+mj-ea"/>
                </a:rPr>
                <a:t>不断复盘加速团队成长</a:t>
              </a:r>
            </a:p>
          </p:txBody>
        </p:sp>
        <p:sp>
          <p:nvSpPr>
            <p:cNvPr id="143" name="文本框 16"/>
            <p:cNvSpPr txBox="1"/>
            <p:nvPr/>
          </p:nvSpPr>
          <p:spPr>
            <a:xfrm>
              <a:off x="8725113" y="3804892"/>
              <a:ext cx="2276159" cy="375222"/>
            </a:xfrm>
            <a:prstGeom prst="rect">
              <a:avLst/>
            </a:prstGeom>
            <a:noFill/>
          </p:spPr>
          <p:txBody>
            <a:bodyPr wrap="square" lIns="0" rIns="0" rtlCol="0">
              <a:noAutofit/>
            </a:bodyPr>
            <a:lstStyle>
              <a:defPPr>
                <a:defRPr lang="zh-CN"/>
              </a:defPPr>
              <a:lvl1pPr defTabSz="914400" eaLnBrk="1" hangingPunct="1">
                <a:lnSpc>
                  <a:spcPct val="120000"/>
                </a:lnSpc>
                <a:defRPr sz="1600">
                  <a:latin typeface="+mn-lt"/>
                  <a:ea typeface="+mn-ea"/>
                </a:defRPr>
              </a:lvl1pPr>
              <a:lvl2pPr marL="457200" defTabSz="914400" eaLnBrk="1" hangingPunct="1">
                <a:defRPr sz="1800">
                  <a:latin typeface="+mn-lt"/>
                  <a:ea typeface="+mn-ea"/>
                </a:defRPr>
              </a:lvl2pPr>
              <a:lvl3pPr marL="914400" defTabSz="914400" eaLnBrk="1" hangingPunct="1">
                <a:defRPr sz="1800">
                  <a:latin typeface="+mn-lt"/>
                  <a:ea typeface="+mn-ea"/>
                </a:defRPr>
              </a:lvl3pPr>
              <a:lvl4pPr marL="1371600" defTabSz="914400" eaLnBrk="1" hangingPunct="1">
                <a:defRPr sz="1800">
                  <a:latin typeface="+mn-lt"/>
                  <a:ea typeface="+mn-ea"/>
                </a:defRPr>
              </a:lvl4pPr>
              <a:lvl5pPr marL="1828800" defTabSz="914400" eaLnBrk="1" hangingPunct="1">
                <a:defRPr sz="1800">
                  <a:latin typeface="+mn-lt"/>
                  <a:ea typeface="+mn-ea"/>
                </a:defRPr>
              </a:lvl5pPr>
              <a:lvl6pPr marL="2286000" defTabSz="914400" eaLnBrk="1" hangingPunct="1">
                <a:defRPr sz="1800">
                  <a:latin typeface="+mn-lt"/>
                  <a:ea typeface="+mn-ea"/>
                </a:defRPr>
              </a:lvl6pPr>
              <a:lvl7pPr marL="2743200" defTabSz="914400" eaLnBrk="1" hangingPunct="1">
                <a:defRPr sz="1800">
                  <a:latin typeface="+mn-lt"/>
                  <a:ea typeface="+mn-ea"/>
                </a:defRPr>
              </a:lvl7pPr>
              <a:lvl8pPr marL="3200400" defTabSz="914400" eaLnBrk="1" hangingPunct="1">
                <a:defRPr sz="1800">
                  <a:latin typeface="+mn-lt"/>
                  <a:ea typeface="+mn-ea"/>
                </a:defRPr>
              </a:lvl8pPr>
              <a:lvl9pPr marL="3657600" defTabSz="914400" eaLnBrk="1" hangingPunct="1"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400" dirty="0"/>
                <a:t>通过复盘汲取好的经验，摒弃不良做法。</a:t>
              </a:r>
            </a:p>
          </p:txBody>
        </p:sp>
      </p:grpSp>
      <p:pic>
        <p:nvPicPr>
          <p:cNvPr id="144" name="图片 14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5112" y="4733117"/>
            <a:ext cx="1768750" cy="819861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>
            <a:off x="9087420" y="1302932"/>
            <a:ext cx="2761680" cy="4564258"/>
            <a:chOff x="8305555" y="1090867"/>
            <a:chExt cx="3025042" cy="4999523"/>
          </a:xfrm>
        </p:grpSpPr>
        <p:sp>
          <p:nvSpPr>
            <p:cNvPr id="103" name="矩形: 圆角 102"/>
            <p:cNvSpPr/>
            <p:nvPr/>
          </p:nvSpPr>
          <p:spPr>
            <a:xfrm>
              <a:off x="8305555" y="1765188"/>
              <a:ext cx="3025042" cy="4325202"/>
            </a:xfrm>
            <a:prstGeom prst="roundRect">
              <a:avLst>
                <a:gd name="adj" fmla="val 3269"/>
              </a:avLst>
            </a:prstGeom>
            <a:solidFill>
              <a:schemeClr val="bg1"/>
            </a:solidFill>
            <a:ln>
              <a:noFill/>
            </a:ln>
            <a:effectLst>
              <a:outerShdw blurRad="685800" dist="38100" dir="5400000" algn="t" rotWithShape="0">
                <a:prstClr val="black">
                  <a:alpha val="17000"/>
                </a:prstClr>
              </a:outerShdw>
              <a:reflection blurRad="114300" stA="48000" endPos="28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9016452" y="1090867"/>
              <a:ext cx="1603248" cy="1603248"/>
              <a:chOff x="6639815" y="1667053"/>
              <a:chExt cx="1603248" cy="1603248"/>
            </a:xfrm>
          </p:grpSpPr>
          <p:sp>
            <p:nvSpPr>
              <p:cNvPr id="109" name="椭圆 108"/>
              <p:cNvSpPr/>
              <p:nvPr/>
            </p:nvSpPr>
            <p:spPr>
              <a:xfrm>
                <a:off x="6893615" y="1920853"/>
                <a:ext cx="1095648" cy="1095648"/>
              </a:xfrm>
              <a:prstGeom prst="ellipse">
                <a:avLst/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68300" dist="127000" dir="24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0" name="椭圆 109"/>
              <p:cNvSpPr/>
              <p:nvPr/>
            </p:nvSpPr>
            <p:spPr>
              <a:xfrm rot="12952556">
                <a:off x="6802374" y="1829612"/>
                <a:ext cx="1278130" cy="1278130"/>
              </a:xfrm>
              <a:prstGeom prst="ellipse">
                <a:avLst/>
              </a:prstGeom>
              <a:noFill/>
              <a:ln w="22225"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44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1" name="弧形 110"/>
              <p:cNvSpPr/>
              <p:nvPr/>
            </p:nvSpPr>
            <p:spPr>
              <a:xfrm rot="16615140">
                <a:off x="6639815" y="1667053"/>
                <a:ext cx="1603248" cy="1603248"/>
              </a:xfrm>
              <a:prstGeom prst="arc">
                <a:avLst>
                  <a:gd name="adj1" fmla="val 17154829"/>
                  <a:gd name="adj2" fmla="val 8729259"/>
                </a:avLst>
              </a:prstGeom>
              <a:noFill/>
              <a:ln w="6350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75000"/>
                      </a:schemeClr>
                    </a:gs>
                  </a:gsLst>
                  <a:lin ang="5400000" scaled="1"/>
                </a:gra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矩形: 圆角 104"/>
            <p:cNvSpPr/>
            <p:nvPr/>
          </p:nvSpPr>
          <p:spPr>
            <a:xfrm>
              <a:off x="8529739" y="3638274"/>
              <a:ext cx="2576674" cy="2311006"/>
            </a:xfrm>
            <a:prstGeom prst="roundRect">
              <a:avLst>
                <a:gd name="adj" fmla="val 10218"/>
              </a:avLst>
            </a:prstGeom>
            <a:solidFill>
              <a:schemeClr val="bg1">
                <a:lumMod val="85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9366984" y="1578438"/>
              <a:ext cx="1290395" cy="775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000" dirty="0">
                  <a:solidFill>
                    <a:schemeClr val="bg1"/>
                  </a:solidFill>
                  <a:latin typeface="+mj-lt"/>
                  <a:ea typeface="+mn-ea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8488875" y="2638102"/>
              <a:ext cx="2617537" cy="80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</a:rPr>
                <a:t>重廉洁</a:t>
              </a:r>
              <a:endParaRPr lang="en-US" altLang="zh-CN" b="1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accent1"/>
                  </a:solidFill>
                  <a:latin typeface="+mj-ea"/>
                  <a:ea typeface="+mj-ea"/>
                </a:rPr>
                <a:t>促进业务线合规执业</a:t>
              </a:r>
            </a:p>
          </p:txBody>
        </p:sp>
        <p:sp>
          <p:nvSpPr>
            <p:cNvPr id="108" name="文本框 16"/>
            <p:cNvSpPr txBox="1"/>
            <p:nvPr/>
          </p:nvSpPr>
          <p:spPr>
            <a:xfrm>
              <a:off x="8725113" y="3804891"/>
              <a:ext cx="2289819" cy="375222"/>
            </a:xfrm>
            <a:prstGeom prst="rect">
              <a:avLst/>
            </a:prstGeom>
            <a:noFill/>
          </p:spPr>
          <p:txBody>
            <a:bodyPr wrap="square" lIns="0" rIns="0" rtlCol="0">
              <a:noAutofit/>
            </a:bodyPr>
            <a:lstStyle>
              <a:defPPr>
                <a:defRPr lang="zh-CN"/>
              </a:defPPr>
              <a:lvl1pPr defTabSz="914400" eaLnBrk="1" hangingPunct="1">
                <a:lnSpc>
                  <a:spcPct val="120000"/>
                </a:lnSpc>
                <a:defRPr sz="1600">
                  <a:latin typeface="+mn-lt"/>
                  <a:ea typeface="+mn-ea"/>
                </a:defRPr>
              </a:lvl1pPr>
              <a:lvl2pPr marL="457200" defTabSz="914400" eaLnBrk="1" hangingPunct="1">
                <a:defRPr sz="1800">
                  <a:latin typeface="+mn-lt"/>
                  <a:ea typeface="+mn-ea"/>
                </a:defRPr>
              </a:lvl2pPr>
              <a:lvl3pPr marL="914400" defTabSz="914400" eaLnBrk="1" hangingPunct="1">
                <a:defRPr sz="1800">
                  <a:latin typeface="+mn-lt"/>
                  <a:ea typeface="+mn-ea"/>
                </a:defRPr>
              </a:lvl3pPr>
              <a:lvl4pPr marL="1371600" defTabSz="914400" eaLnBrk="1" hangingPunct="1">
                <a:defRPr sz="1800">
                  <a:latin typeface="+mn-lt"/>
                  <a:ea typeface="+mn-ea"/>
                </a:defRPr>
              </a:lvl4pPr>
              <a:lvl5pPr marL="1828800" defTabSz="914400" eaLnBrk="1" hangingPunct="1">
                <a:defRPr sz="1800">
                  <a:latin typeface="+mn-lt"/>
                  <a:ea typeface="+mn-ea"/>
                </a:defRPr>
              </a:lvl5pPr>
              <a:lvl6pPr marL="2286000" defTabSz="914400" eaLnBrk="1" hangingPunct="1">
                <a:defRPr sz="1800">
                  <a:latin typeface="+mn-lt"/>
                  <a:ea typeface="+mn-ea"/>
                </a:defRPr>
              </a:lvl6pPr>
              <a:lvl7pPr marL="2743200" defTabSz="914400" eaLnBrk="1" hangingPunct="1">
                <a:defRPr sz="1800">
                  <a:latin typeface="+mn-lt"/>
                  <a:ea typeface="+mn-ea"/>
                </a:defRPr>
              </a:lvl7pPr>
              <a:lvl8pPr marL="3200400" defTabSz="914400" eaLnBrk="1" hangingPunct="1">
                <a:defRPr sz="1800">
                  <a:latin typeface="+mn-lt"/>
                  <a:ea typeface="+mn-ea"/>
                </a:defRPr>
              </a:lvl8pPr>
              <a:lvl9pPr marL="3657600" defTabSz="914400" eaLnBrk="1" hangingPunct="1"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400" dirty="0"/>
                <a:t>带头讲支部廉洁党课、廉洁意识入人心。</a:t>
              </a:r>
            </a:p>
          </p:txBody>
        </p:sp>
      </p:grpSp>
      <p:grpSp>
        <p:nvGrpSpPr>
          <p:cNvPr id="394" name="组合 393"/>
          <p:cNvGrpSpPr/>
          <p:nvPr/>
        </p:nvGrpSpPr>
        <p:grpSpPr>
          <a:xfrm>
            <a:off x="2839382" y="1547491"/>
            <a:ext cx="881152" cy="523691"/>
            <a:chOff x="4034551" y="2049312"/>
            <a:chExt cx="3997217" cy="2375647"/>
          </a:xfrm>
          <a:effectLst>
            <a:outerShdw blurRad="165100" dist="139700" dir="2700000" sx="98000" sy="98000" algn="tl" rotWithShape="0">
              <a:schemeClr val="accent1">
                <a:lumMod val="75000"/>
                <a:alpha val="36000"/>
              </a:schemeClr>
            </a:outerShdw>
          </a:effectLst>
        </p:grpSpPr>
        <p:sp>
          <p:nvSpPr>
            <p:cNvPr id="395" name="任意多边形: 形状 394"/>
            <p:cNvSpPr/>
            <p:nvPr/>
          </p:nvSpPr>
          <p:spPr>
            <a:xfrm>
              <a:off x="5264380" y="3420786"/>
              <a:ext cx="1121180" cy="1002640"/>
            </a:xfrm>
            <a:custGeom>
              <a:avLst/>
              <a:gdLst>
                <a:gd name="connsiteX0" fmla="*/ 733913 w 1121180"/>
                <a:gd name="connsiteY0" fmla="*/ 0 h 1002640"/>
                <a:gd name="connsiteX1" fmla="*/ 1121180 w 1121180"/>
                <a:gd name="connsiteY1" fmla="*/ 173153 h 1002640"/>
                <a:gd name="connsiteX2" fmla="*/ 0 w 1121180"/>
                <a:gd name="connsiteY2" fmla="*/ 1002640 h 1002640"/>
                <a:gd name="connsiteX3" fmla="*/ 14345 w 1121180"/>
                <a:gd name="connsiteY3" fmla="*/ 964880 h 1002640"/>
                <a:gd name="connsiteX4" fmla="*/ 14616 w 1121180"/>
                <a:gd name="connsiteY4" fmla="*/ 965912 h 1002640"/>
                <a:gd name="connsiteX5" fmla="*/ 256779 w 1121180"/>
                <a:gd name="connsiteY5" fmla="*/ 328319 h 10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1180" h="1002640">
                  <a:moveTo>
                    <a:pt x="733913" y="0"/>
                  </a:moveTo>
                  <a:lnTo>
                    <a:pt x="1121180" y="173153"/>
                  </a:lnTo>
                  <a:lnTo>
                    <a:pt x="0" y="1002640"/>
                  </a:lnTo>
                  <a:lnTo>
                    <a:pt x="14345" y="964880"/>
                  </a:lnTo>
                  <a:lnTo>
                    <a:pt x="14616" y="965912"/>
                  </a:lnTo>
                  <a:lnTo>
                    <a:pt x="256779" y="32831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6" name="任意多边形: 形状 395"/>
            <p:cNvSpPr/>
            <p:nvPr/>
          </p:nvSpPr>
          <p:spPr>
            <a:xfrm>
              <a:off x="4034551" y="2049312"/>
              <a:ext cx="3997217" cy="1459107"/>
            </a:xfrm>
            <a:custGeom>
              <a:avLst/>
              <a:gdLst>
                <a:gd name="connsiteX0" fmla="*/ 3997218 w 3997217"/>
                <a:gd name="connsiteY0" fmla="*/ 0 h 1459107"/>
                <a:gd name="connsiteX1" fmla="*/ 988576 w 3997217"/>
                <a:gd name="connsiteY1" fmla="*/ 1459107 h 1459107"/>
                <a:gd name="connsiteX2" fmla="*/ 0 w 3997217"/>
                <a:gd name="connsiteY2" fmla="*/ 887419 h 145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97217" h="1459107">
                  <a:moveTo>
                    <a:pt x="3997218" y="0"/>
                  </a:moveTo>
                  <a:lnTo>
                    <a:pt x="988576" y="1459107"/>
                  </a:lnTo>
                  <a:lnTo>
                    <a:pt x="0" y="8874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/>
                </a:gs>
              </a:gsLst>
              <a:lin ang="13800000" scaled="0"/>
              <a:tileRect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397" name="任意多边形: 形状 396"/>
            <p:cNvSpPr/>
            <p:nvPr/>
          </p:nvSpPr>
          <p:spPr>
            <a:xfrm>
              <a:off x="5505919" y="2049312"/>
              <a:ext cx="2525848" cy="2308209"/>
            </a:xfrm>
            <a:custGeom>
              <a:avLst/>
              <a:gdLst>
                <a:gd name="connsiteX0" fmla="*/ 2525849 w 2525848"/>
                <a:gd name="connsiteY0" fmla="*/ 0 h 2308209"/>
                <a:gd name="connsiteX1" fmla="*/ 0 w 2525848"/>
                <a:gd name="connsiteY1" fmla="*/ 1738054 h 2308209"/>
                <a:gd name="connsiteX2" fmla="*/ 988576 w 2525848"/>
                <a:gd name="connsiteY2" fmla="*/ 2308209 h 230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848" h="2308209">
                  <a:moveTo>
                    <a:pt x="2525849" y="0"/>
                  </a:moveTo>
                  <a:lnTo>
                    <a:pt x="0" y="1738054"/>
                  </a:lnTo>
                  <a:lnTo>
                    <a:pt x="988576" y="230820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/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5023126" y="2049312"/>
              <a:ext cx="3008641" cy="2375647"/>
            </a:xfrm>
            <a:custGeom>
              <a:avLst/>
              <a:gdLst>
                <a:gd name="connsiteX0" fmla="*/ 482793 w 3008641"/>
                <a:gd name="connsiteY0" fmla="*/ 1738054 h 2375647"/>
                <a:gd name="connsiteX1" fmla="*/ 3008642 w 3008641"/>
                <a:gd name="connsiteY1" fmla="*/ 0 h 2375647"/>
                <a:gd name="connsiteX2" fmla="*/ 0 w 3008641"/>
                <a:gd name="connsiteY2" fmla="*/ 1459107 h 2375647"/>
                <a:gd name="connsiteX3" fmla="*/ 240630 w 3008641"/>
                <a:gd name="connsiteY3" fmla="*/ 2375647 h 237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8641" h="2375647">
                  <a:moveTo>
                    <a:pt x="482793" y="1738054"/>
                  </a:moveTo>
                  <a:lnTo>
                    <a:pt x="3008642" y="0"/>
                  </a:lnTo>
                  <a:lnTo>
                    <a:pt x="0" y="1459107"/>
                  </a:lnTo>
                  <a:lnTo>
                    <a:pt x="240630" y="237564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4978679" y="2049312"/>
              <a:ext cx="3053089" cy="1459107"/>
            </a:xfrm>
            <a:custGeom>
              <a:avLst/>
              <a:gdLst>
                <a:gd name="connsiteX0" fmla="*/ 0 w 3053089"/>
                <a:gd name="connsiteY0" fmla="*/ 1433052 h 1459107"/>
                <a:gd name="connsiteX1" fmla="*/ 3053089 w 3053089"/>
                <a:gd name="connsiteY1" fmla="*/ 0 h 1459107"/>
                <a:gd name="connsiteX2" fmla="*/ 44448 w 3053089"/>
                <a:gd name="connsiteY2" fmla="*/ 1459107 h 145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3089" h="1459107">
                  <a:moveTo>
                    <a:pt x="0" y="1433052"/>
                  </a:moveTo>
                  <a:lnTo>
                    <a:pt x="3053089" y="0"/>
                  </a:lnTo>
                  <a:lnTo>
                    <a:pt x="44448" y="14591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5505919" y="2049312"/>
              <a:ext cx="2525848" cy="1759511"/>
            </a:xfrm>
            <a:custGeom>
              <a:avLst/>
              <a:gdLst>
                <a:gd name="connsiteX0" fmla="*/ 0 w 2525848"/>
                <a:gd name="connsiteY0" fmla="*/ 1738054 h 1759511"/>
                <a:gd name="connsiteX1" fmla="*/ 2525849 w 2525848"/>
                <a:gd name="connsiteY1" fmla="*/ 0 h 1759511"/>
                <a:gd name="connsiteX2" fmla="*/ 38317 w 2525848"/>
                <a:gd name="connsiteY2" fmla="*/ 1759512 h 175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848" h="1759511">
                  <a:moveTo>
                    <a:pt x="0" y="1738054"/>
                  </a:moveTo>
                  <a:lnTo>
                    <a:pt x="2525849" y="0"/>
                  </a:lnTo>
                  <a:lnTo>
                    <a:pt x="38317" y="175951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-4147861" y="3968428"/>
            <a:ext cx="18928932" cy="4198987"/>
            <a:chOff x="-4527823" y="5594544"/>
            <a:chExt cx="18928932" cy="4198987"/>
          </a:xfrm>
        </p:grpSpPr>
        <p:grpSp>
          <p:nvGrpSpPr>
            <p:cNvPr id="300" name="组合 299"/>
            <p:cNvGrpSpPr/>
            <p:nvPr/>
          </p:nvGrpSpPr>
          <p:grpSpPr>
            <a:xfrm>
              <a:off x="2259007" y="5988469"/>
              <a:ext cx="10955295" cy="2556793"/>
              <a:chOff x="2523555" y="3923647"/>
              <a:chExt cx="10955295" cy="2556793"/>
            </a:xfrm>
          </p:grpSpPr>
          <p:pic>
            <p:nvPicPr>
              <p:cNvPr id="328" name="图片 32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03674" y="3923647"/>
                <a:ext cx="4775176" cy="2213418"/>
              </a:xfrm>
              <a:prstGeom prst="rect">
                <a:avLst/>
              </a:prstGeom>
            </p:spPr>
          </p:pic>
          <p:grpSp>
            <p:nvGrpSpPr>
              <p:cNvPr id="329" name="组合 328"/>
              <p:cNvGrpSpPr/>
              <p:nvPr/>
            </p:nvGrpSpPr>
            <p:grpSpPr>
              <a:xfrm>
                <a:off x="2523555" y="4100714"/>
                <a:ext cx="10361688" cy="2379726"/>
                <a:chOff x="2523555" y="4100714"/>
                <a:chExt cx="10361688" cy="2379726"/>
              </a:xfrm>
            </p:grpSpPr>
            <p:pic>
              <p:nvPicPr>
                <p:cNvPr id="330" name="图片 329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523555" y="4267022"/>
                  <a:ext cx="4775176" cy="2213418"/>
                </a:xfrm>
                <a:prstGeom prst="rect">
                  <a:avLst/>
                </a:prstGeom>
              </p:spPr>
            </p:pic>
            <p:pic>
              <p:nvPicPr>
                <p:cNvPr id="331" name="图片 330"/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1292" y="4510838"/>
                  <a:ext cx="2005588" cy="929642"/>
                </a:xfrm>
                <a:prstGeom prst="rect">
                  <a:avLst/>
                </a:prstGeom>
              </p:spPr>
            </p:pic>
            <p:pic>
              <p:nvPicPr>
                <p:cNvPr id="332" name="图片 331"/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879655" y="4100714"/>
                  <a:ext cx="2005588" cy="92964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01" name="组合 300"/>
            <p:cNvGrpSpPr/>
            <p:nvPr/>
          </p:nvGrpSpPr>
          <p:grpSpPr>
            <a:xfrm>
              <a:off x="-3076881" y="5594544"/>
              <a:ext cx="5318817" cy="1707578"/>
              <a:chOff x="-3622879" y="4650267"/>
              <a:chExt cx="5318817" cy="1707578"/>
            </a:xfrm>
          </p:grpSpPr>
          <p:pic>
            <p:nvPicPr>
              <p:cNvPr id="326" name="图片 325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-3622879" y="4650267"/>
                <a:ext cx="3683889" cy="1707578"/>
              </a:xfrm>
              <a:prstGeom prst="rect">
                <a:avLst/>
              </a:prstGeom>
            </p:spPr>
          </p:pic>
          <p:pic>
            <p:nvPicPr>
              <p:cNvPr id="327" name="图片 326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-309650" y="5319479"/>
                <a:ext cx="2005588" cy="929642"/>
              </a:xfrm>
              <a:prstGeom prst="rect">
                <a:avLst/>
              </a:prstGeom>
            </p:spPr>
          </p:pic>
        </p:grpSp>
        <p:grpSp>
          <p:nvGrpSpPr>
            <p:cNvPr id="302" name="组合 301"/>
            <p:cNvGrpSpPr/>
            <p:nvPr/>
          </p:nvGrpSpPr>
          <p:grpSpPr>
            <a:xfrm>
              <a:off x="160337" y="6364755"/>
              <a:ext cx="5428029" cy="2443309"/>
              <a:chOff x="8703674" y="3693756"/>
              <a:chExt cx="5428029" cy="2443309"/>
            </a:xfrm>
          </p:grpSpPr>
          <p:pic>
            <p:nvPicPr>
              <p:cNvPr id="321" name="图片 32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03674" y="3923647"/>
                <a:ext cx="4775176" cy="2213418"/>
              </a:xfrm>
              <a:prstGeom prst="rect">
                <a:avLst/>
              </a:prstGeom>
            </p:spPr>
          </p:pic>
          <p:grpSp>
            <p:nvGrpSpPr>
              <p:cNvPr id="322" name="组合 321"/>
              <p:cNvGrpSpPr/>
              <p:nvPr/>
            </p:nvGrpSpPr>
            <p:grpSpPr>
              <a:xfrm>
                <a:off x="9356527" y="3693756"/>
                <a:ext cx="4775176" cy="2270281"/>
                <a:chOff x="9356527" y="3693756"/>
                <a:chExt cx="4775176" cy="2270281"/>
              </a:xfrm>
            </p:grpSpPr>
            <p:pic>
              <p:nvPicPr>
                <p:cNvPr id="323" name="图片 322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9356527" y="3750619"/>
                  <a:ext cx="4775176" cy="2213418"/>
                </a:xfrm>
                <a:prstGeom prst="rect">
                  <a:avLst/>
                </a:prstGeom>
              </p:spPr>
            </p:pic>
            <p:pic>
              <p:nvPicPr>
                <p:cNvPr id="324" name="图片 323"/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30887" y="3693756"/>
                  <a:ext cx="2005588" cy="929642"/>
                </a:xfrm>
                <a:prstGeom prst="rect">
                  <a:avLst/>
                </a:prstGeom>
              </p:spPr>
            </p:pic>
            <p:pic>
              <p:nvPicPr>
                <p:cNvPr id="325" name="图片 324"/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055004" y="4028178"/>
                  <a:ext cx="2005588" cy="92964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03" name="组合 302"/>
            <p:cNvGrpSpPr/>
            <p:nvPr/>
          </p:nvGrpSpPr>
          <p:grpSpPr>
            <a:xfrm>
              <a:off x="-4527823" y="6121986"/>
              <a:ext cx="18928932" cy="3671545"/>
              <a:chOff x="-4662182" y="5285854"/>
              <a:chExt cx="18928932" cy="3671545"/>
            </a:xfrm>
          </p:grpSpPr>
          <p:pic>
            <p:nvPicPr>
              <p:cNvPr id="304" name="图片 303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-3950346" y="5285854"/>
                <a:ext cx="3683889" cy="1707578"/>
              </a:xfrm>
              <a:prstGeom prst="rect">
                <a:avLst/>
              </a:prstGeom>
            </p:spPr>
          </p:pic>
          <p:pic>
            <p:nvPicPr>
              <p:cNvPr id="305" name="图片 304"/>
              <p:cNvPicPr>
                <a:picLocks noChangeAspect="1"/>
              </p:cNvPicPr>
              <p:nvPr/>
            </p:nvPicPr>
            <p:blipFill>
              <a:blip r:embed="rId8">
                <a:alphaModFix amt="86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611351" y="5376368"/>
                <a:ext cx="6655399" cy="3084950"/>
              </a:xfrm>
              <a:prstGeom prst="rect">
                <a:avLst/>
              </a:prstGeom>
            </p:spPr>
          </p:pic>
          <p:pic>
            <p:nvPicPr>
              <p:cNvPr id="306" name="图片 305"/>
              <p:cNvPicPr>
                <a:picLocks noChangeAspect="1"/>
              </p:cNvPicPr>
              <p:nvPr/>
            </p:nvPicPr>
            <p:blipFill>
              <a:blip r:embed="rId8">
                <a:alphaModFix amt="98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299275">
                <a:off x="-3408549" y="5836015"/>
                <a:ext cx="6655399" cy="3084950"/>
              </a:xfrm>
              <a:prstGeom prst="rect">
                <a:avLst/>
              </a:prstGeom>
            </p:spPr>
          </p:pic>
          <p:pic>
            <p:nvPicPr>
              <p:cNvPr id="307" name="图片 306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4662182" y="5616979"/>
                <a:ext cx="6655399" cy="3084950"/>
              </a:xfrm>
              <a:prstGeom prst="rect">
                <a:avLst/>
              </a:prstGeom>
            </p:spPr>
          </p:pic>
          <p:pic>
            <p:nvPicPr>
              <p:cNvPr id="308" name="图片 307"/>
              <p:cNvPicPr>
                <a:picLocks noChangeAspect="1"/>
              </p:cNvPicPr>
              <p:nvPr/>
            </p:nvPicPr>
            <p:blipFill>
              <a:blip r:embed="rId6" cstate="screen">
                <a:alphaModFix amt="61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42013" y="5774575"/>
                <a:ext cx="2005588" cy="929642"/>
              </a:xfrm>
              <a:prstGeom prst="rect">
                <a:avLst/>
              </a:prstGeom>
            </p:spPr>
          </p:pic>
          <p:pic>
            <p:nvPicPr>
              <p:cNvPr id="309" name="图片 308"/>
              <p:cNvPicPr>
                <a:picLocks noChangeAspect="1"/>
              </p:cNvPicPr>
              <p:nvPr/>
            </p:nvPicPr>
            <p:blipFill>
              <a:blip r:embed="rId8">
                <a:alphaModFix amt="84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4115266" y="5771928"/>
                <a:ext cx="6655399" cy="3084950"/>
              </a:xfrm>
              <a:prstGeom prst="rect">
                <a:avLst/>
              </a:prstGeom>
            </p:spPr>
          </p:pic>
          <p:pic>
            <p:nvPicPr>
              <p:cNvPr id="310" name="图片 309"/>
              <p:cNvPicPr>
                <a:picLocks noChangeAspect="1"/>
              </p:cNvPicPr>
              <p:nvPr/>
            </p:nvPicPr>
            <p:blipFill>
              <a:blip r:embed="rId7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678726" y="6120844"/>
                <a:ext cx="3683889" cy="1707578"/>
              </a:xfrm>
              <a:prstGeom prst="rect">
                <a:avLst/>
              </a:prstGeom>
            </p:spPr>
          </p:pic>
          <p:pic>
            <p:nvPicPr>
              <p:cNvPr id="311" name="图片 310"/>
              <p:cNvPicPr>
                <a:picLocks noChangeAspect="1"/>
              </p:cNvPicPr>
              <p:nvPr/>
            </p:nvPicPr>
            <p:blipFill>
              <a:blip r:embed="rId7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738175" y="5845828"/>
                <a:ext cx="4749497" cy="2201515"/>
              </a:xfrm>
              <a:prstGeom prst="rect">
                <a:avLst/>
              </a:prstGeom>
            </p:spPr>
          </p:pic>
          <p:pic>
            <p:nvPicPr>
              <p:cNvPr id="313" name="图片 312"/>
              <p:cNvPicPr>
                <a:picLocks noChangeAspect="1"/>
              </p:cNvPicPr>
              <p:nvPr/>
            </p:nvPicPr>
            <p:blipFill>
              <a:blip r:embed="rId8">
                <a:alphaModFix amt="88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60662" y="5872449"/>
                <a:ext cx="6655399" cy="3084950"/>
              </a:xfrm>
              <a:prstGeom prst="rect">
                <a:avLst/>
              </a:prstGeom>
            </p:spPr>
          </p:pic>
          <p:pic>
            <p:nvPicPr>
              <p:cNvPr id="314" name="图片 313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20721" y="5896937"/>
                <a:ext cx="3836696" cy="1778408"/>
              </a:xfrm>
              <a:prstGeom prst="rect">
                <a:avLst/>
              </a:prstGeom>
            </p:spPr>
          </p:pic>
          <p:pic>
            <p:nvPicPr>
              <p:cNvPr id="315" name="图片 314"/>
              <p:cNvPicPr>
                <a:picLocks noChangeAspect="1"/>
              </p:cNvPicPr>
              <p:nvPr/>
            </p:nvPicPr>
            <p:blipFill>
              <a:blip r:embed="rId5" cstate="screen">
                <a:alphaModFix am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48925" y="6161222"/>
                <a:ext cx="3836696" cy="1778408"/>
              </a:xfrm>
              <a:prstGeom prst="rect">
                <a:avLst/>
              </a:prstGeom>
            </p:spPr>
          </p:pic>
          <p:pic>
            <p:nvPicPr>
              <p:cNvPr id="316" name="图片 315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0143" y="5656485"/>
                <a:ext cx="3836696" cy="1778408"/>
              </a:xfrm>
              <a:prstGeom prst="rect">
                <a:avLst/>
              </a:prstGeom>
            </p:spPr>
          </p:pic>
          <p:pic>
            <p:nvPicPr>
              <p:cNvPr id="318" name="图片 317"/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70361" y="5857864"/>
                <a:ext cx="2089771" cy="968663"/>
              </a:xfrm>
              <a:prstGeom prst="rect">
                <a:avLst/>
              </a:prstGeom>
            </p:spPr>
          </p:pic>
          <p:pic>
            <p:nvPicPr>
              <p:cNvPr id="320" name="图片 319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68312" y="5713348"/>
                <a:ext cx="3836696" cy="1778408"/>
              </a:xfrm>
              <a:prstGeom prst="rect">
                <a:avLst/>
              </a:prstGeom>
            </p:spPr>
          </p:pic>
        </p:grpSp>
      </p:grpSp>
      <p:sp>
        <p:nvSpPr>
          <p:cNvPr id="142" name="文本框 141"/>
          <p:cNvSpPr txBox="1"/>
          <p:nvPr/>
        </p:nvSpPr>
        <p:spPr>
          <a:xfrm>
            <a:off x="3647728" y="3786499"/>
            <a:ext cx="1959961" cy="1679507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>
            <a:defPPr>
              <a:defRPr lang="zh-CN"/>
            </a:defPPr>
            <a:lvl1pPr defTabSz="914400" eaLnBrk="1" hangingPunct="1">
              <a:lnSpc>
                <a:spcPct val="120000"/>
              </a:lnSpc>
              <a:defRPr sz="1600">
                <a:latin typeface="+mn-lt"/>
                <a:ea typeface="+mn-ea"/>
              </a:defRPr>
            </a:lvl1pPr>
            <a:lvl2pPr marL="457200" defTabSz="914400" eaLnBrk="1" hangingPunct="1">
              <a:defRPr sz="1800">
                <a:latin typeface="+mn-lt"/>
                <a:ea typeface="+mn-ea"/>
              </a:defRPr>
            </a:lvl2pPr>
            <a:lvl3pPr marL="914400" defTabSz="914400" eaLnBrk="1" hangingPunct="1">
              <a:defRPr sz="1800">
                <a:latin typeface="+mn-lt"/>
                <a:ea typeface="+mn-ea"/>
              </a:defRPr>
            </a:lvl3pPr>
            <a:lvl4pPr marL="1371600" defTabSz="914400" eaLnBrk="1" hangingPunct="1">
              <a:defRPr sz="1800">
                <a:latin typeface="+mn-lt"/>
                <a:ea typeface="+mn-ea"/>
              </a:defRPr>
            </a:lvl4pPr>
            <a:lvl5pPr marL="1828800" defTabSz="914400" eaLnBrk="1" hangingPunct="1">
              <a:defRPr sz="1800">
                <a:latin typeface="+mn-lt"/>
                <a:ea typeface="+mn-ea"/>
              </a:defRPr>
            </a:lvl5pPr>
            <a:lvl6pPr marL="2286000" defTabSz="914400" eaLnBrk="1" hangingPunct="1">
              <a:defRPr sz="1800">
                <a:latin typeface="+mn-lt"/>
                <a:ea typeface="+mn-ea"/>
              </a:defRPr>
            </a:lvl6pPr>
            <a:lvl7pPr marL="2743200" defTabSz="914400" eaLnBrk="1" hangingPunct="1">
              <a:defRPr sz="1800">
                <a:latin typeface="+mn-lt"/>
                <a:ea typeface="+mn-ea"/>
              </a:defRPr>
            </a:lvl7pPr>
            <a:lvl8pPr marL="3200400" defTabSz="914400" eaLnBrk="1" hangingPunct="1">
              <a:defRPr sz="1800">
                <a:latin typeface="+mn-lt"/>
                <a:ea typeface="+mn-ea"/>
              </a:defRPr>
            </a:lvl8pPr>
            <a:lvl9pPr marL="3657600" defTabSz="914400" eaLnBrk="1" hangingPunct="1"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1400" dirty="0"/>
              <a:t>通过线上专题讨论的形式，引导公司、分公司业务线人员通过优秀经验分享、意见交互、业务线评审等方式，促进业务创新、提高管理效能。</a:t>
            </a:r>
          </a:p>
        </p:txBody>
      </p:sp>
      <p:grpSp>
        <p:nvGrpSpPr>
          <p:cNvPr id="293" name="组合 292"/>
          <p:cNvGrpSpPr/>
          <p:nvPr/>
        </p:nvGrpSpPr>
        <p:grpSpPr>
          <a:xfrm rot="21409120">
            <a:off x="5071844" y="5225112"/>
            <a:ext cx="2748303" cy="1633386"/>
            <a:chOff x="4034552" y="2049312"/>
            <a:chExt cx="3997217" cy="2375647"/>
          </a:xfrm>
          <a:effectLst>
            <a:outerShdw blurRad="165100" dist="368300" dir="2700000" sx="98000" sy="98000" algn="tl" rotWithShape="0">
              <a:schemeClr val="accent1">
                <a:lumMod val="75000"/>
                <a:alpha val="12000"/>
              </a:schemeClr>
            </a:outerShdw>
          </a:effectLst>
        </p:grpSpPr>
        <p:sp>
          <p:nvSpPr>
            <p:cNvPr id="292" name="任意多边形: 形状 291"/>
            <p:cNvSpPr/>
            <p:nvPr/>
          </p:nvSpPr>
          <p:spPr>
            <a:xfrm>
              <a:off x="5264380" y="3420786"/>
              <a:ext cx="1121180" cy="1002640"/>
            </a:xfrm>
            <a:custGeom>
              <a:avLst/>
              <a:gdLst>
                <a:gd name="connsiteX0" fmla="*/ 733913 w 1121180"/>
                <a:gd name="connsiteY0" fmla="*/ 0 h 1002640"/>
                <a:gd name="connsiteX1" fmla="*/ 1121180 w 1121180"/>
                <a:gd name="connsiteY1" fmla="*/ 173153 h 1002640"/>
                <a:gd name="connsiteX2" fmla="*/ 0 w 1121180"/>
                <a:gd name="connsiteY2" fmla="*/ 1002640 h 1002640"/>
                <a:gd name="connsiteX3" fmla="*/ 14345 w 1121180"/>
                <a:gd name="connsiteY3" fmla="*/ 964880 h 1002640"/>
                <a:gd name="connsiteX4" fmla="*/ 14616 w 1121180"/>
                <a:gd name="connsiteY4" fmla="*/ 965912 h 1002640"/>
                <a:gd name="connsiteX5" fmla="*/ 256779 w 1121180"/>
                <a:gd name="connsiteY5" fmla="*/ 328319 h 10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1180" h="1002640">
                  <a:moveTo>
                    <a:pt x="733913" y="0"/>
                  </a:moveTo>
                  <a:lnTo>
                    <a:pt x="1121180" y="173153"/>
                  </a:lnTo>
                  <a:lnTo>
                    <a:pt x="0" y="1002640"/>
                  </a:lnTo>
                  <a:lnTo>
                    <a:pt x="14345" y="964880"/>
                  </a:lnTo>
                  <a:lnTo>
                    <a:pt x="14616" y="965912"/>
                  </a:lnTo>
                  <a:lnTo>
                    <a:pt x="256779" y="32831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: 形状 281"/>
            <p:cNvSpPr/>
            <p:nvPr/>
          </p:nvSpPr>
          <p:spPr>
            <a:xfrm>
              <a:off x="4034552" y="2049312"/>
              <a:ext cx="3997217" cy="1459107"/>
            </a:xfrm>
            <a:custGeom>
              <a:avLst/>
              <a:gdLst>
                <a:gd name="connsiteX0" fmla="*/ 3997218 w 3997217"/>
                <a:gd name="connsiteY0" fmla="*/ 0 h 1459107"/>
                <a:gd name="connsiteX1" fmla="*/ 988576 w 3997217"/>
                <a:gd name="connsiteY1" fmla="*/ 1459107 h 1459107"/>
                <a:gd name="connsiteX2" fmla="*/ 0 w 3997217"/>
                <a:gd name="connsiteY2" fmla="*/ 887419 h 145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97217" h="1459107">
                  <a:moveTo>
                    <a:pt x="3997218" y="0"/>
                  </a:moveTo>
                  <a:lnTo>
                    <a:pt x="988576" y="1459107"/>
                  </a:lnTo>
                  <a:lnTo>
                    <a:pt x="0" y="8874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/>
                </a:gs>
              </a:gsLst>
              <a:lin ang="13800000" scaled="0"/>
              <a:tileRect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283" name="任意多边形: 形状 282"/>
            <p:cNvSpPr/>
            <p:nvPr/>
          </p:nvSpPr>
          <p:spPr>
            <a:xfrm>
              <a:off x="5505919" y="2049312"/>
              <a:ext cx="2525848" cy="2308209"/>
            </a:xfrm>
            <a:custGeom>
              <a:avLst/>
              <a:gdLst>
                <a:gd name="connsiteX0" fmla="*/ 2525849 w 2525848"/>
                <a:gd name="connsiteY0" fmla="*/ 0 h 2308209"/>
                <a:gd name="connsiteX1" fmla="*/ 0 w 2525848"/>
                <a:gd name="connsiteY1" fmla="*/ 1738054 h 2308209"/>
                <a:gd name="connsiteX2" fmla="*/ 988576 w 2525848"/>
                <a:gd name="connsiteY2" fmla="*/ 2308209 h 230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848" h="2308209">
                  <a:moveTo>
                    <a:pt x="2525849" y="0"/>
                  </a:moveTo>
                  <a:lnTo>
                    <a:pt x="0" y="1738054"/>
                  </a:lnTo>
                  <a:lnTo>
                    <a:pt x="988576" y="230820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/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284" name="任意多边形: 形状 283"/>
            <p:cNvSpPr/>
            <p:nvPr/>
          </p:nvSpPr>
          <p:spPr>
            <a:xfrm>
              <a:off x="5023126" y="2049312"/>
              <a:ext cx="3008641" cy="2375647"/>
            </a:xfrm>
            <a:custGeom>
              <a:avLst/>
              <a:gdLst>
                <a:gd name="connsiteX0" fmla="*/ 482793 w 3008641"/>
                <a:gd name="connsiteY0" fmla="*/ 1738054 h 2375647"/>
                <a:gd name="connsiteX1" fmla="*/ 3008642 w 3008641"/>
                <a:gd name="connsiteY1" fmla="*/ 0 h 2375647"/>
                <a:gd name="connsiteX2" fmla="*/ 0 w 3008641"/>
                <a:gd name="connsiteY2" fmla="*/ 1459107 h 2375647"/>
                <a:gd name="connsiteX3" fmla="*/ 240630 w 3008641"/>
                <a:gd name="connsiteY3" fmla="*/ 2375647 h 237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8641" h="2375647">
                  <a:moveTo>
                    <a:pt x="482793" y="1738054"/>
                  </a:moveTo>
                  <a:lnTo>
                    <a:pt x="3008642" y="0"/>
                  </a:lnTo>
                  <a:lnTo>
                    <a:pt x="0" y="1459107"/>
                  </a:lnTo>
                  <a:lnTo>
                    <a:pt x="240630" y="237564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285" name="任意多边形: 形状 284"/>
            <p:cNvSpPr/>
            <p:nvPr/>
          </p:nvSpPr>
          <p:spPr>
            <a:xfrm>
              <a:off x="4978679" y="2049312"/>
              <a:ext cx="3053089" cy="1459107"/>
            </a:xfrm>
            <a:custGeom>
              <a:avLst/>
              <a:gdLst>
                <a:gd name="connsiteX0" fmla="*/ 0 w 3053089"/>
                <a:gd name="connsiteY0" fmla="*/ 1433052 h 1459107"/>
                <a:gd name="connsiteX1" fmla="*/ 3053089 w 3053089"/>
                <a:gd name="connsiteY1" fmla="*/ 0 h 1459107"/>
                <a:gd name="connsiteX2" fmla="*/ 44448 w 3053089"/>
                <a:gd name="connsiteY2" fmla="*/ 1459107 h 145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3089" h="1459107">
                  <a:moveTo>
                    <a:pt x="0" y="1433052"/>
                  </a:moveTo>
                  <a:lnTo>
                    <a:pt x="3053089" y="0"/>
                  </a:lnTo>
                  <a:lnTo>
                    <a:pt x="44448" y="14591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286" name="任意多边形: 形状 285"/>
            <p:cNvSpPr/>
            <p:nvPr/>
          </p:nvSpPr>
          <p:spPr>
            <a:xfrm>
              <a:off x="5505919" y="2049312"/>
              <a:ext cx="2525848" cy="1759511"/>
            </a:xfrm>
            <a:custGeom>
              <a:avLst/>
              <a:gdLst>
                <a:gd name="connsiteX0" fmla="*/ 0 w 2525848"/>
                <a:gd name="connsiteY0" fmla="*/ 1738054 h 1759511"/>
                <a:gd name="connsiteX1" fmla="*/ 2525849 w 2525848"/>
                <a:gd name="connsiteY1" fmla="*/ 0 h 1759511"/>
                <a:gd name="connsiteX2" fmla="*/ 38317 w 2525848"/>
                <a:gd name="connsiteY2" fmla="*/ 1759512 h 175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848" h="1759511">
                  <a:moveTo>
                    <a:pt x="0" y="1738054"/>
                  </a:moveTo>
                  <a:lnTo>
                    <a:pt x="2525849" y="0"/>
                  </a:lnTo>
                  <a:lnTo>
                    <a:pt x="38317" y="175951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</p:grpSp>
      <p:grpSp>
        <p:nvGrpSpPr>
          <p:cNvPr id="401" name="组合 400"/>
          <p:cNvGrpSpPr/>
          <p:nvPr/>
        </p:nvGrpSpPr>
        <p:grpSpPr>
          <a:xfrm>
            <a:off x="1611793" y="6343234"/>
            <a:ext cx="1446150" cy="859484"/>
            <a:chOff x="4034551" y="2049312"/>
            <a:chExt cx="3997217" cy="2375647"/>
          </a:xfrm>
        </p:grpSpPr>
        <p:sp>
          <p:nvSpPr>
            <p:cNvPr id="402" name="任意多边形: 形状 401"/>
            <p:cNvSpPr/>
            <p:nvPr/>
          </p:nvSpPr>
          <p:spPr>
            <a:xfrm>
              <a:off x="5264380" y="3420786"/>
              <a:ext cx="1121180" cy="1002640"/>
            </a:xfrm>
            <a:custGeom>
              <a:avLst/>
              <a:gdLst>
                <a:gd name="connsiteX0" fmla="*/ 733913 w 1121180"/>
                <a:gd name="connsiteY0" fmla="*/ 0 h 1002640"/>
                <a:gd name="connsiteX1" fmla="*/ 1121180 w 1121180"/>
                <a:gd name="connsiteY1" fmla="*/ 173153 h 1002640"/>
                <a:gd name="connsiteX2" fmla="*/ 0 w 1121180"/>
                <a:gd name="connsiteY2" fmla="*/ 1002640 h 1002640"/>
                <a:gd name="connsiteX3" fmla="*/ 14345 w 1121180"/>
                <a:gd name="connsiteY3" fmla="*/ 964880 h 1002640"/>
                <a:gd name="connsiteX4" fmla="*/ 14616 w 1121180"/>
                <a:gd name="connsiteY4" fmla="*/ 965912 h 1002640"/>
                <a:gd name="connsiteX5" fmla="*/ 256779 w 1121180"/>
                <a:gd name="connsiteY5" fmla="*/ 328319 h 10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1180" h="1002640">
                  <a:moveTo>
                    <a:pt x="733913" y="0"/>
                  </a:moveTo>
                  <a:lnTo>
                    <a:pt x="1121180" y="173153"/>
                  </a:lnTo>
                  <a:lnTo>
                    <a:pt x="0" y="1002640"/>
                  </a:lnTo>
                  <a:lnTo>
                    <a:pt x="14345" y="964880"/>
                  </a:lnTo>
                  <a:lnTo>
                    <a:pt x="14616" y="965912"/>
                  </a:lnTo>
                  <a:lnTo>
                    <a:pt x="256779" y="32831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4034551" y="2049312"/>
              <a:ext cx="3997217" cy="1459107"/>
            </a:xfrm>
            <a:custGeom>
              <a:avLst/>
              <a:gdLst>
                <a:gd name="connsiteX0" fmla="*/ 3997218 w 3997217"/>
                <a:gd name="connsiteY0" fmla="*/ 0 h 1459107"/>
                <a:gd name="connsiteX1" fmla="*/ 988576 w 3997217"/>
                <a:gd name="connsiteY1" fmla="*/ 1459107 h 1459107"/>
                <a:gd name="connsiteX2" fmla="*/ 0 w 3997217"/>
                <a:gd name="connsiteY2" fmla="*/ 887419 h 145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97217" h="1459107">
                  <a:moveTo>
                    <a:pt x="3997218" y="0"/>
                  </a:moveTo>
                  <a:lnTo>
                    <a:pt x="988576" y="1459107"/>
                  </a:lnTo>
                  <a:lnTo>
                    <a:pt x="0" y="8874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/>
                </a:gs>
              </a:gsLst>
              <a:lin ang="13800000" scaled="0"/>
              <a:tileRect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5505919" y="2049312"/>
              <a:ext cx="2525848" cy="2308209"/>
            </a:xfrm>
            <a:custGeom>
              <a:avLst/>
              <a:gdLst>
                <a:gd name="connsiteX0" fmla="*/ 2525849 w 2525848"/>
                <a:gd name="connsiteY0" fmla="*/ 0 h 2308209"/>
                <a:gd name="connsiteX1" fmla="*/ 0 w 2525848"/>
                <a:gd name="connsiteY1" fmla="*/ 1738054 h 2308209"/>
                <a:gd name="connsiteX2" fmla="*/ 988576 w 2525848"/>
                <a:gd name="connsiteY2" fmla="*/ 2308209 h 230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848" h="2308209">
                  <a:moveTo>
                    <a:pt x="2525849" y="0"/>
                  </a:moveTo>
                  <a:lnTo>
                    <a:pt x="0" y="1738054"/>
                  </a:lnTo>
                  <a:lnTo>
                    <a:pt x="988576" y="230820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/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5023126" y="2049312"/>
              <a:ext cx="3008641" cy="2375647"/>
            </a:xfrm>
            <a:custGeom>
              <a:avLst/>
              <a:gdLst>
                <a:gd name="connsiteX0" fmla="*/ 482793 w 3008641"/>
                <a:gd name="connsiteY0" fmla="*/ 1738054 h 2375647"/>
                <a:gd name="connsiteX1" fmla="*/ 3008642 w 3008641"/>
                <a:gd name="connsiteY1" fmla="*/ 0 h 2375647"/>
                <a:gd name="connsiteX2" fmla="*/ 0 w 3008641"/>
                <a:gd name="connsiteY2" fmla="*/ 1459107 h 2375647"/>
                <a:gd name="connsiteX3" fmla="*/ 240630 w 3008641"/>
                <a:gd name="connsiteY3" fmla="*/ 2375647 h 237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8641" h="2375647">
                  <a:moveTo>
                    <a:pt x="482793" y="1738054"/>
                  </a:moveTo>
                  <a:lnTo>
                    <a:pt x="3008642" y="0"/>
                  </a:lnTo>
                  <a:lnTo>
                    <a:pt x="0" y="1459107"/>
                  </a:lnTo>
                  <a:lnTo>
                    <a:pt x="240630" y="237564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406" name="任意多边形: 形状 405"/>
            <p:cNvSpPr/>
            <p:nvPr/>
          </p:nvSpPr>
          <p:spPr>
            <a:xfrm>
              <a:off x="4978679" y="2049312"/>
              <a:ext cx="3053089" cy="1459107"/>
            </a:xfrm>
            <a:custGeom>
              <a:avLst/>
              <a:gdLst>
                <a:gd name="connsiteX0" fmla="*/ 0 w 3053089"/>
                <a:gd name="connsiteY0" fmla="*/ 1433052 h 1459107"/>
                <a:gd name="connsiteX1" fmla="*/ 3053089 w 3053089"/>
                <a:gd name="connsiteY1" fmla="*/ 0 h 1459107"/>
                <a:gd name="connsiteX2" fmla="*/ 44448 w 3053089"/>
                <a:gd name="connsiteY2" fmla="*/ 1459107 h 145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3089" h="1459107">
                  <a:moveTo>
                    <a:pt x="0" y="1433052"/>
                  </a:moveTo>
                  <a:lnTo>
                    <a:pt x="3053089" y="0"/>
                  </a:lnTo>
                  <a:lnTo>
                    <a:pt x="44448" y="145910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13800000" scaled="0"/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407" name="任意多边形: 形状 406"/>
            <p:cNvSpPr/>
            <p:nvPr/>
          </p:nvSpPr>
          <p:spPr>
            <a:xfrm>
              <a:off x="5505919" y="2049312"/>
              <a:ext cx="2525848" cy="1759511"/>
            </a:xfrm>
            <a:custGeom>
              <a:avLst/>
              <a:gdLst>
                <a:gd name="connsiteX0" fmla="*/ 0 w 2525848"/>
                <a:gd name="connsiteY0" fmla="*/ 1738054 h 1759511"/>
                <a:gd name="connsiteX1" fmla="*/ 2525849 w 2525848"/>
                <a:gd name="connsiteY1" fmla="*/ 0 h 1759511"/>
                <a:gd name="connsiteX2" fmla="*/ 38317 w 2525848"/>
                <a:gd name="connsiteY2" fmla="*/ 1759512 h 175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848" h="1759511">
                  <a:moveTo>
                    <a:pt x="0" y="1738054"/>
                  </a:moveTo>
                  <a:lnTo>
                    <a:pt x="2525849" y="0"/>
                  </a:lnTo>
                  <a:lnTo>
                    <a:pt x="38317" y="175951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1000"/>
                    <a:lumOff val="29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</a:gradFill>
            <a:ln w="15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" panose="020B0500000000000000" pitchFamily="34" charset="-122"/>
              </a:endParaRPr>
            </a:p>
          </p:txBody>
        </p:sp>
      </p:grpSp>
      <p:pic>
        <p:nvPicPr>
          <p:cNvPr id="458" name="图片 4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5396" y="5444682"/>
            <a:ext cx="8375870" cy="3882433"/>
          </a:xfrm>
          <a:prstGeom prst="rect">
            <a:avLst/>
          </a:prstGeom>
        </p:spPr>
      </p:pic>
      <p:pic>
        <p:nvPicPr>
          <p:cNvPr id="459" name="图片 45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675" y="5945837"/>
            <a:ext cx="7072062" cy="3278084"/>
          </a:xfrm>
          <a:prstGeom prst="rect">
            <a:avLst/>
          </a:prstGeom>
        </p:spPr>
      </p:pic>
      <p:pic>
        <p:nvPicPr>
          <p:cNvPr id="460" name="图片 4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4980" y="5896704"/>
            <a:ext cx="4788695" cy="2219684"/>
          </a:xfrm>
          <a:prstGeom prst="rect">
            <a:avLst/>
          </a:prstGeom>
        </p:spPr>
      </p:pic>
      <p:pic>
        <p:nvPicPr>
          <p:cNvPr id="461" name="图片 46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743" y="6310153"/>
            <a:ext cx="2390240" cy="1107938"/>
          </a:xfrm>
          <a:prstGeom prst="rect">
            <a:avLst/>
          </a:prstGeom>
        </p:spPr>
      </p:pic>
      <p:pic>
        <p:nvPicPr>
          <p:cNvPr id="426" name="图片 42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8878" y="5494897"/>
            <a:ext cx="1768750" cy="819861"/>
          </a:xfrm>
          <a:prstGeom prst="rect">
            <a:avLst/>
          </a:prstGeom>
        </p:spPr>
      </p:pic>
      <p:sp>
        <p:nvSpPr>
          <p:cNvPr id="98" name="文本框 97"/>
          <p:cNvSpPr txBox="1"/>
          <p:nvPr/>
        </p:nvSpPr>
        <p:spPr>
          <a:xfrm>
            <a:off x="853356" y="377028"/>
            <a:ext cx="7457243" cy="338939"/>
          </a:xfrm>
          <a:custGeom>
            <a:avLst/>
            <a:gdLst/>
            <a:ahLst/>
            <a:cxnLst/>
            <a:rect l="l" t="t" r="r" b="b"/>
            <a:pathLst>
              <a:path w="7457243" h="338939">
                <a:moveTo>
                  <a:pt x="3510686" y="230411"/>
                </a:moveTo>
                <a:lnTo>
                  <a:pt x="3510686" y="266111"/>
                </a:lnTo>
                <a:lnTo>
                  <a:pt x="3568598" y="266111"/>
                </a:lnTo>
                <a:lnTo>
                  <a:pt x="3568598" y="230411"/>
                </a:lnTo>
                <a:close/>
                <a:moveTo>
                  <a:pt x="2472537" y="219152"/>
                </a:moveTo>
                <a:cubicBezTo>
                  <a:pt x="2481167" y="219178"/>
                  <a:pt x="2488444" y="222175"/>
                  <a:pt x="2494369" y="228144"/>
                </a:cubicBezTo>
                <a:cubicBezTo>
                  <a:pt x="2500293" y="234113"/>
                  <a:pt x="2503380" y="242901"/>
                  <a:pt x="2503627" y="254509"/>
                </a:cubicBezTo>
                <a:cubicBezTo>
                  <a:pt x="2503685" y="264927"/>
                  <a:pt x="2501875" y="275520"/>
                  <a:pt x="2498197" y="286287"/>
                </a:cubicBezTo>
                <a:cubicBezTo>
                  <a:pt x="2494518" y="297055"/>
                  <a:pt x="2488622" y="307061"/>
                  <a:pt x="2480508" y="316305"/>
                </a:cubicBezTo>
                <a:cubicBezTo>
                  <a:pt x="2472393" y="325548"/>
                  <a:pt x="2461709" y="333093"/>
                  <a:pt x="2448458" y="338939"/>
                </a:cubicBezTo>
                <a:lnTo>
                  <a:pt x="2443277" y="328880"/>
                </a:lnTo>
                <a:cubicBezTo>
                  <a:pt x="2455767" y="322416"/>
                  <a:pt x="2464923" y="315076"/>
                  <a:pt x="2470746" y="306859"/>
                </a:cubicBezTo>
                <a:cubicBezTo>
                  <a:pt x="2476569" y="298642"/>
                  <a:pt x="2480011" y="290844"/>
                  <a:pt x="2481072" y="283465"/>
                </a:cubicBezTo>
                <a:cubicBezTo>
                  <a:pt x="2476287" y="281909"/>
                  <a:pt x="2470989" y="279772"/>
                  <a:pt x="2465177" y="277053"/>
                </a:cubicBezTo>
                <a:cubicBezTo>
                  <a:pt x="2459365" y="274334"/>
                  <a:pt x="2454315" y="270617"/>
                  <a:pt x="2450027" y="265900"/>
                </a:cubicBezTo>
                <a:cubicBezTo>
                  <a:pt x="2445739" y="261183"/>
                  <a:pt x="2443489" y="255049"/>
                  <a:pt x="2443277" y="247499"/>
                </a:cubicBezTo>
                <a:cubicBezTo>
                  <a:pt x="2443410" y="239784"/>
                  <a:pt x="2446115" y="233192"/>
                  <a:pt x="2451392" y="227725"/>
                </a:cubicBezTo>
                <a:cubicBezTo>
                  <a:pt x="2456669" y="222258"/>
                  <a:pt x="2463717" y="219400"/>
                  <a:pt x="2472537" y="219152"/>
                </a:cubicBezTo>
                <a:close/>
                <a:moveTo>
                  <a:pt x="1002792" y="218219"/>
                </a:moveTo>
                <a:lnTo>
                  <a:pt x="1002792" y="264587"/>
                </a:lnTo>
                <a:lnTo>
                  <a:pt x="1118006" y="264587"/>
                </a:lnTo>
                <a:lnTo>
                  <a:pt x="1118006" y="218219"/>
                </a:lnTo>
                <a:close/>
                <a:moveTo>
                  <a:pt x="309067" y="211532"/>
                </a:moveTo>
                <a:cubicBezTo>
                  <a:pt x="330562" y="214047"/>
                  <a:pt x="347694" y="218467"/>
                  <a:pt x="360464" y="224791"/>
                </a:cubicBezTo>
                <a:cubicBezTo>
                  <a:pt x="373234" y="231116"/>
                  <a:pt x="382517" y="238888"/>
                  <a:pt x="388315" y="248108"/>
                </a:cubicBezTo>
                <a:cubicBezTo>
                  <a:pt x="390690" y="251760"/>
                  <a:pt x="392265" y="255278"/>
                  <a:pt x="393039" y="258662"/>
                </a:cubicBezTo>
                <a:cubicBezTo>
                  <a:pt x="393814" y="262047"/>
                  <a:pt x="394170" y="265336"/>
                  <a:pt x="394106" y="268530"/>
                </a:cubicBezTo>
                <a:cubicBezTo>
                  <a:pt x="394023" y="275509"/>
                  <a:pt x="391903" y="281135"/>
                  <a:pt x="387743" y="285408"/>
                </a:cubicBezTo>
                <a:cubicBezTo>
                  <a:pt x="383584" y="289682"/>
                  <a:pt x="377882" y="291879"/>
                  <a:pt x="370636" y="292000"/>
                </a:cubicBezTo>
                <a:cubicBezTo>
                  <a:pt x="365614" y="292044"/>
                  <a:pt x="361257" y="290965"/>
                  <a:pt x="357568" y="288761"/>
                </a:cubicBezTo>
                <a:cubicBezTo>
                  <a:pt x="353879" y="286558"/>
                  <a:pt x="350818" y="282964"/>
                  <a:pt x="348386" y="277979"/>
                </a:cubicBezTo>
                <a:cubicBezTo>
                  <a:pt x="345040" y="269997"/>
                  <a:pt x="340607" y="260434"/>
                  <a:pt x="335089" y="249290"/>
                </a:cubicBezTo>
                <a:cubicBezTo>
                  <a:pt x="329571" y="238145"/>
                  <a:pt x="320186" y="226677"/>
                  <a:pt x="306933" y="214885"/>
                </a:cubicBezTo>
                <a:close/>
                <a:moveTo>
                  <a:pt x="7204538" y="205722"/>
                </a:moveTo>
                <a:lnTo>
                  <a:pt x="7204538" y="264282"/>
                </a:lnTo>
                <a:lnTo>
                  <a:pt x="7231398" y="264282"/>
                </a:lnTo>
                <a:lnTo>
                  <a:pt x="7231398" y="205722"/>
                </a:lnTo>
                <a:close/>
                <a:moveTo>
                  <a:pt x="7083837" y="205722"/>
                </a:moveTo>
                <a:lnTo>
                  <a:pt x="7083837" y="264282"/>
                </a:lnTo>
                <a:lnTo>
                  <a:pt x="7108869" y="264282"/>
                </a:lnTo>
                <a:lnTo>
                  <a:pt x="7108869" y="205722"/>
                </a:lnTo>
                <a:close/>
                <a:moveTo>
                  <a:pt x="6802830" y="189282"/>
                </a:moveTo>
                <a:lnTo>
                  <a:pt x="6802830" y="260300"/>
                </a:lnTo>
                <a:lnTo>
                  <a:pt x="6902195" y="260300"/>
                </a:lnTo>
                <a:lnTo>
                  <a:pt x="6902195" y="189282"/>
                </a:lnTo>
                <a:close/>
                <a:moveTo>
                  <a:pt x="1133551" y="189270"/>
                </a:moveTo>
                <a:lnTo>
                  <a:pt x="1173175" y="218524"/>
                </a:lnTo>
                <a:cubicBezTo>
                  <a:pt x="1172260" y="219782"/>
                  <a:pt x="1170813" y="221003"/>
                  <a:pt x="1168832" y="222185"/>
                </a:cubicBezTo>
                <a:cubicBezTo>
                  <a:pt x="1166850" y="223367"/>
                  <a:pt x="1164336" y="224282"/>
                  <a:pt x="1161288" y="224930"/>
                </a:cubicBezTo>
                <a:lnTo>
                  <a:pt x="1161288" y="284361"/>
                </a:lnTo>
                <a:cubicBezTo>
                  <a:pt x="1161000" y="285045"/>
                  <a:pt x="1158866" y="286080"/>
                  <a:pt x="1154887" y="287465"/>
                </a:cubicBezTo>
                <a:cubicBezTo>
                  <a:pt x="1150908" y="288850"/>
                  <a:pt x="1146200" y="290133"/>
                  <a:pt x="1140764" y="291315"/>
                </a:cubicBezTo>
                <a:cubicBezTo>
                  <a:pt x="1135329" y="292496"/>
                  <a:pt x="1130283" y="293125"/>
                  <a:pt x="1125626" y="293200"/>
                </a:cubicBezTo>
                <a:lnTo>
                  <a:pt x="1118006" y="293200"/>
                </a:lnTo>
                <a:lnTo>
                  <a:pt x="1118006" y="273083"/>
                </a:lnTo>
                <a:lnTo>
                  <a:pt x="1002792" y="273083"/>
                </a:lnTo>
                <a:lnTo>
                  <a:pt x="1002792" y="283141"/>
                </a:lnTo>
                <a:cubicBezTo>
                  <a:pt x="1002379" y="285104"/>
                  <a:pt x="998709" y="287504"/>
                  <a:pt x="991781" y="290342"/>
                </a:cubicBezTo>
                <a:cubicBezTo>
                  <a:pt x="984853" y="293181"/>
                  <a:pt x="977144" y="294743"/>
                  <a:pt x="968654" y="295029"/>
                </a:cubicBezTo>
                <a:lnTo>
                  <a:pt x="963168" y="295029"/>
                </a:lnTo>
                <a:lnTo>
                  <a:pt x="963168" y="193544"/>
                </a:lnTo>
                <a:lnTo>
                  <a:pt x="1005230" y="209723"/>
                </a:lnTo>
                <a:lnTo>
                  <a:pt x="1114958" y="209723"/>
                </a:lnTo>
                <a:close/>
                <a:moveTo>
                  <a:pt x="3510686" y="187129"/>
                </a:moveTo>
                <a:lnTo>
                  <a:pt x="3510686" y="221915"/>
                </a:lnTo>
                <a:lnTo>
                  <a:pt x="3568598" y="221915"/>
                </a:lnTo>
                <a:lnTo>
                  <a:pt x="3568598" y="187129"/>
                </a:lnTo>
                <a:close/>
                <a:moveTo>
                  <a:pt x="5043830" y="185605"/>
                </a:moveTo>
                <a:cubicBezTo>
                  <a:pt x="5047818" y="193511"/>
                  <a:pt x="5052567" y="200560"/>
                  <a:pt x="5058079" y="206751"/>
                </a:cubicBezTo>
                <a:cubicBezTo>
                  <a:pt x="5063591" y="212942"/>
                  <a:pt x="5069712" y="218390"/>
                  <a:pt x="5076443" y="223096"/>
                </a:cubicBezTo>
                <a:cubicBezTo>
                  <a:pt x="5081574" y="216695"/>
                  <a:pt x="5086553" y="210142"/>
                  <a:pt x="5091378" y="203436"/>
                </a:cubicBezTo>
                <a:cubicBezTo>
                  <a:pt x="5096205" y="196731"/>
                  <a:pt x="5100269" y="190787"/>
                  <a:pt x="5103571" y="185605"/>
                </a:cubicBezTo>
                <a:close/>
                <a:moveTo>
                  <a:pt x="5313883" y="177376"/>
                </a:moveTo>
                <a:lnTo>
                  <a:pt x="5313883" y="257576"/>
                </a:lnTo>
                <a:lnTo>
                  <a:pt x="5395569" y="257576"/>
                </a:lnTo>
                <a:lnTo>
                  <a:pt x="5395569" y="177376"/>
                </a:lnTo>
                <a:close/>
                <a:moveTo>
                  <a:pt x="6522415" y="176479"/>
                </a:moveTo>
                <a:cubicBezTo>
                  <a:pt x="6517690" y="176619"/>
                  <a:pt x="6512966" y="176721"/>
                  <a:pt x="6508241" y="176784"/>
                </a:cubicBezTo>
                <a:cubicBezTo>
                  <a:pt x="6503517" y="176848"/>
                  <a:pt x="6498792" y="176950"/>
                  <a:pt x="6494068" y="177090"/>
                </a:cubicBezTo>
                <a:lnTo>
                  <a:pt x="6522415" y="198426"/>
                </a:lnTo>
                <a:close/>
                <a:moveTo>
                  <a:pt x="5843930" y="160021"/>
                </a:moveTo>
                <a:lnTo>
                  <a:pt x="5843930" y="239879"/>
                </a:lnTo>
                <a:lnTo>
                  <a:pt x="5881420" y="239879"/>
                </a:lnTo>
                <a:lnTo>
                  <a:pt x="5881420" y="160021"/>
                </a:lnTo>
                <a:close/>
                <a:moveTo>
                  <a:pt x="6919569" y="157888"/>
                </a:moveTo>
                <a:lnTo>
                  <a:pt x="6961936" y="190196"/>
                </a:lnTo>
                <a:cubicBezTo>
                  <a:pt x="6960889" y="191460"/>
                  <a:pt x="6959327" y="192743"/>
                  <a:pt x="6957250" y="194045"/>
                </a:cubicBezTo>
                <a:cubicBezTo>
                  <a:pt x="6955173" y="195346"/>
                  <a:pt x="6952468" y="196400"/>
                  <a:pt x="6949135" y="197207"/>
                </a:cubicBezTo>
                <a:lnTo>
                  <a:pt x="6949135" y="282551"/>
                </a:lnTo>
                <a:cubicBezTo>
                  <a:pt x="6948839" y="283343"/>
                  <a:pt x="6946552" y="284502"/>
                  <a:pt x="6942271" y="286028"/>
                </a:cubicBezTo>
                <a:cubicBezTo>
                  <a:pt x="6937990" y="287554"/>
                  <a:pt x="6932881" y="288961"/>
                  <a:pt x="6926941" y="290250"/>
                </a:cubicBezTo>
                <a:cubicBezTo>
                  <a:pt x="6921001" y="291539"/>
                  <a:pt x="6915394" y="292224"/>
                  <a:pt x="6910120" y="292304"/>
                </a:cubicBezTo>
                <a:lnTo>
                  <a:pt x="6902195" y="292304"/>
                </a:lnTo>
                <a:lnTo>
                  <a:pt x="6902195" y="268835"/>
                </a:lnTo>
                <a:lnTo>
                  <a:pt x="6802830" y="268835"/>
                </a:lnTo>
                <a:lnTo>
                  <a:pt x="6802830" y="281332"/>
                </a:lnTo>
                <a:cubicBezTo>
                  <a:pt x="6802367" y="283795"/>
                  <a:pt x="6798113" y="286716"/>
                  <a:pt x="6790067" y="290095"/>
                </a:cubicBezTo>
                <a:cubicBezTo>
                  <a:pt x="6782022" y="293473"/>
                  <a:pt x="6772967" y="295327"/>
                  <a:pt x="6762902" y="295657"/>
                </a:cubicBezTo>
                <a:lnTo>
                  <a:pt x="6756196" y="295657"/>
                </a:lnTo>
                <a:lnTo>
                  <a:pt x="6756196" y="162155"/>
                </a:lnTo>
                <a:lnTo>
                  <a:pt x="6805269" y="180748"/>
                </a:lnTo>
                <a:lnTo>
                  <a:pt x="6898842" y="180748"/>
                </a:lnTo>
                <a:close/>
                <a:moveTo>
                  <a:pt x="3496036" y="153297"/>
                </a:moveTo>
                <a:lnTo>
                  <a:pt x="3496036" y="161844"/>
                </a:lnTo>
                <a:cubicBezTo>
                  <a:pt x="3495998" y="162772"/>
                  <a:pt x="3495161" y="163815"/>
                  <a:pt x="3493525" y="164973"/>
                </a:cubicBezTo>
                <a:cubicBezTo>
                  <a:pt x="3491888" y="166130"/>
                  <a:pt x="3489680" y="167326"/>
                  <a:pt x="3486901" y="168559"/>
                </a:cubicBezTo>
                <a:lnTo>
                  <a:pt x="3512506" y="178633"/>
                </a:lnTo>
                <a:lnTo>
                  <a:pt x="3565561" y="178633"/>
                </a:lnTo>
                <a:lnTo>
                  <a:pt x="3584161" y="158181"/>
                </a:lnTo>
                <a:lnTo>
                  <a:pt x="3588124" y="161233"/>
                </a:lnTo>
                <a:lnTo>
                  <a:pt x="3588124" y="153297"/>
                </a:lnTo>
                <a:close/>
                <a:moveTo>
                  <a:pt x="135331" y="148439"/>
                </a:moveTo>
                <a:cubicBezTo>
                  <a:pt x="130702" y="170657"/>
                  <a:pt x="126015" y="192209"/>
                  <a:pt x="121272" y="213095"/>
                </a:cubicBezTo>
                <a:cubicBezTo>
                  <a:pt x="116529" y="233980"/>
                  <a:pt x="112071" y="252560"/>
                  <a:pt x="107899" y="268835"/>
                </a:cubicBezTo>
                <a:lnTo>
                  <a:pt x="181356" y="268835"/>
                </a:lnTo>
                <a:lnTo>
                  <a:pt x="181356" y="148439"/>
                </a:lnTo>
                <a:close/>
                <a:moveTo>
                  <a:pt x="5414771" y="146003"/>
                </a:moveTo>
                <a:lnTo>
                  <a:pt x="5451957" y="174341"/>
                </a:lnTo>
                <a:cubicBezTo>
                  <a:pt x="5450954" y="175713"/>
                  <a:pt x="5449531" y="176916"/>
                  <a:pt x="5447690" y="177950"/>
                </a:cubicBezTo>
                <a:cubicBezTo>
                  <a:pt x="5445849" y="178984"/>
                  <a:pt x="5443206" y="179809"/>
                  <a:pt x="5439765" y="180425"/>
                </a:cubicBezTo>
                <a:lnTo>
                  <a:pt x="5439765" y="283751"/>
                </a:lnTo>
                <a:cubicBezTo>
                  <a:pt x="5439682" y="284932"/>
                  <a:pt x="5436495" y="286685"/>
                  <a:pt x="5430202" y="289009"/>
                </a:cubicBezTo>
                <a:cubicBezTo>
                  <a:pt x="5423909" y="291333"/>
                  <a:pt x="5415006" y="292628"/>
                  <a:pt x="5403494" y="292895"/>
                </a:cubicBezTo>
                <a:lnTo>
                  <a:pt x="5395569" y="292895"/>
                </a:lnTo>
                <a:lnTo>
                  <a:pt x="5395569" y="266073"/>
                </a:lnTo>
                <a:lnTo>
                  <a:pt x="5313883" y="266073"/>
                </a:lnTo>
                <a:lnTo>
                  <a:pt x="5313883" y="286189"/>
                </a:lnTo>
                <a:cubicBezTo>
                  <a:pt x="5313800" y="287796"/>
                  <a:pt x="5310765" y="289764"/>
                  <a:pt x="5304777" y="292095"/>
                </a:cubicBezTo>
                <a:cubicBezTo>
                  <a:pt x="5298788" y="294425"/>
                  <a:pt x="5290344" y="295708"/>
                  <a:pt x="5279440" y="295943"/>
                </a:cubicBezTo>
                <a:lnTo>
                  <a:pt x="5271820" y="295943"/>
                </a:lnTo>
                <a:lnTo>
                  <a:pt x="5271820" y="152103"/>
                </a:lnTo>
                <a:lnTo>
                  <a:pt x="5316930" y="168879"/>
                </a:lnTo>
                <a:lnTo>
                  <a:pt x="5394350" y="168879"/>
                </a:lnTo>
                <a:close/>
                <a:moveTo>
                  <a:pt x="4697882" y="145086"/>
                </a:moveTo>
                <a:cubicBezTo>
                  <a:pt x="4696682" y="147677"/>
                  <a:pt x="4695501" y="150268"/>
                  <a:pt x="4694339" y="152858"/>
                </a:cubicBezTo>
                <a:cubicBezTo>
                  <a:pt x="4693177" y="155449"/>
                  <a:pt x="4691919" y="158040"/>
                  <a:pt x="4690567" y="160631"/>
                </a:cubicBezTo>
                <a:cubicBezTo>
                  <a:pt x="4694961" y="169172"/>
                  <a:pt x="4700879" y="177312"/>
                  <a:pt x="4708322" y="185053"/>
                </a:cubicBezTo>
                <a:cubicBezTo>
                  <a:pt x="4715764" y="192794"/>
                  <a:pt x="4724882" y="200096"/>
                  <a:pt x="4735677" y="206960"/>
                </a:cubicBezTo>
                <a:cubicBezTo>
                  <a:pt x="4751578" y="188317"/>
                  <a:pt x="4763668" y="167692"/>
                  <a:pt x="4771948" y="145086"/>
                </a:cubicBezTo>
                <a:close/>
                <a:moveTo>
                  <a:pt x="5605576" y="139295"/>
                </a:moveTo>
                <a:cubicBezTo>
                  <a:pt x="5605772" y="139434"/>
                  <a:pt x="5607886" y="141086"/>
                  <a:pt x="5611920" y="144251"/>
                </a:cubicBezTo>
                <a:cubicBezTo>
                  <a:pt x="5615955" y="147415"/>
                  <a:pt x="5620733" y="151257"/>
                  <a:pt x="5626257" y="155777"/>
                </a:cubicBezTo>
                <a:cubicBezTo>
                  <a:pt x="5631781" y="160296"/>
                  <a:pt x="5636876" y="164657"/>
                  <a:pt x="5641542" y="168860"/>
                </a:cubicBezTo>
                <a:cubicBezTo>
                  <a:pt x="5641206" y="170530"/>
                  <a:pt x="5640279" y="171762"/>
                  <a:pt x="5638761" y="172556"/>
                </a:cubicBezTo>
                <a:cubicBezTo>
                  <a:pt x="5637244" y="173350"/>
                  <a:pt x="5635326" y="173744"/>
                  <a:pt x="5633008" y="173737"/>
                </a:cubicBezTo>
                <a:lnTo>
                  <a:pt x="5589422" y="173737"/>
                </a:lnTo>
                <a:lnTo>
                  <a:pt x="5589422" y="235916"/>
                </a:lnTo>
                <a:cubicBezTo>
                  <a:pt x="5597835" y="234996"/>
                  <a:pt x="5606459" y="234018"/>
                  <a:pt x="5615292" y="232983"/>
                </a:cubicBezTo>
                <a:cubicBezTo>
                  <a:pt x="5624124" y="231948"/>
                  <a:pt x="5632977" y="230894"/>
                  <a:pt x="5641848" y="229820"/>
                </a:cubicBezTo>
                <a:lnTo>
                  <a:pt x="5642152" y="233173"/>
                </a:lnTo>
                <a:cubicBezTo>
                  <a:pt x="5629808" y="240000"/>
                  <a:pt x="5613501" y="247912"/>
                  <a:pt x="5593232" y="256910"/>
                </a:cubicBezTo>
                <a:cubicBezTo>
                  <a:pt x="5572962" y="265907"/>
                  <a:pt x="5547817" y="276182"/>
                  <a:pt x="5517794" y="287732"/>
                </a:cubicBezTo>
                <a:cubicBezTo>
                  <a:pt x="5516715" y="289879"/>
                  <a:pt x="5515368" y="291606"/>
                  <a:pt x="5513755" y="292914"/>
                </a:cubicBezTo>
                <a:cubicBezTo>
                  <a:pt x="5512142" y="294222"/>
                  <a:pt x="5510339" y="295035"/>
                  <a:pt x="5508345" y="295352"/>
                </a:cubicBezTo>
                <a:lnTo>
                  <a:pt x="5487923" y="246280"/>
                </a:lnTo>
                <a:cubicBezTo>
                  <a:pt x="5494096" y="245822"/>
                  <a:pt x="5502096" y="245137"/>
                  <a:pt x="5511927" y="244222"/>
                </a:cubicBezTo>
                <a:cubicBezTo>
                  <a:pt x="5521756" y="243308"/>
                  <a:pt x="5532958" y="242165"/>
                  <a:pt x="5545530" y="240793"/>
                </a:cubicBezTo>
                <a:lnTo>
                  <a:pt x="5545530" y="173737"/>
                </a:lnTo>
                <a:lnTo>
                  <a:pt x="5499201" y="173737"/>
                </a:lnTo>
                <a:lnTo>
                  <a:pt x="5496762" y="165203"/>
                </a:lnTo>
                <a:lnTo>
                  <a:pt x="5585765" y="165203"/>
                </a:lnTo>
                <a:close/>
                <a:moveTo>
                  <a:pt x="5026761" y="135923"/>
                </a:moveTo>
                <a:lnTo>
                  <a:pt x="5026761" y="177109"/>
                </a:lnTo>
                <a:lnTo>
                  <a:pt x="5056632" y="177109"/>
                </a:lnTo>
                <a:lnTo>
                  <a:pt x="5056632" y="135923"/>
                </a:lnTo>
                <a:close/>
                <a:moveTo>
                  <a:pt x="4958486" y="135923"/>
                </a:moveTo>
                <a:cubicBezTo>
                  <a:pt x="4958194" y="142628"/>
                  <a:pt x="4957711" y="149411"/>
                  <a:pt x="4957038" y="156273"/>
                </a:cubicBezTo>
                <a:cubicBezTo>
                  <a:pt x="4956365" y="163135"/>
                  <a:pt x="4955425" y="170080"/>
                  <a:pt x="4954219" y="177109"/>
                </a:cubicBezTo>
                <a:lnTo>
                  <a:pt x="4985308" y="177109"/>
                </a:lnTo>
                <a:lnTo>
                  <a:pt x="4985308" y="135923"/>
                </a:lnTo>
                <a:close/>
                <a:moveTo>
                  <a:pt x="1081125" y="135923"/>
                </a:moveTo>
                <a:lnTo>
                  <a:pt x="1081125" y="175890"/>
                </a:lnTo>
                <a:lnTo>
                  <a:pt x="1099718" y="175890"/>
                </a:lnTo>
                <a:cubicBezTo>
                  <a:pt x="1101293" y="169763"/>
                  <a:pt x="1102944" y="163101"/>
                  <a:pt x="1104671" y="155906"/>
                </a:cubicBezTo>
                <a:cubicBezTo>
                  <a:pt x="1106398" y="148711"/>
                  <a:pt x="1107897" y="142050"/>
                  <a:pt x="1109167" y="135923"/>
                </a:cubicBezTo>
                <a:close/>
                <a:moveTo>
                  <a:pt x="988161" y="135923"/>
                </a:moveTo>
                <a:cubicBezTo>
                  <a:pt x="1001945" y="138704"/>
                  <a:pt x="1010954" y="142836"/>
                  <a:pt x="1015187" y="148319"/>
                </a:cubicBezTo>
                <a:cubicBezTo>
                  <a:pt x="1019420" y="153801"/>
                  <a:pt x="1020301" y="159198"/>
                  <a:pt x="1017828" y="164511"/>
                </a:cubicBezTo>
                <a:cubicBezTo>
                  <a:pt x="1015356" y="169824"/>
                  <a:pt x="1010954" y="173617"/>
                  <a:pt x="1004621" y="175890"/>
                </a:cubicBezTo>
                <a:lnTo>
                  <a:pt x="1037844" y="175890"/>
                </a:lnTo>
                <a:lnTo>
                  <a:pt x="1037844" y="135923"/>
                </a:lnTo>
                <a:close/>
                <a:moveTo>
                  <a:pt x="6619646" y="134920"/>
                </a:moveTo>
                <a:lnTo>
                  <a:pt x="6654698" y="172506"/>
                </a:lnTo>
                <a:cubicBezTo>
                  <a:pt x="6652838" y="173913"/>
                  <a:pt x="6650081" y="174537"/>
                  <a:pt x="6646430" y="174378"/>
                </a:cubicBezTo>
                <a:cubicBezTo>
                  <a:pt x="6642779" y="174219"/>
                  <a:pt x="6638422" y="173086"/>
                  <a:pt x="6633362" y="170978"/>
                </a:cubicBezTo>
                <a:cubicBezTo>
                  <a:pt x="6623735" y="171755"/>
                  <a:pt x="6613347" y="172494"/>
                  <a:pt x="6602196" y="173194"/>
                </a:cubicBezTo>
                <a:cubicBezTo>
                  <a:pt x="6591045" y="173894"/>
                  <a:pt x="6579285" y="174480"/>
                  <a:pt x="6566916" y="174951"/>
                </a:cubicBezTo>
                <a:cubicBezTo>
                  <a:pt x="6570579" y="182713"/>
                  <a:pt x="6574910" y="189751"/>
                  <a:pt x="6579907" y="196063"/>
                </a:cubicBezTo>
                <a:cubicBezTo>
                  <a:pt x="6584905" y="202376"/>
                  <a:pt x="6590531" y="208040"/>
                  <a:pt x="6596786" y="213056"/>
                </a:cubicBezTo>
                <a:cubicBezTo>
                  <a:pt x="6603326" y="206148"/>
                  <a:pt x="6609524" y="199010"/>
                  <a:pt x="6615378" y="191643"/>
                </a:cubicBezTo>
                <a:cubicBezTo>
                  <a:pt x="6621233" y="184276"/>
                  <a:pt x="6625907" y="177897"/>
                  <a:pt x="6629400" y="172506"/>
                </a:cubicBezTo>
                <a:lnTo>
                  <a:pt x="6673595" y="205132"/>
                </a:lnTo>
                <a:cubicBezTo>
                  <a:pt x="6672884" y="206535"/>
                  <a:pt x="6671640" y="207538"/>
                  <a:pt x="6669862" y="208142"/>
                </a:cubicBezTo>
                <a:cubicBezTo>
                  <a:pt x="6668083" y="208745"/>
                  <a:pt x="6665468" y="208757"/>
                  <a:pt x="6662013" y="208180"/>
                </a:cubicBezTo>
                <a:cubicBezTo>
                  <a:pt x="6654603" y="210650"/>
                  <a:pt x="6646335" y="213101"/>
                  <a:pt x="6637210" y="215533"/>
                </a:cubicBezTo>
                <a:cubicBezTo>
                  <a:pt x="6628085" y="217965"/>
                  <a:pt x="6618674" y="220187"/>
                  <a:pt x="6608978" y="222200"/>
                </a:cubicBezTo>
                <a:cubicBezTo>
                  <a:pt x="6620833" y="229598"/>
                  <a:pt x="6633774" y="235605"/>
                  <a:pt x="6647802" y="240222"/>
                </a:cubicBezTo>
                <a:cubicBezTo>
                  <a:pt x="6661829" y="244838"/>
                  <a:pt x="6676218" y="248483"/>
                  <a:pt x="6690969" y="251156"/>
                </a:cubicBezTo>
                <a:lnTo>
                  <a:pt x="6690665" y="254814"/>
                </a:lnTo>
                <a:cubicBezTo>
                  <a:pt x="6682257" y="256992"/>
                  <a:pt x="6675221" y="261323"/>
                  <a:pt x="6669557" y="267806"/>
                </a:cubicBezTo>
                <a:cubicBezTo>
                  <a:pt x="6663892" y="274289"/>
                  <a:pt x="6659752" y="282659"/>
                  <a:pt x="6657136" y="292914"/>
                </a:cubicBezTo>
                <a:cubicBezTo>
                  <a:pt x="6635057" y="283256"/>
                  <a:pt x="6616503" y="270721"/>
                  <a:pt x="6601472" y="255309"/>
                </a:cubicBezTo>
                <a:cubicBezTo>
                  <a:pt x="6586442" y="239898"/>
                  <a:pt x="6574821" y="219210"/>
                  <a:pt x="6566610" y="193244"/>
                </a:cubicBezTo>
                <a:lnTo>
                  <a:pt x="6566610" y="284075"/>
                </a:lnTo>
                <a:cubicBezTo>
                  <a:pt x="6566522" y="285624"/>
                  <a:pt x="6563347" y="287859"/>
                  <a:pt x="6557085" y="290780"/>
                </a:cubicBezTo>
                <a:cubicBezTo>
                  <a:pt x="6550825" y="293701"/>
                  <a:pt x="6542011" y="295327"/>
                  <a:pt x="6530644" y="295657"/>
                </a:cubicBezTo>
                <a:lnTo>
                  <a:pt x="6522415" y="295657"/>
                </a:lnTo>
                <a:lnTo>
                  <a:pt x="6522415" y="249328"/>
                </a:lnTo>
                <a:cubicBezTo>
                  <a:pt x="6507911" y="257843"/>
                  <a:pt x="6490436" y="265349"/>
                  <a:pt x="6469989" y="271845"/>
                </a:cubicBezTo>
                <a:cubicBezTo>
                  <a:pt x="6449542" y="278341"/>
                  <a:pt x="6428104" y="283027"/>
                  <a:pt x="6405676" y="285904"/>
                </a:cubicBezTo>
                <a:lnTo>
                  <a:pt x="6403542" y="282551"/>
                </a:lnTo>
                <a:cubicBezTo>
                  <a:pt x="6421615" y="273635"/>
                  <a:pt x="6438582" y="262891"/>
                  <a:pt x="6454444" y="250318"/>
                </a:cubicBezTo>
                <a:cubicBezTo>
                  <a:pt x="6470306" y="237745"/>
                  <a:pt x="6482702" y="225629"/>
                  <a:pt x="6491630" y="213971"/>
                </a:cubicBezTo>
                <a:lnTo>
                  <a:pt x="6522415" y="235612"/>
                </a:lnTo>
                <a:lnTo>
                  <a:pt x="6522415" y="204217"/>
                </a:lnTo>
                <a:cubicBezTo>
                  <a:pt x="6521500" y="204382"/>
                  <a:pt x="6520434" y="204433"/>
                  <a:pt x="6519215" y="204370"/>
                </a:cubicBezTo>
                <a:cubicBezTo>
                  <a:pt x="6517995" y="204306"/>
                  <a:pt x="6516623" y="204052"/>
                  <a:pt x="6515100" y="203608"/>
                </a:cubicBezTo>
                <a:cubicBezTo>
                  <a:pt x="6501923" y="209805"/>
                  <a:pt x="6486061" y="215241"/>
                  <a:pt x="6467512" y="219914"/>
                </a:cubicBezTo>
                <a:cubicBezTo>
                  <a:pt x="6448964" y="224588"/>
                  <a:pt x="6429978" y="227890"/>
                  <a:pt x="6410553" y="229820"/>
                </a:cubicBezTo>
                <a:lnTo>
                  <a:pt x="6408420" y="226468"/>
                </a:lnTo>
                <a:cubicBezTo>
                  <a:pt x="6421983" y="219972"/>
                  <a:pt x="6435318" y="212237"/>
                  <a:pt x="6448425" y="203265"/>
                </a:cubicBezTo>
                <a:cubicBezTo>
                  <a:pt x="6461531" y="194292"/>
                  <a:pt x="6472580" y="185567"/>
                  <a:pt x="6481571" y="177090"/>
                </a:cubicBezTo>
                <a:cubicBezTo>
                  <a:pt x="6470268" y="177090"/>
                  <a:pt x="6459118" y="177014"/>
                  <a:pt x="6448119" y="176861"/>
                </a:cubicBezTo>
                <a:cubicBezTo>
                  <a:pt x="6437121" y="176709"/>
                  <a:pt x="6426428" y="176480"/>
                  <a:pt x="6416039" y="176176"/>
                </a:cubicBezTo>
                <a:lnTo>
                  <a:pt x="6415430" y="171299"/>
                </a:lnTo>
                <a:cubicBezTo>
                  <a:pt x="6438582" y="168893"/>
                  <a:pt x="6462891" y="165712"/>
                  <a:pt x="6488356" y="161756"/>
                </a:cubicBezTo>
                <a:cubicBezTo>
                  <a:pt x="6513822" y="157799"/>
                  <a:pt x="6538085" y="153482"/>
                  <a:pt x="6561147" y="148802"/>
                </a:cubicBezTo>
                <a:cubicBezTo>
                  <a:pt x="6584208" y="144123"/>
                  <a:pt x="6603708" y="139496"/>
                  <a:pt x="6619646" y="134920"/>
                </a:cubicBezTo>
                <a:close/>
                <a:moveTo>
                  <a:pt x="3874008" y="134399"/>
                </a:moveTo>
                <a:lnTo>
                  <a:pt x="3874008" y="188691"/>
                </a:lnTo>
                <a:lnTo>
                  <a:pt x="3892600" y="188691"/>
                </a:lnTo>
                <a:lnTo>
                  <a:pt x="3892600" y="134399"/>
                </a:lnTo>
                <a:close/>
                <a:moveTo>
                  <a:pt x="3815791" y="134399"/>
                </a:moveTo>
                <a:lnTo>
                  <a:pt x="3815791" y="188691"/>
                </a:lnTo>
                <a:lnTo>
                  <a:pt x="3834993" y="188691"/>
                </a:lnTo>
                <a:lnTo>
                  <a:pt x="3834993" y="134399"/>
                </a:lnTo>
                <a:close/>
                <a:moveTo>
                  <a:pt x="854659" y="133803"/>
                </a:moveTo>
                <a:cubicBezTo>
                  <a:pt x="854867" y="133950"/>
                  <a:pt x="857126" y="135656"/>
                  <a:pt x="861438" y="138921"/>
                </a:cubicBezTo>
                <a:cubicBezTo>
                  <a:pt x="865749" y="142186"/>
                  <a:pt x="870865" y="146127"/>
                  <a:pt x="876785" y="150746"/>
                </a:cubicBezTo>
                <a:cubicBezTo>
                  <a:pt x="882705" y="155365"/>
                  <a:pt x="888182" y="159778"/>
                  <a:pt x="893216" y="163986"/>
                </a:cubicBezTo>
                <a:cubicBezTo>
                  <a:pt x="892729" y="165649"/>
                  <a:pt x="891722" y="166875"/>
                  <a:pt x="890194" y="167666"/>
                </a:cubicBezTo>
                <a:cubicBezTo>
                  <a:pt x="888667" y="168456"/>
                  <a:pt x="886798" y="168848"/>
                  <a:pt x="884587" y="168841"/>
                </a:cubicBezTo>
                <a:lnTo>
                  <a:pt x="808329" y="168841"/>
                </a:lnTo>
                <a:lnTo>
                  <a:pt x="808329" y="172806"/>
                </a:lnTo>
                <a:lnTo>
                  <a:pt x="808329" y="241419"/>
                </a:lnTo>
                <a:cubicBezTo>
                  <a:pt x="808240" y="243516"/>
                  <a:pt x="808799" y="244964"/>
                  <a:pt x="810006" y="245765"/>
                </a:cubicBezTo>
                <a:cubicBezTo>
                  <a:pt x="811212" y="246565"/>
                  <a:pt x="813600" y="246946"/>
                  <a:pt x="817168" y="246908"/>
                </a:cubicBezTo>
                <a:lnTo>
                  <a:pt x="840638" y="246908"/>
                </a:lnTo>
                <a:lnTo>
                  <a:pt x="858316" y="246908"/>
                </a:lnTo>
                <a:cubicBezTo>
                  <a:pt x="860240" y="246794"/>
                  <a:pt x="861803" y="246413"/>
                  <a:pt x="863003" y="245765"/>
                </a:cubicBezTo>
                <a:cubicBezTo>
                  <a:pt x="864203" y="245117"/>
                  <a:pt x="865384" y="243973"/>
                  <a:pt x="866546" y="242334"/>
                </a:cubicBezTo>
                <a:cubicBezTo>
                  <a:pt x="868502" y="239532"/>
                  <a:pt x="870839" y="234844"/>
                  <a:pt x="873556" y="228268"/>
                </a:cubicBezTo>
                <a:cubicBezTo>
                  <a:pt x="876274" y="221693"/>
                  <a:pt x="879525" y="213574"/>
                  <a:pt x="883310" y="203911"/>
                </a:cubicBezTo>
                <a:lnTo>
                  <a:pt x="886184" y="203911"/>
                </a:lnTo>
                <a:lnTo>
                  <a:pt x="887120" y="244164"/>
                </a:lnTo>
                <a:cubicBezTo>
                  <a:pt x="892625" y="246399"/>
                  <a:pt x="896321" y="248938"/>
                  <a:pt x="898207" y="251780"/>
                </a:cubicBezTo>
                <a:cubicBezTo>
                  <a:pt x="900093" y="254623"/>
                  <a:pt x="900969" y="258074"/>
                  <a:pt x="900836" y="262134"/>
                </a:cubicBezTo>
                <a:cubicBezTo>
                  <a:pt x="901309" y="270807"/>
                  <a:pt x="896780" y="277290"/>
                  <a:pt x="887251" y="281585"/>
                </a:cubicBezTo>
                <a:cubicBezTo>
                  <a:pt x="877721" y="285880"/>
                  <a:pt x="860355" y="288025"/>
                  <a:pt x="835152" y="288018"/>
                </a:cubicBezTo>
                <a:lnTo>
                  <a:pt x="806500" y="288018"/>
                </a:lnTo>
                <a:cubicBezTo>
                  <a:pt x="789546" y="288304"/>
                  <a:pt x="778192" y="285906"/>
                  <a:pt x="772439" y="280824"/>
                </a:cubicBezTo>
                <a:cubicBezTo>
                  <a:pt x="766686" y="275742"/>
                  <a:pt x="764019" y="266264"/>
                  <a:pt x="764438" y="252390"/>
                </a:cubicBezTo>
                <a:lnTo>
                  <a:pt x="764438" y="168841"/>
                </a:lnTo>
                <a:lnTo>
                  <a:pt x="737616" y="168841"/>
                </a:lnTo>
                <a:cubicBezTo>
                  <a:pt x="736617" y="183734"/>
                  <a:pt x="734404" y="197688"/>
                  <a:pt x="730977" y="210704"/>
                </a:cubicBezTo>
                <a:cubicBezTo>
                  <a:pt x="727549" y="223719"/>
                  <a:pt x="721584" y="235640"/>
                  <a:pt x="713079" y="246467"/>
                </a:cubicBezTo>
                <a:cubicBezTo>
                  <a:pt x="704575" y="257293"/>
                  <a:pt x="692208" y="266869"/>
                  <a:pt x="675979" y="275193"/>
                </a:cubicBezTo>
                <a:cubicBezTo>
                  <a:pt x="659750" y="283517"/>
                  <a:pt x="638335" y="290434"/>
                  <a:pt x="611733" y="295943"/>
                </a:cubicBezTo>
                <a:lnTo>
                  <a:pt x="609600" y="292285"/>
                </a:lnTo>
                <a:cubicBezTo>
                  <a:pt x="633208" y="280910"/>
                  <a:pt x="650710" y="268735"/>
                  <a:pt x="662104" y="255761"/>
                </a:cubicBezTo>
                <a:cubicBezTo>
                  <a:pt x="673499" y="242787"/>
                  <a:pt x="680998" y="229048"/>
                  <a:pt x="684603" y="214544"/>
                </a:cubicBezTo>
                <a:cubicBezTo>
                  <a:pt x="688208" y="200040"/>
                  <a:pt x="690131" y="184806"/>
                  <a:pt x="690372" y="168841"/>
                </a:cubicBezTo>
                <a:lnTo>
                  <a:pt x="624535" y="168841"/>
                </a:lnTo>
                <a:lnTo>
                  <a:pt x="622096" y="160345"/>
                </a:lnTo>
                <a:lnTo>
                  <a:pt x="833628" y="160345"/>
                </a:lnTo>
                <a:close/>
                <a:moveTo>
                  <a:pt x="5944514" y="128017"/>
                </a:moveTo>
                <a:cubicBezTo>
                  <a:pt x="5968225" y="133996"/>
                  <a:pt x="5984448" y="142003"/>
                  <a:pt x="5993182" y="152039"/>
                </a:cubicBezTo>
                <a:cubicBezTo>
                  <a:pt x="6001916" y="162075"/>
                  <a:pt x="6005365" y="171645"/>
                  <a:pt x="6003531" y="180748"/>
                </a:cubicBezTo>
                <a:cubicBezTo>
                  <a:pt x="6001697" y="189850"/>
                  <a:pt x="5996783" y="195991"/>
                  <a:pt x="5988791" y="199169"/>
                </a:cubicBezTo>
                <a:cubicBezTo>
                  <a:pt x="5980799" y="202347"/>
                  <a:pt x="5971932" y="200068"/>
                  <a:pt x="5962192" y="192330"/>
                </a:cubicBezTo>
                <a:cubicBezTo>
                  <a:pt x="5961754" y="181179"/>
                  <a:pt x="5959659" y="170105"/>
                  <a:pt x="5955906" y="159107"/>
                </a:cubicBezTo>
                <a:cubicBezTo>
                  <a:pt x="5952153" y="148109"/>
                  <a:pt x="5947543" y="138253"/>
                  <a:pt x="5942075" y="129541"/>
                </a:cubicBezTo>
                <a:close/>
                <a:moveTo>
                  <a:pt x="6881774" y="97842"/>
                </a:moveTo>
                <a:cubicBezTo>
                  <a:pt x="6882001" y="98008"/>
                  <a:pt x="6884458" y="99946"/>
                  <a:pt x="6889145" y="103656"/>
                </a:cubicBezTo>
                <a:cubicBezTo>
                  <a:pt x="6893832" y="107366"/>
                  <a:pt x="6899383" y="111855"/>
                  <a:pt x="6905797" y="117123"/>
                </a:cubicBezTo>
                <a:cubicBezTo>
                  <a:pt x="6912210" y="122392"/>
                  <a:pt x="6918122" y="127445"/>
                  <a:pt x="6923532" y="132284"/>
                </a:cubicBezTo>
                <a:cubicBezTo>
                  <a:pt x="6923049" y="133954"/>
                  <a:pt x="6922033" y="135186"/>
                  <a:pt x="6920484" y="135980"/>
                </a:cubicBezTo>
                <a:cubicBezTo>
                  <a:pt x="6918934" y="136774"/>
                  <a:pt x="6917004" y="137168"/>
                  <a:pt x="6914692" y="137161"/>
                </a:cubicBezTo>
                <a:lnTo>
                  <a:pt x="6783323" y="137161"/>
                </a:lnTo>
                <a:lnTo>
                  <a:pt x="6780885" y="128627"/>
                </a:lnTo>
                <a:lnTo>
                  <a:pt x="6858609" y="128627"/>
                </a:lnTo>
                <a:close/>
                <a:moveTo>
                  <a:pt x="6472123" y="96318"/>
                </a:moveTo>
                <a:lnTo>
                  <a:pt x="6472123" y="117808"/>
                </a:lnTo>
                <a:lnTo>
                  <a:pt x="6503517" y="116288"/>
                </a:lnTo>
                <a:lnTo>
                  <a:pt x="6503517" y="96318"/>
                </a:lnTo>
                <a:close/>
                <a:moveTo>
                  <a:pt x="3496036" y="90827"/>
                </a:moveTo>
                <a:lnTo>
                  <a:pt x="3496036" y="144800"/>
                </a:lnTo>
                <a:lnTo>
                  <a:pt x="3526250" y="144800"/>
                </a:lnTo>
                <a:lnTo>
                  <a:pt x="3526250" y="125579"/>
                </a:lnTo>
                <a:cubicBezTo>
                  <a:pt x="3523974" y="129212"/>
                  <a:pt x="3520744" y="131321"/>
                  <a:pt x="3516560" y="131905"/>
                </a:cubicBezTo>
                <a:cubicBezTo>
                  <a:pt x="3512377" y="132490"/>
                  <a:pt x="3508078" y="130788"/>
                  <a:pt x="3503666" y="126798"/>
                </a:cubicBezTo>
                <a:cubicBezTo>
                  <a:pt x="3503749" y="120899"/>
                  <a:pt x="3503050" y="114790"/>
                  <a:pt x="3501568" y="108471"/>
                </a:cubicBezTo>
                <a:cubicBezTo>
                  <a:pt x="3500087" y="102153"/>
                  <a:pt x="3498243" y="96271"/>
                  <a:pt x="3496036" y="90827"/>
                </a:cubicBezTo>
                <a:close/>
                <a:moveTo>
                  <a:pt x="803148" y="85341"/>
                </a:moveTo>
                <a:cubicBezTo>
                  <a:pt x="803345" y="85477"/>
                  <a:pt x="805524" y="87104"/>
                  <a:pt x="809684" y="90222"/>
                </a:cubicBezTo>
                <a:cubicBezTo>
                  <a:pt x="813844" y="93340"/>
                  <a:pt x="818800" y="97134"/>
                  <a:pt x="824551" y="101606"/>
                </a:cubicBezTo>
                <a:cubicBezTo>
                  <a:pt x="830303" y="106078"/>
                  <a:pt x="835665" y="110412"/>
                  <a:pt x="840638" y="114609"/>
                </a:cubicBezTo>
                <a:cubicBezTo>
                  <a:pt x="840149" y="116271"/>
                  <a:pt x="839146" y="117498"/>
                  <a:pt x="837628" y="118288"/>
                </a:cubicBezTo>
                <a:cubicBezTo>
                  <a:pt x="836110" y="119078"/>
                  <a:pt x="834269" y="119470"/>
                  <a:pt x="832104" y="119464"/>
                </a:cubicBezTo>
                <a:lnTo>
                  <a:pt x="671779" y="119464"/>
                </a:lnTo>
                <a:lnTo>
                  <a:pt x="669340" y="110967"/>
                </a:lnTo>
                <a:lnTo>
                  <a:pt x="782726" y="110967"/>
                </a:lnTo>
                <a:close/>
                <a:moveTo>
                  <a:pt x="4958791" y="84107"/>
                </a:moveTo>
                <a:lnTo>
                  <a:pt x="4958791" y="110339"/>
                </a:lnTo>
                <a:cubicBezTo>
                  <a:pt x="4958842" y="115873"/>
                  <a:pt x="4958740" y="121569"/>
                  <a:pt x="4958486" y="127427"/>
                </a:cubicBezTo>
                <a:lnTo>
                  <a:pt x="4985308" y="127427"/>
                </a:lnTo>
                <a:lnTo>
                  <a:pt x="4985308" y="89917"/>
                </a:lnTo>
                <a:lnTo>
                  <a:pt x="5034991" y="94184"/>
                </a:lnTo>
                <a:cubicBezTo>
                  <a:pt x="5034895" y="95874"/>
                  <a:pt x="5034248" y="97296"/>
                  <a:pt x="5033048" y="98452"/>
                </a:cubicBezTo>
                <a:cubicBezTo>
                  <a:pt x="5031847" y="99607"/>
                  <a:pt x="5029752" y="100420"/>
                  <a:pt x="5026761" y="100890"/>
                </a:cubicBezTo>
                <a:lnTo>
                  <a:pt x="5026761" y="127427"/>
                </a:lnTo>
                <a:lnTo>
                  <a:pt x="5056632" y="127427"/>
                </a:lnTo>
                <a:lnTo>
                  <a:pt x="5056632" y="91317"/>
                </a:lnTo>
                <a:lnTo>
                  <a:pt x="5101437" y="95285"/>
                </a:lnTo>
                <a:lnTo>
                  <a:pt x="5101437" y="84107"/>
                </a:lnTo>
                <a:close/>
                <a:moveTo>
                  <a:pt x="5843930" y="75896"/>
                </a:moveTo>
                <a:lnTo>
                  <a:pt x="5843930" y="151487"/>
                </a:lnTo>
                <a:lnTo>
                  <a:pt x="5881420" y="151487"/>
                </a:lnTo>
                <a:lnTo>
                  <a:pt x="5881420" y="75896"/>
                </a:lnTo>
                <a:close/>
                <a:moveTo>
                  <a:pt x="3559740" y="70086"/>
                </a:moveTo>
                <a:lnTo>
                  <a:pt x="3559740" y="144800"/>
                </a:lnTo>
                <a:lnTo>
                  <a:pt x="3588124" y="144800"/>
                </a:lnTo>
                <a:lnTo>
                  <a:pt x="3588124" y="98756"/>
                </a:lnTo>
                <a:lnTo>
                  <a:pt x="3587514" y="98756"/>
                </a:lnTo>
                <a:cubicBezTo>
                  <a:pt x="3584449" y="104192"/>
                  <a:pt x="3581041" y="109704"/>
                  <a:pt x="3577289" y="115292"/>
                </a:cubicBezTo>
                <a:cubicBezTo>
                  <a:pt x="3573538" y="120880"/>
                  <a:pt x="3569519" y="125934"/>
                  <a:pt x="3565234" y="130456"/>
                </a:cubicBezTo>
                <a:lnTo>
                  <a:pt x="3560045" y="128627"/>
                </a:lnTo>
                <a:cubicBezTo>
                  <a:pt x="3561438" y="122214"/>
                  <a:pt x="3562773" y="114771"/>
                  <a:pt x="3564051" y="106299"/>
                </a:cubicBezTo>
                <a:cubicBezTo>
                  <a:pt x="3565329" y="97827"/>
                  <a:pt x="3566435" y="89314"/>
                  <a:pt x="3567370" y="80762"/>
                </a:cubicBezTo>
                <a:lnTo>
                  <a:pt x="3588124" y="88997"/>
                </a:lnTo>
                <a:lnTo>
                  <a:pt x="3588124" y="70086"/>
                </a:lnTo>
                <a:close/>
                <a:moveTo>
                  <a:pt x="3496036" y="70086"/>
                </a:moveTo>
                <a:lnTo>
                  <a:pt x="3496036" y="84422"/>
                </a:lnTo>
                <a:lnTo>
                  <a:pt x="3497258" y="83812"/>
                </a:lnTo>
                <a:cubicBezTo>
                  <a:pt x="3505446" y="87377"/>
                  <a:pt x="3511881" y="91227"/>
                  <a:pt x="3516560" y="95363"/>
                </a:cubicBezTo>
                <a:cubicBezTo>
                  <a:pt x="3521240" y="99498"/>
                  <a:pt x="3524470" y="103576"/>
                  <a:pt x="3526250" y="107596"/>
                </a:cubicBezTo>
                <a:lnTo>
                  <a:pt x="3526250" y="70086"/>
                </a:lnTo>
                <a:close/>
                <a:moveTo>
                  <a:pt x="3982821" y="67972"/>
                </a:moveTo>
                <a:cubicBezTo>
                  <a:pt x="4007358" y="88323"/>
                  <a:pt x="4024769" y="108447"/>
                  <a:pt x="4035056" y="128341"/>
                </a:cubicBezTo>
                <a:cubicBezTo>
                  <a:pt x="4045343" y="148236"/>
                  <a:pt x="4050334" y="165577"/>
                  <a:pt x="4050030" y="180367"/>
                </a:cubicBezTo>
                <a:cubicBezTo>
                  <a:pt x="4049725" y="195156"/>
                  <a:pt x="4045953" y="205068"/>
                  <a:pt x="4038714" y="210104"/>
                </a:cubicBezTo>
                <a:cubicBezTo>
                  <a:pt x="4031475" y="215139"/>
                  <a:pt x="4022598" y="212974"/>
                  <a:pt x="4012082" y="203608"/>
                </a:cubicBezTo>
                <a:cubicBezTo>
                  <a:pt x="4010850" y="181599"/>
                  <a:pt x="4006990" y="158866"/>
                  <a:pt x="4000500" y="135409"/>
                </a:cubicBezTo>
                <a:cubicBezTo>
                  <a:pt x="3994010" y="111952"/>
                  <a:pt x="3986796" y="89981"/>
                  <a:pt x="3978859" y="69496"/>
                </a:cubicBezTo>
                <a:close/>
                <a:moveTo>
                  <a:pt x="6472123" y="66448"/>
                </a:moveTo>
                <a:lnTo>
                  <a:pt x="6472123" y="87784"/>
                </a:lnTo>
                <a:lnTo>
                  <a:pt x="6503517" y="87784"/>
                </a:lnTo>
                <a:lnTo>
                  <a:pt x="6503517" y="66448"/>
                </a:lnTo>
                <a:close/>
                <a:moveTo>
                  <a:pt x="4384853" y="52122"/>
                </a:moveTo>
                <a:cubicBezTo>
                  <a:pt x="4380890" y="56643"/>
                  <a:pt x="4376623" y="61012"/>
                  <a:pt x="4372051" y="65228"/>
                </a:cubicBezTo>
                <a:cubicBezTo>
                  <a:pt x="4378318" y="70715"/>
                  <a:pt x="4385291" y="75668"/>
                  <a:pt x="4392968" y="80087"/>
                </a:cubicBezTo>
                <a:cubicBezTo>
                  <a:pt x="4400645" y="84507"/>
                  <a:pt x="4408913" y="88393"/>
                  <a:pt x="4417771" y="91746"/>
                </a:cubicBezTo>
                <a:cubicBezTo>
                  <a:pt x="4432757" y="79910"/>
                  <a:pt x="4445152" y="66702"/>
                  <a:pt x="4454956" y="52122"/>
                </a:cubicBezTo>
                <a:close/>
                <a:moveTo>
                  <a:pt x="7208196" y="38997"/>
                </a:moveTo>
                <a:lnTo>
                  <a:pt x="7208196" y="88412"/>
                </a:lnTo>
                <a:lnTo>
                  <a:pt x="7235666" y="88412"/>
                </a:lnTo>
                <a:lnTo>
                  <a:pt x="7235666" y="38997"/>
                </a:lnTo>
                <a:close/>
                <a:moveTo>
                  <a:pt x="7080789" y="38997"/>
                </a:moveTo>
                <a:lnTo>
                  <a:pt x="7080789" y="88412"/>
                </a:lnTo>
                <a:lnTo>
                  <a:pt x="7106430" y="88412"/>
                </a:lnTo>
                <a:lnTo>
                  <a:pt x="7106430" y="38997"/>
                </a:lnTo>
                <a:close/>
                <a:moveTo>
                  <a:pt x="4958791" y="36558"/>
                </a:moveTo>
                <a:lnTo>
                  <a:pt x="4958791" y="75611"/>
                </a:lnTo>
                <a:lnTo>
                  <a:pt x="5101437" y="75611"/>
                </a:lnTo>
                <a:lnTo>
                  <a:pt x="5101437" y="36558"/>
                </a:lnTo>
                <a:close/>
                <a:moveTo>
                  <a:pt x="6472123" y="35968"/>
                </a:moveTo>
                <a:lnTo>
                  <a:pt x="6472123" y="57913"/>
                </a:lnTo>
                <a:lnTo>
                  <a:pt x="6503517" y="57913"/>
                </a:lnTo>
                <a:lnTo>
                  <a:pt x="6503517" y="35968"/>
                </a:lnTo>
                <a:close/>
                <a:moveTo>
                  <a:pt x="3824001" y="35034"/>
                </a:moveTo>
                <a:lnTo>
                  <a:pt x="3824001" y="79573"/>
                </a:lnTo>
                <a:lnTo>
                  <a:pt x="3884695" y="79573"/>
                </a:lnTo>
                <a:lnTo>
                  <a:pt x="3884695" y="35034"/>
                </a:lnTo>
                <a:close/>
                <a:moveTo>
                  <a:pt x="2200675" y="34748"/>
                </a:moveTo>
                <a:cubicBezTo>
                  <a:pt x="2199752" y="35212"/>
                  <a:pt x="2198696" y="35580"/>
                  <a:pt x="2197506" y="35853"/>
                </a:cubicBezTo>
                <a:cubicBezTo>
                  <a:pt x="2196316" y="36126"/>
                  <a:pt x="2195031" y="36266"/>
                  <a:pt x="2193650" y="36272"/>
                </a:cubicBezTo>
                <a:cubicBezTo>
                  <a:pt x="2191505" y="40698"/>
                  <a:pt x="2189227" y="45029"/>
                  <a:pt x="2186817" y="49265"/>
                </a:cubicBezTo>
                <a:cubicBezTo>
                  <a:pt x="2184406" y="53500"/>
                  <a:pt x="2181902" y="57602"/>
                  <a:pt x="2179304" y="61571"/>
                </a:cubicBezTo>
                <a:lnTo>
                  <a:pt x="2200675" y="61571"/>
                </a:lnTo>
                <a:close/>
                <a:moveTo>
                  <a:pt x="2317108" y="28043"/>
                </a:moveTo>
                <a:lnTo>
                  <a:pt x="2364335" y="32310"/>
                </a:lnTo>
                <a:cubicBezTo>
                  <a:pt x="2364106" y="34298"/>
                  <a:pt x="2363266" y="35961"/>
                  <a:pt x="2361816" y="37301"/>
                </a:cubicBezTo>
                <a:cubicBezTo>
                  <a:pt x="2360365" y="38641"/>
                  <a:pt x="2357845" y="39619"/>
                  <a:pt x="2354256" y="40235"/>
                </a:cubicBezTo>
                <a:lnTo>
                  <a:pt x="2354256" y="214276"/>
                </a:lnTo>
                <a:cubicBezTo>
                  <a:pt x="2353876" y="216187"/>
                  <a:pt x="2350602" y="218384"/>
                  <a:pt x="2344436" y="220867"/>
                </a:cubicBezTo>
                <a:cubicBezTo>
                  <a:pt x="2338270" y="223350"/>
                  <a:pt x="2331495" y="224709"/>
                  <a:pt x="2324112" y="224944"/>
                </a:cubicBezTo>
                <a:lnTo>
                  <a:pt x="2317108" y="224944"/>
                </a:lnTo>
                <a:close/>
                <a:moveTo>
                  <a:pt x="6646773" y="24080"/>
                </a:moveTo>
                <a:lnTo>
                  <a:pt x="6681825" y="53036"/>
                </a:lnTo>
                <a:cubicBezTo>
                  <a:pt x="6680828" y="54668"/>
                  <a:pt x="6679469" y="55824"/>
                  <a:pt x="6677748" y="56504"/>
                </a:cubicBezTo>
                <a:cubicBezTo>
                  <a:pt x="6676027" y="57183"/>
                  <a:pt x="6673526" y="57653"/>
                  <a:pt x="6670242" y="57913"/>
                </a:cubicBezTo>
                <a:cubicBezTo>
                  <a:pt x="6667030" y="64308"/>
                  <a:pt x="6663321" y="70416"/>
                  <a:pt x="6659118" y="76239"/>
                </a:cubicBezTo>
                <a:cubicBezTo>
                  <a:pt x="6654914" y="82062"/>
                  <a:pt x="6650291" y="87638"/>
                  <a:pt x="6645249" y="92965"/>
                </a:cubicBezTo>
                <a:cubicBezTo>
                  <a:pt x="6661799" y="102834"/>
                  <a:pt x="6671439" y="112832"/>
                  <a:pt x="6674171" y="122960"/>
                </a:cubicBezTo>
                <a:cubicBezTo>
                  <a:pt x="6676903" y="133088"/>
                  <a:pt x="6675232" y="140828"/>
                  <a:pt x="6669159" y="146181"/>
                </a:cubicBezTo>
                <a:cubicBezTo>
                  <a:pt x="6663085" y="151534"/>
                  <a:pt x="6655116" y="151982"/>
                  <a:pt x="6645249" y="147524"/>
                </a:cubicBezTo>
                <a:cubicBezTo>
                  <a:pt x="6642639" y="143219"/>
                  <a:pt x="6639019" y="138342"/>
                  <a:pt x="6634391" y="132894"/>
                </a:cubicBezTo>
                <a:cubicBezTo>
                  <a:pt x="6629761" y="127446"/>
                  <a:pt x="6624237" y="121655"/>
                  <a:pt x="6617817" y="115520"/>
                </a:cubicBezTo>
                <a:cubicBezTo>
                  <a:pt x="6598564" y="128373"/>
                  <a:pt x="6575805" y="138330"/>
                  <a:pt x="6549542" y="145391"/>
                </a:cubicBezTo>
                <a:lnTo>
                  <a:pt x="6547713" y="141733"/>
                </a:lnTo>
                <a:cubicBezTo>
                  <a:pt x="6557937" y="136228"/>
                  <a:pt x="6567360" y="129941"/>
                  <a:pt x="6575983" y="122874"/>
                </a:cubicBezTo>
                <a:cubicBezTo>
                  <a:pt x="6584606" y="115806"/>
                  <a:pt x="6592354" y="108072"/>
                  <a:pt x="6599224" y="99671"/>
                </a:cubicBezTo>
                <a:cubicBezTo>
                  <a:pt x="6593586" y="95239"/>
                  <a:pt x="6587566" y="90921"/>
                  <a:pt x="6581165" y="86717"/>
                </a:cubicBezTo>
                <a:cubicBezTo>
                  <a:pt x="6574764" y="82513"/>
                  <a:pt x="6567982" y="78500"/>
                  <a:pt x="6560820" y="74677"/>
                </a:cubicBezTo>
                <a:lnTo>
                  <a:pt x="6562039" y="71020"/>
                </a:lnTo>
                <a:cubicBezTo>
                  <a:pt x="6582155" y="73153"/>
                  <a:pt x="6599224" y="76201"/>
                  <a:pt x="6613245" y="80164"/>
                </a:cubicBezTo>
                <a:cubicBezTo>
                  <a:pt x="6618782" y="71324"/>
                  <a:pt x="6623253" y="62180"/>
                  <a:pt x="6626656" y="52732"/>
                </a:cubicBezTo>
                <a:lnTo>
                  <a:pt x="6553809" y="52732"/>
                </a:lnTo>
                <a:lnTo>
                  <a:pt x="6551066" y="44197"/>
                </a:lnTo>
                <a:lnTo>
                  <a:pt x="6626046" y="44197"/>
                </a:lnTo>
                <a:close/>
                <a:moveTo>
                  <a:pt x="1446885" y="23471"/>
                </a:moveTo>
                <a:cubicBezTo>
                  <a:pt x="1447126" y="23650"/>
                  <a:pt x="1449760" y="25697"/>
                  <a:pt x="1454787" y="29612"/>
                </a:cubicBezTo>
                <a:cubicBezTo>
                  <a:pt x="1459815" y="33527"/>
                  <a:pt x="1465791" y="38239"/>
                  <a:pt x="1472714" y="43746"/>
                </a:cubicBezTo>
                <a:cubicBezTo>
                  <a:pt x="1479638" y="49253"/>
                  <a:pt x="1486065" y="54483"/>
                  <a:pt x="1491996" y="59437"/>
                </a:cubicBezTo>
                <a:cubicBezTo>
                  <a:pt x="1491501" y="61107"/>
                  <a:pt x="1490434" y="62339"/>
                  <a:pt x="1488795" y="63133"/>
                </a:cubicBezTo>
                <a:cubicBezTo>
                  <a:pt x="1487157" y="63927"/>
                  <a:pt x="1485176" y="64320"/>
                  <a:pt x="1482852" y="64314"/>
                </a:cubicBezTo>
                <a:lnTo>
                  <a:pt x="1388364" y="64314"/>
                </a:lnTo>
                <a:lnTo>
                  <a:pt x="1388364" y="262739"/>
                </a:lnTo>
                <a:lnTo>
                  <a:pt x="1438960" y="262739"/>
                </a:lnTo>
                <a:lnTo>
                  <a:pt x="1464259" y="230125"/>
                </a:lnTo>
                <a:cubicBezTo>
                  <a:pt x="1464509" y="230302"/>
                  <a:pt x="1467192" y="232353"/>
                  <a:pt x="1472308" y="236278"/>
                </a:cubicBezTo>
                <a:cubicBezTo>
                  <a:pt x="1477424" y="240202"/>
                  <a:pt x="1483471" y="244940"/>
                  <a:pt x="1490449" y="250490"/>
                </a:cubicBezTo>
                <a:cubicBezTo>
                  <a:pt x="1497428" y="256041"/>
                  <a:pt x="1503836" y="261343"/>
                  <a:pt x="1509674" y="266396"/>
                </a:cubicBezTo>
                <a:cubicBezTo>
                  <a:pt x="1509198" y="268067"/>
                  <a:pt x="1508169" y="269298"/>
                  <a:pt x="1506588" y="270092"/>
                </a:cubicBezTo>
                <a:cubicBezTo>
                  <a:pt x="1505007" y="270886"/>
                  <a:pt x="1502988" y="271280"/>
                  <a:pt x="1500530" y="271273"/>
                </a:cubicBezTo>
                <a:lnTo>
                  <a:pt x="1222857" y="271273"/>
                </a:lnTo>
                <a:lnTo>
                  <a:pt x="1220419" y="262739"/>
                </a:lnTo>
                <a:lnTo>
                  <a:pt x="1339596" y="262739"/>
                </a:lnTo>
                <a:lnTo>
                  <a:pt x="1339596" y="64314"/>
                </a:lnTo>
                <a:lnTo>
                  <a:pt x="1242669" y="64314"/>
                </a:lnTo>
                <a:lnTo>
                  <a:pt x="1240231" y="55780"/>
                </a:lnTo>
                <a:lnTo>
                  <a:pt x="1421892" y="55780"/>
                </a:lnTo>
                <a:close/>
                <a:moveTo>
                  <a:pt x="2938882" y="18594"/>
                </a:moveTo>
                <a:cubicBezTo>
                  <a:pt x="2960559" y="21725"/>
                  <a:pt x="2975306" y="27122"/>
                  <a:pt x="2983120" y="34787"/>
                </a:cubicBezTo>
                <a:cubicBezTo>
                  <a:pt x="2990934" y="42451"/>
                  <a:pt x="2993880" y="50058"/>
                  <a:pt x="2991955" y="57608"/>
                </a:cubicBezTo>
                <a:cubicBezTo>
                  <a:pt x="2990030" y="65159"/>
                  <a:pt x="2985298" y="70327"/>
                  <a:pt x="2977758" y="73115"/>
                </a:cubicBezTo>
                <a:cubicBezTo>
                  <a:pt x="2970218" y="75903"/>
                  <a:pt x="2961933" y="73985"/>
                  <a:pt x="2952902" y="67362"/>
                </a:cubicBezTo>
                <a:cubicBezTo>
                  <a:pt x="2952159" y="58688"/>
                  <a:pt x="2950216" y="50204"/>
                  <a:pt x="2947073" y="41911"/>
                </a:cubicBezTo>
                <a:cubicBezTo>
                  <a:pt x="2943929" y="33618"/>
                  <a:pt x="2940386" y="26354"/>
                  <a:pt x="2936443" y="20118"/>
                </a:cubicBezTo>
                <a:close/>
                <a:moveTo>
                  <a:pt x="231953" y="16156"/>
                </a:moveTo>
                <a:cubicBezTo>
                  <a:pt x="232188" y="16334"/>
                  <a:pt x="234698" y="18381"/>
                  <a:pt x="239482" y="22297"/>
                </a:cubicBezTo>
                <a:cubicBezTo>
                  <a:pt x="244267" y="26212"/>
                  <a:pt x="249915" y="30923"/>
                  <a:pt x="256427" y="36430"/>
                </a:cubicBezTo>
                <a:cubicBezTo>
                  <a:pt x="262939" y="41938"/>
                  <a:pt x="268903" y="47168"/>
                  <a:pt x="274320" y="52122"/>
                </a:cubicBezTo>
                <a:cubicBezTo>
                  <a:pt x="273824" y="53792"/>
                  <a:pt x="272758" y="55024"/>
                  <a:pt x="271119" y="55818"/>
                </a:cubicBezTo>
                <a:cubicBezTo>
                  <a:pt x="269481" y="56611"/>
                  <a:pt x="267500" y="57005"/>
                  <a:pt x="265176" y="56999"/>
                </a:cubicBezTo>
                <a:lnTo>
                  <a:pt x="153619" y="56999"/>
                </a:lnTo>
                <a:cubicBezTo>
                  <a:pt x="151333" y="69121"/>
                  <a:pt x="148818" y="82215"/>
                  <a:pt x="146075" y="96280"/>
                </a:cubicBezTo>
                <a:cubicBezTo>
                  <a:pt x="143332" y="110345"/>
                  <a:pt x="140360" y="124887"/>
                  <a:pt x="137160" y="139904"/>
                </a:cubicBezTo>
                <a:lnTo>
                  <a:pt x="178308" y="139904"/>
                </a:lnTo>
                <a:lnTo>
                  <a:pt x="199034" y="117959"/>
                </a:lnTo>
                <a:lnTo>
                  <a:pt x="238353" y="148439"/>
                </a:lnTo>
                <a:cubicBezTo>
                  <a:pt x="237458" y="149677"/>
                  <a:pt x="236048" y="150858"/>
                  <a:pt x="234124" y="151982"/>
                </a:cubicBezTo>
                <a:cubicBezTo>
                  <a:pt x="232200" y="153106"/>
                  <a:pt x="229647" y="154059"/>
                  <a:pt x="226466" y="154840"/>
                </a:cubicBezTo>
                <a:lnTo>
                  <a:pt x="226466" y="268835"/>
                </a:lnTo>
                <a:lnTo>
                  <a:pt x="230124" y="268835"/>
                </a:lnTo>
                <a:lnTo>
                  <a:pt x="252679" y="234697"/>
                </a:lnTo>
                <a:cubicBezTo>
                  <a:pt x="252908" y="234893"/>
                  <a:pt x="255294" y="237075"/>
                  <a:pt x="259836" y="241245"/>
                </a:cubicBezTo>
                <a:cubicBezTo>
                  <a:pt x="264378" y="245414"/>
                  <a:pt x="269699" y="250396"/>
                  <a:pt x="275799" y="256191"/>
                </a:cubicBezTo>
                <a:cubicBezTo>
                  <a:pt x="281898" y="261986"/>
                  <a:pt x="287400" y="267420"/>
                  <a:pt x="292303" y="272492"/>
                </a:cubicBezTo>
                <a:cubicBezTo>
                  <a:pt x="291820" y="274163"/>
                  <a:pt x="290804" y="275394"/>
                  <a:pt x="289255" y="276188"/>
                </a:cubicBezTo>
                <a:cubicBezTo>
                  <a:pt x="287705" y="276982"/>
                  <a:pt x="285775" y="277376"/>
                  <a:pt x="283464" y="277369"/>
                </a:cubicBezTo>
                <a:lnTo>
                  <a:pt x="2438" y="277369"/>
                </a:lnTo>
                <a:lnTo>
                  <a:pt x="0" y="268835"/>
                </a:lnTo>
                <a:lnTo>
                  <a:pt x="61569" y="268835"/>
                </a:lnTo>
                <a:cubicBezTo>
                  <a:pt x="65887" y="252541"/>
                  <a:pt x="70434" y="233923"/>
                  <a:pt x="75209" y="212980"/>
                </a:cubicBezTo>
                <a:cubicBezTo>
                  <a:pt x="79984" y="192038"/>
                  <a:pt x="84683" y="170524"/>
                  <a:pt x="89306" y="148439"/>
                </a:cubicBezTo>
                <a:lnTo>
                  <a:pt x="36271" y="148439"/>
                </a:lnTo>
                <a:lnTo>
                  <a:pt x="33528" y="139904"/>
                </a:lnTo>
                <a:lnTo>
                  <a:pt x="91135" y="139904"/>
                </a:lnTo>
                <a:cubicBezTo>
                  <a:pt x="94208" y="124868"/>
                  <a:pt x="97129" y="110288"/>
                  <a:pt x="99898" y="96166"/>
                </a:cubicBezTo>
                <a:cubicBezTo>
                  <a:pt x="102666" y="82043"/>
                  <a:pt x="105130" y="68988"/>
                  <a:pt x="107289" y="56999"/>
                </a:cubicBezTo>
                <a:lnTo>
                  <a:pt x="20726" y="56999"/>
                </a:lnTo>
                <a:lnTo>
                  <a:pt x="18288" y="48464"/>
                </a:lnTo>
                <a:lnTo>
                  <a:pt x="208483" y="48464"/>
                </a:lnTo>
                <a:close/>
                <a:moveTo>
                  <a:pt x="4750613" y="15851"/>
                </a:moveTo>
                <a:cubicBezTo>
                  <a:pt x="4774337" y="20077"/>
                  <a:pt x="4790667" y="26636"/>
                  <a:pt x="4799604" y="35529"/>
                </a:cubicBezTo>
                <a:cubicBezTo>
                  <a:pt x="4808541" y="44423"/>
                  <a:pt x="4812213" y="53154"/>
                  <a:pt x="4810620" y="61723"/>
                </a:cubicBezTo>
                <a:cubicBezTo>
                  <a:pt x="4809027" y="70293"/>
                  <a:pt x="4804298" y="76204"/>
                  <a:pt x="4796432" y="79459"/>
                </a:cubicBezTo>
                <a:cubicBezTo>
                  <a:pt x="4788567" y="82713"/>
                  <a:pt x="4779695" y="80814"/>
                  <a:pt x="4769815" y="73763"/>
                </a:cubicBezTo>
                <a:cubicBezTo>
                  <a:pt x="4768285" y="63565"/>
                  <a:pt x="4765478" y="53557"/>
                  <a:pt x="4761395" y="43740"/>
                </a:cubicBezTo>
                <a:cubicBezTo>
                  <a:pt x="4757312" y="33923"/>
                  <a:pt x="4752905" y="25135"/>
                  <a:pt x="4748174" y="17375"/>
                </a:cubicBezTo>
                <a:close/>
                <a:moveTo>
                  <a:pt x="3181197" y="13108"/>
                </a:moveTo>
                <a:lnTo>
                  <a:pt x="3234842" y="18594"/>
                </a:lnTo>
                <a:cubicBezTo>
                  <a:pt x="3234747" y="20753"/>
                  <a:pt x="3233870" y="22607"/>
                  <a:pt x="3232213" y="24157"/>
                </a:cubicBezTo>
                <a:cubicBezTo>
                  <a:pt x="3230556" y="25706"/>
                  <a:pt x="3227774" y="26798"/>
                  <a:pt x="3223869" y="27433"/>
                </a:cubicBezTo>
                <a:lnTo>
                  <a:pt x="3223869" y="121007"/>
                </a:lnTo>
                <a:cubicBezTo>
                  <a:pt x="3236735" y="109640"/>
                  <a:pt x="3248342" y="98312"/>
                  <a:pt x="3258693" y="87022"/>
                </a:cubicBezTo>
                <a:cubicBezTo>
                  <a:pt x="3269043" y="75731"/>
                  <a:pt x="3277756" y="65013"/>
                  <a:pt x="3284829" y="54865"/>
                </a:cubicBezTo>
                <a:lnTo>
                  <a:pt x="3332378" y="89003"/>
                </a:lnTo>
                <a:cubicBezTo>
                  <a:pt x="3331362" y="90413"/>
                  <a:pt x="3329889" y="91403"/>
                  <a:pt x="3327958" y="91975"/>
                </a:cubicBezTo>
                <a:cubicBezTo>
                  <a:pt x="3326028" y="92546"/>
                  <a:pt x="3323336" y="92470"/>
                  <a:pt x="3319881" y="91746"/>
                </a:cubicBezTo>
                <a:cubicBezTo>
                  <a:pt x="3307918" y="102376"/>
                  <a:pt x="3293821" y="113044"/>
                  <a:pt x="3277590" y="123750"/>
                </a:cubicBezTo>
                <a:cubicBezTo>
                  <a:pt x="3261359" y="134456"/>
                  <a:pt x="3243453" y="144515"/>
                  <a:pt x="3223869" y="153925"/>
                </a:cubicBezTo>
                <a:lnTo>
                  <a:pt x="3223869" y="236526"/>
                </a:lnTo>
                <a:cubicBezTo>
                  <a:pt x="3223818" y="240571"/>
                  <a:pt x="3224987" y="243378"/>
                  <a:pt x="3227375" y="244946"/>
                </a:cubicBezTo>
                <a:cubicBezTo>
                  <a:pt x="3229762" y="246515"/>
                  <a:pt x="3233674" y="247264"/>
                  <a:pt x="3239109" y="247194"/>
                </a:cubicBezTo>
                <a:lnTo>
                  <a:pt x="3268065" y="247194"/>
                </a:lnTo>
                <a:cubicBezTo>
                  <a:pt x="3272669" y="247207"/>
                  <a:pt x="3276872" y="247181"/>
                  <a:pt x="3280676" y="247118"/>
                </a:cubicBezTo>
                <a:cubicBezTo>
                  <a:pt x="3284480" y="247054"/>
                  <a:pt x="3287694" y="246877"/>
                  <a:pt x="3290316" y="246584"/>
                </a:cubicBezTo>
                <a:cubicBezTo>
                  <a:pt x="3292443" y="246483"/>
                  <a:pt x="3294360" y="246076"/>
                  <a:pt x="3296069" y="245365"/>
                </a:cubicBezTo>
                <a:cubicBezTo>
                  <a:pt x="3297777" y="244654"/>
                  <a:pt x="3299314" y="243333"/>
                  <a:pt x="3300679" y="241403"/>
                </a:cubicBezTo>
                <a:cubicBezTo>
                  <a:pt x="3303130" y="237745"/>
                  <a:pt x="3305924" y="231649"/>
                  <a:pt x="3309061" y="223115"/>
                </a:cubicBezTo>
                <a:cubicBezTo>
                  <a:pt x="3312198" y="214580"/>
                  <a:pt x="3315602" y="204522"/>
                  <a:pt x="3319272" y="192940"/>
                </a:cubicBezTo>
                <a:lnTo>
                  <a:pt x="3322320" y="192940"/>
                </a:lnTo>
                <a:lnTo>
                  <a:pt x="3323539" y="243841"/>
                </a:lnTo>
                <a:cubicBezTo>
                  <a:pt x="3329533" y="246381"/>
                  <a:pt x="3333699" y="249074"/>
                  <a:pt x="3336036" y="251918"/>
                </a:cubicBezTo>
                <a:cubicBezTo>
                  <a:pt x="3338373" y="254763"/>
                  <a:pt x="3339490" y="258065"/>
                  <a:pt x="3339388" y="261824"/>
                </a:cubicBezTo>
                <a:cubicBezTo>
                  <a:pt x="3339545" y="268316"/>
                  <a:pt x="3337370" y="273655"/>
                  <a:pt x="3332864" y="277843"/>
                </a:cubicBezTo>
                <a:cubicBezTo>
                  <a:pt x="3328357" y="282032"/>
                  <a:pt x="3320583" y="285136"/>
                  <a:pt x="3309541" y="287157"/>
                </a:cubicBezTo>
                <a:cubicBezTo>
                  <a:pt x="3298498" y="289177"/>
                  <a:pt x="3283251" y="290182"/>
                  <a:pt x="3263798" y="290171"/>
                </a:cubicBezTo>
                <a:lnTo>
                  <a:pt x="3231489" y="290171"/>
                </a:lnTo>
                <a:cubicBezTo>
                  <a:pt x="3213259" y="290558"/>
                  <a:pt x="3200267" y="287955"/>
                  <a:pt x="3192513" y="282360"/>
                </a:cubicBezTo>
                <a:cubicBezTo>
                  <a:pt x="3184759" y="276766"/>
                  <a:pt x="3180988" y="265857"/>
                  <a:pt x="3181197" y="249632"/>
                </a:cubicBezTo>
                <a:lnTo>
                  <a:pt x="3181197" y="172213"/>
                </a:lnTo>
                <a:cubicBezTo>
                  <a:pt x="3168091" y="176836"/>
                  <a:pt x="3154680" y="181002"/>
                  <a:pt x="3140964" y="184710"/>
                </a:cubicBezTo>
                <a:lnTo>
                  <a:pt x="3139135" y="181357"/>
                </a:lnTo>
                <a:cubicBezTo>
                  <a:pt x="3146298" y="177528"/>
                  <a:pt x="3153384" y="173375"/>
                  <a:pt x="3160395" y="168899"/>
                </a:cubicBezTo>
                <a:cubicBezTo>
                  <a:pt x="3167405" y="164422"/>
                  <a:pt x="3174339" y="159735"/>
                  <a:pt x="3181197" y="154840"/>
                </a:cubicBezTo>
                <a:close/>
                <a:moveTo>
                  <a:pt x="2053133" y="11888"/>
                </a:moveTo>
                <a:lnTo>
                  <a:pt x="2091537" y="43283"/>
                </a:lnTo>
                <a:cubicBezTo>
                  <a:pt x="2090534" y="44515"/>
                  <a:pt x="2089112" y="45632"/>
                  <a:pt x="2087270" y="46636"/>
                </a:cubicBezTo>
                <a:cubicBezTo>
                  <a:pt x="2085429" y="47639"/>
                  <a:pt x="2082787" y="48452"/>
                  <a:pt x="2079346" y="49074"/>
                </a:cubicBezTo>
                <a:lnTo>
                  <a:pt x="2079346" y="241403"/>
                </a:lnTo>
                <a:cubicBezTo>
                  <a:pt x="2079320" y="243378"/>
                  <a:pt x="2079523" y="244838"/>
                  <a:pt x="2079955" y="245784"/>
                </a:cubicBezTo>
                <a:cubicBezTo>
                  <a:pt x="2080387" y="246730"/>
                  <a:pt x="2081200" y="247200"/>
                  <a:pt x="2082394" y="247194"/>
                </a:cubicBezTo>
                <a:lnTo>
                  <a:pt x="2084832" y="247194"/>
                </a:lnTo>
                <a:lnTo>
                  <a:pt x="2088185" y="247194"/>
                </a:lnTo>
                <a:cubicBezTo>
                  <a:pt x="2088972" y="247219"/>
                  <a:pt x="2089912" y="247016"/>
                  <a:pt x="2091004" y="246584"/>
                </a:cubicBezTo>
                <a:cubicBezTo>
                  <a:pt x="2092096" y="246153"/>
                  <a:pt x="2093188" y="245340"/>
                  <a:pt x="2094281" y="244146"/>
                </a:cubicBezTo>
                <a:cubicBezTo>
                  <a:pt x="2095881" y="241257"/>
                  <a:pt x="2097786" y="236443"/>
                  <a:pt x="2099995" y="229706"/>
                </a:cubicBezTo>
                <a:cubicBezTo>
                  <a:pt x="2102206" y="222969"/>
                  <a:pt x="2104263" y="216098"/>
                  <a:pt x="2106168" y="209094"/>
                </a:cubicBezTo>
                <a:lnTo>
                  <a:pt x="2109030" y="209094"/>
                </a:lnTo>
                <a:lnTo>
                  <a:pt x="2110587" y="246280"/>
                </a:lnTo>
                <a:cubicBezTo>
                  <a:pt x="2114937" y="248794"/>
                  <a:pt x="2117972" y="251385"/>
                  <a:pt x="2119693" y="254052"/>
                </a:cubicBezTo>
                <a:cubicBezTo>
                  <a:pt x="2121414" y="256719"/>
                  <a:pt x="2122240" y="259919"/>
                  <a:pt x="2122170" y="263653"/>
                </a:cubicBezTo>
                <a:cubicBezTo>
                  <a:pt x="2122215" y="271578"/>
                  <a:pt x="2118761" y="277522"/>
                  <a:pt x="2111808" y="281484"/>
                </a:cubicBezTo>
                <a:cubicBezTo>
                  <a:pt x="2104856" y="285446"/>
                  <a:pt x="2094136" y="287428"/>
                  <a:pt x="2079650" y="287428"/>
                </a:cubicBezTo>
                <a:lnTo>
                  <a:pt x="2066544" y="287428"/>
                </a:lnTo>
                <a:cubicBezTo>
                  <a:pt x="2054098" y="287580"/>
                  <a:pt x="2045919" y="285065"/>
                  <a:pt x="2042008" y="279884"/>
                </a:cubicBezTo>
                <a:cubicBezTo>
                  <a:pt x="2038096" y="274702"/>
                  <a:pt x="2036318" y="265939"/>
                  <a:pt x="2036673" y="253595"/>
                </a:cubicBezTo>
                <a:lnTo>
                  <a:pt x="2036673" y="44807"/>
                </a:lnTo>
                <a:lnTo>
                  <a:pt x="2008632" y="44807"/>
                </a:lnTo>
                <a:lnTo>
                  <a:pt x="2008632" y="142343"/>
                </a:lnTo>
                <a:cubicBezTo>
                  <a:pt x="2009070" y="161995"/>
                  <a:pt x="2007550" y="181314"/>
                  <a:pt x="2004071" y="200300"/>
                </a:cubicBezTo>
                <a:cubicBezTo>
                  <a:pt x="2000592" y="219286"/>
                  <a:pt x="1992525" y="237070"/>
                  <a:pt x="1979868" y="253651"/>
                </a:cubicBezTo>
                <a:cubicBezTo>
                  <a:pt x="1967211" y="270233"/>
                  <a:pt x="1947335" y="284743"/>
                  <a:pt x="1920240" y="297181"/>
                </a:cubicBezTo>
                <a:lnTo>
                  <a:pt x="1917802" y="295048"/>
                </a:lnTo>
                <a:cubicBezTo>
                  <a:pt x="1932321" y="281200"/>
                  <a:pt x="1943109" y="266223"/>
                  <a:pt x="1950167" y="250118"/>
                </a:cubicBezTo>
                <a:cubicBezTo>
                  <a:pt x="1957224" y="234012"/>
                  <a:pt x="1961826" y="216959"/>
                  <a:pt x="1963973" y="198957"/>
                </a:cubicBezTo>
                <a:cubicBezTo>
                  <a:pt x="1966120" y="180955"/>
                  <a:pt x="1967087" y="162185"/>
                  <a:pt x="1966874" y="142648"/>
                </a:cubicBezTo>
                <a:lnTo>
                  <a:pt x="1966874" y="19813"/>
                </a:lnTo>
                <a:lnTo>
                  <a:pt x="2015032" y="36272"/>
                </a:lnTo>
                <a:lnTo>
                  <a:pt x="2032711" y="36272"/>
                </a:lnTo>
                <a:close/>
                <a:moveTo>
                  <a:pt x="4053840" y="10974"/>
                </a:moveTo>
                <a:lnTo>
                  <a:pt x="4106875" y="15851"/>
                </a:lnTo>
                <a:cubicBezTo>
                  <a:pt x="4106659" y="17991"/>
                  <a:pt x="4105871" y="19731"/>
                  <a:pt x="4104513" y="21071"/>
                </a:cubicBezTo>
                <a:cubicBezTo>
                  <a:pt x="4103154" y="22410"/>
                  <a:pt x="4100690" y="23312"/>
                  <a:pt x="4097121" y="23776"/>
                </a:cubicBezTo>
                <a:lnTo>
                  <a:pt x="4097121" y="266092"/>
                </a:lnTo>
                <a:lnTo>
                  <a:pt x="4120286" y="266092"/>
                </a:lnTo>
                <a:lnTo>
                  <a:pt x="4120286" y="11584"/>
                </a:lnTo>
                <a:lnTo>
                  <a:pt x="4173321" y="16460"/>
                </a:lnTo>
                <a:cubicBezTo>
                  <a:pt x="4173105" y="18600"/>
                  <a:pt x="4172318" y="20340"/>
                  <a:pt x="4170959" y="21680"/>
                </a:cubicBezTo>
                <a:cubicBezTo>
                  <a:pt x="4169600" y="23020"/>
                  <a:pt x="4167136" y="23922"/>
                  <a:pt x="4163568" y="24385"/>
                </a:cubicBezTo>
                <a:lnTo>
                  <a:pt x="4163568" y="192940"/>
                </a:lnTo>
                <a:cubicBezTo>
                  <a:pt x="4169606" y="171527"/>
                  <a:pt x="4175283" y="149810"/>
                  <a:pt x="4180599" y="127789"/>
                </a:cubicBezTo>
                <a:cubicBezTo>
                  <a:pt x="4185913" y="105767"/>
                  <a:pt x="4190295" y="85726"/>
                  <a:pt x="4193743" y="67667"/>
                </a:cubicBezTo>
                <a:lnTo>
                  <a:pt x="4251350" y="83516"/>
                </a:lnTo>
                <a:cubicBezTo>
                  <a:pt x="4250639" y="85542"/>
                  <a:pt x="4249318" y="87206"/>
                  <a:pt x="4247388" y="88508"/>
                </a:cubicBezTo>
                <a:cubicBezTo>
                  <a:pt x="4245457" y="89809"/>
                  <a:pt x="4242612" y="90482"/>
                  <a:pt x="4238853" y="90527"/>
                </a:cubicBezTo>
                <a:cubicBezTo>
                  <a:pt x="4233397" y="102081"/>
                  <a:pt x="4226733" y="115108"/>
                  <a:pt x="4218861" y="129609"/>
                </a:cubicBezTo>
                <a:cubicBezTo>
                  <a:pt x="4210989" y="144110"/>
                  <a:pt x="4202337" y="159033"/>
                  <a:pt x="4192907" y="174381"/>
                </a:cubicBezTo>
                <a:cubicBezTo>
                  <a:pt x="4183478" y="189728"/>
                  <a:pt x="4173697" y="204449"/>
                  <a:pt x="4163568" y="218543"/>
                </a:cubicBezTo>
                <a:lnTo>
                  <a:pt x="4163568" y="266092"/>
                </a:lnTo>
                <a:lnTo>
                  <a:pt x="4185818" y="266092"/>
                </a:lnTo>
                <a:lnTo>
                  <a:pt x="4209592" y="230735"/>
                </a:lnTo>
                <a:cubicBezTo>
                  <a:pt x="4209837" y="230934"/>
                  <a:pt x="4212396" y="233177"/>
                  <a:pt x="4217269" y="237463"/>
                </a:cubicBezTo>
                <a:cubicBezTo>
                  <a:pt x="4222142" y="241749"/>
                  <a:pt x="4227862" y="246882"/>
                  <a:pt x="4234428" y="252861"/>
                </a:cubicBezTo>
                <a:cubicBezTo>
                  <a:pt x="4240994" y="258840"/>
                  <a:pt x="4246940" y="264470"/>
                  <a:pt x="4252265" y="269749"/>
                </a:cubicBezTo>
                <a:cubicBezTo>
                  <a:pt x="4251769" y="271419"/>
                  <a:pt x="4250702" y="272651"/>
                  <a:pt x="4249064" y="273445"/>
                </a:cubicBezTo>
                <a:cubicBezTo>
                  <a:pt x="4247426" y="274239"/>
                  <a:pt x="4245445" y="274632"/>
                  <a:pt x="4243121" y="274626"/>
                </a:cubicBezTo>
                <a:lnTo>
                  <a:pt x="3969410" y="274626"/>
                </a:lnTo>
                <a:lnTo>
                  <a:pt x="3966972" y="266092"/>
                </a:lnTo>
                <a:lnTo>
                  <a:pt x="4053840" y="266092"/>
                </a:lnTo>
                <a:close/>
                <a:moveTo>
                  <a:pt x="2372582" y="10974"/>
                </a:moveTo>
                <a:lnTo>
                  <a:pt x="2423446" y="15851"/>
                </a:lnTo>
                <a:cubicBezTo>
                  <a:pt x="2423185" y="18130"/>
                  <a:pt x="2422182" y="19972"/>
                  <a:pt x="2420436" y="21375"/>
                </a:cubicBezTo>
                <a:cubicBezTo>
                  <a:pt x="2418689" y="22779"/>
                  <a:pt x="2415933" y="23782"/>
                  <a:pt x="2412168" y="24385"/>
                </a:cubicBezTo>
                <a:lnTo>
                  <a:pt x="2412168" y="249328"/>
                </a:lnTo>
                <a:cubicBezTo>
                  <a:pt x="2412365" y="258462"/>
                  <a:pt x="2411328" y="266237"/>
                  <a:pt x="2409054" y="272650"/>
                </a:cubicBezTo>
                <a:cubicBezTo>
                  <a:pt x="2406781" y="279064"/>
                  <a:pt x="2402088" y="284175"/>
                  <a:pt x="2394974" y="287981"/>
                </a:cubicBezTo>
                <a:cubicBezTo>
                  <a:pt x="2387861" y="291787"/>
                  <a:pt x="2377142" y="294346"/>
                  <a:pt x="2362818" y="295657"/>
                </a:cubicBezTo>
                <a:cubicBezTo>
                  <a:pt x="2362418" y="289129"/>
                  <a:pt x="2361693" y="283516"/>
                  <a:pt x="2360644" y="278817"/>
                </a:cubicBezTo>
                <a:cubicBezTo>
                  <a:pt x="2359596" y="274118"/>
                  <a:pt x="2357879" y="270181"/>
                  <a:pt x="2355495" y="267006"/>
                </a:cubicBezTo>
                <a:cubicBezTo>
                  <a:pt x="2353222" y="263964"/>
                  <a:pt x="2350148" y="261361"/>
                  <a:pt x="2346274" y="259196"/>
                </a:cubicBezTo>
                <a:cubicBezTo>
                  <a:pt x="2342400" y="257030"/>
                  <a:pt x="2336736" y="255265"/>
                  <a:pt x="2329281" y="253900"/>
                </a:cubicBezTo>
                <a:lnTo>
                  <a:pt x="2329281" y="249937"/>
                </a:lnTo>
                <a:cubicBezTo>
                  <a:pt x="2329617" y="249960"/>
                  <a:pt x="2332334" y="250118"/>
                  <a:pt x="2337433" y="250411"/>
                </a:cubicBezTo>
                <a:cubicBezTo>
                  <a:pt x="2342533" y="250705"/>
                  <a:pt x="2348005" y="250998"/>
                  <a:pt x="2353850" y="251292"/>
                </a:cubicBezTo>
                <a:cubicBezTo>
                  <a:pt x="2359695" y="251585"/>
                  <a:pt x="2363903" y="251743"/>
                  <a:pt x="2366474" y="251766"/>
                </a:cubicBezTo>
                <a:cubicBezTo>
                  <a:pt x="2368733" y="251779"/>
                  <a:pt x="2370323" y="251372"/>
                  <a:pt x="2371246" y="250547"/>
                </a:cubicBezTo>
                <a:cubicBezTo>
                  <a:pt x="2372168" y="249721"/>
                  <a:pt x="2372614" y="248401"/>
                  <a:pt x="2372582" y="246584"/>
                </a:cubicBezTo>
                <a:close/>
                <a:moveTo>
                  <a:pt x="7250587" y="10688"/>
                </a:moveTo>
                <a:lnTo>
                  <a:pt x="7288358" y="38997"/>
                </a:lnTo>
                <a:cubicBezTo>
                  <a:pt x="7287450" y="40267"/>
                  <a:pt x="7285989" y="41538"/>
                  <a:pt x="7283977" y="42809"/>
                </a:cubicBezTo>
                <a:cubicBezTo>
                  <a:pt x="7281964" y="44080"/>
                  <a:pt x="7279360" y="45046"/>
                  <a:pt x="7276166" y="45707"/>
                </a:cubicBezTo>
                <a:lnTo>
                  <a:pt x="7276166" y="104231"/>
                </a:lnTo>
                <a:cubicBezTo>
                  <a:pt x="7275893" y="104912"/>
                  <a:pt x="7273901" y="105922"/>
                  <a:pt x="7270188" y="107259"/>
                </a:cubicBezTo>
                <a:cubicBezTo>
                  <a:pt x="7266476" y="108596"/>
                  <a:pt x="7262070" y="109831"/>
                  <a:pt x="7256970" y="110965"/>
                </a:cubicBezTo>
                <a:cubicBezTo>
                  <a:pt x="7251871" y="112099"/>
                  <a:pt x="7247103" y="112701"/>
                  <a:pt x="7242670" y="112773"/>
                </a:cubicBezTo>
                <a:lnTo>
                  <a:pt x="7235666" y="112773"/>
                </a:lnTo>
                <a:lnTo>
                  <a:pt x="7235666" y="96909"/>
                </a:lnTo>
                <a:lnTo>
                  <a:pt x="7208196" y="96909"/>
                </a:lnTo>
                <a:lnTo>
                  <a:pt x="7208196" y="100265"/>
                </a:lnTo>
                <a:cubicBezTo>
                  <a:pt x="7208196" y="100716"/>
                  <a:pt x="7207967" y="101186"/>
                  <a:pt x="7207510" y="101676"/>
                </a:cubicBezTo>
                <a:cubicBezTo>
                  <a:pt x="7207054" y="102165"/>
                  <a:pt x="7206368" y="102712"/>
                  <a:pt x="7205455" y="103315"/>
                </a:cubicBezTo>
                <a:cubicBezTo>
                  <a:pt x="7216066" y="105398"/>
                  <a:pt x="7222949" y="108927"/>
                  <a:pt x="7226102" y="113903"/>
                </a:cubicBezTo>
                <a:cubicBezTo>
                  <a:pt x="7229255" y="118878"/>
                  <a:pt x="7229696" y="123786"/>
                  <a:pt x="7227424" y="128626"/>
                </a:cubicBezTo>
                <a:cubicBezTo>
                  <a:pt x="7225152" y="133465"/>
                  <a:pt x="7221184" y="136723"/>
                  <a:pt x="7215521" y="138399"/>
                </a:cubicBezTo>
                <a:lnTo>
                  <a:pt x="7242060" y="138399"/>
                </a:lnTo>
                <a:lnTo>
                  <a:pt x="7262767" y="112163"/>
                </a:lnTo>
                <a:cubicBezTo>
                  <a:pt x="7262972" y="112306"/>
                  <a:pt x="7265203" y="113985"/>
                  <a:pt x="7269459" y="117201"/>
                </a:cubicBezTo>
                <a:cubicBezTo>
                  <a:pt x="7273714" y="120417"/>
                  <a:pt x="7278766" y="124310"/>
                  <a:pt x="7284614" y="128880"/>
                </a:cubicBezTo>
                <a:cubicBezTo>
                  <a:pt x="7290460" y="133449"/>
                  <a:pt x="7295875" y="137836"/>
                  <a:pt x="7300855" y="142041"/>
                </a:cubicBezTo>
                <a:cubicBezTo>
                  <a:pt x="7300372" y="143703"/>
                  <a:pt x="7299356" y="144930"/>
                  <a:pt x="7297807" y="145720"/>
                </a:cubicBezTo>
                <a:cubicBezTo>
                  <a:pt x="7296257" y="146510"/>
                  <a:pt x="7294327" y="146902"/>
                  <a:pt x="7292016" y="146896"/>
                </a:cubicBezTo>
                <a:lnTo>
                  <a:pt x="7189922" y="146896"/>
                </a:lnTo>
                <a:cubicBezTo>
                  <a:pt x="7202483" y="154776"/>
                  <a:pt x="7218281" y="160749"/>
                  <a:pt x="7237318" y="164816"/>
                </a:cubicBezTo>
                <a:cubicBezTo>
                  <a:pt x="7256354" y="168883"/>
                  <a:pt x="7278244" y="171349"/>
                  <a:pt x="7302988" y="172213"/>
                </a:cubicBezTo>
                <a:lnTo>
                  <a:pt x="7302684" y="175566"/>
                </a:lnTo>
                <a:cubicBezTo>
                  <a:pt x="7298233" y="178567"/>
                  <a:pt x="7294638" y="183700"/>
                  <a:pt x="7291901" y="190966"/>
                </a:cubicBezTo>
                <a:cubicBezTo>
                  <a:pt x="7289165" y="198232"/>
                  <a:pt x="7287475" y="207014"/>
                  <a:pt x="7286834" y="217312"/>
                </a:cubicBezTo>
                <a:cubicBezTo>
                  <a:pt x="7281703" y="215787"/>
                  <a:pt x="7276725" y="214262"/>
                  <a:pt x="7271899" y="212737"/>
                </a:cubicBezTo>
                <a:lnTo>
                  <a:pt x="7271899" y="283446"/>
                </a:lnTo>
                <a:cubicBezTo>
                  <a:pt x="7271626" y="284227"/>
                  <a:pt x="7269634" y="285307"/>
                  <a:pt x="7265921" y="286686"/>
                </a:cubicBezTo>
                <a:cubicBezTo>
                  <a:pt x="7262209" y="288065"/>
                  <a:pt x="7257803" y="289326"/>
                  <a:pt x="7252703" y="290468"/>
                </a:cubicBezTo>
                <a:cubicBezTo>
                  <a:pt x="7247603" y="291610"/>
                  <a:pt x="7242836" y="292216"/>
                  <a:pt x="7238403" y="292285"/>
                </a:cubicBezTo>
                <a:lnTo>
                  <a:pt x="7231398" y="292285"/>
                </a:lnTo>
                <a:lnTo>
                  <a:pt x="7231398" y="272778"/>
                </a:lnTo>
                <a:lnTo>
                  <a:pt x="7204538" y="272778"/>
                </a:lnTo>
                <a:lnTo>
                  <a:pt x="7204538" y="281617"/>
                </a:lnTo>
                <a:cubicBezTo>
                  <a:pt x="7204163" y="283592"/>
                  <a:pt x="7200573" y="286043"/>
                  <a:pt x="7193766" y="288971"/>
                </a:cubicBezTo>
                <a:cubicBezTo>
                  <a:pt x="7186959" y="291898"/>
                  <a:pt x="7179181" y="293511"/>
                  <a:pt x="7170433" y="293809"/>
                </a:cubicBezTo>
                <a:lnTo>
                  <a:pt x="7164952" y="293809"/>
                </a:lnTo>
                <a:lnTo>
                  <a:pt x="7164952" y="181362"/>
                </a:lnTo>
                <a:lnTo>
                  <a:pt x="7205759" y="197226"/>
                </a:lnTo>
                <a:lnTo>
                  <a:pt x="7228346" y="197226"/>
                </a:lnTo>
                <a:lnTo>
                  <a:pt x="7230788" y="194480"/>
                </a:lnTo>
                <a:cubicBezTo>
                  <a:pt x="7219743" y="188074"/>
                  <a:pt x="7210172" y="180906"/>
                  <a:pt x="7202075" y="172975"/>
                </a:cubicBezTo>
                <a:cubicBezTo>
                  <a:pt x="7193979" y="165045"/>
                  <a:pt x="7186781" y="156352"/>
                  <a:pt x="7180482" y="146896"/>
                </a:cubicBezTo>
                <a:lnTo>
                  <a:pt x="7147237" y="146896"/>
                </a:lnTo>
                <a:cubicBezTo>
                  <a:pt x="7139200" y="155621"/>
                  <a:pt x="7129314" y="163945"/>
                  <a:pt x="7117576" y="171869"/>
                </a:cubicBezTo>
                <a:cubicBezTo>
                  <a:pt x="7105840" y="179793"/>
                  <a:pt x="7092056" y="187127"/>
                  <a:pt x="7076224" y="193870"/>
                </a:cubicBezTo>
                <a:lnTo>
                  <a:pt x="7085058" y="197226"/>
                </a:lnTo>
                <a:lnTo>
                  <a:pt x="7105816" y="197226"/>
                </a:lnTo>
                <a:lnTo>
                  <a:pt x="7123485" y="178617"/>
                </a:lnTo>
                <a:lnTo>
                  <a:pt x="7159148" y="205419"/>
                </a:lnTo>
                <a:cubicBezTo>
                  <a:pt x="7158377" y="206517"/>
                  <a:pt x="7157092" y="207597"/>
                  <a:pt x="7155291" y="208658"/>
                </a:cubicBezTo>
                <a:cubicBezTo>
                  <a:pt x="7153489" y="209719"/>
                  <a:pt x="7151210" y="210570"/>
                  <a:pt x="7148455" y="211212"/>
                </a:cubicBezTo>
                <a:lnTo>
                  <a:pt x="7148455" y="280093"/>
                </a:lnTo>
                <a:cubicBezTo>
                  <a:pt x="7148199" y="281089"/>
                  <a:pt x="7146308" y="282417"/>
                  <a:pt x="7142782" y="284078"/>
                </a:cubicBezTo>
                <a:cubicBezTo>
                  <a:pt x="7139255" y="285740"/>
                  <a:pt x="7135019" y="287249"/>
                  <a:pt x="7130071" y="288605"/>
                </a:cubicBezTo>
                <a:cubicBezTo>
                  <a:pt x="7125125" y="289962"/>
                  <a:pt x="7120391" y="290681"/>
                  <a:pt x="7115873" y="290761"/>
                </a:cubicBezTo>
                <a:lnTo>
                  <a:pt x="7108869" y="290761"/>
                </a:lnTo>
                <a:lnTo>
                  <a:pt x="7108869" y="272778"/>
                </a:lnTo>
                <a:lnTo>
                  <a:pt x="7083837" y="272778"/>
                </a:lnTo>
                <a:lnTo>
                  <a:pt x="7083837" y="284056"/>
                </a:lnTo>
                <a:cubicBezTo>
                  <a:pt x="7083463" y="286164"/>
                  <a:pt x="7079948" y="288653"/>
                  <a:pt x="7073293" y="291523"/>
                </a:cubicBezTo>
                <a:cubicBezTo>
                  <a:pt x="7066639" y="294394"/>
                  <a:pt x="7059090" y="295968"/>
                  <a:pt x="7050647" y="296248"/>
                </a:cubicBezTo>
                <a:lnTo>
                  <a:pt x="7045166" y="296248"/>
                </a:lnTo>
                <a:lnTo>
                  <a:pt x="7045166" y="204812"/>
                </a:lnTo>
                <a:cubicBezTo>
                  <a:pt x="7035107" y="207858"/>
                  <a:pt x="7024439" y="210601"/>
                  <a:pt x="7013162" y="213042"/>
                </a:cubicBezTo>
                <a:lnTo>
                  <a:pt x="7011638" y="209687"/>
                </a:lnTo>
                <a:cubicBezTo>
                  <a:pt x="7032281" y="201066"/>
                  <a:pt x="7049877" y="191369"/>
                  <a:pt x="7064425" y="180596"/>
                </a:cubicBezTo>
                <a:cubicBezTo>
                  <a:pt x="7078973" y="169823"/>
                  <a:pt x="7090941" y="158590"/>
                  <a:pt x="7100326" y="146896"/>
                </a:cubicBezTo>
                <a:lnTo>
                  <a:pt x="7014381" y="146896"/>
                </a:lnTo>
                <a:lnTo>
                  <a:pt x="7011943" y="138399"/>
                </a:lnTo>
                <a:lnTo>
                  <a:pt x="7106735" y="138399"/>
                </a:lnTo>
                <a:cubicBezTo>
                  <a:pt x="7110389" y="133207"/>
                  <a:pt x="7113663" y="128033"/>
                  <a:pt x="7116555" y="122879"/>
                </a:cubicBezTo>
                <a:cubicBezTo>
                  <a:pt x="7119448" y="117724"/>
                  <a:pt x="7121960" y="112627"/>
                  <a:pt x="7124092" y="107586"/>
                </a:cubicBezTo>
                <a:cubicBezTo>
                  <a:pt x="7122259" y="107904"/>
                  <a:pt x="7120444" y="108184"/>
                  <a:pt x="7118649" y="108425"/>
                </a:cubicBezTo>
                <a:cubicBezTo>
                  <a:pt x="7116853" y="108667"/>
                  <a:pt x="7115115" y="108794"/>
                  <a:pt x="7113434" y="108807"/>
                </a:cubicBezTo>
                <a:lnTo>
                  <a:pt x="7106430" y="108807"/>
                </a:lnTo>
                <a:lnTo>
                  <a:pt x="7106430" y="96909"/>
                </a:lnTo>
                <a:lnTo>
                  <a:pt x="7080789" y="96909"/>
                </a:lnTo>
                <a:lnTo>
                  <a:pt x="7080789" y="110332"/>
                </a:lnTo>
                <a:cubicBezTo>
                  <a:pt x="7080415" y="112283"/>
                  <a:pt x="7076901" y="114635"/>
                  <a:pt x="7070245" y="117387"/>
                </a:cubicBezTo>
                <a:cubicBezTo>
                  <a:pt x="7063591" y="120139"/>
                  <a:pt x="7056042" y="121652"/>
                  <a:pt x="7047599" y="121925"/>
                </a:cubicBezTo>
                <a:lnTo>
                  <a:pt x="7042117" y="121925"/>
                </a:lnTo>
                <a:lnTo>
                  <a:pt x="7042117" y="14955"/>
                </a:lnTo>
                <a:lnTo>
                  <a:pt x="7082010" y="30500"/>
                </a:lnTo>
                <a:lnTo>
                  <a:pt x="7103378" y="30500"/>
                </a:lnTo>
                <a:lnTo>
                  <a:pt x="7120742" y="11907"/>
                </a:lnTo>
                <a:lnTo>
                  <a:pt x="7156702" y="38693"/>
                </a:lnTo>
                <a:cubicBezTo>
                  <a:pt x="7155933" y="39792"/>
                  <a:pt x="7154648" y="40871"/>
                  <a:pt x="7152847" y="41932"/>
                </a:cubicBezTo>
                <a:cubicBezTo>
                  <a:pt x="7151048" y="42994"/>
                  <a:pt x="7148770" y="43845"/>
                  <a:pt x="7146016" y="44487"/>
                </a:cubicBezTo>
                <a:lnTo>
                  <a:pt x="7146016" y="98434"/>
                </a:lnTo>
                <a:cubicBezTo>
                  <a:pt x="7145966" y="99063"/>
                  <a:pt x="7145077" y="99864"/>
                  <a:pt x="7143352" y="100837"/>
                </a:cubicBezTo>
                <a:cubicBezTo>
                  <a:pt x="7141627" y="101809"/>
                  <a:pt x="7139368" y="102839"/>
                  <a:pt x="7136576" y="103926"/>
                </a:cubicBezTo>
                <a:lnTo>
                  <a:pt x="7177745" y="117349"/>
                </a:lnTo>
                <a:cubicBezTo>
                  <a:pt x="7177130" y="119351"/>
                  <a:pt x="7175772" y="120838"/>
                  <a:pt x="7173671" y="121811"/>
                </a:cubicBezTo>
                <a:cubicBezTo>
                  <a:pt x="7171570" y="122783"/>
                  <a:pt x="7168764" y="123126"/>
                  <a:pt x="7165251" y="122840"/>
                </a:cubicBezTo>
                <a:cubicBezTo>
                  <a:pt x="7163737" y="125434"/>
                  <a:pt x="7162109" y="128027"/>
                  <a:pt x="7160367" y="130620"/>
                </a:cubicBezTo>
                <a:cubicBezTo>
                  <a:pt x="7158623" y="133213"/>
                  <a:pt x="7156690" y="135806"/>
                  <a:pt x="7154565" y="138399"/>
                </a:cubicBezTo>
                <a:lnTo>
                  <a:pt x="7206064" y="138399"/>
                </a:lnTo>
                <a:cubicBezTo>
                  <a:pt x="7204852" y="138088"/>
                  <a:pt x="7203622" y="137643"/>
                  <a:pt x="7202372" y="137065"/>
                </a:cubicBezTo>
                <a:cubicBezTo>
                  <a:pt x="7201122" y="136486"/>
                  <a:pt x="7199815" y="135813"/>
                  <a:pt x="7198452" y="135044"/>
                </a:cubicBezTo>
                <a:cubicBezTo>
                  <a:pt x="7197931" y="130715"/>
                  <a:pt x="7196688" y="126406"/>
                  <a:pt x="7194722" y="122116"/>
                </a:cubicBezTo>
                <a:cubicBezTo>
                  <a:pt x="7192754" y="117826"/>
                  <a:pt x="7190445" y="113898"/>
                  <a:pt x="7187793" y="110332"/>
                </a:cubicBezTo>
                <a:cubicBezTo>
                  <a:pt x="7183226" y="111553"/>
                  <a:pt x="7178659" y="112163"/>
                  <a:pt x="7174091" y="112163"/>
                </a:cubicBezTo>
                <a:lnTo>
                  <a:pt x="7168610" y="112163"/>
                </a:lnTo>
                <a:lnTo>
                  <a:pt x="7168610" y="14955"/>
                </a:lnTo>
                <a:lnTo>
                  <a:pt x="7209417" y="30500"/>
                </a:lnTo>
                <a:lnTo>
                  <a:pt x="7232613" y="30500"/>
                </a:lnTo>
                <a:close/>
                <a:moveTo>
                  <a:pt x="5607710" y="9450"/>
                </a:moveTo>
                <a:lnTo>
                  <a:pt x="5647334" y="43283"/>
                </a:lnTo>
                <a:cubicBezTo>
                  <a:pt x="5646476" y="45054"/>
                  <a:pt x="5645143" y="46312"/>
                  <a:pt x="5643333" y="47055"/>
                </a:cubicBezTo>
                <a:cubicBezTo>
                  <a:pt x="5641523" y="47798"/>
                  <a:pt x="5638894" y="48369"/>
                  <a:pt x="5635446" y="48769"/>
                </a:cubicBezTo>
                <a:cubicBezTo>
                  <a:pt x="5631491" y="56554"/>
                  <a:pt x="5626982" y="64073"/>
                  <a:pt x="5621921" y="71324"/>
                </a:cubicBezTo>
                <a:cubicBezTo>
                  <a:pt x="5616860" y="78576"/>
                  <a:pt x="5611208" y="85485"/>
                  <a:pt x="5604967" y="92051"/>
                </a:cubicBezTo>
                <a:cubicBezTo>
                  <a:pt x="5621466" y="93870"/>
                  <a:pt x="5633692" y="97947"/>
                  <a:pt x="5641642" y="104281"/>
                </a:cubicBezTo>
                <a:cubicBezTo>
                  <a:pt x="5649594" y="110615"/>
                  <a:pt x="5653942" y="117435"/>
                  <a:pt x="5654687" y="124741"/>
                </a:cubicBezTo>
                <a:cubicBezTo>
                  <a:pt x="5655432" y="132046"/>
                  <a:pt x="5653246" y="138066"/>
                  <a:pt x="5648129" y="142800"/>
                </a:cubicBezTo>
                <a:cubicBezTo>
                  <a:pt x="5643012" y="147534"/>
                  <a:pt x="5635635" y="149210"/>
                  <a:pt x="5625998" y="147829"/>
                </a:cubicBezTo>
                <a:cubicBezTo>
                  <a:pt x="5620835" y="141816"/>
                  <a:pt x="5614549" y="135707"/>
                  <a:pt x="5607138" y="129503"/>
                </a:cubicBezTo>
                <a:cubicBezTo>
                  <a:pt x="5599728" y="123299"/>
                  <a:pt x="5591994" y="117419"/>
                  <a:pt x="5583936" y="111863"/>
                </a:cubicBezTo>
                <a:cubicBezTo>
                  <a:pt x="5571280" y="122105"/>
                  <a:pt x="5557044" y="131186"/>
                  <a:pt x="5541225" y="139104"/>
                </a:cubicBezTo>
                <a:cubicBezTo>
                  <a:pt x="5525407" y="147023"/>
                  <a:pt x="5508047" y="153589"/>
                  <a:pt x="5489142" y="158802"/>
                </a:cubicBezTo>
                <a:lnTo>
                  <a:pt x="5487314" y="155754"/>
                </a:lnTo>
                <a:cubicBezTo>
                  <a:pt x="5510339" y="142190"/>
                  <a:pt x="5530202" y="125426"/>
                  <a:pt x="5546902" y="105462"/>
                </a:cubicBezTo>
                <a:cubicBezTo>
                  <a:pt x="5563602" y="85498"/>
                  <a:pt x="5576151" y="64162"/>
                  <a:pt x="5584545" y="41454"/>
                </a:cubicBezTo>
                <a:lnTo>
                  <a:pt x="5497068" y="41454"/>
                </a:lnTo>
                <a:lnTo>
                  <a:pt x="5494324" y="32920"/>
                </a:lnTo>
                <a:lnTo>
                  <a:pt x="5583630" y="32920"/>
                </a:lnTo>
                <a:close/>
                <a:moveTo>
                  <a:pt x="3739901" y="9450"/>
                </a:moveTo>
                <a:lnTo>
                  <a:pt x="3777383" y="37492"/>
                </a:lnTo>
                <a:cubicBezTo>
                  <a:pt x="3776328" y="38908"/>
                  <a:pt x="3774701" y="40268"/>
                  <a:pt x="3772501" y="41570"/>
                </a:cubicBezTo>
                <a:cubicBezTo>
                  <a:pt x="3770301" y="42872"/>
                  <a:pt x="3767453" y="43851"/>
                  <a:pt x="3763956" y="44505"/>
                </a:cubicBezTo>
                <a:lnTo>
                  <a:pt x="3763956" y="111868"/>
                </a:lnTo>
                <a:cubicBezTo>
                  <a:pt x="3763694" y="112546"/>
                  <a:pt x="3761815" y="113529"/>
                  <a:pt x="3758317" y="114817"/>
                </a:cubicBezTo>
                <a:cubicBezTo>
                  <a:pt x="3754819" y="116106"/>
                  <a:pt x="3750661" y="117292"/>
                  <a:pt x="3745844" y="118377"/>
                </a:cubicBezTo>
                <a:cubicBezTo>
                  <a:pt x="3741026" y="119462"/>
                  <a:pt x="3736508" y="120038"/>
                  <a:pt x="3732288" y="120106"/>
                </a:cubicBezTo>
                <a:lnTo>
                  <a:pt x="3725894" y="120106"/>
                </a:lnTo>
                <a:lnTo>
                  <a:pt x="3725894" y="106376"/>
                </a:lnTo>
                <a:lnTo>
                  <a:pt x="3704526" y="106376"/>
                </a:lnTo>
                <a:cubicBezTo>
                  <a:pt x="3704208" y="114746"/>
                  <a:pt x="3703699" y="124004"/>
                  <a:pt x="3703000" y="134153"/>
                </a:cubicBezTo>
                <a:cubicBezTo>
                  <a:pt x="3702300" y="144302"/>
                  <a:pt x="3701486" y="153636"/>
                  <a:pt x="3700558" y="162155"/>
                </a:cubicBezTo>
                <a:lnTo>
                  <a:pt x="3724978" y="162155"/>
                </a:lnTo>
                <a:lnTo>
                  <a:pt x="3744772" y="143244"/>
                </a:lnTo>
                <a:lnTo>
                  <a:pt x="3778300" y="171605"/>
                </a:lnTo>
                <a:cubicBezTo>
                  <a:pt x="3777259" y="172844"/>
                  <a:pt x="3775761" y="173950"/>
                  <a:pt x="3773805" y="174923"/>
                </a:cubicBezTo>
                <a:cubicBezTo>
                  <a:pt x="3771849" y="175895"/>
                  <a:pt x="3769283" y="176620"/>
                  <a:pt x="3766108" y="177097"/>
                </a:cubicBezTo>
                <a:cubicBezTo>
                  <a:pt x="3764724" y="209210"/>
                  <a:pt x="3762235" y="233668"/>
                  <a:pt x="3758641" y="250470"/>
                </a:cubicBezTo>
                <a:cubicBezTo>
                  <a:pt x="3755046" y="267272"/>
                  <a:pt x="3749510" y="278474"/>
                  <a:pt x="3742029" y="284075"/>
                </a:cubicBezTo>
                <a:cubicBezTo>
                  <a:pt x="3737235" y="287866"/>
                  <a:pt x="3731582" y="290647"/>
                  <a:pt x="3725070" y="292419"/>
                </a:cubicBezTo>
                <a:cubicBezTo>
                  <a:pt x="3718559" y="294190"/>
                  <a:pt x="3710693" y="295067"/>
                  <a:pt x="3701472" y="295048"/>
                </a:cubicBezTo>
                <a:cubicBezTo>
                  <a:pt x="3701529" y="289536"/>
                  <a:pt x="3701111" y="284634"/>
                  <a:pt x="3700216" y="280341"/>
                </a:cubicBezTo>
                <a:cubicBezTo>
                  <a:pt x="3699321" y="276048"/>
                  <a:pt x="3697609" y="272518"/>
                  <a:pt x="3695078" y="269749"/>
                </a:cubicBezTo>
                <a:cubicBezTo>
                  <a:pt x="3692440" y="266987"/>
                  <a:pt x="3688660" y="264510"/>
                  <a:pt x="3683739" y="262320"/>
                </a:cubicBezTo>
                <a:cubicBezTo>
                  <a:pt x="3678816" y="260129"/>
                  <a:pt x="3673057" y="258338"/>
                  <a:pt x="3666458" y="256948"/>
                </a:cubicBezTo>
                <a:lnTo>
                  <a:pt x="3666458" y="253289"/>
                </a:lnTo>
                <a:cubicBezTo>
                  <a:pt x="3673278" y="253778"/>
                  <a:pt x="3680573" y="254249"/>
                  <a:pt x="3688344" y="254700"/>
                </a:cubicBezTo>
                <a:cubicBezTo>
                  <a:pt x="3696114" y="255151"/>
                  <a:pt x="3701812" y="255392"/>
                  <a:pt x="3705438" y="255424"/>
                </a:cubicBezTo>
                <a:cubicBezTo>
                  <a:pt x="3707700" y="255443"/>
                  <a:pt x="3709581" y="255252"/>
                  <a:pt x="3711080" y="254852"/>
                </a:cubicBezTo>
                <a:cubicBezTo>
                  <a:pt x="3712580" y="254452"/>
                  <a:pt x="3713851" y="253728"/>
                  <a:pt x="3714893" y="252680"/>
                </a:cubicBezTo>
                <a:cubicBezTo>
                  <a:pt x="3718375" y="249910"/>
                  <a:pt x="3721171" y="241653"/>
                  <a:pt x="3723281" y="227910"/>
                </a:cubicBezTo>
                <a:cubicBezTo>
                  <a:pt x="3725390" y="214167"/>
                  <a:pt x="3726966" y="195093"/>
                  <a:pt x="3728008" y="170689"/>
                </a:cubicBezTo>
                <a:lnTo>
                  <a:pt x="3701777" y="170689"/>
                </a:lnTo>
                <a:lnTo>
                  <a:pt x="3690207" y="185640"/>
                </a:lnTo>
                <a:lnTo>
                  <a:pt x="3657314" y="167641"/>
                </a:lnTo>
                <a:cubicBezTo>
                  <a:pt x="3658552" y="166397"/>
                  <a:pt x="3659962" y="165152"/>
                  <a:pt x="3661543" y="163907"/>
                </a:cubicBezTo>
                <a:cubicBezTo>
                  <a:pt x="3663124" y="162663"/>
                  <a:pt x="3664762" y="161570"/>
                  <a:pt x="3666458" y="160630"/>
                </a:cubicBezTo>
                <a:cubicBezTo>
                  <a:pt x="3667282" y="152888"/>
                  <a:pt x="3668038" y="143975"/>
                  <a:pt x="3668727" y="133892"/>
                </a:cubicBezTo>
                <a:cubicBezTo>
                  <a:pt x="3669416" y="123808"/>
                  <a:pt x="3669969" y="113862"/>
                  <a:pt x="3670386" y="104053"/>
                </a:cubicBezTo>
                <a:cubicBezTo>
                  <a:pt x="3670804" y="94244"/>
                  <a:pt x="3671018" y="85881"/>
                  <a:pt x="3671030" y="78963"/>
                </a:cubicBezTo>
                <a:lnTo>
                  <a:pt x="3712462" y="97842"/>
                </a:lnTo>
                <a:lnTo>
                  <a:pt x="3725894" y="97842"/>
                </a:lnTo>
                <a:lnTo>
                  <a:pt x="3725894" y="37492"/>
                </a:lnTo>
                <a:lnTo>
                  <a:pt x="3665239" y="37492"/>
                </a:lnTo>
                <a:lnTo>
                  <a:pt x="3662495" y="28957"/>
                </a:lnTo>
                <a:lnTo>
                  <a:pt x="3722536" y="28957"/>
                </a:lnTo>
                <a:close/>
                <a:moveTo>
                  <a:pt x="2200675" y="8840"/>
                </a:moveTo>
                <a:lnTo>
                  <a:pt x="2252172" y="13717"/>
                </a:lnTo>
                <a:cubicBezTo>
                  <a:pt x="2251968" y="16010"/>
                  <a:pt x="2251077" y="17902"/>
                  <a:pt x="2249499" y="19394"/>
                </a:cubicBezTo>
                <a:cubicBezTo>
                  <a:pt x="2247921" y="20886"/>
                  <a:pt x="2245045" y="21940"/>
                  <a:pt x="2240870" y="22556"/>
                </a:cubicBezTo>
                <a:lnTo>
                  <a:pt x="2240870" y="61571"/>
                </a:lnTo>
                <a:lnTo>
                  <a:pt x="2255837" y="61571"/>
                </a:lnTo>
                <a:lnTo>
                  <a:pt x="2274727" y="35663"/>
                </a:lnTo>
                <a:cubicBezTo>
                  <a:pt x="2274914" y="35808"/>
                  <a:pt x="2276941" y="37482"/>
                  <a:pt x="2280806" y="40686"/>
                </a:cubicBezTo>
                <a:cubicBezTo>
                  <a:pt x="2284672" y="43891"/>
                  <a:pt x="2289250" y="47755"/>
                  <a:pt x="2294540" y="52280"/>
                </a:cubicBezTo>
                <a:cubicBezTo>
                  <a:pt x="2299830" y="56805"/>
                  <a:pt x="2304705" y="61121"/>
                  <a:pt x="2309167" y="65228"/>
                </a:cubicBezTo>
                <a:cubicBezTo>
                  <a:pt x="2308677" y="66898"/>
                  <a:pt x="2307671" y="68130"/>
                  <a:pt x="2306151" y="68924"/>
                </a:cubicBezTo>
                <a:cubicBezTo>
                  <a:pt x="2304630" y="69718"/>
                  <a:pt x="2302784" y="70112"/>
                  <a:pt x="2300614" y="70105"/>
                </a:cubicBezTo>
                <a:lnTo>
                  <a:pt x="2240870" y="70105"/>
                </a:lnTo>
                <a:lnTo>
                  <a:pt x="2240870" y="108815"/>
                </a:lnTo>
                <a:lnTo>
                  <a:pt x="2259805" y="108815"/>
                </a:lnTo>
                <a:lnTo>
                  <a:pt x="2279294" y="83212"/>
                </a:lnTo>
                <a:cubicBezTo>
                  <a:pt x="2279482" y="83353"/>
                  <a:pt x="2281543" y="85001"/>
                  <a:pt x="2285478" y="88156"/>
                </a:cubicBezTo>
                <a:cubicBezTo>
                  <a:pt x="2289412" y="91311"/>
                  <a:pt x="2294093" y="95127"/>
                  <a:pt x="2299521" y="99603"/>
                </a:cubicBezTo>
                <a:cubicBezTo>
                  <a:pt x="2304949" y="104079"/>
                  <a:pt x="2309997" y="108369"/>
                  <a:pt x="2314665" y="112472"/>
                </a:cubicBezTo>
                <a:cubicBezTo>
                  <a:pt x="2314175" y="114142"/>
                  <a:pt x="2313170" y="115374"/>
                  <a:pt x="2311649" y="116168"/>
                </a:cubicBezTo>
                <a:cubicBezTo>
                  <a:pt x="2310128" y="116962"/>
                  <a:pt x="2308282" y="117356"/>
                  <a:pt x="2306112" y="117349"/>
                </a:cubicBezTo>
                <a:lnTo>
                  <a:pt x="2240870" y="117349"/>
                </a:lnTo>
                <a:lnTo>
                  <a:pt x="2240870" y="152096"/>
                </a:lnTo>
                <a:lnTo>
                  <a:pt x="2256142" y="152096"/>
                </a:lnTo>
                <a:lnTo>
                  <a:pt x="2273508" y="132589"/>
                </a:lnTo>
                <a:lnTo>
                  <a:pt x="2311305" y="160631"/>
                </a:lnTo>
                <a:cubicBezTo>
                  <a:pt x="2310395" y="161901"/>
                  <a:pt x="2308931" y="163171"/>
                  <a:pt x="2306914" y="164441"/>
                </a:cubicBezTo>
                <a:cubicBezTo>
                  <a:pt x="2304897" y="165711"/>
                  <a:pt x="2302288" y="166676"/>
                  <a:pt x="2299087" y="167336"/>
                </a:cubicBezTo>
                <a:lnTo>
                  <a:pt x="2299087" y="227077"/>
                </a:lnTo>
                <a:cubicBezTo>
                  <a:pt x="2299254" y="235201"/>
                  <a:pt x="2298378" y="242118"/>
                  <a:pt x="2296459" y="247826"/>
                </a:cubicBezTo>
                <a:cubicBezTo>
                  <a:pt x="2294540" y="253535"/>
                  <a:pt x="2290573" y="258058"/>
                  <a:pt x="2284559" y="261395"/>
                </a:cubicBezTo>
                <a:cubicBezTo>
                  <a:pt x="2278545" y="264733"/>
                  <a:pt x="2269480" y="266908"/>
                  <a:pt x="2257364" y="267920"/>
                </a:cubicBezTo>
                <a:cubicBezTo>
                  <a:pt x="2257396" y="262129"/>
                  <a:pt x="2257256" y="257100"/>
                  <a:pt x="2256944" y="252833"/>
                </a:cubicBezTo>
                <a:cubicBezTo>
                  <a:pt x="2256632" y="248566"/>
                  <a:pt x="2255958" y="245060"/>
                  <a:pt x="2254921" y="242317"/>
                </a:cubicBezTo>
                <a:cubicBezTo>
                  <a:pt x="2254239" y="239841"/>
                  <a:pt x="2253005" y="237631"/>
                  <a:pt x="2251217" y="235688"/>
                </a:cubicBezTo>
                <a:cubicBezTo>
                  <a:pt x="2249429" y="233745"/>
                  <a:pt x="2246591" y="232297"/>
                  <a:pt x="2242703" y="231344"/>
                </a:cubicBezTo>
                <a:lnTo>
                  <a:pt x="2242703" y="227382"/>
                </a:lnTo>
                <a:cubicBezTo>
                  <a:pt x="2242983" y="227407"/>
                  <a:pt x="2244561" y="227509"/>
                  <a:pt x="2247437" y="227687"/>
                </a:cubicBezTo>
                <a:cubicBezTo>
                  <a:pt x="2250313" y="227865"/>
                  <a:pt x="2252808" y="227966"/>
                  <a:pt x="2254921" y="227992"/>
                </a:cubicBezTo>
                <a:cubicBezTo>
                  <a:pt x="2256568" y="227992"/>
                  <a:pt x="2257701" y="227611"/>
                  <a:pt x="2258318" y="226849"/>
                </a:cubicBezTo>
                <a:cubicBezTo>
                  <a:pt x="2258936" y="226087"/>
                  <a:pt x="2259228" y="224944"/>
                  <a:pt x="2259197" y="223420"/>
                </a:cubicBezTo>
                <a:lnTo>
                  <a:pt x="2259197" y="160631"/>
                </a:lnTo>
                <a:lnTo>
                  <a:pt x="2240870" y="160631"/>
                </a:lnTo>
                <a:lnTo>
                  <a:pt x="2240870" y="281332"/>
                </a:lnTo>
                <a:cubicBezTo>
                  <a:pt x="2240464" y="283783"/>
                  <a:pt x="2236937" y="286653"/>
                  <a:pt x="2230289" y="289942"/>
                </a:cubicBezTo>
                <a:cubicBezTo>
                  <a:pt x="2223640" y="293232"/>
                  <a:pt x="2216306" y="295035"/>
                  <a:pt x="2208288" y="295352"/>
                </a:cubicBezTo>
                <a:lnTo>
                  <a:pt x="2200675" y="295352"/>
                </a:lnTo>
                <a:lnTo>
                  <a:pt x="2200675" y="160631"/>
                </a:lnTo>
                <a:lnTo>
                  <a:pt x="2182654" y="160631"/>
                </a:lnTo>
                <a:lnTo>
                  <a:pt x="2182654" y="257252"/>
                </a:lnTo>
                <a:cubicBezTo>
                  <a:pt x="2182279" y="259361"/>
                  <a:pt x="2178765" y="261850"/>
                  <a:pt x="2172110" y="264720"/>
                </a:cubicBezTo>
                <a:cubicBezTo>
                  <a:pt x="2165456" y="267590"/>
                  <a:pt x="2157906" y="269165"/>
                  <a:pt x="2149463" y="269444"/>
                </a:cubicBezTo>
                <a:lnTo>
                  <a:pt x="2143677" y="269444"/>
                </a:lnTo>
                <a:lnTo>
                  <a:pt x="2143677" y="136247"/>
                </a:lnTo>
                <a:lnTo>
                  <a:pt x="2184486" y="152096"/>
                </a:lnTo>
                <a:lnTo>
                  <a:pt x="2200675" y="152096"/>
                </a:lnTo>
                <a:lnTo>
                  <a:pt x="2200675" y="117349"/>
                </a:lnTo>
                <a:lnTo>
                  <a:pt x="2136057" y="117349"/>
                </a:lnTo>
                <a:lnTo>
                  <a:pt x="2133619" y="108815"/>
                </a:lnTo>
                <a:lnTo>
                  <a:pt x="2200675" y="108815"/>
                </a:lnTo>
                <a:lnTo>
                  <a:pt x="2200675" y="70105"/>
                </a:lnTo>
                <a:lnTo>
                  <a:pt x="2173519" y="70105"/>
                </a:lnTo>
                <a:cubicBezTo>
                  <a:pt x="2168488" y="77135"/>
                  <a:pt x="2163248" y="83650"/>
                  <a:pt x="2157798" y="89651"/>
                </a:cubicBezTo>
                <a:cubicBezTo>
                  <a:pt x="2152349" y="95651"/>
                  <a:pt x="2146727" y="101023"/>
                  <a:pt x="2140934" y="105767"/>
                </a:cubicBezTo>
                <a:lnTo>
                  <a:pt x="2136972" y="103633"/>
                </a:lnTo>
                <a:cubicBezTo>
                  <a:pt x="2140553" y="92019"/>
                  <a:pt x="2143904" y="78367"/>
                  <a:pt x="2147026" y="62676"/>
                </a:cubicBezTo>
                <a:cubicBezTo>
                  <a:pt x="2150148" y="46985"/>
                  <a:pt x="2152584" y="31275"/>
                  <a:pt x="2154335" y="15546"/>
                </a:cubicBezTo>
                <a:lnTo>
                  <a:pt x="2200675" y="28348"/>
                </a:lnTo>
                <a:close/>
                <a:moveTo>
                  <a:pt x="5666841" y="8536"/>
                </a:moveTo>
                <a:lnTo>
                  <a:pt x="5721705" y="13412"/>
                </a:lnTo>
                <a:cubicBezTo>
                  <a:pt x="5721260" y="15838"/>
                  <a:pt x="5720092" y="17769"/>
                  <a:pt x="5718200" y="19204"/>
                </a:cubicBezTo>
                <a:cubicBezTo>
                  <a:pt x="5716307" y="20639"/>
                  <a:pt x="5713615" y="21655"/>
                  <a:pt x="5710123" y="22252"/>
                </a:cubicBezTo>
                <a:cubicBezTo>
                  <a:pt x="5709996" y="32450"/>
                  <a:pt x="5709945" y="42305"/>
                  <a:pt x="5709970" y="51817"/>
                </a:cubicBezTo>
                <a:cubicBezTo>
                  <a:pt x="5709996" y="61330"/>
                  <a:pt x="5709945" y="70575"/>
                  <a:pt x="5709818" y="79554"/>
                </a:cubicBezTo>
                <a:lnTo>
                  <a:pt x="5724753" y="79554"/>
                </a:lnTo>
                <a:lnTo>
                  <a:pt x="5746394" y="57608"/>
                </a:lnTo>
                <a:lnTo>
                  <a:pt x="5782055" y="89003"/>
                </a:lnTo>
                <a:cubicBezTo>
                  <a:pt x="5780868" y="90527"/>
                  <a:pt x="5779204" y="91822"/>
                  <a:pt x="5777064" y="92889"/>
                </a:cubicBezTo>
                <a:cubicBezTo>
                  <a:pt x="5774924" y="93956"/>
                  <a:pt x="5772118" y="94794"/>
                  <a:pt x="5768644" y="95404"/>
                </a:cubicBezTo>
                <a:cubicBezTo>
                  <a:pt x="5768012" y="139297"/>
                  <a:pt x="5767007" y="173701"/>
                  <a:pt x="5765630" y="198618"/>
                </a:cubicBezTo>
                <a:cubicBezTo>
                  <a:pt x="5764252" y="223534"/>
                  <a:pt x="5762029" y="241999"/>
                  <a:pt x="5758959" y="254013"/>
                </a:cubicBezTo>
                <a:cubicBezTo>
                  <a:pt x="5755888" y="266026"/>
                  <a:pt x="5751496" y="274624"/>
                  <a:pt x="5745784" y="279808"/>
                </a:cubicBezTo>
                <a:cubicBezTo>
                  <a:pt x="5740291" y="285256"/>
                  <a:pt x="5734056" y="289218"/>
                  <a:pt x="5727077" y="291695"/>
                </a:cubicBezTo>
                <a:cubicBezTo>
                  <a:pt x="5720098" y="294171"/>
                  <a:pt x="5712415" y="295391"/>
                  <a:pt x="5704026" y="295352"/>
                </a:cubicBezTo>
                <a:cubicBezTo>
                  <a:pt x="5704077" y="288367"/>
                  <a:pt x="5703824" y="282525"/>
                  <a:pt x="5703265" y="277826"/>
                </a:cubicBezTo>
                <a:cubicBezTo>
                  <a:pt x="5702706" y="273127"/>
                  <a:pt x="5701538" y="269419"/>
                  <a:pt x="5699759" y="266701"/>
                </a:cubicBezTo>
                <a:cubicBezTo>
                  <a:pt x="5697829" y="263666"/>
                  <a:pt x="5695213" y="261050"/>
                  <a:pt x="5691911" y="258853"/>
                </a:cubicBezTo>
                <a:cubicBezTo>
                  <a:pt x="5688609" y="256656"/>
                  <a:pt x="5684317" y="254801"/>
                  <a:pt x="5679033" y="253290"/>
                </a:cubicBezTo>
                <a:lnTo>
                  <a:pt x="5679033" y="249632"/>
                </a:lnTo>
                <a:cubicBezTo>
                  <a:pt x="5683059" y="249937"/>
                  <a:pt x="5687504" y="250166"/>
                  <a:pt x="5692368" y="250318"/>
                </a:cubicBezTo>
                <a:cubicBezTo>
                  <a:pt x="5697232" y="250471"/>
                  <a:pt x="5701220" y="250547"/>
                  <a:pt x="5704332" y="250547"/>
                </a:cubicBezTo>
                <a:cubicBezTo>
                  <a:pt x="5706433" y="250560"/>
                  <a:pt x="5708249" y="250306"/>
                  <a:pt x="5709780" y="249785"/>
                </a:cubicBezTo>
                <a:cubicBezTo>
                  <a:pt x="5711310" y="249264"/>
                  <a:pt x="5712745" y="248401"/>
                  <a:pt x="5714085" y="247194"/>
                </a:cubicBezTo>
                <a:cubicBezTo>
                  <a:pt x="5717298" y="244327"/>
                  <a:pt x="5719846" y="237124"/>
                  <a:pt x="5721728" y="225587"/>
                </a:cubicBezTo>
                <a:cubicBezTo>
                  <a:pt x="5723609" y="214050"/>
                  <a:pt x="5725050" y="197094"/>
                  <a:pt x="5726051" y="174719"/>
                </a:cubicBezTo>
                <a:cubicBezTo>
                  <a:pt x="5727052" y="152345"/>
                  <a:pt x="5727838" y="123468"/>
                  <a:pt x="5728410" y="88088"/>
                </a:cubicBezTo>
                <a:lnTo>
                  <a:pt x="5709818" y="88088"/>
                </a:lnTo>
                <a:cubicBezTo>
                  <a:pt x="5709885" y="122237"/>
                  <a:pt x="5707616" y="152390"/>
                  <a:pt x="5703010" y="178546"/>
                </a:cubicBezTo>
                <a:cubicBezTo>
                  <a:pt x="5698405" y="204703"/>
                  <a:pt x="5688618" y="227405"/>
                  <a:pt x="5673649" y="246652"/>
                </a:cubicBezTo>
                <a:cubicBezTo>
                  <a:pt x="5658679" y="265900"/>
                  <a:pt x="5635684" y="282235"/>
                  <a:pt x="5604662" y="295657"/>
                </a:cubicBezTo>
                <a:lnTo>
                  <a:pt x="5601919" y="291390"/>
                </a:lnTo>
                <a:cubicBezTo>
                  <a:pt x="5621436" y="275644"/>
                  <a:pt x="5635878" y="257962"/>
                  <a:pt x="5645245" y="238344"/>
                </a:cubicBezTo>
                <a:cubicBezTo>
                  <a:pt x="5654613" y="218725"/>
                  <a:pt x="5660679" y="196550"/>
                  <a:pt x="5663443" y="171818"/>
                </a:cubicBezTo>
                <a:cubicBezTo>
                  <a:pt x="5666207" y="147086"/>
                  <a:pt x="5667441" y="119176"/>
                  <a:pt x="5667146" y="88088"/>
                </a:cubicBezTo>
                <a:lnTo>
                  <a:pt x="5637885" y="88088"/>
                </a:lnTo>
                <a:lnTo>
                  <a:pt x="5635142" y="79554"/>
                </a:lnTo>
                <a:lnTo>
                  <a:pt x="5667146" y="79554"/>
                </a:lnTo>
                <a:cubicBezTo>
                  <a:pt x="5667133" y="68594"/>
                  <a:pt x="5667082" y="57215"/>
                  <a:pt x="5666993" y="45416"/>
                </a:cubicBezTo>
                <a:cubicBezTo>
                  <a:pt x="5666905" y="33618"/>
                  <a:pt x="5666854" y="21325"/>
                  <a:pt x="5666841" y="8536"/>
                </a:cubicBezTo>
                <a:close/>
                <a:moveTo>
                  <a:pt x="3480202" y="8231"/>
                </a:moveTo>
                <a:cubicBezTo>
                  <a:pt x="3501546" y="9766"/>
                  <a:pt x="3516380" y="13954"/>
                  <a:pt x="3524706" y="20795"/>
                </a:cubicBezTo>
                <a:cubicBezTo>
                  <a:pt x="3533030" y="27636"/>
                  <a:pt x="3536651" y="34778"/>
                  <a:pt x="3535569" y="42219"/>
                </a:cubicBezTo>
                <a:cubicBezTo>
                  <a:pt x="3534487" y="49661"/>
                  <a:pt x="3530506" y="55051"/>
                  <a:pt x="3523627" y="58388"/>
                </a:cubicBezTo>
                <a:cubicBezTo>
                  <a:pt x="3516748" y="61726"/>
                  <a:pt x="3508777" y="60658"/>
                  <a:pt x="3499713" y="55186"/>
                </a:cubicBezTo>
                <a:cubicBezTo>
                  <a:pt x="3498170" y="46794"/>
                  <a:pt x="3495313" y="38561"/>
                  <a:pt x="3491141" y="30489"/>
                </a:cubicBezTo>
                <a:cubicBezTo>
                  <a:pt x="3486969" y="22417"/>
                  <a:pt x="3482511" y="15454"/>
                  <a:pt x="3477767" y="9602"/>
                </a:cubicBezTo>
                <a:close/>
                <a:moveTo>
                  <a:pt x="3899311" y="7945"/>
                </a:moveTo>
                <a:lnTo>
                  <a:pt x="3935253" y="34731"/>
                </a:lnTo>
                <a:cubicBezTo>
                  <a:pt x="3934491" y="35836"/>
                  <a:pt x="3933272" y="36903"/>
                  <a:pt x="3931596" y="37933"/>
                </a:cubicBezTo>
                <a:cubicBezTo>
                  <a:pt x="3929919" y="38962"/>
                  <a:pt x="3927786" y="39725"/>
                  <a:pt x="3925195" y="40220"/>
                </a:cubicBezTo>
                <a:lnTo>
                  <a:pt x="3925195" y="93566"/>
                </a:lnTo>
                <a:cubicBezTo>
                  <a:pt x="3924922" y="94349"/>
                  <a:pt x="3922930" y="95430"/>
                  <a:pt x="3919217" y="96810"/>
                </a:cubicBezTo>
                <a:cubicBezTo>
                  <a:pt x="3915505" y="98191"/>
                  <a:pt x="3911099" y="99452"/>
                  <a:pt x="3905999" y="100595"/>
                </a:cubicBezTo>
                <a:cubicBezTo>
                  <a:pt x="3900900" y="101738"/>
                  <a:pt x="3896133" y="102344"/>
                  <a:pt x="3891699" y="102414"/>
                </a:cubicBezTo>
                <a:lnTo>
                  <a:pt x="3884695" y="102414"/>
                </a:lnTo>
                <a:lnTo>
                  <a:pt x="3884695" y="88069"/>
                </a:lnTo>
                <a:lnTo>
                  <a:pt x="3874008" y="88069"/>
                </a:lnTo>
                <a:lnTo>
                  <a:pt x="3874008" y="125903"/>
                </a:lnTo>
                <a:lnTo>
                  <a:pt x="3889857" y="125903"/>
                </a:lnTo>
                <a:lnTo>
                  <a:pt x="3906621" y="107902"/>
                </a:lnTo>
                <a:lnTo>
                  <a:pt x="3941673" y="134096"/>
                </a:lnTo>
                <a:cubicBezTo>
                  <a:pt x="3940917" y="135048"/>
                  <a:pt x="3939686" y="136039"/>
                  <a:pt x="3937977" y="137068"/>
                </a:cubicBezTo>
                <a:cubicBezTo>
                  <a:pt x="3936269" y="138097"/>
                  <a:pt x="3934047" y="138936"/>
                  <a:pt x="3931310" y="139584"/>
                </a:cubicBezTo>
                <a:lnTo>
                  <a:pt x="3931310" y="200845"/>
                </a:lnTo>
                <a:cubicBezTo>
                  <a:pt x="3931045" y="201622"/>
                  <a:pt x="3929137" y="202676"/>
                  <a:pt x="3925587" y="204006"/>
                </a:cubicBezTo>
                <a:cubicBezTo>
                  <a:pt x="3922036" y="205336"/>
                  <a:pt x="3917825" y="206548"/>
                  <a:pt x="3912954" y="207641"/>
                </a:cubicBezTo>
                <a:cubicBezTo>
                  <a:pt x="3908083" y="208734"/>
                  <a:pt x="3903534" y="209314"/>
                  <a:pt x="3899306" y="209380"/>
                </a:cubicBezTo>
                <a:lnTo>
                  <a:pt x="3892600" y="209380"/>
                </a:lnTo>
                <a:lnTo>
                  <a:pt x="3892600" y="197188"/>
                </a:lnTo>
                <a:lnTo>
                  <a:pt x="3874008" y="197188"/>
                </a:lnTo>
                <a:lnTo>
                  <a:pt x="3874008" y="244911"/>
                </a:lnTo>
                <a:lnTo>
                  <a:pt x="3900225" y="243386"/>
                </a:lnTo>
                <a:cubicBezTo>
                  <a:pt x="3897928" y="238194"/>
                  <a:pt x="3895365" y="233230"/>
                  <a:pt x="3892535" y="228493"/>
                </a:cubicBezTo>
                <a:cubicBezTo>
                  <a:pt x="3889706" y="223757"/>
                  <a:pt x="3886685" y="219401"/>
                  <a:pt x="3883473" y="215424"/>
                </a:cubicBezTo>
                <a:lnTo>
                  <a:pt x="3885895" y="213601"/>
                </a:lnTo>
                <a:cubicBezTo>
                  <a:pt x="3910446" y="219893"/>
                  <a:pt x="3927409" y="228397"/>
                  <a:pt x="3936782" y="239114"/>
                </a:cubicBezTo>
                <a:cubicBezTo>
                  <a:pt x="3946155" y="249832"/>
                  <a:pt x="3950135" y="260113"/>
                  <a:pt x="3948722" y="269958"/>
                </a:cubicBezTo>
                <a:cubicBezTo>
                  <a:pt x="3947308" y="279804"/>
                  <a:pt x="3942696" y="286565"/>
                  <a:pt x="3934887" y="290242"/>
                </a:cubicBezTo>
                <a:cubicBezTo>
                  <a:pt x="3927077" y="293919"/>
                  <a:pt x="3918265" y="291863"/>
                  <a:pt x="3908450" y="284075"/>
                </a:cubicBezTo>
                <a:cubicBezTo>
                  <a:pt x="3908450" y="279179"/>
                  <a:pt x="3908069" y="274188"/>
                  <a:pt x="3907307" y="269102"/>
                </a:cubicBezTo>
                <a:cubicBezTo>
                  <a:pt x="3906545" y="264015"/>
                  <a:pt x="3905402" y="258948"/>
                  <a:pt x="3903878" y="253900"/>
                </a:cubicBezTo>
                <a:cubicBezTo>
                  <a:pt x="3890873" y="258453"/>
                  <a:pt x="3875278" y="263520"/>
                  <a:pt x="3857091" y="269102"/>
                </a:cubicBezTo>
                <a:cubicBezTo>
                  <a:pt x="3838905" y="274683"/>
                  <a:pt x="3817518" y="280893"/>
                  <a:pt x="3792931" y="287732"/>
                </a:cubicBezTo>
                <a:cubicBezTo>
                  <a:pt x="3791845" y="289707"/>
                  <a:pt x="3790511" y="291244"/>
                  <a:pt x="3788930" y="292343"/>
                </a:cubicBezTo>
                <a:cubicBezTo>
                  <a:pt x="3787349" y="293441"/>
                  <a:pt x="3785635" y="294140"/>
                  <a:pt x="3783787" y="294438"/>
                </a:cubicBezTo>
                <a:lnTo>
                  <a:pt x="3761824" y="249328"/>
                </a:lnTo>
                <a:cubicBezTo>
                  <a:pt x="3769699" y="249188"/>
                  <a:pt x="3779876" y="248934"/>
                  <a:pt x="3792356" y="248566"/>
                </a:cubicBezTo>
                <a:cubicBezTo>
                  <a:pt x="3804836" y="248197"/>
                  <a:pt x="3819049" y="247639"/>
                  <a:pt x="3834993" y="246889"/>
                </a:cubicBezTo>
                <a:lnTo>
                  <a:pt x="3834993" y="197188"/>
                </a:lnTo>
                <a:lnTo>
                  <a:pt x="3815791" y="197188"/>
                </a:lnTo>
                <a:lnTo>
                  <a:pt x="3815791" y="206335"/>
                </a:lnTo>
                <a:cubicBezTo>
                  <a:pt x="3815435" y="208127"/>
                  <a:pt x="3812108" y="210337"/>
                  <a:pt x="3805808" y="212967"/>
                </a:cubicBezTo>
                <a:cubicBezTo>
                  <a:pt x="3799509" y="215597"/>
                  <a:pt x="3792372" y="217046"/>
                  <a:pt x="3784396" y="217312"/>
                </a:cubicBezTo>
                <a:lnTo>
                  <a:pt x="3779215" y="217312"/>
                </a:lnTo>
                <a:lnTo>
                  <a:pt x="3779215" y="110953"/>
                </a:lnTo>
                <a:lnTo>
                  <a:pt x="3817607" y="125903"/>
                </a:lnTo>
                <a:lnTo>
                  <a:pt x="3834993" y="125903"/>
                </a:lnTo>
                <a:lnTo>
                  <a:pt x="3834993" y="88069"/>
                </a:lnTo>
                <a:lnTo>
                  <a:pt x="3824001" y="88069"/>
                </a:lnTo>
                <a:lnTo>
                  <a:pt x="3824001" y="95399"/>
                </a:lnTo>
                <a:cubicBezTo>
                  <a:pt x="3823595" y="97351"/>
                  <a:pt x="3819992" y="99702"/>
                  <a:pt x="3813192" y="102452"/>
                </a:cubicBezTo>
                <a:cubicBezTo>
                  <a:pt x="3806391" y="105202"/>
                  <a:pt x="3798829" y="106714"/>
                  <a:pt x="3790506" y="106987"/>
                </a:cubicBezTo>
                <a:lnTo>
                  <a:pt x="3785025" y="106987"/>
                </a:lnTo>
                <a:lnTo>
                  <a:pt x="3785025" y="10993"/>
                </a:lnTo>
                <a:lnTo>
                  <a:pt x="3825528" y="26538"/>
                </a:lnTo>
                <a:lnTo>
                  <a:pt x="3881947" y="26538"/>
                </a:lnTo>
                <a:close/>
                <a:moveTo>
                  <a:pt x="5116982" y="7640"/>
                </a:moveTo>
                <a:lnTo>
                  <a:pt x="5156301" y="36863"/>
                </a:lnTo>
                <a:cubicBezTo>
                  <a:pt x="5155393" y="38115"/>
                  <a:pt x="5153932" y="39347"/>
                  <a:pt x="5151919" y="40561"/>
                </a:cubicBezTo>
                <a:cubicBezTo>
                  <a:pt x="5149907" y="41774"/>
                  <a:pt x="5147303" y="42778"/>
                  <a:pt x="5144109" y="43572"/>
                </a:cubicBezTo>
                <a:lnTo>
                  <a:pt x="5144109" y="87784"/>
                </a:lnTo>
                <a:cubicBezTo>
                  <a:pt x="5143825" y="88461"/>
                  <a:pt x="5141718" y="89443"/>
                  <a:pt x="5137787" y="90730"/>
                </a:cubicBezTo>
                <a:cubicBezTo>
                  <a:pt x="5133857" y="92017"/>
                  <a:pt x="5129198" y="93202"/>
                  <a:pt x="5123812" y="94286"/>
                </a:cubicBezTo>
                <a:cubicBezTo>
                  <a:pt x="5118425" y="95370"/>
                  <a:pt x="5113405" y="95945"/>
                  <a:pt x="5108752" y="96013"/>
                </a:cubicBezTo>
                <a:lnTo>
                  <a:pt x="5106009" y="96013"/>
                </a:lnTo>
                <a:cubicBezTo>
                  <a:pt x="5105901" y="97557"/>
                  <a:pt x="5105203" y="98891"/>
                  <a:pt x="5103914" y="100015"/>
                </a:cubicBezTo>
                <a:cubicBezTo>
                  <a:pt x="5102625" y="101139"/>
                  <a:pt x="5100478" y="101939"/>
                  <a:pt x="5097475" y="102414"/>
                </a:cubicBezTo>
                <a:lnTo>
                  <a:pt x="5097475" y="127427"/>
                </a:lnTo>
                <a:lnTo>
                  <a:pt x="5102046" y="127427"/>
                </a:lnTo>
                <a:lnTo>
                  <a:pt x="5120944" y="101794"/>
                </a:lnTo>
                <a:cubicBezTo>
                  <a:pt x="5121127" y="101936"/>
                  <a:pt x="5123099" y="103586"/>
                  <a:pt x="5126860" y="106744"/>
                </a:cubicBezTo>
                <a:cubicBezTo>
                  <a:pt x="5130620" y="109903"/>
                  <a:pt x="5135076" y="113721"/>
                  <a:pt x="5140226" y="118200"/>
                </a:cubicBezTo>
                <a:cubicBezTo>
                  <a:pt x="5145375" y="122678"/>
                  <a:pt x="5150124" y="126967"/>
                  <a:pt x="5154472" y="131068"/>
                </a:cubicBezTo>
                <a:cubicBezTo>
                  <a:pt x="5154002" y="132731"/>
                  <a:pt x="5153037" y="133957"/>
                  <a:pt x="5151576" y="134747"/>
                </a:cubicBezTo>
                <a:cubicBezTo>
                  <a:pt x="5150116" y="135537"/>
                  <a:pt x="5148237" y="135929"/>
                  <a:pt x="5145938" y="135923"/>
                </a:cubicBezTo>
                <a:lnTo>
                  <a:pt x="5097475" y="135923"/>
                </a:lnTo>
                <a:lnTo>
                  <a:pt x="5097475" y="177109"/>
                </a:lnTo>
                <a:lnTo>
                  <a:pt x="5109362" y="177109"/>
                </a:lnTo>
                <a:lnTo>
                  <a:pt x="5130698" y="147821"/>
                </a:lnTo>
                <a:cubicBezTo>
                  <a:pt x="5130905" y="147985"/>
                  <a:pt x="5133133" y="149860"/>
                  <a:pt x="5137381" y="153447"/>
                </a:cubicBezTo>
                <a:cubicBezTo>
                  <a:pt x="5141629" y="157034"/>
                  <a:pt x="5146656" y="161349"/>
                  <a:pt x="5152463" y="166391"/>
                </a:cubicBezTo>
                <a:cubicBezTo>
                  <a:pt x="5158269" y="171434"/>
                  <a:pt x="5163612" y="176220"/>
                  <a:pt x="5168493" y="180750"/>
                </a:cubicBezTo>
                <a:cubicBezTo>
                  <a:pt x="5168005" y="182413"/>
                  <a:pt x="5167001" y="183639"/>
                  <a:pt x="5165483" y="184430"/>
                </a:cubicBezTo>
                <a:cubicBezTo>
                  <a:pt x="5163966" y="185220"/>
                  <a:pt x="5162123" y="185612"/>
                  <a:pt x="5159959" y="185605"/>
                </a:cubicBezTo>
                <a:lnTo>
                  <a:pt x="5108752" y="185605"/>
                </a:lnTo>
                <a:lnTo>
                  <a:pt x="5148681" y="215171"/>
                </a:lnTo>
                <a:cubicBezTo>
                  <a:pt x="5147824" y="216581"/>
                  <a:pt x="5146490" y="217571"/>
                  <a:pt x="5144680" y="218143"/>
                </a:cubicBezTo>
                <a:cubicBezTo>
                  <a:pt x="5142871" y="218714"/>
                  <a:pt x="5140242" y="218638"/>
                  <a:pt x="5136794" y="217914"/>
                </a:cubicBezTo>
                <a:cubicBezTo>
                  <a:pt x="5130152" y="220061"/>
                  <a:pt x="5122786" y="222245"/>
                  <a:pt x="5114696" y="224467"/>
                </a:cubicBezTo>
                <a:cubicBezTo>
                  <a:pt x="5106606" y="226690"/>
                  <a:pt x="5098325" y="228874"/>
                  <a:pt x="5089855" y="231021"/>
                </a:cubicBezTo>
                <a:cubicBezTo>
                  <a:pt x="5101532" y="236894"/>
                  <a:pt x="5114219" y="241530"/>
                  <a:pt x="5127916" y="244927"/>
                </a:cubicBezTo>
                <a:cubicBezTo>
                  <a:pt x="5141614" y="248324"/>
                  <a:pt x="5155748" y="250902"/>
                  <a:pt x="5170322" y="252661"/>
                </a:cubicBezTo>
                <a:lnTo>
                  <a:pt x="5170017" y="256319"/>
                </a:lnTo>
                <a:cubicBezTo>
                  <a:pt x="5161311" y="258808"/>
                  <a:pt x="5154110" y="263507"/>
                  <a:pt x="5148414" y="270416"/>
                </a:cubicBezTo>
                <a:cubicBezTo>
                  <a:pt x="5142718" y="277325"/>
                  <a:pt x="5138642" y="286139"/>
                  <a:pt x="5136184" y="296857"/>
                </a:cubicBezTo>
                <a:cubicBezTo>
                  <a:pt x="5119234" y="290539"/>
                  <a:pt x="5104367" y="282822"/>
                  <a:pt x="5091582" y="273704"/>
                </a:cubicBezTo>
                <a:cubicBezTo>
                  <a:pt x="5078797" y="264586"/>
                  <a:pt x="5067994" y="252962"/>
                  <a:pt x="5059172" y="238833"/>
                </a:cubicBezTo>
                <a:cubicBezTo>
                  <a:pt x="5050349" y="224703"/>
                  <a:pt x="5043406" y="206960"/>
                  <a:pt x="5038343" y="185605"/>
                </a:cubicBezTo>
                <a:lnTo>
                  <a:pt x="5012740" y="185605"/>
                </a:lnTo>
                <a:lnTo>
                  <a:pt x="5012740" y="245956"/>
                </a:lnTo>
                <a:cubicBezTo>
                  <a:pt x="5018703" y="244578"/>
                  <a:pt x="5024837" y="243143"/>
                  <a:pt x="5031143" y="241651"/>
                </a:cubicBezTo>
                <a:cubicBezTo>
                  <a:pt x="5037448" y="240158"/>
                  <a:pt x="5043811" y="238647"/>
                  <a:pt x="5050230" y="237117"/>
                </a:cubicBezTo>
                <a:lnTo>
                  <a:pt x="5050840" y="239860"/>
                </a:lnTo>
                <a:cubicBezTo>
                  <a:pt x="5045061" y="245549"/>
                  <a:pt x="5036654" y="253144"/>
                  <a:pt x="5025618" y="262644"/>
                </a:cubicBezTo>
                <a:cubicBezTo>
                  <a:pt x="5014581" y="272143"/>
                  <a:pt x="5001755" y="282329"/>
                  <a:pt x="4987137" y="293200"/>
                </a:cubicBezTo>
                <a:cubicBezTo>
                  <a:pt x="4986058" y="294273"/>
                  <a:pt x="4984940" y="295251"/>
                  <a:pt x="4983784" y="296134"/>
                </a:cubicBezTo>
                <a:cubicBezTo>
                  <a:pt x="4982629" y="297016"/>
                  <a:pt x="4981511" y="297765"/>
                  <a:pt x="4980432" y="298381"/>
                </a:cubicBezTo>
                <a:lnTo>
                  <a:pt x="4956657" y="252357"/>
                </a:lnTo>
                <a:cubicBezTo>
                  <a:pt x="4962867" y="248991"/>
                  <a:pt x="4966906" y="246121"/>
                  <a:pt x="4968773" y="243746"/>
                </a:cubicBezTo>
                <a:cubicBezTo>
                  <a:pt x="4970640" y="241371"/>
                  <a:pt x="4971478" y="238653"/>
                  <a:pt x="4971287" y="235593"/>
                </a:cubicBezTo>
                <a:lnTo>
                  <a:pt x="4971287" y="185605"/>
                </a:lnTo>
                <a:lnTo>
                  <a:pt x="4952694" y="185605"/>
                </a:lnTo>
                <a:cubicBezTo>
                  <a:pt x="4948885" y="206084"/>
                  <a:pt x="4941265" y="225782"/>
                  <a:pt x="4929835" y="244698"/>
                </a:cubicBezTo>
                <a:cubicBezTo>
                  <a:pt x="4918405" y="263615"/>
                  <a:pt x="4901336" y="280493"/>
                  <a:pt x="4878628" y="295333"/>
                </a:cubicBezTo>
                <a:lnTo>
                  <a:pt x="4876190" y="293505"/>
                </a:lnTo>
                <a:cubicBezTo>
                  <a:pt x="4887691" y="275392"/>
                  <a:pt x="4896150" y="256114"/>
                  <a:pt x="4901567" y="235669"/>
                </a:cubicBezTo>
                <a:cubicBezTo>
                  <a:pt x="4906984" y="215225"/>
                  <a:pt x="4910453" y="194390"/>
                  <a:pt x="4911975" y="173166"/>
                </a:cubicBezTo>
                <a:cubicBezTo>
                  <a:pt x="4913498" y="151941"/>
                  <a:pt x="4914168" y="131101"/>
                  <a:pt x="4913985" y="110647"/>
                </a:cubicBezTo>
                <a:lnTo>
                  <a:pt x="4913985" y="10993"/>
                </a:lnTo>
                <a:lnTo>
                  <a:pt x="4965191" y="28062"/>
                </a:lnTo>
                <a:lnTo>
                  <a:pt x="5098389" y="28062"/>
                </a:lnTo>
                <a:close/>
                <a:moveTo>
                  <a:pt x="723595" y="7335"/>
                </a:moveTo>
                <a:cubicBezTo>
                  <a:pt x="743462" y="6437"/>
                  <a:pt x="758402" y="8139"/>
                  <a:pt x="768415" y="12441"/>
                </a:cubicBezTo>
                <a:cubicBezTo>
                  <a:pt x="778428" y="16743"/>
                  <a:pt x="784557" y="22179"/>
                  <a:pt x="786803" y="28748"/>
                </a:cubicBezTo>
                <a:cubicBezTo>
                  <a:pt x="789048" y="35317"/>
                  <a:pt x="788453" y="41552"/>
                  <a:pt x="785017" y="47455"/>
                </a:cubicBezTo>
                <a:cubicBezTo>
                  <a:pt x="781581" y="53357"/>
                  <a:pt x="776347" y="57459"/>
                  <a:pt x="769315" y="59761"/>
                </a:cubicBezTo>
                <a:lnTo>
                  <a:pt x="840333" y="59761"/>
                </a:lnTo>
                <a:lnTo>
                  <a:pt x="862279" y="37815"/>
                </a:lnTo>
                <a:lnTo>
                  <a:pt x="900226" y="73443"/>
                </a:lnTo>
                <a:cubicBezTo>
                  <a:pt x="899064" y="74791"/>
                  <a:pt x="897578" y="75757"/>
                  <a:pt x="895769" y="76342"/>
                </a:cubicBezTo>
                <a:cubicBezTo>
                  <a:pt x="893959" y="76926"/>
                  <a:pt x="891483" y="77282"/>
                  <a:pt x="888339" y="77409"/>
                </a:cubicBezTo>
                <a:cubicBezTo>
                  <a:pt x="881770" y="82926"/>
                  <a:pt x="873991" y="88595"/>
                  <a:pt x="865003" y="94417"/>
                </a:cubicBezTo>
                <a:cubicBezTo>
                  <a:pt x="856015" y="100239"/>
                  <a:pt x="847283" y="105146"/>
                  <a:pt x="838809" y="109137"/>
                </a:cubicBezTo>
                <a:lnTo>
                  <a:pt x="836980" y="107307"/>
                </a:lnTo>
                <a:cubicBezTo>
                  <a:pt x="838212" y="101637"/>
                  <a:pt x="839330" y="95282"/>
                  <a:pt x="840333" y="88239"/>
                </a:cubicBezTo>
                <a:cubicBezTo>
                  <a:pt x="841337" y="81197"/>
                  <a:pt x="842149" y="74537"/>
                  <a:pt x="842772" y="68257"/>
                </a:cubicBezTo>
                <a:lnTo>
                  <a:pt x="663244" y="68257"/>
                </a:lnTo>
                <a:cubicBezTo>
                  <a:pt x="664959" y="80372"/>
                  <a:pt x="664349" y="90616"/>
                  <a:pt x="661416" y="98989"/>
                </a:cubicBezTo>
                <a:cubicBezTo>
                  <a:pt x="658482" y="107362"/>
                  <a:pt x="653910" y="113479"/>
                  <a:pt x="647700" y="117340"/>
                </a:cubicBezTo>
                <a:cubicBezTo>
                  <a:pt x="641286" y="121096"/>
                  <a:pt x="634301" y="121730"/>
                  <a:pt x="626745" y="119242"/>
                </a:cubicBezTo>
                <a:cubicBezTo>
                  <a:pt x="619188" y="116754"/>
                  <a:pt x="613880" y="111454"/>
                  <a:pt x="610819" y="103341"/>
                </a:cubicBezTo>
                <a:cubicBezTo>
                  <a:pt x="609028" y="95682"/>
                  <a:pt x="609866" y="89110"/>
                  <a:pt x="613333" y="83625"/>
                </a:cubicBezTo>
                <a:cubicBezTo>
                  <a:pt x="616800" y="78140"/>
                  <a:pt x="621754" y="73933"/>
                  <a:pt x="628192" y="71003"/>
                </a:cubicBezTo>
                <a:cubicBezTo>
                  <a:pt x="633444" y="68423"/>
                  <a:pt x="638562" y="64379"/>
                  <a:pt x="643547" y="58870"/>
                </a:cubicBezTo>
                <a:cubicBezTo>
                  <a:pt x="648532" y="53361"/>
                  <a:pt x="651135" y="47257"/>
                  <a:pt x="651357" y="40559"/>
                </a:cubicBezTo>
                <a:lnTo>
                  <a:pt x="654710" y="40559"/>
                </a:lnTo>
                <a:cubicBezTo>
                  <a:pt x="657707" y="47264"/>
                  <a:pt x="659942" y="53665"/>
                  <a:pt x="661416" y="59761"/>
                </a:cubicBezTo>
                <a:lnTo>
                  <a:pt x="753160" y="59761"/>
                </a:lnTo>
                <a:cubicBezTo>
                  <a:pt x="751167" y="59164"/>
                  <a:pt x="749135" y="58377"/>
                  <a:pt x="747064" y="57399"/>
                </a:cubicBezTo>
                <a:cubicBezTo>
                  <a:pt x="744994" y="56421"/>
                  <a:pt x="742962" y="55176"/>
                  <a:pt x="740968" y="53665"/>
                </a:cubicBezTo>
                <a:cubicBezTo>
                  <a:pt x="741057" y="44959"/>
                  <a:pt x="739432" y="36615"/>
                  <a:pt x="736092" y="28633"/>
                </a:cubicBezTo>
                <a:cubicBezTo>
                  <a:pt x="732752" y="20651"/>
                  <a:pt x="728078" y="14060"/>
                  <a:pt x="722071" y="8859"/>
                </a:cubicBezTo>
                <a:close/>
                <a:moveTo>
                  <a:pt x="5958230" y="7316"/>
                </a:moveTo>
                <a:lnTo>
                  <a:pt x="6014923" y="23776"/>
                </a:lnTo>
                <a:cubicBezTo>
                  <a:pt x="6014320" y="25776"/>
                  <a:pt x="6013011" y="27338"/>
                  <a:pt x="6010998" y="28462"/>
                </a:cubicBezTo>
                <a:cubicBezTo>
                  <a:pt x="6008986" y="29586"/>
                  <a:pt x="6006230" y="30157"/>
                  <a:pt x="6002730" y="30176"/>
                </a:cubicBezTo>
                <a:cubicBezTo>
                  <a:pt x="5997549" y="42927"/>
                  <a:pt x="5991758" y="54916"/>
                  <a:pt x="5985357" y="66143"/>
                </a:cubicBezTo>
                <a:lnTo>
                  <a:pt x="6023457" y="66143"/>
                </a:lnTo>
                <a:lnTo>
                  <a:pt x="6046317" y="42978"/>
                </a:lnTo>
                <a:lnTo>
                  <a:pt x="6083198" y="75896"/>
                </a:lnTo>
                <a:cubicBezTo>
                  <a:pt x="6082017" y="77420"/>
                  <a:pt x="6080340" y="78716"/>
                  <a:pt x="6078169" y="79783"/>
                </a:cubicBezTo>
                <a:cubicBezTo>
                  <a:pt x="6075997" y="80849"/>
                  <a:pt x="6073101" y="81688"/>
                  <a:pt x="6069482" y="82297"/>
                </a:cubicBezTo>
                <a:cubicBezTo>
                  <a:pt x="6068850" y="124674"/>
                  <a:pt x="6067811" y="159199"/>
                  <a:pt x="6066366" y="185873"/>
                </a:cubicBezTo>
                <a:cubicBezTo>
                  <a:pt x="6064921" y="212547"/>
                  <a:pt x="6062596" y="233141"/>
                  <a:pt x="6059390" y="247657"/>
                </a:cubicBezTo>
                <a:cubicBezTo>
                  <a:pt x="6056183" y="262173"/>
                  <a:pt x="6051623" y="272381"/>
                  <a:pt x="6045707" y="278284"/>
                </a:cubicBezTo>
                <a:cubicBezTo>
                  <a:pt x="6039904" y="284196"/>
                  <a:pt x="6033147" y="288526"/>
                  <a:pt x="6025438" y="291276"/>
                </a:cubicBezTo>
                <a:cubicBezTo>
                  <a:pt x="6017729" y="294025"/>
                  <a:pt x="6008229" y="295384"/>
                  <a:pt x="5996939" y="295352"/>
                </a:cubicBezTo>
                <a:cubicBezTo>
                  <a:pt x="5996978" y="288196"/>
                  <a:pt x="5996444" y="282087"/>
                  <a:pt x="5995340" y="277026"/>
                </a:cubicBezTo>
                <a:cubicBezTo>
                  <a:pt x="5994234" y="271965"/>
                  <a:pt x="5992329" y="267914"/>
                  <a:pt x="5989624" y="264872"/>
                </a:cubicBezTo>
                <a:cubicBezTo>
                  <a:pt x="5986710" y="261501"/>
                  <a:pt x="5982480" y="258491"/>
                  <a:pt x="5976937" y="255843"/>
                </a:cubicBezTo>
                <a:cubicBezTo>
                  <a:pt x="5971393" y="253195"/>
                  <a:pt x="5964650" y="251023"/>
                  <a:pt x="5956706" y="249328"/>
                </a:cubicBezTo>
                <a:lnTo>
                  <a:pt x="5957010" y="245670"/>
                </a:lnTo>
                <a:cubicBezTo>
                  <a:pt x="5964719" y="246305"/>
                  <a:pt x="5972772" y="246864"/>
                  <a:pt x="5981166" y="247346"/>
                </a:cubicBezTo>
                <a:cubicBezTo>
                  <a:pt x="5989561" y="247829"/>
                  <a:pt x="5995937" y="248083"/>
                  <a:pt x="6000292" y="248108"/>
                </a:cubicBezTo>
                <a:cubicBezTo>
                  <a:pt x="6002838" y="248115"/>
                  <a:pt x="6004985" y="247797"/>
                  <a:pt x="6006731" y="247156"/>
                </a:cubicBezTo>
                <a:cubicBezTo>
                  <a:pt x="6008477" y="246515"/>
                  <a:pt x="6010090" y="245511"/>
                  <a:pt x="6011570" y="244146"/>
                </a:cubicBezTo>
                <a:cubicBezTo>
                  <a:pt x="6016904" y="239295"/>
                  <a:pt x="6020637" y="222785"/>
                  <a:pt x="6022771" y="194616"/>
                </a:cubicBezTo>
                <a:cubicBezTo>
                  <a:pt x="6024905" y="166447"/>
                  <a:pt x="6026353" y="126468"/>
                  <a:pt x="6027115" y="74677"/>
                </a:cubicBezTo>
                <a:lnTo>
                  <a:pt x="5980175" y="74677"/>
                </a:lnTo>
                <a:cubicBezTo>
                  <a:pt x="5964326" y="100839"/>
                  <a:pt x="5945733" y="122277"/>
                  <a:pt x="5924397" y="138990"/>
                </a:cubicBezTo>
                <a:lnTo>
                  <a:pt x="5922568" y="137771"/>
                </a:lnTo>
                <a:lnTo>
                  <a:pt x="5922568" y="261215"/>
                </a:lnTo>
                <a:cubicBezTo>
                  <a:pt x="5922312" y="262218"/>
                  <a:pt x="5920352" y="263599"/>
                  <a:pt x="5916687" y="265358"/>
                </a:cubicBezTo>
                <a:cubicBezTo>
                  <a:pt x="5913022" y="267117"/>
                  <a:pt x="5908578" y="268724"/>
                  <a:pt x="5903354" y="270178"/>
                </a:cubicBezTo>
                <a:cubicBezTo>
                  <a:pt x="5898132" y="271633"/>
                  <a:pt x="5893055" y="272404"/>
                  <a:pt x="5888126" y="272492"/>
                </a:cubicBezTo>
                <a:lnTo>
                  <a:pt x="5881420" y="272492"/>
                </a:lnTo>
                <a:lnTo>
                  <a:pt x="5881420" y="248413"/>
                </a:lnTo>
                <a:lnTo>
                  <a:pt x="5843930" y="248413"/>
                </a:lnTo>
                <a:lnTo>
                  <a:pt x="5843930" y="269444"/>
                </a:lnTo>
                <a:cubicBezTo>
                  <a:pt x="5843651" y="272029"/>
                  <a:pt x="5840323" y="274937"/>
                  <a:pt x="5833948" y="278169"/>
                </a:cubicBezTo>
                <a:cubicBezTo>
                  <a:pt x="5827572" y="281401"/>
                  <a:pt x="5819825" y="283167"/>
                  <a:pt x="5810707" y="283465"/>
                </a:cubicBezTo>
                <a:lnTo>
                  <a:pt x="5804306" y="283465"/>
                </a:lnTo>
                <a:lnTo>
                  <a:pt x="5804306" y="50598"/>
                </a:lnTo>
                <a:lnTo>
                  <a:pt x="5842710" y="66448"/>
                </a:lnTo>
                <a:cubicBezTo>
                  <a:pt x="5843473" y="57627"/>
                  <a:pt x="5844159" y="47912"/>
                  <a:pt x="5844768" y="37301"/>
                </a:cubicBezTo>
                <a:cubicBezTo>
                  <a:pt x="5845378" y="26690"/>
                  <a:pt x="5845911" y="16899"/>
                  <a:pt x="5846368" y="7926"/>
                </a:cubicBezTo>
                <a:lnTo>
                  <a:pt x="5905194" y="21947"/>
                </a:lnTo>
                <a:cubicBezTo>
                  <a:pt x="5904439" y="24665"/>
                  <a:pt x="5902978" y="26620"/>
                  <a:pt x="5900813" y="27814"/>
                </a:cubicBezTo>
                <a:cubicBezTo>
                  <a:pt x="5898648" y="29008"/>
                  <a:pt x="5895739" y="29592"/>
                  <a:pt x="5892088" y="29567"/>
                </a:cubicBezTo>
                <a:cubicBezTo>
                  <a:pt x="5887364" y="35066"/>
                  <a:pt x="5881953" y="41213"/>
                  <a:pt x="5875858" y="48007"/>
                </a:cubicBezTo>
                <a:cubicBezTo>
                  <a:pt x="5869762" y="54802"/>
                  <a:pt x="5863894" y="61253"/>
                  <a:pt x="5858255" y="67362"/>
                </a:cubicBezTo>
                <a:lnTo>
                  <a:pt x="5878372" y="67362"/>
                </a:lnTo>
                <a:lnTo>
                  <a:pt x="5897270" y="46331"/>
                </a:lnTo>
                <a:lnTo>
                  <a:pt x="5934760" y="75896"/>
                </a:lnTo>
                <a:cubicBezTo>
                  <a:pt x="5933700" y="77281"/>
                  <a:pt x="5932163" y="78551"/>
                  <a:pt x="5930150" y="79706"/>
                </a:cubicBezTo>
                <a:cubicBezTo>
                  <a:pt x="5928137" y="80862"/>
                  <a:pt x="5925609" y="81827"/>
                  <a:pt x="5922568" y="82602"/>
                </a:cubicBezTo>
                <a:lnTo>
                  <a:pt x="5922568" y="133504"/>
                </a:lnTo>
                <a:cubicBezTo>
                  <a:pt x="5929902" y="116911"/>
                  <a:pt x="5936798" y="97442"/>
                  <a:pt x="5943257" y="75096"/>
                </a:cubicBezTo>
                <a:cubicBezTo>
                  <a:pt x="5949714" y="52751"/>
                  <a:pt x="5954705" y="30157"/>
                  <a:pt x="5958230" y="7316"/>
                </a:cubicBezTo>
                <a:close/>
                <a:moveTo>
                  <a:pt x="4679899" y="7316"/>
                </a:moveTo>
                <a:lnTo>
                  <a:pt x="4740554" y="15851"/>
                </a:lnTo>
                <a:cubicBezTo>
                  <a:pt x="4740135" y="18302"/>
                  <a:pt x="4738992" y="20258"/>
                  <a:pt x="4737125" y="21718"/>
                </a:cubicBezTo>
                <a:cubicBezTo>
                  <a:pt x="4735258" y="23179"/>
                  <a:pt x="4732439" y="24068"/>
                  <a:pt x="4728667" y="24385"/>
                </a:cubicBezTo>
                <a:cubicBezTo>
                  <a:pt x="4727003" y="35987"/>
                  <a:pt x="4725073" y="47531"/>
                  <a:pt x="4722876" y="59018"/>
                </a:cubicBezTo>
                <a:cubicBezTo>
                  <a:pt x="4720679" y="70505"/>
                  <a:pt x="4718138" y="81821"/>
                  <a:pt x="4715256" y="92965"/>
                </a:cubicBezTo>
                <a:lnTo>
                  <a:pt x="4799381" y="92965"/>
                </a:lnTo>
                <a:lnTo>
                  <a:pt x="4822240" y="63095"/>
                </a:lnTo>
                <a:cubicBezTo>
                  <a:pt x="4822464" y="63260"/>
                  <a:pt x="4824895" y="65164"/>
                  <a:pt x="4829533" y="68807"/>
                </a:cubicBezTo>
                <a:cubicBezTo>
                  <a:pt x="4834171" y="72450"/>
                  <a:pt x="4839672" y="76837"/>
                  <a:pt x="4846038" y="81970"/>
                </a:cubicBezTo>
                <a:cubicBezTo>
                  <a:pt x="4852402" y="87103"/>
                  <a:pt x="4858288" y="91987"/>
                  <a:pt x="4863693" y="96623"/>
                </a:cubicBezTo>
                <a:cubicBezTo>
                  <a:pt x="4863192" y="98293"/>
                  <a:pt x="4862137" y="99525"/>
                  <a:pt x="4860531" y="100319"/>
                </a:cubicBezTo>
                <a:cubicBezTo>
                  <a:pt x="4858925" y="101112"/>
                  <a:pt x="4857032" y="101506"/>
                  <a:pt x="4854854" y="101500"/>
                </a:cubicBezTo>
                <a:lnTo>
                  <a:pt x="4713122" y="101500"/>
                </a:lnTo>
                <a:cubicBezTo>
                  <a:pt x="4711312" y="107456"/>
                  <a:pt x="4709445" y="113374"/>
                  <a:pt x="4707521" y="119254"/>
                </a:cubicBezTo>
                <a:cubicBezTo>
                  <a:pt x="4705597" y="125134"/>
                  <a:pt x="4703502" y="130900"/>
                  <a:pt x="4701235" y="136552"/>
                </a:cubicBezTo>
                <a:lnTo>
                  <a:pt x="4770729" y="136552"/>
                </a:lnTo>
                <a:lnTo>
                  <a:pt x="4796028" y="113082"/>
                </a:lnTo>
                <a:lnTo>
                  <a:pt x="4835042" y="149353"/>
                </a:lnTo>
                <a:cubicBezTo>
                  <a:pt x="4833918" y="151144"/>
                  <a:pt x="4832356" y="152439"/>
                  <a:pt x="4830355" y="153239"/>
                </a:cubicBezTo>
                <a:cubicBezTo>
                  <a:pt x="4828355" y="154040"/>
                  <a:pt x="4825346" y="154573"/>
                  <a:pt x="4821326" y="154840"/>
                </a:cubicBezTo>
                <a:cubicBezTo>
                  <a:pt x="4814951" y="168111"/>
                  <a:pt x="4807585" y="180583"/>
                  <a:pt x="4799228" y="192254"/>
                </a:cubicBezTo>
                <a:cubicBezTo>
                  <a:pt x="4790871" y="203925"/>
                  <a:pt x="4781372" y="214720"/>
                  <a:pt x="4770729" y="224639"/>
                </a:cubicBezTo>
                <a:cubicBezTo>
                  <a:pt x="4783055" y="229535"/>
                  <a:pt x="4796885" y="234069"/>
                  <a:pt x="4812220" y="238241"/>
                </a:cubicBezTo>
                <a:cubicBezTo>
                  <a:pt x="4827556" y="242412"/>
                  <a:pt x="4844510" y="246108"/>
                  <a:pt x="4863084" y="249328"/>
                </a:cubicBezTo>
                <a:lnTo>
                  <a:pt x="4862779" y="253290"/>
                </a:lnTo>
                <a:cubicBezTo>
                  <a:pt x="4850873" y="255328"/>
                  <a:pt x="4841538" y="259710"/>
                  <a:pt x="4834775" y="266435"/>
                </a:cubicBezTo>
                <a:cubicBezTo>
                  <a:pt x="4828012" y="273159"/>
                  <a:pt x="4823936" y="282798"/>
                  <a:pt x="4822545" y="295352"/>
                </a:cubicBezTo>
                <a:cubicBezTo>
                  <a:pt x="4804302" y="289231"/>
                  <a:pt x="4788211" y="282348"/>
                  <a:pt x="4774272" y="274702"/>
                </a:cubicBezTo>
                <a:cubicBezTo>
                  <a:pt x="4760334" y="267057"/>
                  <a:pt x="4748282" y="258802"/>
                  <a:pt x="4738116" y="249937"/>
                </a:cubicBezTo>
                <a:cubicBezTo>
                  <a:pt x="4720164" y="261399"/>
                  <a:pt x="4699679" y="271013"/>
                  <a:pt x="4676660" y="278779"/>
                </a:cubicBezTo>
                <a:cubicBezTo>
                  <a:pt x="4653642" y="286545"/>
                  <a:pt x="4627899" y="292273"/>
                  <a:pt x="4599432" y="295962"/>
                </a:cubicBezTo>
                <a:lnTo>
                  <a:pt x="4597908" y="292609"/>
                </a:lnTo>
                <a:cubicBezTo>
                  <a:pt x="4622000" y="285129"/>
                  <a:pt x="4643920" y="275934"/>
                  <a:pt x="4663668" y="265025"/>
                </a:cubicBezTo>
                <a:cubicBezTo>
                  <a:pt x="4683417" y="254116"/>
                  <a:pt x="4700917" y="241568"/>
                  <a:pt x="4716170" y="227382"/>
                </a:cubicBezTo>
                <a:cubicBezTo>
                  <a:pt x="4708893" y="218219"/>
                  <a:pt x="4702797" y="208808"/>
                  <a:pt x="4697882" y="199150"/>
                </a:cubicBezTo>
                <a:cubicBezTo>
                  <a:pt x="4692967" y="189492"/>
                  <a:pt x="4689005" y="179700"/>
                  <a:pt x="4685995" y="169775"/>
                </a:cubicBezTo>
                <a:cubicBezTo>
                  <a:pt x="4674552" y="191670"/>
                  <a:pt x="4659795" y="211736"/>
                  <a:pt x="4641723" y="229973"/>
                </a:cubicBezTo>
                <a:cubicBezTo>
                  <a:pt x="4623651" y="248210"/>
                  <a:pt x="4601426" y="264009"/>
                  <a:pt x="4575048" y="277369"/>
                </a:cubicBezTo>
                <a:lnTo>
                  <a:pt x="4572305" y="274931"/>
                </a:lnTo>
                <a:cubicBezTo>
                  <a:pt x="4598714" y="250845"/>
                  <a:pt x="4619428" y="223883"/>
                  <a:pt x="4634446" y="194045"/>
                </a:cubicBezTo>
                <a:cubicBezTo>
                  <a:pt x="4649463" y="164206"/>
                  <a:pt x="4660347" y="133358"/>
                  <a:pt x="4667097" y="101500"/>
                </a:cubicBezTo>
                <a:lnTo>
                  <a:pt x="4640884" y="101500"/>
                </a:lnTo>
                <a:lnTo>
                  <a:pt x="4625645" y="119788"/>
                </a:lnTo>
                <a:lnTo>
                  <a:pt x="4585411" y="96013"/>
                </a:lnTo>
                <a:cubicBezTo>
                  <a:pt x="4586789" y="94781"/>
                  <a:pt x="4588377" y="93511"/>
                  <a:pt x="4590174" y="92203"/>
                </a:cubicBezTo>
                <a:cubicBezTo>
                  <a:pt x="4591970" y="90895"/>
                  <a:pt x="4593939" y="89625"/>
                  <a:pt x="4596079" y="88393"/>
                </a:cubicBezTo>
                <a:cubicBezTo>
                  <a:pt x="4598881" y="81155"/>
                  <a:pt x="4601744" y="72907"/>
                  <a:pt x="4604670" y="63648"/>
                </a:cubicBezTo>
                <a:cubicBezTo>
                  <a:pt x="4607595" y="54389"/>
                  <a:pt x="4610233" y="45486"/>
                  <a:pt x="4612583" y="36938"/>
                </a:cubicBezTo>
                <a:cubicBezTo>
                  <a:pt x="4614933" y="28391"/>
                  <a:pt x="4616645" y="21565"/>
                  <a:pt x="4617720" y="16460"/>
                </a:cubicBezTo>
                <a:lnTo>
                  <a:pt x="4672889" y="30481"/>
                </a:lnTo>
                <a:cubicBezTo>
                  <a:pt x="4672323" y="32399"/>
                  <a:pt x="4671015" y="34050"/>
                  <a:pt x="4668964" y="35434"/>
                </a:cubicBezTo>
                <a:cubicBezTo>
                  <a:pt x="4666913" y="36819"/>
                  <a:pt x="4663852" y="37403"/>
                  <a:pt x="4659782" y="37187"/>
                </a:cubicBezTo>
                <a:cubicBezTo>
                  <a:pt x="4657395" y="45150"/>
                  <a:pt x="4654550" y="54294"/>
                  <a:pt x="4651248" y="64619"/>
                </a:cubicBezTo>
                <a:cubicBezTo>
                  <a:pt x="4647946" y="74944"/>
                  <a:pt x="4644796" y="84393"/>
                  <a:pt x="4641799" y="92965"/>
                </a:cubicBezTo>
                <a:lnTo>
                  <a:pt x="4668926" y="92965"/>
                </a:lnTo>
                <a:cubicBezTo>
                  <a:pt x="4671936" y="78309"/>
                  <a:pt x="4674298" y="63806"/>
                  <a:pt x="4676013" y="49455"/>
                </a:cubicBezTo>
                <a:cubicBezTo>
                  <a:pt x="4677727" y="35104"/>
                  <a:pt x="4679022" y="21058"/>
                  <a:pt x="4679899" y="7316"/>
                </a:cubicBezTo>
                <a:close/>
                <a:moveTo>
                  <a:pt x="3109570" y="6707"/>
                </a:moveTo>
                <a:lnTo>
                  <a:pt x="3170529" y="25604"/>
                </a:lnTo>
                <a:cubicBezTo>
                  <a:pt x="3169933" y="27624"/>
                  <a:pt x="3168612" y="29224"/>
                  <a:pt x="3166567" y="30405"/>
                </a:cubicBezTo>
                <a:cubicBezTo>
                  <a:pt x="3164522" y="31586"/>
                  <a:pt x="3161677" y="32120"/>
                  <a:pt x="3158033" y="32005"/>
                </a:cubicBezTo>
                <a:cubicBezTo>
                  <a:pt x="3153150" y="44032"/>
                  <a:pt x="3147904" y="55335"/>
                  <a:pt x="3142297" y="65914"/>
                </a:cubicBezTo>
                <a:cubicBezTo>
                  <a:pt x="3136690" y="76493"/>
                  <a:pt x="3130759" y="86425"/>
                  <a:pt x="3124504" y="95708"/>
                </a:cubicBezTo>
                <a:lnTo>
                  <a:pt x="3139745" y="101195"/>
                </a:lnTo>
                <a:cubicBezTo>
                  <a:pt x="3139186" y="102573"/>
                  <a:pt x="3138170" y="103779"/>
                  <a:pt x="3136697" y="104814"/>
                </a:cubicBezTo>
                <a:cubicBezTo>
                  <a:pt x="3135224" y="105849"/>
                  <a:pt x="3132988" y="106675"/>
                  <a:pt x="3129991" y="107291"/>
                </a:cubicBezTo>
                <a:lnTo>
                  <a:pt x="3129991" y="287732"/>
                </a:lnTo>
                <a:cubicBezTo>
                  <a:pt x="3129210" y="289009"/>
                  <a:pt x="3125210" y="290647"/>
                  <a:pt x="3117990" y="292647"/>
                </a:cubicBezTo>
                <a:cubicBezTo>
                  <a:pt x="3110769" y="294648"/>
                  <a:pt x="3103188" y="295753"/>
                  <a:pt x="3095244" y="295962"/>
                </a:cubicBezTo>
                <a:lnTo>
                  <a:pt x="3087319" y="295962"/>
                </a:lnTo>
                <a:lnTo>
                  <a:pt x="3087319" y="139904"/>
                </a:lnTo>
                <a:cubicBezTo>
                  <a:pt x="3081388" y="145531"/>
                  <a:pt x="3075267" y="150814"/>
                  <a:pt x="3068955" y="155754"/>
                </a:cubicBezTo>
                <a:cubicBezTo>
                  <a:pt x="3062643" y="160694"/>
                  <a:pt x="3056064" y="165368"/>
                  <a:pt x="3049219" y="169775"/>
                </a:cubicBezTo>
                <a:lnTo>
                  <a:pt x="3046171" y="167336"/>
                </a:lnTo>
                <a:cubicBezTo>
                  <a:pt x="3054896" y="154381"/>
                  <a:pt x="3063354" y="139280"/>
                  <a:pt x="3071548" y="122034"/>
                </a:cubicBezTo>
                <a:cubicBezTo>
                  <a:pt x="3079742" y="104788"/>
                  <a:pt x="3087140" y="86324"/>
                  <a:pt x="3093742" y="66640"/>
                </a:cubicBezTo>
                <a:cubicBezTo>
                  <a:pt x="3100345" y="46955"/>
                  <a:pt x="3105620" y="26978"/>
                  <a:pt x="3109570" y="6707"/>
                </a:cubicBezTo>
                <a:close/>
                <a:moveTo>
                  <a:pt x="1671218" y="6402"/>
                </a:moveTo>
                <a:lnTo>
                  <a:pt x="1729740" y="26824"/>
                </a:lnTo>
                <a:cubicBezTo>
                  <a:pt x="1728997" y="28837"/>
                  <a:pt x="1727587" y="30373"/>
                  <a:pt x="1725511" y="31434"/>
                </a:cubicBezTo>
                <a:cubicBezTo>
                  <a:pt x="1723434" y="32494"/>
                  <a:pt x="1720577" y="32888"/>
                  <a:pt x="1716938" y="32615"/>
                </a:cubicBezTo>
                <a:cubicBezTo>
                  <a:pt x="1709928" y="47245"/>
                  <a:pt x="1702308" y="60961"/>
                  <a:pt x="1694078" y="73763"/>
                </a:cubicBezTo>
                <a:lnTo>
                  <a:pt x="1751990" y="73763"/>
                </a:lnTo>
                <a:lnTo>
                  <a:pt x="1775155" y="43588"/>
                </a:lnTo>
                <a:cubicBezTo>
                  <a:pt x="1775379" y="43751"/>
                  <a:pt x="1777810" y="45659"/>
                  <a:pt x="1782448" y="49311"/>
                </a:cubicBezTo>
                <a:cubicBezTo>
                  <a:pt x="1787086" y="52963"/>
                  <a:pt x="1792587" y="57377"/>
                  <a:pt x="1798952" y="62553"/>
                </a:cubicBezTo>
                <a:cubicBezTo>
                  <a:pt x="1805317" y="67729"/>
                  <a:pt x="1811203" y="72685"/>
                  <a:pt x="1816608" y="77420"/>
                </a:cubicBezTo>
                <a:cubicBezTo>
                  <a:pt x="1816113" y="79090"/>
                  <a:pt x="1815046" y="80322"/>
                  <a:pt x="1813407" y="81116"/>
                </a:cubicBezTo>
                <a:cubicBezTo>
                  <a:pt x="1811769" y="81910"/>
                  <a:pt x="1809788" y="82304"/>
                  <a:pt x="1807464" y="82297"/>
                </a:cubicBezTo>
                <a:lnTo>
                  <a:pt x="1733093" y="82297"/>
                </a:lnTo>
                <a:lnTo>
                  <a:pt x="1733093" y="139295"/>
                </a:lnTo>
                <a:lnTo>
                  <a:pt x="1745285" y="139295"/>
                </a:lnTo>
                <a:lnTo>
                  <a:pt x="1766620" y="111253"/>
                </a:lnTo>
                <a:cubicBezTo>
                  <a:pt x="1766828" y="111408"/>
                  <a:pt x="1769089" y="113199"/>
                  <a:pt x="1773405" y="116627"/>
                </a:cubicBezTo>
                <a:cubicBezTo>
                  <a:pt x="1777721" y="120055"/>
                  <a:pt x="1782850" y="124194"/>
                  <a:pt x="1788792" y="129045"/>
                </a:cubicBezTo>
                <a:cubicBezTo>
                  <a:pt x="1794734" y="133895"/>
                  <a:pt x="1800246" y="138531"/>
                  <a:pt x="1805330" y="142952"/>
                </a:cubicBezTo>
                <a:cubicBezTo>
                  <a:pt x="1804848" y="144622"/>
                  <a:pt x="1803832" y="145854"/>
                  <a:pt x="1802282" y="146648"/>
                </a:cubicBezTo>
                <a:cubicBezTo>
                  <a:pt x="1800733" y="147442"/>
                  <a:pt x="1798802" y="147836"/>
                  <a:pt x="1796491" y="147829"/>
                </a:cubicBezTo>
                <a:lnTo>
                  <a:pt x="1733093" y="147829"/>
                </a:lnTo>
                <a:lnTo>
                  <a:pt x="1733093" y="206046"/>
                </a:lnTo>
                <a:lnTo>
                  <a:pt x="1746504" y="206046"/>
                </a:lnTo>
                <a:lnTo>
                  <a:pt x="1769669" y="175566"/>
                </a:lnTo>
                <a:cubicBezTo>
                  <a:pt x="1769894" y="175733"/>
                  <a:pt x="1772355" y="177668"/>
                  <a:pt x="1777052" y="181369"/>
                </a:cubicBezTo>
                <a:cubicBezTo>
                  <a:pt x="1781748" y="185069"/>
                  <a:pt x="1787324" y="189532"/>
                  <a:pt x="1793782" y="194757"/>
                </a:cubicBezTo>
                <a:cubicBezTo>
                  <a:pt x="1800239" y="199982"/>
                  <a:pt x="1806222" y="204964"/>
                  <a:pt x="1811731" y="209704"/>
                </a:cubicBezTo>
                <a:cubicBezTo>
                  <a:pt x="1811236" y="211374"/>
                  <a:pt x="1810169" y="212606"/>
                  <a:pt x="1808531" y="213399"/>
                </a:cubicBezTo>
                <a:cubicBezTo>
                  <a:pt x="1806892" y="214193"/>
                  <a:pt x="1804911" y="214587"/>
                  <a:pt x="1802587" y="214580"/>
                </a:cubicBezTo>
                <a:lnTo>
                  <a:pt x="1733093" y="214580"/>
                </a:lnTo>
                <a:lnTo>
                  <a:pt x="1733093" y="284380"/>
                </a:lnTo>
                <a:cubicBezTo>
                  <a:pt x="1733010" y="285904"/>
                  <a:pt x="1729746" y="288037"/>
                  <a:pt x="1723301" y="290780"/>
                </a:cubicBezTo>
                <a:cubicBezTo>
                  <a:pt x="1716856" y="293524"/>
                  <a:pt x="1707724" y="295048"/>
                  <a:pt x="1695907" y="295352"/>
                </a:cubicBezTo>
                <a:lnTo>
                  <a:pt x="1687373" y="295352"/>
                </a:lnTo>
                <a:lnTo>
                  <a:pt x="1687373" y="83821"/>
                </a:lnTo>
                <a:cubicBezTo>
                  <a:pt x="1676857" y="98890"/>
                  <a:pt x="1665503" y="112415"/>
                  <a:pt x="1653311" y="124398"/>
                </a:cubicBezTo>
                <a:cubicBezTo>
                  <a:pt x="1641119" y="136380"/>
                  <a:pt x="1628089" y="146934"/>
                  <a:pt x="1614221" y="156059"/>
                </a:cubicBezTo>
                <a:lnTo>
                  <a:pt x="1611173" y="153925"/>
                </a:lnTo>
                <a:cubicBezTo>
                  <a:pt x="1618778" y="141882"/>
                  <a:pt x="1626360" y="127869"/>
                  <a:pt x="1633920" y="111885"/>
                </a:cubicBezTo>
                <a:cubicBezTo>
                  <a:pt x="1641480" y="95902"/>
                  <a:pt x="1648497" y="78886"/>
                  <a:pt x="1654973" y="60837"/>
                </a:cubicBezTo>
                <a:cubicBezTo>
                  <a:pt x="1661450" y="42788"/>
                  <a:pt x="1666865" y="24643"/>
                  <a:pt x="1671218" y="6402"/>
                </a:cubicBezTo>
                <a:close/>
                <a:moveTo>
                  <a:pt x="3564623" y="6250"/>
                </a:moveTo>
                <a:lnTo>
                  <a:pt x="3621621" y="19753"/>
                </a:lnTo>
                <a:cubicBezTo>
                  <a:pt x="3621044" y="21780"/>
                  <a:pt x="3619838" y="23360"/>
                  <a:pt x="3618005" y="24491"/>
                </a:cubicBezTo>
                <a:cubicBezTo>
                  <a:pt x="3616172" y="25622"/>
                  <a:pt x="3613520" y="26197"/>
                  <a:pt x="3610049" y="26215"/>
                </a:cubicBezTo>
                <a:cubicBezTo>
                  <a:pt x="3603902" y="31272"/>
                  <a:pt x="3596474" y="37016"/>
                  <a:pt x="3587766" y="43445"/>
                </a:cubicBezTo>
                <a:cubicBezTo>
                  <a:pt x="3579058" y="49875"/>
                  <a:pt x="3570326" y="55923"/>
                  <a:pt x="3561571" y="61590"/>
                </a:cubicBezTo>
                <a:lnTo>
                  <a:pt x="3585378" y="61590"/>
                </a:lnTo>
                <a:lnTo>
                  <a:pt x="3602741" y="43293"/>
                </a:lnTo>
                <a:lnTo>
                  <a:pt x="3638073" y="69783"/>
                </a:lnTo>
                <a:cubicBezTo>
                  <a:pt x="3637311" y="70728"/>
                  <a:pt x="3636169" y="71655"/>
                  <a:pt x="3634645" y="72563"/>
                </a:cubicBezTo>
                <a:cubicBezTo>
                  <a:pt x="3633120" y="73471"/>
                  <a:pt x="3631216" y="74169"/>
                  <a:pt x="3628929" y="74658"/>
                </a:cubicBezTo>
                <a:lnTo>
                  <a:pt x="3628929" y="158478"/>
                </a:lnTo>
                <a:cubicBezTo>
                  <a:pt x="3628283" y="159766"/>
                  <a:pt x="3624552" y="161533"/>
                  <a:pt x="3617737" y="163779"/>
                </a:cubicBezTo>
                <a:cubicBezTo>
                  <a:pt x="3610922" y="166024"/>
                  <a:pt x="3603992" y="167420"/>
                  <a:pt x="3596944" y="167965"/>
                </a:cubicBezTo>
                <a:lnTo>
                  <a:pt x="3622853" y="187472"/>
                </a:lnTo>
                <a:cubicBezTo>
                  <a:pt x="3621944" y="188730"/>
                  <a:pt x="3620484" y="189949"/>
                  <a:pt x="3618471" y="191130"/>
                </a:cubicBezTo>
                <a:cubicBezTo>
                  <a:pt x="3616458" y="192311"/>
                  <a:pt x="3613855" y="193225"/>
                  <a:pt x="3610661" y="193873"/>
                </a:cubicBezTo>
                <a:lnTo>
                  <a:pt x="3610661" y="284665"/>
                </a:lnTo>
                <a:cubicBezTo>
                  <a:pt x="3610386" y="285454"/>
                  <a:pt x="3608327" y="286586"/>
                  <a:pt x="3604486" y="288063"/>
                </a:cubicBezTo>
                <a:cubicBezTo>
                  <a:pt x="3600643" y="289540"/>
                  <a:pt x="3596056" y="290899"/>
                  <a:pt x="3590724" y="292139"/>
                </a:cubicBezTo>
                <a:cubicBezTo>
                  <a:pt x="3585392" y="293379"/>
                  <a:pt x="3580354" y="294037"/>
                  <a:pt x="3575608" y="294114"/>
                </a:cubicBezTo>
                <a:lnTo>
                  <a:pt x="3568598" y="294114"/>
                </a:lnTo>
                <a:lnTo>
                  <a:pt x="3568598" y="274607"/>
                </a:lnTo>
                <a:lnTo>
                  <a:pt x="3510686" y="274607"/>
                </a:lnTo>
                <a:lnTo>
                  <a:pt x="3510686" y="283141"/>
                </a:lnTo>
                <a:cubicBezTo>
                  <a:pt x="3510311" y="285408"/>
                  <a:pt x="3506641" y="288037"/>
                  <a:pt x="3499675" y="291028"/>
                </a:cubicBezTo>
                <a:cubicBezTo>
                  <a:pt x="3492709" y="294019"/>
                  <a:pt x="3484696" y="295657"/>
                  <a:pt x="3475634" y="295943"/>
                </a:cubicBezTo>
                <a:lnTo>
                  <a:pt x="3469843" y="295943"/>
                </a:lnTo>
                <a:lnTo>
                  <a:pt x="3469843" y="173451"/>
                </a:lnTo>
                <a:cubicBezTo>
                  <a:pt x="3467405" y="173807"/>
                  <a:pt x="3464966" y="174010"/>
                  <a:pt x="3462528" y="174061"/>
                </a:cubicBezTo>
                <a:lnTo>
                  <a:pt x="3456755" y="174042"/>
                </a:lnTo>
                <a:lnTo>
                  <a:pt x="3456755" y="105462"/>
                </a:lnTo>
                <a:cubicBezTo>
                  <a:pt x="3456438" y="105462"/>
                  <a:pt x="3456082" y="105462"/>
                  <a:pt x="3455689" y="105462"/>
                </a:cubicBezTo>
                <a:cubicBezTo>
                  <a:pt x="3455295" y="105462"/>
                  <a:pt x="3454939" y="105462"/>
                  <a:pt x="3454622" y="105462"/>
                </a:cubicBezTo>
                <a:lnTo>
                  <a:pt x="3423189" y="105462"/>
                </a:lnTo>
                <a:lnTo>
                  <a:pt x="3423189" y="191720"/>
                </a:lnTo>
                <a:cubicBezTo>
                  <a:pt x="3429619" y="190508"/>
                  <a:pt x="3436201" y="189276"/>
                  <a:pt x="3442936" y="188025"/>
                </a:cubicBezTo>
                <a:cubicBezTo>
                  <a:pt x="3449670" y="186774"/>
                  <a:pt x="3456404" y="185466"/>
                  <a:pt x="3463138" y="184100"/>
                </a:cubicBezTo>
                <a:lnTo>
                  <a:pt x="3463747" y="186539"/>
                </a:lnTo>
                <a:cubicBezTo>
                  <a:pt x="3455748" y="193410"/>
                  <a:pt x="3444990" y="201766"/>
                  <a:pt x="3431470" y="211606"/>
                </a:cubicBezTo>
                <a:cubicBezTo>
                  <a:pt x="3417950" y="221447"/>
                  <a:pt x="3401182" y="232693"/>
                  <a:pt x="3381165" y="245346"/>
                </a:cubicBezTo>
                <a:cubicBezTo>
                  <a:pt x="3380378" y="247365"/>
                  <a:pt x="3379209" y="249118"/>
                  <a:pt x="3377660" y="250604"/>
                </a:cubicBezTo>
                <a:cubicBezTo>
                  <a:pt x="3376111" y="252090"/>
                  <a:pt x="3374332" y="253081"/>
                  <a:pt x="3372326" y="253576"/>
                </a:cubicBezTo>
                <a:lnTo>
                  <a:pt x="3350990" y="203589"/>
                </a:lnTo>
                <a:cubicBezTo>
                  <a:pt x="3354533" y="203138"/>
                  <a:pt x="3358953" y="202515"/>
                  <a:pt x="3364249" y="201722"/>
                </a:cubicBezTo>
                <a:cubicBezTo>
                  <a:pt x="3369545" y="200928"/>
                  <a:pt x="3375488" y="199925"/>
                  <a:pt x="3382079" y="198712"/>
                </a:cubicBezTo>
                <a:lnTo>
                  <a:pt x="3382079" y="105462"/>
                </a:lnTo>
                <a:lnTo>
                  <a:pt x="3354647" y="105462"/>
                </a:lnTo>
                <a:lnTo>
                  <a:pt x="3352209" y="96928"/>
                </a:lnTo>
                <a:lnTo>
                  <a:pt x="3382079" y="96928"/>
                </a:lnTo>
                <a:lnTo>
                  <a:pt x="3382079" y="10822"/>
                </a:lnTo>
                <a:lnTo>
                  <a:pt x="3434480" y="15426"/>
                </a:lnTo>
                <a:cubicBezTo>
                  <a:pt x="3434276" y="17602"/>
                  <a:pt x="3433386" y="19431"/>
                  <a:pt x="3431810" y="20912"/>
                </a:cubicBezTo>
                <a:cubicBezTo>
                  <a:pt x="3430233" y="22393"/>
                  <a:pt x="3427359" y="23449"/>
                  <a:pt x="3423189" y="24080"/>
                </a:cubicBezTo>
                <a:lnTo>
                  <a:pt x="3423189" y="93572"/>
                </a:lnTo>
                <a:lnTo>
                  <a:pt x="3436616" y="69479"/>
                </a:lnTo>
                <a:cubicBezTo>
                  <a:pt x="3436902" y="69771"/>
                  <a:pt x="3439152" y="72313"/>
                  <a:pt x="3443367" y="77103"/>
                </a:cubicBezTo>
                <a:cubicBezTo>
                  <a:pt x="3447582" y="81893"/>
                  <a:pt x="3452045" y="87180"/>
                  <a:pt x="3456755" y="92962"/>
                </a:cubicBezTo>
                <a:lnTo>
                  <a:pt x="3456755" y="45427"/>
                </a:lnTo>
                <a:lnTo>
                  <a:pt x="3498173" y="61590"/>
                </a:lnTo>
                <a:lnTo>
                  <a:pt x="3553651" y="61590"/>
                </a:lnTo>
                <a:cubicBezTo>
                  <a:pt x="3555687" y="52925"/>
                  <a:pt x="3557705" y="43564"/>
                  <a:pt x="3559706" y="33505"/>
                </a:cubicBezTo>
                <a:cubicBezTo>
                  <a:pt x="3561706" y="23447"/>
                  <a:pt x="3563345" y="14362"/>
                  <a:pt x="3564623" y="6250"/>
                </a:cubicBezTo>
                <a:close/>
                <a:moveTo>
                  <a:pt x="1088136" y="6116"/>
                </a:moveTo>
                <a:lnTo>
                  <a:pt x="1141171" y="18003"/>
                </a:lnTo>
                <a:cubicBezTo>
                  <a:pt x="1140587" y="20004"/>
                  <a:pt x="1139393" y="21566"/>
                  <a:pt x="1137590" y="22690"/>
                </a:cubicBezTo>
                <a:cubicBezTo>
                  <a:pt x="1135786" y="23814"/>
                  <a:pt x="1133221" y="24385"/>
                  <a:pt x="1129893" y="24404"/>
                </a:cubicBezTo>
                <a:cubicBezTo>
                  <a:pt x="1124051" y="28646"/>
                  <a:pt x="1117066" y="33193"/>
                  <a:pt x="1108938" y="38044"/>
                </a:cubicBezTo>
                <a:cubicBezTo>
                  <a:pt x="1100810" y="42895"/>
                  <a:pt x="1092758" y="47290"/>
                  <a:pt x="1084783" y="51227"/>
                </a:cubicBezTo>
                <a:lnTo>
                  <a:pt x="1130503" y="51227"/>
                </a:lnTo>
                <a:lnTo>
                  <a:pt x="1150010" y="28062"/>
                </a:lnTo>
                <a:cubicBezTo>
                  <a:pt x="1150196" y="28184"/>
                  <a:pt x="1152262" y="29667"/>
                  <a:pt x="1156208" y="32509"/>
                </a:cubicBezTo>
                <a:cubicBezTo>
                  <a:pt x="1160153" y="35352"/>
                  <a:pt x="1164861" y="38820"/>
                  <a:pt x="1170330" y="42913"/>
                </a:cubicBezTo>
                <a:cubicBezTo>
                  <a:pt x="1175800" y="47007"/>
                  <a:pt x="1180913" y="50992"/>
                  <a:pt x="1185672" y="54868"/>
                </a:cubicBezTo>
                <a:cubicBezTo>
                  <a:pt x="1185183" y="56531"/>
                  <a:pt x="1184179" y="57757"/>
                  <a:pt x="1182662" y="58547"/>
                </a:cubicBezTo>
                <a:cubicBezTo>
                  <a:pt x="1181144" y="59337"/>
                  <a:pt x="1179303" y="59729"/>
                  <a:pt x="1177137" y="59723"/>
                </a:cubicBezTo>
                <a:lnTo>
                  <a:pt x="1081125" y="59723"/>
                </a:lnTo>
                <a:lnTo>
                  <a:pt x="1081125" y="89327"/>
                </a:lnTo>
                <a:lnTo>
                  <a:pt x="1121664" y="89327"/>
                </a:lnTo>
                <a:lnTo>
                  <a:pt x="1141171" y="64911"/>
                </a:lnTo>
                <a:cubicBezTo>
                  <a:pt x="1141361" y="65043"/>
                  <a:pt x="1143453" y="66611"/>
                  <a:pt x="1147447" y="69613"/>
                </a:cubicBezTo>
                <a:cubicBezTo>
                  <a:pt x="1151442" y="72615"/>
                  <a:pt x="1156198" y="76261"/>
                  <a:pt x="1161717" y="80549"/>
                </a:cubicBezTo>
                <a:cubicBezTo>
                  <a:pt x="1167235" y="84838"/>
                  <a:pt x="1172375" y="88977"/>
                  <a:pt x="1177137" y="92968"/>
                </a:cubicBezTo>
                <a:cubicBezTo>
                  <a:pt x="1176648" y="94631"/>
                  <a:pt x="1175645" y="95857"/>
                  <a:pt x="1174127" y="96647"/>
                </a:cubicBezTo>
                <a:cubicBezTo>
                  <a:pt x="1172610" y="97437"/>
                  <a:pt x="1170768" y="97829"/>
                  <a:pt x="1168603" y="97823"/>
                </a:cubicBezTo>
                <a:lnTo>
                  <a:pt x="1081125" y="97823"/>
                </a:lnTo>
                <a:lnTo>
                  <a:pt x="1081125" y="127427"/>
                </a:lnTo>
                <a:lnTo>
                  <a:pt x="1139342" y="127427"/>
                </a:lnTo>
                <a:lnTo>
                  <a:pt x="1159459" y="102096"/>
                </a:lnTo>
                <a:cubicBezTo>
                  <a:pt x="1159653" y="102233"/>
                  <a:pt x="1161771" y="103857"/>
                  <a:pt x="1165815" y="106967"/>
                </a:cubicBezTo>
                <a:cubicBezTo>
                  <a:pt x="1169858" y="110076"/>
                  <a:pt x="1174663" y="113846"/>
                  <a:pt x="1180230" y="118276"/>
                </a:cubicBezTo>
                <a:cubicBezTo>
                  <a:pt x="1185798" y="122706"/>
                  <a:pt x="1190964" y="126970"/>
                  <a:pt x="1195730" y="131068"/>
                </a:cubicBezTo>
                <a:cubicBezTo>
                  <a:pt x="1195241" y="132731"/>
                  <a:pt x="1194238" y="133957"/>
                  <a:pt x="1192720" y="134747"/>
                </a:cubicBezTo>
                <a:cubicBezTo>
                  <a:pt x="1191202" y="135537"/>
                  <a:pt x="1189361" y="135929"/>
                  <a:pt x="1187196" y="135923"/>
                </a:cubicBezTo>
                <a:lnTo>
                  <a:pt x="1116177" y="135923"/>
                </a:lnTo>
                <a:lnTo>
                  <a:pt x="1157325" y="147211"/>
                </a:lnTo>
                <a:cubicBezTo>
                  <a:pt x="1156747" y="149073"/>
                  <a:pt x="1155541" y="150535"/>
                  <a:pt x="1153706" y="151597"/>
                </a:cubicBezTo>
                <a:cubicBezTo>
                  <a:pt x="1151871" y="152658"/>
                  <a:pt x="1149216" y="153129"/>
                  <a:pt x="1145743" y="153008"/>
                </a:cubicBezTo>
                <a:cubicBezTo>
                  <a:pt x="1141044" y="156440"/>
                  <a:pt x="1135507" y="160178"/>
                  <a:pt x="1129131" y="164220"/>
                </a:cubicBezTo>
                <a:cubicBezTo>
                  <a:pt x="1122756" y="168263"/>
                  <a:pt x="1116304" y="172153"/>
                  <a:pt x="1109776" y="175890"/>
                </a:cubicBezTo>
                <a:lnTo>
                  <a:pt x="1148181" y="175890"/>
                </a:lnTo>
                <a:lnTo>
                  <a:pt x="1168298" y="150262"/>
                </a:lnTo>
                <a:cubicBezTo>
                  <a:pt x="1168492" y="150403"/>
                  <a:pt x="1170610" y="152053"/>
                  <a:pt x="1174654" y="155211"/>
                </a:cubicBezTo>
                <a:cubicBezTo>
                  <a:pt x="1178697" y="158368"/>
                  <a:pt x="1183502" y="162186"/>
                  <a:pt x="1189070" y="166663"/>
                </a:cubicBezTo>
                <a:cubicBezTo>
                  <a:pt x="1194637" y="171141"/>
                  <a:pt x="1199804" y="175430"/>
                  <a:pt x="1204569" y="179531"/>
                </a:cubicBezTo>
                <a:cubicBezTo>
                  <a:pt x="1204080" y="181194"/>
                  <a:pt x="1203077" y="182420"/>
                  <a:pt x="1201560" y="183210"/>
                </a:cubicBezTo>
                <a:cubicBezTo>
                  <a:pt x="1200042" y="184001"/>
                  <a:pt x="1198200" y="184393"/>
                  <a:pt x="1196035" y="184386"/>
                </a:cubicBezTo>
                <a:lnTo>
                  <a:pt x="917752" y="184386"/>
                </a:lnTo>
                <a:lnTo>
                  <a:pt x="915314" y="175890"/>
                </a:lnTo>
                <a:lnTo>
                  <a:pt x="988466" y="175890"/>
                </a:lnTo>
                <a:cubicBezTo>
                  <a:pt x="986491" y="175286"/>
                  <a:pt x="984573" y="174434"/>
                  <a:pt x="982713" y="173335"/>
                </a:cubicBezTo>
                <a:cubicBezTo>
                  <a:pt x="980852" y="172235"/>
                  <a:pt x="979011" y="170849"/>
                  <a:pt x="977188" y="169178"/>
                </a:cubicBezTo>
                <a:cubicBezTo>
                  <a:pt x="978173" y="162930"/>
                  <a:pt x="977957" y="156815"/>
                  <a:pt x="976541" y="150834"/>
                </a:cubicBezTo>
                <a:cubicBezTo>
                  <a:pt x="975125" y="144853"/>
                  <a:pt x="973004" y="139883"/>
                  <a:pt x="970178" y="135923"/>
                </a:cubicBezTo>
                <a:lnTo>
                  <a:pt x="930249" y="135923"/>
                </a:lnTo>
                <a:lnTo>
                  <a:pt x="927811" y="127427"/>
                </a:lnTo>
                <a:lnTo>
                  <a:pt x="1037844" y="127427"/>
                </a:lnTo>
                <a:lnTo>
                  <a:pt x="1037844" y="97823"/>
                </a:lnTo>
                <a:lnTo>
                  <a:pt x="953719" y="97823"/>
                </a:lnTo>
                <a:lnTo>
                  <a:pt x="951280" y="89327"/>
                </a:lnTo>
                <a:lnTo>
                  <a:pt x="1037844" y="89327"/>
                </a:lnTo>
                <a:lnTo>
                  <a:pt x="1037844" y="59723"/>
                </a:lnTo>
                <a:lnTo>
                  <a:pt x="941222" y="59723"/>
                </a:lnTo>
                <a:lnTo>
                  <a:pt x="938784" y="51227"/>
                </a:lnTo>
                <a:lnTo>
                  <a:pt x="1007973" y="51227"/>
                </a:lnTo>
                <a:cubicBezTo>
                  <a:pt x="1006144" y="50261"/>
                  <a:pt x="1004316" y="49144"/>
                  <a:pt x="1002487" y="47874"/>
                </a:cubicBezTo>
                <a:cubicBezTo>
                  <a:pt x="1001744" y="40578"/>
                  <a:pt x="999953" y="33453"/>
                  <a:pt x="997115" y="26497"/>
                </a:cubicBezTo>
                <a:cubicBezTo>
                  <a:pt x="994276" y="19542"/>
                  <a:pt x="991190" y="13555"/>
                  <a:pt x="987856" y="8536"/>
                </a:cubicBezTo>
                <a:lnTo>
                  <a:pt x="989990" y="7012"/>
                </a:lnTo>
                <a:cubicBezTo>
                  <a:pt x="1009731" y="8144"/>
                  <a:pt x="1023488" y="11603"/>
                  <a:pt x="1031262" y="17387"/>
                </a:cubicBezTo>
                <a:cubicBezTo>
                  <a:pt x="1039037" y="23171"/>
                  <a:pt x="1042476" y="29363"/>
                  <a:pt x="1041580" y="35962"/>
                </a:cubicBezTo>
                <a:cubicBezTo>
                  <a:pt x="1040685" y="42561"/>
                  <a:pt x="1037102" y="47649"/>
                  <a:pt x="1030833" y="51227"/>
                </a:cubicBezTo>
                <a:lnTo>
                  <a:pt x="1077773" y="51227"/>
                </a:lnTo>
                <a:cubicBezTo>
                  <a:pt x="1079805" y="44566"/>
                  <a:pt x="1081760" y="37085"/>
                  <a:pt x="1083640" y="28786"/>
                </a:cubicBezTo>
                <a:cubicBezTo>
                  <a:pt x="1085520" y="20486"/>
                  <a:pt x="1087018" y="12930"/>
                  <a:pt x="1088136" y="6116"/>
                </a:cubicBezTo>
                <a:close/>
                <a:moveTo>
                  <a:pt x="2884627" y="6097"/>
                </a:moveTo>
                <a:lnTo>
                  <a:pt x="2941930" y="11279"/>
                </a:lnTo>
                <a:cubicBezTo>
                  <a:pt x="2941498" y="13711"/>
                  <a:pt x="2940380" y="15629"/>
                  <a:pt x="2938576" y="17032"/>
                </a:cubicBezTo>
                <a:cubicBezTo>
                  <a:pt x="2936773" y="18435"/>
                  <a:pt x="2934131" y="19362"/>
                  <a:pt x="2930652" y="19813"/>
                </a:cubicBezTo>
                <a:cubicBezTo>
                  <a:pt x="2930519" y="32932"/>
                  <a:pt x="2930404" y="45709"/>
                  <a:pt x="2930309" y="58142"/>
                </a:cubicBezTo>
                <a:cubicBezTo>
                  <a:pt x="2930214" y="70575"/>
                  <a:pt x="2930023" y="82589"/>
                  <a:pt x="2929737" y="94184"/>
                </a:cubicBezTo>
                <a:lnTo>
                  <a:pt x="2972714" y="94184"/>
                </a:lnTo>
                <a:lnTo>
                  <a:pt x="2994050" y="66143"/>
                </a:lnTo>
                <a:cubicBezTo>
                  <a:pt x="2994259" y="66297"/>
                  <a:pt x="2996517" y="68088"/>
                  <a:pt x="3000823" y="71516"/>
                </a:cubicBezTo>
                <a:cubicBezTo>
                  <a:pt x="3005130" y="74944"/>
                  <a:pt x="3010233" y="79084"/>
                  <a:pt x="3016131" y="83934"/>
                </a:cubicBezTo>
                <a:cubicBezTo>
                  <a:pt x="3022029" y="88785"/>
                  <a:pt x="3027471" y="93421"/>
                  <a:pt x="3032455" y="97842"/>
                </a:cubicBezTo>
                <a:cubicBezTo>
                  <a:pt x="3031973" y="99512"/>
                  <a:pt x="3030956" y="100744"/>
                  <a:pt x="3029407" y="101538"/>
                </a:cubicBezTo>
                <a:cubicBezTo>
                  <a:pt x="3027858" y="102331"/>
                  <a:pt x="3025927" y="102725"/>
                  <a:pt x="3023616" y="102719"/>
                </a:cubicBezTo>
                <a:lnTo>
                  <a:pt x="2966923" y="102719"/>
                </a:lnTo>
                <a:lnTo>
                  <a:pt x="2966923" y="107291"/>
                </a:lnTo>
                <a:lnTo>
                  <a:pt x="2966923" y="240184"/>
                </a:lnTo>
                <a:cubicBezTo>
                  <a:pt x="2966853" y="242584"/>
                  <a:pt x="2967297" y="244260"/>
                  <a:pt x="2968256" y="245213"/>
                </a:cubicBezTo>
                <a:cubicBezTo>
                  <a:pt x="2969215" y="246165"/>
                  <a:pt x="2971108" y="246623"/>
                  <a:pt x="2973933" y="246584"/>
                </a:cubicBezTo>
                <a:lnTo>
                  <a:pt x="2987040" y="246584"/>
                </a:lnTo>
                <a:lnTo>
                  <a:pt x="2998013" y="246584"/>
                </a:lnTo>
                <a:cubicBezTo>
                  <a:pt x="2999378" y="246483"/>
                  <a:pt x="3000610" y="246153"/>
                  <a:pt x="3001708" y="245594"/>
                </a:cubicBezTo>
                <a:cubicBezTo>
                  <a:pt x="3002807" y="245035"/>
                  <a:pt x="3003810" y="243943"/>
                  <a:pt x="3004718" y="242317"/>
                </a:cubicBezTo>
                <a:cubicBezTo>
                  <a:pt x="3006585" y="239199"/>
                  <a:pt x="3008795" y="233853"/>
                  <a:pt x="3011347" y="226277"/>
                </a:cubicBezTo>
                <a:cubicBezTo>
                  <a:pt x="3013900" y="218702"/>
                  <a:pt x="3016567" y="210231"/>
                  <a:pt x="3019349" y="200864"/>
                </a:cubicBezTo>
                <a:lnTo>
                  <a:pt x="3022396" y="200864"/>
                </a:lnTo>
                <a:lnTo>
                  <a:pt x="3023616" y="244756"/>
                </a:lnTo>
                <a:cubicBezTo>
                  <a:pt x="3028378" y="246997"/>
                  <a:pt x="3031579" y="249525"/>
                  <a:pt x="3033217" y="252338"/>
                </a:cubicBezTo>
                <a:cubicBezTo>
                  <a:pt x="3034855" y="255151"/>
                  <a:pt x="3035617" y="258516"/>
                  <a:pt x="3035503" y="262434"/>
                </a:cubicBezTo>
                <a:cubicBezTo>
                  <a:pt x="3035820" y="270518"/>
                  <a:pt x="3031985" y="276601"/>
                  <a:pt x="3023997" y="280684"/>
                </a:cubicBezTo>
                <a:cubicBezTo>
                  <a:pt x="3016009" y="284767"/>
                  <a:pt x="3001962" y="286812"/>
                  <a:pt x="2981858" y="286818"/>
                </a:cubicBezTo>
                <a:lnTo>
                  <a:pt x="2961436" y="286818"/>
                </a:lnTo>
                <a:cubicBezTo>
                  <a:pt x="2946870" y="287066"/>
                  <a:pt x="2937142" y="284665"/>
                  <a:pt x="2932252" y="279617"/>
                </a:cubicBezTo>
                <a:cubicBezTo>
                  <a:pt x="2927362" y="274569"/>
                  <a:pt x="2925102" y="265387"/>
                  <a:pt x="2925470" y="252071"/>
                </a:cubicBezTo>
                <a:lnTo>
                  <a:pt x="2925470" y="152401"/>
                </a:lnTo>
                <a:cubicBezTo>
                  <a:pt x="2922896" y="172719"/>
                  <a:pt x="2918155" y="191621"/>
                  <a:pt x="2911246" y="209105"/>
                </a:cubicBezTo>
                <a:cubicBezTo>
                  <a:pt x="2904337" y="226590"/>
                  <a:pt x="2894245" y="242669"/>
                  <a:pt x="2880969" y="257343"/>
                </a:cubicBezTo>
                <a:cubicBezTo>
                  <a:pt x="2867693" y="272016"/>
                  <a:pt x="2850218" y="285296"/>
                  <a:pt x="2828544" y="297181"/>
                </a:cubicBezTo>
                <a:lnTo>
                  <a:pt x="2825496" y="293219"/>
                </a:lnTo>
                <a:cubicBezTo>
                  <a:pt x="2841455" y="275983"/>
                  <a:pt x="2853631" y="257555"/>
                  <a:pt x="2862027" y="237937"/>
                </a:cubicBezTo>
                <a:cubicBezTo>
                  <a:pt x="2870422" y="218319"/>
                  <a:pt x="2876209" y="197295"/>
                  <a:pt x="2879389" y="174866"/>
                </a:cubicBezTo>
                <a:cubicBezTo>
                  <a:pt x="2882569" y="152437"/>
                  <a:pt x="2884315" y="128388"/>
                  <a:pt x="2884627" y="102719"/>
                </a:cubicBezTo>
                <a:lnTo>
                  <a:pt x="2840431" y="102719"/>
                </a:lnTo>
                <a:lnTo>
                  <a:pt x="2837992" y="94184"/>
                </a:lnTo>
                <a:lnTo>
                  <a:pt x="2884932" y="94184"/>
                </a:lnTo>
                <a:cubicBezTo>
                  <a:pt x="2885052" y="80475"/>
                  <a:pt x="2885040" y="66289"/>
                  <a:pt x="2884894" y="51627"/>
                </a:cubicBezTo>
                <a:cubicBezTo>
                  <a:pt x="2884748" y="36965"/>
                  <a:pt x="2884659" y="21788"/>
                  <a:pt x="2884627" y="6097"/>
                </a:cubicBezTo>
                <a:close/>
                <a:moveTo>
                  <a:pt x="2804465" y="6097"/>
                </a:moveTo>
                <a:lnTo>
                  <a:pt x="2860243" y="24385"/>
                </a:lnTo>
                <a:cubicBezTo>
                  <a:pt x="2859513" y="26392"/>
                  <a:pt x="2858154" y="27941"/>
                  <a:pt x="2856166" y="29033"/>
                </a:cubicBezTo>
                <a:cubicBezTo>
                  <a:pt x="2854178" y="30126"/>
                  <a:pt x="2851372" y="30608"/>
                  <a:pt x="2847746" y="30481"/>
                </a:cubicBezTo>
                <a:cubicBezTo>
                  <a:pt x="2843479" y="41441"/>
                  <a:pt x="2838907" y="51830"/>
                  <a:pt x="2834030" y="61647"/>
                </a:cubicBezTo>
                <a:cubicBezTo>
                  <a:pt x="2829153" y="71464"/>
                  <a:pt x="2823972" y="80786"/>
                  <a:pt x="2818485" y="89612"/>
                </a:cubicBezTo>
                <a:lnTo>
                  <a:pt x="2837078" y="96623"/>
                </a:lnTo>
                <a:cubicBezTo>
                  <a:pt x="2836520" y="98134"/>
                  <a:pt x="2835503" y="99379"/>
                  <a:pt x="2834030" y="100357"/>
                </a:cubicBezTo>
                <a:cubicBezTo>
                  <a:pt x="2832557" y="101335"/>
                  <a:pt x="2830322" y="102122"/>
                  <a:pt x="2827325" y="102719"/>
                </a:cubicBezTo>
                <a:lnTo>
                  <a:pt x="2827325" y="284075"/>
                </a:lnTo>
                <a:cubicBezTo>
                  <a:pt x="2826791" y="285758"/>
                  <a:pt x="2823133" y="288031"/>
                  <a:pt x="2816352" y="290895"/>
                </a:cubicBezTo>
                <a:cubicBezTo>
                  <a:pt x="2809570" y="293759"/>
                  <a:pt x="2801950" y="295346"/>
                  <a:pt x="2793492" y="295657"/>
                </a:cubicBezTo>
                <a:lnTo>
                  <a:pt x="2785567" y="295657"/>
                </a:lnTo>
                <a:lnTo>
                  <a:pt x="2785567" y="132284"/>
                </a:lnTo>
                <a:cubicBezTo>
                  <a:pt x="2773019" y="145645"/>
                  <a:pt x="2759405" y="157329"/>
                  <a:pt x="2744724" y="167336"/>
                </a:cubicBezTo>
                <a:lnTo>
                  <a:pt x="2741371" y="164898"/>
                </a:lnTo>
                <a:cubicBezTo>
                  <a:pt x="2754478" y="145346"/>
                  <a:pt x="2766745" y="121585"/>
                  <a:pt x="2778175" y="93613"/>
                </a:cubicBezTo>
                <a:cubicBezTo>
                  <a:pt x="2789605" y="65641"/>
                  <a:pt x="2798369" y="36469"/>
                  <a:pt x="2804465" y="6097"/>
                </a:cubicBezTo>
                <a:close/>
                <a:moveTo>
                  <a:pt x="1872386" y="6097"/>
                </a:moveTo>
                <a:lnTo>
                  <a:pt x="1925421" y="10974"/>
                </a:lnTo>
                <a:cubicBezTo>
                  <a:pt x="1925218" y="13266"/>
                  <a:pt x="1924329" y="15159"/>
                  <a:pt x="1922754" y="16651"/>
                </a:cubicBezTo>
                <a:cubicBezTo>
                  <a:pt x="1921180" y="18143"/>
                  <a:pt x="1918309" y="19197"/>
                  <a:pt x="1914144" y="19813"/>
                </a:cubicBezTo>
                <a:lnTo>
                  <a:pt x="1914144" y="84126"/>
                </a:lnTo>
                <a:lnTo>
                  <a:pt x="1915668" y="84126"/>
                </a:lnTo>
                <a:lnTo>
                  <a:pt x="1933651" y="56084"/>
                </a:lnTo>
                <a:cubicBezTo>
                  <a:pt x="1933836" y="56244"/>
                  <a:pt x="1935736" y="58058"/>
                  <a:pt x="1939352" y="61526"/>
                </a:cubicBezTo>
                <a:cubicBezTo>
                  <a:pt x="1942968" y="64993"/>
                  <a:pt x="1947194" y="69155"/>
                  <a:pt x="1952029" y="74011"/>
                </a:cubicBezTo>
                <a:cubicBezTo>
                  <a:pt x="1956865" y="78867"/>
                  <a:pt x="1961203" y="83458"/>
                  <a:pt x="1965045" y="87784"/>
                </a:cubicBezTo>
                <a:cubicBezTo>
                  <a:pt x="1964569" y="89454"/>
                  <a:pt x="1963617" y="90686"/>
                  <a:pt x="1962188" y="91479"/>
                </a:cubicBezTo>
                <a:cubicBezTo>
                  <a:pt x="1960759" y="92273"/>
                  <a:pt x="1958968" y="92667"/>
                  <a:pt x="1956816" y="92660"/>
                </a:cubicBezTo>
                <a:lnTo>
                  <a:pt x="1914144" y="92660"/>
                </a:lnTo>
                <a:lnTo>
                  <a:pt x="1914144" y="113996"/>
                </a:lnTo>
                <a:cubicBezTo>
                  <a:pt x="1933464" y="119657"/>
                  <a:pt x="1946335" y="126681"/>
                  <a:pt x="1952758" y="135066"/>
                </a:cubicBezTo>
                <a:cubicBezTo>
                  <a:pt x="1959181" y="143451"/>
                  <a:pt x="1961194" y="151236"/>
                  <a:pt x="1958797" y="158421"/>
                </a:cubicBezTo>
                <a:cubicBezTo>
                  <a:pt x="1956400" y="165606"/>
                  <a:pt x="1951631" y="170229"/>
                  <a:pt x="1944490" y="172289"/>
                </a:cubicBezTo>
                <a:cubicBezTo>
                  <a:pt x="1937350" y="174350"/>
                  <a:pt x="1929876" y="171886"/>
                  <a:pt x="1922069" y="164898"/>
                </a:cubicBezTo>
                <a:cubicBezTo>
                  <a:pt x="1922462" y="157481"/>
                  <a:pt x="1921904" y="149988"/>
                  <a:pt x="1920392" y="142419"/>
                </a:cubicBezTo>
                <a:cubicBezTo>
                  <a:pt x="1918881" y="134850"/>
                  <a:pt x="1916798" y="127814"/>
                  <a:pt x="1914144" y="121312"/>
                </a:cubicBezTo>
                <a:lnTo>
                  <a:pt x="1914144" y="284380"/>
                </a:lnTo>
                <a:cubicBezTo>
                  <a:pt x="1913750" y="286475"/>
                  <a:pt x="1910194" y="288914"/>
                  <a:pt x="1903476" y="291695"/>
                </a:cubicBezTo>
                <a:cubicBezTo>
                  <a:pt x="1896757" y="294476"/>
                  <a:pt x="1889239" y="296000"/>
                  <a:pt x="1880921" y="296267"/>
                </a:cubicBezTo>
                <a:lnTo>
                  <a:pt x="1872386" y="296267"/>
                </a:lnTo>
                <a:lnTo>
                  <a:pt x="1872386" y="180748"/>
                </a:lnTo>
                <a:cubicBezTo>
                  <a:pt x="1866589" y="188685"/>
                  <a:pt x="1860201" y="196280"/>
                  <a:pt x="1853222" y="203531"/>
                </a:cubicBezTo>
                <a:cubicBezTo>
                  <a:pt x="1846243" y="210783"/>
                  <a:pt x="1838712" y="217616"/>
                  <a:pt x="1830629" y="224029"/>
                </a:cubicBezTo>
                <a:lnTo>
                  <a:pt x="1827276" y="220981"/>
                </a:lnTo>
                <a:cubicBezTo>
                  <a:pt x="1838166" y="203576"/>
                  <a:pt x="1846866" y="183675"/>
                  <a:pt x="1853374" y="161279"/>
                </a:cubicBezTo>
                <a:cubicBezTo>
                  <a:pt x="1859883" y="138882"/>
                  <a:pt x="1864696" y="116009"/>
                  <a:pt x="1867814" y="92660"/>
                </a:cubicBezTo>
                <a:lnTo>
                  <a:pt x="1831848" y="92660"/>
                </a:lnTo>
                <a:lnTo>
                  <a:pt x="1829409" y="84126"/>
                </a:lnTo>
                <a:lnTo>
                  <a:pt x="1872386" y="84126"/>
                </a:lnTo>
                <a:close/>
                <a:moveTo>
                  <a:pt x="1588618" y="6097"/>
                </a:moveTo>
                <a:lnTo>
                  <a:pt x="1646529" y="24995"/>
                </a:lnTo>
                <a:cubicBezTo>
                  <a:pt x="1645786" y="27001"/>
                  <a:pt x="1644377" y="28551"/>
                  <a:pt x="1642300" y="29643"/>
                </a:cubicBezTo>
                <a:cubicBezTo>
                  <a:pt x="1640224" y="30735"/>
                  <a:pt x="1637366" y="31218"/>
                  <a:pt x="1633728" y="31091"/>
                </a:cubicBezTo>
                <a:cubicBezTo>
                  <a:pt x="1628387" y="43721"/>
                  <a:pt x="1622685" y="55646"/>
                  <a:pt x="1616621" y="66867"/>
                </a:cubicBezTo>
                <a:cubicBezTo>
                  <a:pt x="1610557" y="78087"/>
                  <a:pt x="1604169" y="88717"/>
                  <a:pt x="1597457" y="98756"/>
                </a:cubicBezTo>
                <a:lnTo>
                  <a:pt x="1616049" y="105462"/>
                </a:lnTo>
                <a:cubicBezTo>
                  <a:pt x="1615637" y="106840"/>
                  <a:pt x="1614709" y="108046"/>
                  <a:pt x="1613268" y="109082"/>
                </a:cubicBezTo>
                <a:cubicBezTo>
                  <a:pt x="1611827" y="110117"/>
                  <a:pt x="1609604" y="110942"/>
                  <a:pt x="1606601" y="111558"/>
                </a:cubicBezTo>
                <a:lnTo>
                  <a:pt x="1606601" y="283770"/>
                </a:lnTo>
                <a:cubicBezTo>
                  <a:pt x="1605921" y="285612"/>
                  <a:pt x="1602022" y="288025"/>
                  <a:pt x="1594904" y="291009"/>
                </a:cubicBezTo>
                <a:cubicBezTo>
                  <a:pt x="1587786" y="293994"/>
                  <a:pt x="1579696" y="295645"/>
                  <a:pt x="1570634" y="295962"/>
                </a:cubicBezTo>
                <a:lnTo>
                  <a:pt x="1562405" y="295962"/>
                </a:lnTo>
                <a:lnTo>
                  <a:pt x="1562405" y="141124"/>
                </a:lnTo>
                <a:cubicBezTo>
                  <a:pt x="1550467" y="153011"/>
                  <a:pt x="1537767" y="163679"/>
                  <a:pt x="1524304" y="173128"/>
                </a:cubicBezTo>
                <a:lnTo>
                  <a:pt x="1521257" y="170689"/>
                </a:lnTo>
                <a:cubicBezTo>
                  <a:pt x="1529990" y="157318"/>
                  <a:pt x="1538634" y="141761"/>
                  <a:pt x="1547187" y="124021"/>
                </a:cubicBezTo>
                <a:cubicBezTo>
                  <a:pt x="1555740" y="106280"/>
                  <a:pt x="1563616" y="87338"/>
                  <a:pt x="1570815" y="67193"/>
                </a:cubicBezTo>
                <a:cubicBezTo>
                  <a:pt x="1578013" y="47048"/>
                  <a:pt x="1583948" y="26683"/>
                  <a:pt x="1588618" y="6097"/>
                </a:cubicBezTo>
                <a:close/>
                <a:moveTo>
                  <a:pt x="6822642" y="5792"/>
                </a:moveTo>
                <a:lnTo>
                  <a:pt x="6885432" y="21337"/>
                </a:lnTo>
                <a:cubicBezTo>
                  <a:pt x="6884758" y="23452"/>
                  <a:pt x="6883209" y="25090"/>
                  <a:pt x="6880783" y="26252"/>
                </a:cubicBezTo>
                <a:cubicBezTo>
                  <a:pt x="6878357" y="27414"/>
                  <a:pt x="6874522" y="28214"/>
                  <a:pt x="6869277" y="28652"/>
                </a:cubicBezTo>
                <a:cubicBezTo>
                  <a:pt x="6878679" y="40765"/>
                  <a:pt x="6890524" y="50846"/>
                  <a:pt x="6904814" y="58895"/>
                </a:cubicBezTo>
                <a:cubicBezTo>
                  <a:pt x="6919104" y="66944"/>
                  <a:pt x="6934291" y="73435"/>
                  <a:pt x="6950377" y="78369"/>
                </a:cubicBezTo>
                <a:cubicBezTo>
                  <a:pt x="6966461" y="83302"/>
                  <a:pt x="6981897" y="87151"/>
                  <a:pt x="6996684" y="89917"/>
                </a:cubicBezTo>
                <a:lnTo>
                  <a:pt x="6996684" y="94794"/>
                </a:lnTo>
                <a:cubicBezTo>
                  <a:pt x="6987216" y="98039"/>
                  <a:pt x="6979710" y="103665"/>
                  <a:pt x="6974166" y="111672"/>
                </a:cubicBezTo>
                <a:cubicBezTo>
                  <a:pt x="6968623" y="119680"/>
                  <a:pt x="6965156" y="127973"/>
                  <a:pt x="6963765" y="136552"/>
                </a:cubicBezTo>
                <a:cubicBezTo>
                  <a:pt x="6941083" y="125865"/>
                  <a:pt x="6921067" y="112034"/>
                  <a:pt x="6903720" y="95061"/>
                </a:cubicBezTo>
                <a:cubicBezTo>
                  <a:pt x="6886371" y="78087"/>
                  <a:pt x="6873366" y="57170"/>
                  <a:pt x="6864705" y="32310"/>
                </a:cubicBezTo>
                <a:cubicBezTo>
                  <a:pt x="6854827" y="48406"/>
                  <a:pt x="6841698" y="63932"/>
                  <a:pt x="6825318" y="78888"/>
                </a:cubicBezTo>
                <a:cubicBezTo>
                  <a:pt x="6808938" y="93844"/>
                  <a:pt x="6790661" y="107360"/>
                  <a:pt x="6770488" y="119438"/>
                </a:cubicBezTo>
                <a:cubicBezTo>
                  <a:pt x="6750314" y="131515"/>
                  <a:pt x="6729599" y="141284"/>
                  <a:pt x="6708342" y="148744"/>
                </a:cubicBezTo>
                <a:lnTo>
                  <a:pt x="6706514" y="145391"/>
                </a:lnTo>
                <a:cubicBezTo>
                  <a:pt x="6724344" y="134010"/>
                  <a:pt x="6741379" y="120230"/>
                  <a:pt x="6757619" y="104051"/>
                </a:cubicBezTo>
                <a:cubicBezTo>
                  <a:pt x="6773858" y="87872"/>
                  <a:pt x="6787777" y="71134"/>
                  <a:pt x="6799376" y="53838"/>
                </a:cubicBezTo>
                <a:cubicBezTo>
                  <a:pt x="6810976" y="36541"/>
                  <a:pt x="6818731" y="20526"/>
                  <a:pt x="6822642" y="5792"/>
                </a:cubicBezTo>
                <a:close/>
                <a:moveTo>
                  <a:pt x="5406542" y="5792"/>
                </a:moveTo>
                <a:lnTo>
                  <a:pt x="5450433" y="48160"/>
                </a:lnTo>
                <a:cubicBezTo>
                  <a:pt x="5448452" y="49880"/>
                  <a:pt x="5445556" y="50783"/>
                  <a:pt x="5441746" y="50867"/>
                </a:cubicBezTo>
                <a:cubicBezTo>
                  <a:pt x="5437936" y="50952"/>
                  <a:pt x="5433212" y="49954"/>
                  <a:pt x="5427573" y="47874"/>
                </a:cubicBezTo>
                <a:cubicBezTo>
                  <a:pt x="5413087" y="50626"/>
                  <a:pt x="5396745" y="53028"/>
                  <a:pt x="5378545" y="55081"/>
                </a:cubicBezTo>
                <a:cubicBezTo>
                  <a:pt x="5360346" y="57134"/>
                  <a:pt x="5341249" y="58747"/>
                  <a:pt x="5321254" y="59921"/>
                </a:cubicBezTo>
                <a:cubicBezTo>
                  <a:pt x="5301260" y="61095"/>
                  <a:pt x="5281327" y="61740"/>
                  <a:pt x="5261457" y="61857"/>
                </a:cubicBezTo>
                <a:lnTo>
                  <a:pt x="5261457" y="107919"/>
                </a:lnTo>
                <a:lnTo>
                  <a:pt x="5406542" y="107919"/>
                </a:lnTo>
                <a:lnTo>
                  <a:pt x="5430011" y="78940"/>
                </a:lnTo>
                <a:cubicBezTo>
                  <a:pt x="5430235" y="79094"/>
                  <a:pt x="5432700" y="80920"/>
                  <a:pt x="5437406" y="84419"/>
                </a:cubicBezTo>
                <a:cubicBezTo>
                  <a:pt x="5442111" y="87917"/>
                  <a:pt x="5447714" y="92159"/>
                  <a:pt x="5454215" y="97147"/>
                </a:cubicBezTo>
                <a:cubicBezTo>
                  <a:pt x="5460715" y="102134"/>
                  <a:pt x="5466770" y="106939"/>
                  <a:pt x="5472378" y="111561"/>
                </a:cubicBezTo>
                <a:cubicBezTo>
                  <a:pt x="5471896" y="113223"/>
                  <a:pt x="5470880" y="114450"/>
                  <a:pt x="5469330" y="115240"/>
                </a:cubicBezTo>
                <a:cubicBezTo>
                  <a:pt x="5467781" y="116030"/>
                  <a:pt x="5465851" y="116422"/>
                  <a:pt x="5463539" y="116416"/>
                </a:cubicBezTo>
                <a:lnTo>
                  <a:pt x="5261457" y="116416"/>
                </a:lnTo>
                <a:lnTo>
                  <a:pt x="5261457" y="119771"/>
                </a:lnTo>
                <a:cubicBezTo>
                  <a:pt x="5261839" y="137963"/>
                  <a:pt x="5260499" y="157441"/>
                  <a:pt x="5257438" y="178204"/>
                </a:cubicBezTo>
                <a:cubicBezTo>
                  <a:pt x="5254377" y="198968"/>
                  <a:pt x="5247303" y="219188"/>
                  <a:pt x="5236215" y="238863"/>
                </a:cubicBezTo>
                <a:cubicBezTo>
                  <a:pt x="5225127" y="258537"/>
                  <a:pt x="5207735" y="275837"/>
                  <a:pt x="5184038" y="290761"/>
                </a:cubicBezTo>
                <a:lnTo>
                  <a:pt x="5181600" y="287713"/>
                </a:lnTo>
                <a:cubicBezTo>
                  <a:pt x="5192403" y="270714"/>
                  <a:pt x="5200362" y="252616"/>
                  <a:pt x="5205476" y="233420"/>
                </a:cubicBezTo>
                <a:cubicBezTo>
                  <a:pt x="5210589" y="214223"/>
                  <a:pt x="5213874" y="194787"/>
                  <a:pt x="5215330" y="175111"/>
                </a:cubicBezTo>
                <a:cubicBezTo>
                  <a:pt x="5216787" y="155435"/>
                  <a:pt x="5217430" y="136378"/>
                  <a:pt x="5217261" y="117941"/>
                </a:cubicBezTo>
                <a:lnTo>
                  <a:pt x="5217261" y="33548"/>
                </a:lnTo>
                <a:lnTo>
                  <a:pt x="5270296" y="50007"/>
                </a:lnTo>
                <a:cubicBezTo>
                  <a:pt x="5270163" y="50173"/>
                  <a:pt x="5270048" y="50376"/>
                  <a:pt x="5269954" y="50617"/>
                </a:cubicBezTo>
                <a:cubicBezTo>
                  <a:pt x="5269858" y="50858"/>
                  <a:pt x="5269668" y="51061"/>
                  <a:pt x="5269382" y="51226"/>
                </a:cubicBezTo>
                <a:cubicBezTo>
                  <a:pt x="5286823" y="47109"/>
                  <a:pt x="5304095" y="42507"/>
                  <a:pt x="5321198" y="37419"/>
                </a:cubicBezTo>
                <a:cubicBezTo>
                  <a:pt x="5338301" y="32331"/>
                  <a:pt x="5354218" y="27073"/>
                  <a:pt x="5368950" y="21644"/>
                </a:cubicBezTo>
                <a:cubicBezTo>
                  <a:pt x="5383682" y="16215"/>
                  <a:pt x="5396213" y="10931"/>
                  <a:pt x="5406542" y="5792"/>
                </a:cubicBezTo>
                <a:close/>
                <a:moveTo>
                  <a:pt x="4359249" y="4878"/>
                </a:moveTo>
                <a:lnTo>
                  <a:pt x="4419905" y="18899"/>
                </a:lnTo>
                <a:cubicBezTo>
                  <a:pt x="4419396" y="20575"/>
                  <a:pt x="4418279" y="21794"/>
                  <a:pt x="4416552" y="22556"/>
                </a:cubicBezTo>
                <a:cubicBezTo>
                  <a:pt x="4414824" y="23318"/>
                  <a:pt x="4411878" y="23623"/>
                  <a:pt x="4407713" y="23471"/>
                </a:cubicBezTo>
                <a:cubicBezTo>
                  <a:pt x="4403090" y="30176"/>
                  <a:pt x="4398010" y="36882"/>
                  <a:pt x="4392473" y="43588"/>
                </a:cubicBezTo>
                <a:lnTo>
                  <a:pt x="4455566" y="43588"/>
                </a:lnTo>
                <a:lnTo>
                  <a:pt x="4482693" y="20423"/>
                </a:lnTo>
                <a:lnTo>
                  <a:pt x="4521403" y="57608"/>
                </a:lnTo>
                <a:cubicBezTo>
                  <a:pt x="4520266" y="59386"/>
                  <a:pt x="4518653" y="60631"/>
                  <a:pt x="4516564" y="61342"/>
                </a:cubicBezTo>
                <a:cubicBezTo>
                  <a:pt x="4514475" y="62053"/>
                  <a:pt x="4511414" y="62536"/>
                  <a:pt x="4507382" y="62790"/>
                </a:cubicBezTo>
                <a:cubicBezTo>
                  <a:pt x="4494834" y="78589"/>
                  <a:pt x="4480001" y="92406"/>
                  <a:pt x="4462881" y="104243"/>
                </a:cubicBezTo>
                <a:cubicBezTo>
                  <a:pt x="4478490" y="107246"/>
                  <a:pt x="4494593" y="109393"/>
                  <a:pt x="4511192" y="110682"/>
                </a:cubicBezTo>
                <a:cubicBezTo>
                  <a:pt x="4527791" y="111971"/>
                  <a:pt x="4544504" y="112669"/>
                  <a:pt x="4561332" y="112777"/>
                </a:cubicBezTo>
                <a:lnTo>
                  <a:pt x="4561332" y="116740"/>
                </a:lnTo>
                <a:cubicBezTo>
                  <a:pt x="4552074" y="119686"/>
                  <a:pt x="4544758" y="124766"/>
                  <a:pt x="4539386" y="131980"/>
                </a:cubicBezTo>
                <a:cubicBezTo>
                  <a:pt x="4534014" y="139193"/>
                  <a:pt x="4530357" y="148236"/>
                  <a:pt x="4528413" y="159107"/>
                </a:cubicBezTo>
                <a:cubicBezTo>
                  <a:pt x="4508246" y="156122"/>
                  <a:pt x="4489297" y="152033"/>
                  <a:pt x="4471568" y="146839"/>
                </a:cubicBezTo>
                <a:cubicBezTo>
                  <a:pt x="4453839" y="141644"/>
                  <a:pt x="4437634" y="134964"/>
                  <a:pt x="4422953" y="126798"/>
                </a:cubicBezTo>
                <a:cubicBezTo>
                  <a:pt x="4410709" y="132284"/>
                  <a:pt x="4397705" y="137161"/>
                  <a:pt x="4383938" y="141428"/>
                </a:cubicBezTo>
                <a:lnTo>
                  <a:pt x="4441545" y="148134"/>
                </a:lnTo>
                <a:cubicBezTo>
                  <a:pt x="4441272" y="150591"/>
                  <a:pt x="4440218" y="152535"/>
                  <a:pt x="4438383" y="153963"/>
                </a:cubicBezTo>
                <a:cubicBezTo>
                  <a:pt x="4436548" y="155392"/>
                  <a:pt x="4433741" y="156192"/>
                  <a:pt x="4429963" y="156364"/>
                </a:cubicBezTo>
                <a:cubicBezTo>
                  <a:pt x="4429360" y="160923"/>
                  <a:pt x="4428661" y="165368"/>
                  <a:pt x="4427867" y="169699"/>
                </a:cubicBezTo>
                <a:cubicBezTo>
                  <a:pt x="4427074" y="174029"/>
                  <a:pt x="4426147" y="178322"/>
                  <a:pt x="4425086" y="182576"/>
                </a:cubicBezTo>
                <a:lnTo>
                  <a:pt x="4471111" y="182576"/>
                </a:lnTo>
                <a:lnTo>
                  <a:pt x="4493056" y="162155"/>
                </a:lnTo>
                <a:lnTo>
                  <a:pt x="4530547" y="193244"/>
                </a:lnTo>
                <a:cubicBezTo>
                  <a:pt x="4529360" y="194483"/>
                  <a:pt x="4527772" y="195588"/>
                  <a:pt x="4525784" y="196559"/>
                </a:cubicBezTo>
                <a:cubicBezTo>
                  <a:pt x="4523797" y="197531"/>
                  <a:pt x="4521219" y="198255"/>
                  <a:pt x="4518050" y="198731"/>
                </a:cubicBezTo>
                <a:cubicBezTo>
                  <a:pt x="4516177" y="222131"/>
                  <a:pt x="4513065" y="240787"/>
                  <a:pt x="4508716" y="254700"/>
                </a:cubicBezTo>
                <a:cubicBezTo>
                  <a:pt x="4504366" y="268613"/>
                  <a:pt x="4498130" y="278201"/>
                  <a:pt x="4490008" y="283465"/>
                </a:cubicBezTo>
                <a:cubicBezTo>
                  <a:pt x="4484865" y="286818"/>
                  <a:pt x="4478769" y="289333"/>
                  <a:pt x="4471721" y="291009"/>
                </a:cubicBezTo>
                <a:cubicBezTo>
                  <a:pt x="4464672" y="292685"/>
                  <a:pt x="4455528" y="293524"/>
                  <a:pt x="4444289" y="293524"/>
                </a:cubicBezTo>
                <a:cubicBezTo>
                  <a:pt x="4444504" y="287542"/>
                  <a:pt x="4444073" y="282132"/>
                  <a:pt x="4442993" y="277293"/>
                </a:cubicBezTo>
                <a:cubicBezTo>
                  <a:pt x="4441913" y="272454"/>
                  <a:pt x="4439805" y="268416"/>
                  <a:pt x="4436669" y="265177"/>
                </a:cubicBezTo>
                <a:cubicBezTo>
                  <a:pt x="4433100" y="261951"/>
                  <a:pt x="4428197" y="259030"/>
                  <a:pt x="4421962" y="256414"/>
                </a:cubicBezTo>
                <a:cubicBezTo>
                  <a:pt x="4415726" y="253798"/>
                  <a:pt x="4408538" y="251639"/>
                  <a:pt x="4400397" y="249937"/>
                </a:cubicBezTo>
                <a:lnTo>
                  <a:pt x="4400397" y="246889"/>
                </a:lnTo>
                <a:cubicBezTo>
                  <a:pt x="4406260" y="247307"/>
                  <a:pt x="4412586" y="247725"/>
                  <a:pt x="4419374" y="248142"/>
                </a:cubicBezTo>
                <a:cubicBezTo>
                  <a:pt x="4426162" y="248560"/>
                  <a:pt x="4432375" y="248910"/>
                  <a:pt x="4438012" y="249192"/>
                </a:cubicBezTo>
                <a:cubicBezTo>
                  <a:pt x="4443649" y="249474"/>
                  <a:pt x="4447671" y="249621"/>
                  <a:pt x="4450080" y="249632"/>
                </a:cubicBezTo>
                <a:cubicBezTo>
                  <a:pt x="4452467" y="249645"/>
                  <a:pt x="4454398" y="249467"/>
                  <a:pt x="4455871" y="249099"/>
                </a:cubicBezTo>
                <a:cubicBezTo>
                  <a:pt x="4457344" y="248731"/>
                  <a:pt x="4458665" y="248096"/>
                  <a:pt x="4459833" y="247194"/>
                </a:cubicBezTo>
                <a:cubicBezTo>
                  <a:pt x="4462881" y="244800"/>
                  <a:pt x="4465548" y="238768"/>
                  <a:pt x="4467834" y="229097"/>
                </a:cubicBezTo>
                <a:cubicBezTo>
                  <a:pt x="4470120" y="219425"/>
                  <a:pt x="4472025" y="206764"/>
                  <a:pt x="4473549" y="191111"/>
                </a:cubicBezTo>
                <a:lnTo>
                  <a:pt x="4422648" y="191111"/>
                </a:lnTo>
                <a:cubicBezTo>
                  <a:pt x="4417784" y="207318"/>
                  <a:pt x="4409799" y="222182"/>
                  <a:pt x="4398693" y="235702"/>
                </a:cubicBezTo>
                <a:cubicBezTo>
                  <a:pt x="4387586" y="249222"/>
                  <a:pt x="4372060" y="261083"/>
                  <a:pt x="4352115" y="271285"/>
                </a:cubicBezTo>
                <a:cubicBezTo>
                  <a:pt x="4332169" y="281486"/>
                  <a:pt x="4306506" y="289712"/>
                  <a:pt x="4275124" y="295962"/>
                </a:cubicBezTo>
                <a:lnTo>
                  <a:pt x="4273600" y="292609"/>
                </a:lnTo>
                <a:cubicBezTo>
                  <a:pt x="4305484" y="279770"/>
                  <a:pt x="4329271" y="264606"/>
                  <a:pt x="4344962" y="247118"/>
                </a:cubicBezTo>
                <a:cubicBezTo>
                  <a:pt x="4360653" y="229630"/>
                  <a:pt x="4370800" y="210961"/>
                  <a:pt x="4375404" y="191111"/>
                </a:cubicBezTo>
                <a:lnTo>
                  <a:pt x="4296156" y="191111"/>
                </a:lnTo>
                <a:lnTo>
                  <a:pt x="4293413" y="182576"/>
                </a:lnTo>
                <a:lnTo>
                  <a:pt x="4377232" y="182576"/>
                </a:lnTo>
                <a:cubicBezTo>
                  <a:pt x="4378439" y="175998"/>
                  <a:pt x="4379303" y="169343"/>
                  <a:pt x="4379823" y="162612"/>
                </a:cubicBezTo>
                <a:cubicBezTo>
                  <a:pt x="4380344" y="155881"/>
                  <a:pt x="4380598" y="149226"/>
                  <a:pt x="4380585" y="142648"/>
                </a:cubicBezTo>
                <a:cubicBezTo>
                  <a:pt x="4346701" y="152706"/>
                  <a:pt x="4309313" y="158802"/>
                  <a:pt x="4268419" y="160936"/>
                </a:cubicBezTo>
                <a:lnTo>
                  <a:pt x="4267200" y="157278"/>
                </a:lnTo>
                <a:cubicBezTo>
                  <a:pt x="4291393" y="151798"/>
                  <a:pt x="4314329" y="144927"/>
                  <a:pt x="4336008" y="136666"/>
                </a:cubicBezTo>
                <a:cubicBezTo>
                  <a:pt x="4357687" y="128405"/>
                  <a:pt x="4377423" y="118714"/>
                  <a:pt x="4395216" y="107596"/>
                </a:cubicBezTo>
                <a:cubicBezTo>
                  <a:pt x="4383633" y="97588"/>
                  <a:pt x="4373575" y="85599"/>
                  <a:pt x="4365040" y="71629"/>
                </a:cubicBezTo>
                <a:cubicBezTo>
                  <a:pt x="4353096" y="82215"/>
                  <a:pt x="4340257" y="91752"/>
                  <a:pt x="4326521" y="100242"/>
                </a:cubicBezTo>
                <a:cubicBezTo>
                  <a:pt x="4312786" y="108732"/>
                  <a:pt x="4298499" y="115755"/>
                  <a:pt x="4283659" y="121312"/>
                </a:cubicBezTo>
                <a:lnTo>
                  <a:pt x="4281525" y="119178"/>
                </a:lnTo>
                <a:cubicBezTo>
                  <a:pt x="4292498" y="110576"/>
                  <a:pt x="4303031" y="100043"/>
                  <a:pt x="4313123" y="87580"/>
                </a:cubicBezTo>
                <a:cubicBezTo>
                  <a:pt x="4323215" y="75118"/>
                  <a:pt x="4332258" y="61740"/>
                  <a:pt x="4340250" y="47448"/>
                </a:cubicBezTo>
                <a:cubicBezTo>
                  <a:pt x="4348243" y="33157"/>
                  <a:pt x="4354576" y="18967"/>
                  <a:pt x="4359249" y="4878"/>
                </a:cubicBezTo>
                <a:close/>
                <a:moveTo>
                  <a:pt x="6537350" y="3049"/>
                </a:moveTo>
                <a:cubicBezTo>
                  <a:pt x="6537546" y="3181"/>
                  <a:pt x="6539694" y="4746"/>
                  <a:pt x="6543796" y="7745"/>
                </a:cubicBezTo>
                <a:cubicBezTo>
                  <a:pt x="6547898" y="10744"/>
                  <a:pt x="6552778" y="14387"/>
                  <a:pt x="6558438" y="18673"/>
                </a:cubicBezTo>
                <a:cubicBezTo>
                  <a:pt x="6564097" y="22959"/>
                  <a:pt x="6569361" y="27098"/>
                  <a:pt x="6574230" y="31091"/>
                </a:cubicBezTo>
                <a:cubicBezTo>
                  <a:pt x="6573742" y="32761"/>
                  <a:pt x="6572738" y="33993"/>
                  <a:pt x="6571221" y="34787"/>
                </a:cubicBezTo>
                <a:cubicBezTo>
                  <a:pt x="6569703" y="35580"/>
                  <a:pt x="6567862" y="35974"/>
                  <a:pt x="6565696" y="35968"/>
                </a:cubicBezTo>
                <a:lnTo>
                  <a:pt x="6544055" y="35968"/>
                </a:lnTo>
                <a:lnTo>
                  <a:pt x="6544055" y="113996"/>
                </a:lnTo>
                <a:lnTo>
                  <a:pt x="6577888" y="112168"/>
                </a:lnTo>
                <a:lnTo>
                  <a:pt x="6577888" y="116435"/>
                </a:lnTo>
                <a:cubicBezTo>
                  <a:pt x="6573030" y="117959"/>
                  <a:pt x="6567811" y="119559"/>
                  <a:pt x="6562229" y="121235"/>
                </a:cubicBezTo>
                <a:cubicBezTo>
                  <a:pt x="6556648" y="122912"/>
                  <a:pt x="6550589" y="124664"/>
                  <a:pt x="6544055" y="126493"/>
                </a:cubicBezTo>
                <a:lnTo>
                  <a:pt x="6544055" y="143221"/>
                </a:lnTo>
                <a:cubicBezTo>
                  <a:pt x="6543833" y="144369"/>
                  <a:pt x="6540849" y="145976"/>
                  <a:pt x="6535102" y="148043"/>
                </a:cubicBezTo>
                <a:cubicBezTo>
                  <a:pt x="6529355" y="150109"/>
                  <a:pt x="6521265" y="151257"/>
                  <a:pt x="6510832" y="151487"/>
                </a:cubicBezTo>
                <a:lnTo>
                  <a:pt x="6503517" y="151487"/>
                </a:lnTo>
                <a:lnTo>
                  <a:pt x="6503517" y="136791"/>
                </a:lnTo>
                <a:cubicBezTo>
                  <a:pt x="6493179" y="139381"/>
                  <a:pt x="6482003" y="142085"/>
                  <a:pt x="6469989" y="144903"/>
                </a:cubicBezTo>
                <a:cubicBezTo>
                  <a:pt x="6457975" y="147721"/>
                  <a:pt x="6444970" y="150729"/>
                  <a:pt x="6430975" y="153925"/>
                </a:cubicBezTo>
                <a:cubicBezTo>
                  <a:pt x="6430029" y="155767"/>
                  <a:pt x="6428796" y="157265"/>
                  <a:pt x="6427279" y="158421"/>
                </a:cubicBezTo>
                <a:cubicBezTo>
                  <a:pt x="6425761" y="159577"/>
                  <a:pt x="6424148" y="160313"/>
                  <a:pt x="6422440" y="160631"/>
                </a:cubicBezTo>
                <a:lnTo>
                  <a:pt x="6401409" y="120397"/>
                </a:lnTo>
                <a:cubicBezTo>
                  <a:pt x="6405391" y="120245"/>
                  <a:pt x="6410001" y="120092"/>
                  <a:pt x="6415239" y="119940"/>
                </a:cubicBezTo>
                <a:cubicBezTo>
                  <a:pt x="6420478" y="119788"/>
                  <a:pt x="6426231" y="119635"/>
                  <a:pt x="6432499" y="119483"/>
                </a:cubicBezTo>
                <a:lnTo>
                  <a:pt x="6432499" y="35968"/>
                </a:lnTo>
                <a:lnTo>
                  <a:pt x="6409029" y="35968"/>
                </a:lnTo>
                <a:lnTo>
                  <a:pt x="6406591" y="27433"/>
                </a:lnTo>
                <a:lnTo>
                  <a:pt x="6516928" y="27433"/>
                </a:lnTo>
                <a:close/>
                <a:moveTo>
                  <a:pt x="7430109" y="1"/>
                </a:moveTo>
                <a:cubicBezTo>
                  <a:pt x="7437774" y="-5"/>
                  <a:pt x="7444162" y="2598"/>
                  <a:pt x="7449273" y="7812"/>
                </a:cubicBezTo>
                <a:cubicBezTo>
                  <a:pt x="7454385" y="13025"/>
                  <a:pt x="7457039" y="20886"/>
                  <a:pt x="7457236" y="31396"/>
                </a:cubicBezTo>
                <a:cubicBezTo>
                  <a:pt x="7457439" y="45467"/>
                  <a:pt x="7453757" y="59082"/>
                  <a:pt x="7446187" y="72239"/>
                </a:cubicBezTo>
                <a:cubicBezTo>
                  <a:pt x="7438618" y="85396"/>
                  <a:pt x="7425943" y="95962"/>
                  <a:pt x="7408163" y="103938"/>
                </a:cubicBezTo>
                <a:lnTo>
                  <a:pt x="7402372" y="93880"/>
                </a:lnTo>
                <a:cubicBezTo>
                  <a:pt x="7413180" y="88374"/>
                  <a:pt x="7421358" y="82011"/>
                  <a:pt x="7426909" y="74792"/>
                </a:cubicBezTo>
                <a:cubicBezTo>
                  <a:pt x="7432459" y="67572"/>
                  <a:pt x="7435456" y="61437"/>
                  <a:pt x="7435900" y="56389"/>
                </a:cubicBezTo>
                <a:cubicBezTo>
                  <a:pt x="7428712" y="54872"/>
                  <a:pt x="7421752" y="51658"/>
                  <a:pt x="7415021" y="46750"/>
                </a:cubicBezTo>
                <a:cubicBezTo>
                  <a:pt x="7408290" y="41841"/>
                  <a:pt x="7404684" y="34285"/>
                  <a:pt x="7404201" y="24080"/>
                </a:cubicBezTo>
                <a:cubicBezTo>
                  <a:pt x="7404366" y="16943"/>
                  <a:pt x="7406856" y="11177"/>
                  <a:pt x="7411669" y="6783"/>
                </a:cubicBezTo>
                <a:cubicBezTo>
                  <a:pt x="7416482" y="2389"/>
                  <a:pt x="7422629" y="128"/>
                  <a:pt x="7430109" y="1"/>
                </a:cubicBezTo>
                <a:close/>
                <a:moveTo>
                  <a:pt x="7358786" y="1"/>
                </a:moveTo>
                <a:cubicBezTo>
                  <a:pt x="7366304" y="-5"/>
                  <a:pt x="7372604" y="2598"/>
                  <a:pt x="7377684" y="7812"/>
                </a:cubicBezTo>
                <a:cubicBezTo>
                  <a:pt x="7382763" y="13025"/>
                  <a:pt x="7385405" y="20886"/>
                  <a:pt x="7385608" y="31396"/>
                </a:cubicBezTo>
                <a:cubicBezTo>
                  <a:pt x="7385805" y="45467"/>
                  <a:pt x="7382135" y="59082"/>
                  <a:pt x="7374597" y="72239"/>
                </a:cubicBezTo>
                <a:cubicBezTo>
                  <a:pt x="7367060" y="85396"/>
                  <a:pt x="7354474" y="95962"/>
                  <a:pt x="7336840" y="103938"/>
                </a:cubicBezTo>
                <a:lnTo>
                  <a:pt x="7330744" y="93880"/>
                </a:lnTo>
                <a:cubicBezTo>
                  <a:pt x="7341552" y="88374"/>
                  <a:pt x="7349731" y="82011"/>
                  <a:pt x="7355280" y="74792"/>
                </a:cubicBezTo>
                <a:cubicBezTo>
                  <a:pt x="7360831" y="67572"/>
                  <a:pt x="7363827" y="61437"/>
                  <a:pt x="7364272" y="56389"/>
                </a:cubicBezTo>
                <a:cubicBezTo>
                  <a:pt x="7357217" y="54872"/>
                  <a:pt x="7350296" y="51658"/>
                  <a:pt x="7343508" y="46750"/>
                </a:cubicBezTo>
                <a:cubicBezTo>
                  <a:pt x="7336719" y="41841"/>
                  <a:pt x="7333075" y="34285"/>
                  <a:pt x="7332573" y="24080"/>
                </a:cubicBezTo>
                <a:cubicBezTo>
                  <a:pt x="7332732" y="16943"/>
                  <a:pt x="7335233" y="11177"/>
                  <a:pt x="7340079" y="6783"/>
                </a:cubicBezTo>
                <a:cubicBezTo>
                  <a:pt x="7344924" y="2389"/>
                  <a:pt x="7351159" y="128"/>
                  <a:pt x="7358786" y="1"/>
                </a:cubicBezTo>
                <a:close/>
                <a:moveTo>
                  <a:pt x="6365138" y="1"/>
                </a:moveTo>
                <a:lnTo>
                  <a:pt x="6371234" y="10060"/>
                </a:lnTo>
                <a:cubicBezTo>
                  <a:pt x="6360426" y="15565"/>
                  <a:pt x="6352247" y="21928"/>
                  <a:pt x="6346698" y="29148"/>
                </a:cubicBezTo>
                <a:cubicBezTo>
                  <a:pt x="6341147" y="36368"/>
                  <a:pt x="6338151" y="42502"/>
                  <a:pt x="6337706" y="47550"/>
                </a:cubicBezTo>
                <a:cubicBezTo>
                  <a:pt x="6344761" y="49068"/>
                  <a:pt x="6351682" y="52281"/>
                  <a:pt x="6358470" y="57189"/>
                </a:cubicBezTo>
                <a:cubicBezTo>
                  <a:pt x="6365259" y="62098"/>
                  <a:pt x="6368903" y="69654"/>
                  <a:pt x="6369405" y="79859"/>
                </a:cubicBezTo>
                <a:cubicBezTo>
                  <a:pt x="6369246" y="86996"/>
                  <a:pt x="6366745" y="92762"/>
                  <a:pt x="6361899" y="97156"/>
                </a:cubicBezTo>
                <a:cubicBezTo>
                  <a:pt x="6357054" y="101550"/>
                  <a:pt x="6350819" y="103811"/>
                  <a:pt x="6343192" y="103938"/>
                </a:cubicBezTo>
                <a:cubicBezTo>
                  <a:pt x="6335674" y="103944"/>
                  <a:pt x="6329374" y="101341"/>
                  <a:pt x="6324294" y="96128"/>
                </a:cubicBezTo>
                <a:cubicBezTo>
                  <a:pt x="6319215" y="90914"/>
                  <a:pt x="6316573" y="83053"/>
                  <a:pt x="6316370" y="72544"/>
                </a:cubicBezTo>
                <a:cubicBezTo>
                  <a:pt x="6316173" y="58472"/>
                  <a:pt x="6319844" y="44858"/>
                  <a:pt x="6327381" y="31700"/>
                </a:cubicBezTo>
                <a:cubicBezTo>
                  <a:pt x="6334918" y="18543"/>
                  <a:pt x="6347504" y="7977"/>
                  <a:pt x="6365138" y="1"/>
                </a:cubicBezTo>
                <a:close/>
                <a:moveTo>
                  <a:pt x="6293815" y="1"/>
                </a:moveTo>
                <a:lnTo>
                  <a:pt x="6299606" y="10060"/>
                </a:lnTo>
                <a:cubicBezTo>
                  <a:pt x="6288798" y="15565"/>
                  <a:pt x="6280620" y="21928"/>
                  <a:pt x="6275070" y="29148"/>
                </a:cubicBezTo>
                <a:cubicBezTo>
                  <a:pt x="6269519" y="36368"/>
                  <a:pt x="6266522" y="42502"/>
                  <a:pt x="6266078" y="47550"/>
                </a:cubicBezTo>
                <a:cubicBezTo>
                  <a:pt x="6273266" y="49068"/>
                  <a:pt x="6280226" y="52281"/>
                  <a:pt x="6286957" y="57189"/>
                </a:cubicBezTo>
                <a:cubicBezTo>
                  <a:pt x="6293688" y="62098"/>
                  <a:pt x="6297294" y="69654"/>
                  <a:pt x="6297777" y="79859"/>
                </a:cubicBezTo>
                <a:cubicBezTo>
                  <a:pt x="6297612" y="86996"/>
                  <a:pt x="6295122" y="92762"/>
                  <a:pt x="6290309" y="97156"/>
                </a:cubicBezTo>
                <a:cubicBezTo>
                  <a:pt x="6285496" y="101550"/>
                  <a:pt x="6279349" y="103811"/>
                  <a:pt x="6271869" y="103938"/>
                </a:cubicBezTo>
                <a:cubicBezTo>
                  <a:pt x="6264204" y="103944"/>
                  <a:pt x="6257817" y="101341"/>
                  <a:pt x="6252705" y="96128"/>
                </a:cubicBezTo>
                <a:cubicBezTo>
                  <a:pt x="6247593" y="90914"/>
                  <a:pt x="6244939" y="83053"/>
                  <a:pt x="6244742" y="72544"/>
                </a:cubicBezTo>
                <a:cubicBezTo>
                  <a:pt x="6244539" y="58472"/>
                  <a:pt x="6248221" y="44858"/>
                  <a:pt x="6255791" y="31700"/>
                </a:cubicBezTo>
                <a:cubicBezTo>
                  <a:pt x="6263360" y="18543"/>
                  <a:pt x="6276035" y="7977"/>
                  <a:pt x="629381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400" dirty="0">
              <a:solidFill>
                <a:srgbClr val="AB0507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rot="16200000">
            <a:off x="2667000" y="-2667000"/>
            <a:ext cx="6858000" cy="12192000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1"/>
            <a:ext cx="3408218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9927" y="2434904"/>
            <a:ext cx="2570788" cy="2249719"/>
            <a:chOff x="479927" y="2741342"/>
            <a:chExt cx="2570788" cy="2249719"/>
          </a:xfrm>
        </p:grpSpPr>
        <p:sp>
          <p:nvSpPr>
            <p:cNvPr id="7" name="文本框 6"/>
            <p:cNvSpPr txBox="1"/>
            <p:nvPr/>
          </p:nvSpPr>
          <p:spPr>
            <a:xfrm>
              <a:off x="1090275" y="2741342"/>
              <a:ext cx="147733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600" dirty="0">
                  <a:solidFill>
                    <a:srgbClr val="FFFFFF">
                      <a:alpha val="17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Part1</a:t>
              </a:r>
              <a:endParaRPr kumimoji="1" lang="zh-CN" altLang="en-US" sz="3600" dirty="0">
                <a:solidFill>
                  <a:srgbClr val="FFFFFF">
                    <a:alpha val="17000"/>
                  </a:srgb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R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77157" y="3485192"/>
              <a:ext cx="1973558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4800" dirty="0">
                  <a:solidFill>
                    <a:srgbClr val="FFFFFF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M" pitchFamily="18" charset="-122"/>
                </a:rPr>
                <a:t>Part</a:t>
              </a:r>
              <a:r>
                <a:rPr kumimoji="1" lang="zh-CN" altLang="en-US" sz="4800" dirty="0">
                  <a:solidFill>
                    <a:srgbClr val="FFFFFF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M" pitchFamily="18" charset="-122"/>
                </a:rPr>
                <a:t> </a:t>
              </a:r>
              <a:r>
                <a:rPr kumimoji="1" lang="en-US" altLang="zh-CN" sz="4800" dirty="0">
                  <a:solidFill>
                    <a:srgbClr val="FFFFFF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M" pitchFamily="18" charset="-122"/>
                </a:rPr>
                <a:t>2</a:t>
              </a:r>
              <a:endParaRPr kumimoji="1" lang="zh-CN" altLang="en-US" sz="4800" dirty="0">
                <a:solidFill>
                  <a:srgbClr val="FFFF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M" pitchFamily="18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90275" y="4437063"/>
              <a:ext cx="147733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Part</a:t>
              </a:r>
              <a:r>
                <a:rPr kumimoji="1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 </a:t>
              </a: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17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Alibaba PuHuiTi R" pitchFamily="18" charset="-122"/>
                </a:rPr>
                <a:t>3</a:t>
              </a:r>
              <a:endPara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17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R" pitchFamily="18" charset="-122"/>
              </a:endParaRPr>
            </a:p>
          </p:txBody>
        </p:sp>
        <p:sp>
          <p:nvSpPr>
            <p:cNvPr id="8" name="三角形 7"/>
            <p:cNvSpPr/>
            <p:nvPr/>
          </p:nvSpPr>
          <p:spPr>
            <a:xfrm rot="5400000">
              <a:off x="451262" y="3685573"/>
              <a:ext cx="415637" cy="35830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rot="1102944">
            <a:off x="4222916" y="2884284"/>
            <a:ext cx="1089433" cy="1089433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95502" y="2542626"/>
            <a:ext cx="4231929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B" pitchFamily="18" charset="-122"/>
              </a:rPr>
              <a:t>工作中不足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827562" y="3594253"/>
            <a:ext cx="416780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libaba PuHuiTi L" pitchFamily="18" charset="-122"/>
              </a:rPr>
              <a:t>At work Insufficient</a:t>
            </a:r>
            <a:endParaRPr kumimoji="0" lang="zh-CN" altLang="en-US" sz="2800" b="0" i="0" u="none" strike="noStrike" kern="1200" cap="none" spc="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Alibaba PuHuiTi L" pitchFamily="18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1531;#407024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6_Office 主题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90002"/>
      </a:accent1>
      <a:accent2>
        <a:srgbClr val="AB0507"/>
      </a:accent2>
      <a:accent3>
        <a:srgbClr val="E92F3C"/>
      </a:accent3>
      <a:accent4>
        <a:srgbClr val="D70747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OPPOSans B"/>
        <a:ea typeface="思源黑体 CN Heavy"/>
        <a:cs typeface=""/>
      </a:majorFont>
      <a:minorFont>
        <a:latin typeface="OPPOSans R"/>
        <a:ea typeface="思源黑体 CN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>
            <a:latin typeface="+mn-ea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1016</Words>
  <Application>Microsoft Office PowerPoint</Application>
  <PresentationFormat>宽屏</PresentationFormat>
  <Paragraphs>146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阿里巴巴普惠体 B</vt:lpstr>
      <vt:lpstr>思源黑体 CN Bold</vt:lpstr>
      <vt:lpstr>思源黑体 CN Light</vt:lpstr>
      <vt:lpstr>Calibri</vt:lpstr>
      <vt:lpstr>OPPOSans B</vt:lpstr>
      <vt:lpstr>OPPOSans R</vt:lpstr>
      <vt:lpstr>Segoe UI Light</vt:lpstr>
      <vt:lpstr>思源黑体 CN Heavy</vt:lpstr>
      <vt:lpstr>思源黑体 CN Regular</vt:lpstr>
      <vt:lpstr>6_Office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红色几何风工作述职报告商务通用ppt模板</dc:title>
  <dc:creator>宋晨乐</dc:creator>
  <cp:keywords>P界达人</cp:keywords>
  <dc:description>www.51pptmoban.com</dc:description>
  <cp:lastModifiedBy>Win user</cp:lastModifiedBy>
  <cp:revision>1226</cp:revision>
  <dcterms:created xsi:type="dcterms:W3CDTF">2017-02-03T06:33:00Z</dcterms:created>
  <dcterms:modified xsi:type="dcterms:W3CDTF">2022-08-11T14:28:16Z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8961768FE39448C2BC7EDEE97AF7BDE4</vt:lpwstr>
  </property>
</Properties>
</file>